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333" r:id="rId3"/>
    <p:sldId id="258" r:id="rId4"/>
    <p:sldId id="358" r:id="rId5"/>
    <p:sldId id="338" r:id="rId6"/>
    <p:sldId id="342" r:id="rId7"/>
    <p:sldId id="339" r:id="rId8"/>
    <p:sldId id="340" r:id="rId9"/>
    <p:sldId id="334" r:id="rId10"/>
    <p:sldId id="343" r:id="rId11"/>
    <p:sldId id="344" r:id="rId12"/>
    <p:sldId id="345" r:id="rId13"/>
    <p:sldId id="346" r:id="rId14"/>
    <p:sldId id="347" r:id="rId15"/>
    <p:sldId id="335" r:id="rId16"/>
    <p:sldId id="350" r:id="rId17"/>
    <p:sldId id="357" r:id="rId18"/>
    <p:sldId id="351" r:id="rId19"/>
    <p:sldId id="359" r:id="rId20"/>
    <p:sldId id="353" r:id="rId21"/>
    <p:sldId id="336" r:id="rId22"/>
    <p:sldId id="356" r:id="rId23"/>
    <p:sldId id="349" r:id="rId24"/>
    <p:sldId id="352" r:id="rId25"/>
    <p:sldId id="354" r:id="rId26"/>
    <p:sldId id="341" r:id="rId27"/>
    <p:sldId id="337" r:id="rId28"/>
    <p:sldId id="348" r:id="rId29"/>
    <p:sldId id="355" r:id="rId30"/>
    <p:sldId id="360" r:id="rId31"/>
    <p:sldId id="361" r:id="rId32"/>
    <p:sldId id="261" r:id="rId33"/>
    <p:sldId id="266" r:id="rId34"/>
    <p:sldId id="259" r:id="rId35"/>
    <p:sldId id="260" r:id="rId36"/>
    <p:sldId id="331" r:id="rId37"/>
    <p:sldId id="262" r:id="rId38"/>
    <p:sldId id="263" r:id="rId39"/>
    <p:sldId id="265" r:id="rId40"/>
    <p:sldId id="332" r:id="rId41"/>
    <p:sldId id="362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159"/>
    <a:srgbClr val="235787"/>
    <a:srgbClr val="26A9E0"/>
    <a:srgbClr val="2A9CA2"/>
    <a:srgbClr val="258A8F"/>
    <a:srgbClr val="2283CD"/>
    <a:srgbClr val="E71D3A"/>
    <a:srgbClr val="18BCE2"/>
    <a:srgbClr val="55BEC9"/>
    <a:srgbClr val="1561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38" y="27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4E3CFE0D-B210-4444-9207-925755597A66}"/>
              </a:ext>
            </a:extLst>
          </p:cNvPr>
          <p:cNvSpPr/>
          <p:nvPr userDrawn="1"/>
        </p:nvSpPr>
        <p:spPr>
          <a:xfrm>
            <a:off x="130629" y="114300"/>
            <a:ext cx="11930742" cy="6629400"/>
          </a:xfrm>
          <a:prstGeom prst="rect">
            <a:avLst/>
          </a:prstGeom>
          <a:blipFill dpi="0" rotWithShape="0">
            <a:blip r:embed="rId2"/>
            <a:srcRect/>
            <a:stretch>
              <a:fillRect t="-9966" b="-99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18E80032-13B0-4572-95B6-45BDDD834411}"/>
              </a:ext>
            </a:extLst>
          </p:cNvPr>
          <p:cNvSpPr/>
          <p:nvPr userDrawn="1"/>
        </p:nvSpPr>
        <p:spPr>
          <a:xfrm>
            <a:off x="4900474" y="5173980"/>
            <a:ext cx="2228295" cy="24837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900474" y="5173980"/>
            <a:ext cx="2228296" cy="248371"/>
          </a:xfrm>
        </p:spPr>
        <p:txBody>
          <a:bodyPr anchor="ctr">
            <a:no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900474" y="5450754"/>
            <a:ext cx="2228296" cy="248371"/>
          </a:xfrm>
        </p:spPr>
        <p:txBody>
          <a:bodyPr anchor="ctr">
            <a:no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3149190" y="4216893"/>
            <a:ext cx="5893621" cy="320272"/>
          </a:xfrm>
        </p:spPr>
        <p:txBody>
          <a:bodyPr anchor="ctr">
            <a:norm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149190" y="2929631"/>
            <a:ext cx="5893621" cy="128726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F6C32E2-CFEE-4D99-BD1A-E28E6B051392}"/>
              </a:ext>
            </a:extLst>
          </p:cNvPr>
          <p:cNvSpPr/>
          <p:nvPr userDrawn="1"/>
        </p:nvSpPr>
        <p:spPr>
          <a:xfrm>
            <a:off x="1386115" y="1592036"/>
            <a:ext cx="4673600" cy="3673929"/>
          </a:xfrm>
          <a:prstGeom prst="rect">
            <a:avLst/>
          </a:prstGeom>
          <a:blipFill dpi="0" rotWithShape="0">
            <a:blip r:embed="rId2"/>
            <a:srcRect/>
            <a:stretch>
              <a:fillRect l="-8980" r="-89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B14D0BC-44AE-4631-8BE2-6023D0ABA0FA}"/>
              </a:ext>
            </a:extLst>
          </p:cNvPr>
          <p:cNvSpPr/>
          <p:nvPr userDrawn="1"/>
        </p:nvSpPr>
        <p:spPr>
          <a:xfrm>
            <a:off x="6132286" y="1592036"/>
            <a:ext cx="4673600" cy="36739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660307" y="2364912"/>
            <a:ext cx="3659350" cy="891936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6660307" y="3256848"/>
            <a:ext cx="366866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485C-A355-4948-950A-EE5912145CCE}" type="datetime1">
              <a:rPr lang="zh-CN" altLang="en-US" smtClean="0"/>
              <a:t>2019/4/25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2BB1-CF33-45CA-9C2E-EAF32E8F4CF5}" type="datetime1">
              <a:rPr lang="zh-CN" altLang="en-US" smtClean="0"/>
              <a:t>2019/4/25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A99863C5-2B3E-455F-88E9-659345170D69}"/>
              </a:ext>
            </a:extLst>
          </p:cNvPr>
          <p:cNvSpPr/>
          <p:nvPr userDrawn="1"/>
        </p:nvSpPr>
        <p:spPr>
          <a:xfrm>
            <a:off x="130629" y="114300"/>
            <a:ext cx="11930742" cy="6629400"/>
          </a:xfrm>
          <a:prstGeom prst="rect">
            <a:avLst/>
          </a:prstGeom>
          <a:blipFill dpi="0" rotWithShape="0">
            <a:blip r:embed="rId2"/>
            <a:srcRect/>
            <a:stretch>
              <a:fillRect t="-9966" b="-99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0E2ACA5C-9C95-4B46-96FD-A0AA240D709D}"/>
              </a:ext>
            </a:extLst>
          </p:cNvPr>
          <p:cNvSpPr/>
          <p:nvPr userDrawn="1"/>
        </p:nvSpPr>
        <p:spPr>
          <a:xfrm>
            <a:off x="5201924" y="4707269"/>
            <a:ext cx="2423604" cy="31087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186917" y="2375808"/>
            <a:ext cx="4453619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201925" y="4707270"/>
            <a:ext cx="242360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201925" y="5022904"/>
            <a:ext cx="242360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accent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0EAE-2061-4CBF-AF05-C9E2BF7CA0A5}" type="datetime1">
              <a:rPr lang="zh-CN" altLang="en-US" smtClean="0"/>
              <a:t>2019/4/25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5" Type="http://schemas.openxmlformats.org/officeDocument/2006/relationships/image" Target="../media/image10.jpg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24.png"/><Relationship Id="rId5" Type="http://schemas.openxmlformats.org/officeDocument/2006/relationships/image" Target="../media/image2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产品介绍</a:t>
            </a:r>
            <a:r>
              <a:rPr lang="en-US" altLang="zh-CN" dirty="0"/>
              <a:t>/</a:t>
            </a:r>
            <a:r>
              <a:rPr lang="zh-CN" altLang="en-US"/>
              <a:t>企业宣传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墨绿复古风树纹商务通用主题模板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F727CB6-B25B-4FC8-BA83-3F675AD5C88E}"/>
              </a:ext>
            </a:extLst>
          </p:cNvPr>
          <p:cNvGrpSpPr/>
          <p:nvPr/>
        </p:nvGrpSpPr>
        <p:grpSpPr>
          <a:xfrm>
            <a:off x="9393947" y="967020"/>
            <a:ext cx="2227204" cy="1447800"/>
            <a:chOff x="9393947" y="967020"/>
            <a:chExt cx="2227204" cy="1447800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0BDF8784-BD87-4108-85B4-58BEB17D91EA}"/>
                </a:ext>
              </a:extLst>
            </p:cNvPr>
            <p:cNvGrpSpPr/>
            <p:nvPr/>
          </p:nvGrpSpPr>
          <p:grpSpPr>
            <a:xfrm rot="1978175">
              <a:off x="9822058" y="967020"/>
              <a:ext cx="1643330" cy="1447800"/>
              <a:chOff x="3413579" y="-3651485"/>
              <a:chExt cx="3520621" cy="3101723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0310F7B8-7319-44C4-9233-2B359A525321}"/>
                  </a:ext>
                </a:extLst>
              </p:cNvPr>
              <p:cNvSpPr txBox="1"/>
              <p:nvPr/>
            </p:nvSpPr>
            <p:spPr>
              <a:xfrm>
                <a:off x="3413579" y="-3651485"/>
                <a:ext cx="3520621" cy="796673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pc="600" dirty="0">
                    <a:solidFill>
                      <a:schemeClr val="accent2">
                        <a:lumMod val="75000"/>
                      </a:schemeClr>
                    </a:solidFill>
                    <a:latin typeface="Impact" panose="020B0806030902050204" pitchFamily="34" charset="0"/>
                    <a:cs typeface="Arial" panose="020B0604020202020204" pitchFamily="34" charset="0"/>
                  </a:rPr>
                  <a:t>ANNUAL</a:t>
                </a:r>
                <a:endParaRPr lang="zh-CN" altLang="en-US" spc="600" dirty="0">
                  <a:solidFill>
                    <a:schemeClr val="accent2">
                      <a:lumMod val="75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8F879C5E-BBC4-4DD5-8A29-F829CDDB69D0}"/>
                  </a:ext>
                </a:extLst>
              </p:cNvPr>
              <p:cNvSpPr txBox="1"/>
              <p:nvPr/>
            </p:nvSpPr>
            <p:spPr>
              <a:xfrm>
                <a:off x="3413579" y="-2498960"/>
                <a:ext cx="3520621" cy="796673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pc="600" dirty="0">
                    <a:solidFill>
                      <a:schemeClr val="accent2">
                        <a:lumMod val="75000"/>
                      </a:schemeClr>
                    </a:solidFill>
                    <a:latin typeface="Impact" panose="020B0806030902050204" pitchFamily="34" charset="0"/>
                    <a:cs typeface="Arial" panose="020B0604020202020204" pitchFamily="34" charset="0"/>
                  </a:rPr>
                  <a:t>REPORT</a:t>
                </a:r>
                <a:endParaRPr lang="zh-CN" altLang="en-US" spc="600" dirty="0">
                  <a:solidFill>
                    <a:schemeClr val="accent2">
                      <a:lumMod val="75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A39AA00A-4FFE-4F3F-BF4F-80E91B392BA4}"/>
                  </a:ext>
                </a:extLst>
              </p:cNvPr>
              <p:cNvSpPr txBox="1"/>
              <p:nvPr/>
            </p:nvSpPr>
            <p:spPr>
              <a:xfrm>
                <a:off x="3413579" y="-1346435"/>
                <a:ext cx="3520621" cy="796673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pc="1200" dirty="0">
                    <a:solidFill>
                      <a:schemeClr val="accent2">
                        <a:lumMod val="75000"/>
                      </a:schemeClr>
                    </a:solidFill>
                    <a:latin typeface="Impact" panose="020B0806030902050204" pitchFamily="34" charset="0"/>
                    <a:cs typeface="Arial" panose="020B0604020202020204" pitchFamily="34" charset="0"/>
                  </a:rPr>
                  <a:t>2018</a:t>
                </a:r>
                <a:endParaRPr lang="zh-CN" altLang="en-US" spc="1200" dirty="0">
                  <a:solidFill>
                    <a:schemeClr val="accent2">
                      <a:lumMod val="75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874CB19A-DF94-4997-9ECD-8932C30B77BA}"/>
                </a:ext>
              </a:extLst>
            </p:cNvPr>
            <p:cNvCxnSpPr/>
            <p:nvPr/>
          </p:nvCxnSpPr>
          <p:spPr>
            <a:xfrm rot="1978175">
              <a:off x="9979676" y="1440606"/>
              <a:ext cx="1641475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9DCC1193-E4B3-4080-949F-9355EAC79AA0}"/>
                </a:ext>
              </a:extLst>
            </p:cNvPr>
            <p:cNvCxnSpPr/>
            <p:nvPr/>
          </p:nvCxnSpPr>
          <p:spPr>
            <a:xfrm rot="1978175">
              <a:off x="9686811" y="1892103"/>
              <a:ext cx="1641475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69626AFB-0F9C-43BE-A00E-52844EF65655}"/>
                </a:ext>
              </a:extLst>
            </p:cNvPr>
            <p:cNvCxnSpPr/>
            <p:nvPr/>
          </p:nvCxnSpPr>
          <p:spPr>
            <a:xfrm rot="1978175">
              <a:off x="9393947" y="2343599"/>
              <a:ext cx="1641475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5" name="1209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4E6611-0A61-4C85-9654-2D962879F4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4992719"/>
            <a:chOff x="660399" y="1130300"/>
            <a:chExt cx="10858501" cy="4992719"/>
          </a:xfrm>
        </p:grpSpPr>
        <p:sp>
          <p:nvSpPr>
            <p:cNvPr id="6" name="ïśľídè">
              <a:extLst>
                <a:ext uri="{FF2B5EF4-FFF2-40B4-BE49-F238E27FC236}">
                  <a16:creationId xmlns:a16="http://schemas.microsoft.com/office/drawing/2014/main" xmlns="" id="{3C6152E0-39DC-45B6-B2FC-8AB1E06DDB7B}"/>
                </a:ext>
              </a:extLst>
            </p:cNvPr>
            <p:cNvSpPr/>
            <p:nvPr/>
          </p:nvSpPr>
          <p:spPr>
            <a:xfrm>
              <a:off x="660399" y="4432300"/>
              <a:ext cx="10858500" cy="1684339"/>
            </a:xfrm>
            <a:prstGeom prst="rect">
              <a:avLst/>
            </a:prstGeom>
            <a:blipFill>
              <a:blip r:embed="rId3"/>
              <a:stretch>
                <a:fillRect t="-132305" b="-13032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ṡľíḓé">
              <a:extLst>
                <a:ext uri="{FF2B5EF4-FFF2-40B4-BE49-F238E27FC236}">
                  <a16:creationId xmlns:a16="http://schemas.microsoft.com/office/drawing/2014/main" xmlns="" id="{FC721D23-8A1A-4072-B163-D1B21475897B}"/>
                </a:ext>
              </a:extLst>
            </p:cNvPr>
            <p:cNvSpPr/>
            <p:nvPr/>
          </p:nvSpPr>
          <p:spPr>
            <a:xfrm>
              <a:off x="660399" y="5197564"/>
              <a:ext cx="10858500" cy="925455"/>
            </a:xfrm>
            <a:prstGeom prst="rect">
              <a:avLst/>
            </a:prstGeom>
            <a:solidFill>
              <a:schemeClr val="tx1">
                <a:lumMod val="75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400"/>
                <a:t>Theme color makes PPT more convenient to change.</a:t>
              </a: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400" dirty="0"/>
            </a:p>
          </p:txBody>
        </p:sp>
        <p:sp>
          <p:nvSpPr>
            <p:cNvPr id="8" name="ïS1íďé">
              <a:extLst>
                <a:ext uri="{FF2B5EF4-FFF2-40B4-BE49-F238E27FC236}">
                  <a16:creationId xmlns:a16="http://schemas.microsoft.com/office/drawing/2014/main" xmlns="" id="{FB95D6A3-3087-4EF9-B22E-2D785713C2F6}"/>
                </a:ext>
              </a:extLst>
            </p:cNvPr>
            <p:cNvSpPr/>
            <p:nvPr/>
          </p:nvSpPr>
          <p:spPr>
            <a:xfrm>
              <a:off x="6019802" y="4353516"/>
              <a:ext cx="152398" cy="152398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ísļíḋé">
              <a:extLst>
                <a:ext uri="{FF2B5EF4-FFF2-40B4-BE49-F238E27FC236}">
                  <a16:creationId xmlns:a16="http://schemas.microsoft.com/office/drawing/2014/main" xmlns="" id="{D37099FF-74ED-43CD-8A10-E9E266EE6AC8}"/>
                </a:ext>
              </a:extLst>
            </p:cNvPr>
            <p:cNvSpPr txBox="1"/>
            <p:nvPr/>
          </p:nvSpPr>
          <p:spPr>
            <a:xfrm>
              <a:off x="669925" y="1130300"/>
              <a:ext cx="10848974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10" name="îṧļiḓè">
              <a:extLst>
                <a:ext uri="{FF2B5EF4-FFF2-40B4-BE49-F238E27FC236}">
                  <a16:creationId xmlns:a16="http://schemas.microsoft.com/office/drawing/2014/main" xmlns="" id="{7E196799-0297-44BC-9D14-18A12A973995}"/>
                </a:ext>
              </a:extLst>
            </p:cNvPr>
            <p:cNvSpPr/>
            <p:nvPr/>
          </p:nvSpPr>
          <p:spPr bwMode="auto">
            <a:xfrm>
              <a:off x="660403" y="3070971"/>
              <a:ext cx="3517857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îṣľïḑè">
              <a:extLst>
                <a:ext uri="{FF2B5EF4-FFF2-40B4-BE49-F238E27FC236}">
                  <a16:creationId xmlns:a16="http://schemas.microsoft.com/office/drawing/2014/main" xmlns="" id="{C4D83413-0BA7-4AA7-AB41-0C3029120270}"/>
                </a:ext>
              </a:extLst>
            </p:cNvPr>
            <p:cNvSpPr txBox="1"/>
            <p:nvPr/>
          </p:nvSpPr>
          <p:spPr bwMode="auto">
            <a:xfrm>
              <a:off x="660400" y="2683373"/>
              <a:ext cx="3517857" cy="3875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2" name="ïSḷiḑe">
              <a:extLst>
                <a:ext uri="{FF2B5EF4-FFF2-40B4-BE49-F238E27FC236}">
                  <a16:creationId xmlns:a16="http://schemas.microsoft.com/office/drawing/2014/main" xmlns="" id="{4F4F13D6-6BF5-433D-8184-3B7E2E2B213B}"/>
                </a:ext>
              </a:extLst>
            </p:cNvPr>
            <p:cNvSpPr/>
            <p:nvPr/>
          </p:nvSpPr>
          <p:spPr bwMode="auto">
            <a:xfrm>
              <a:off x="4330724" y="3070971"/>
              <a:ext cx="3517857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íŝliḓê">
              <a:extLst>
                <a:ext uri="{FF2B5EF4-FFF2-40B4-BE49-F238E27FC236}">
                  <a16:creationId xmlns:a16="http://schemas.microsoft.com/office/drawing/2014/main" xmlns="" id="{B8DE6312-7B72-4B0C-A207-62DFC7D504A4}"/>
                </a:ext>
              </a:extLst>
            </p:cNvPr>
            <p:cNvSpPr txBox="1"/>
            <p:nvPr/>
          </p:nvSpPr>
          <p:spPr bwMode="auto">
            <a:xfrm>
              <a:off x="4330719" y="2683373"/>
              <a:ext cx="3517857" cy="3875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4" name="iṥľïḓe">
              <a:extLst>
                <a:ext uri="{FF2B5EF4-FFF2-40B4-BE49-F238E27FC236}">
                  <a16:creationId xmlns:a16="http://schemas.microsoft.com/office/drawing/2014/main" xmlns="" id="{5B8067A2-4D2F-4C56-AD80-05ABE3AA24BB}"/>
                </a:ext>
              </a:extLst>
            </p:cNvPr>
            <p:cNvSpPr/>
            <p:nvPr/>
          </p:nvSpPr>
          <p:spPr bwMode="auto">
            <a:xfrm>
              <a:off x="8001043" y="3070971"/>
              <a:ext cx="3517857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5" name="îṩ1ïḑè">
              <a:extLst>
                <a:ext uri="{FF2B5EF4-FFF2-40B4-BE49-F238E27FC236}">
                  <a16:creationId xmlns:a16="http://schemas.microsoft.com/office/drawing/2014/main" xmlns="" id="{67E4A425-CF27-492B-B4BF-307711492CAC}"/>
                </a:ext>
              </a:extLst>
            </p:cNvPr>
            <p:cNvSpPr txBox="1"/>
            <p:nvPr/>
          </p:nvSpPr>
          <p:spPr bwMode="auto">
            <a:xfrm>
              <a:off x="8001040" y="2683373"/>
              <a:ext cx="3517857" cy="3875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6" name="îşļiḓe">
              <a:extLst>
                <a:ext uri="{FF2B5EF4-FFF2-40B4-BE49-F238E27FC236}">
                  <a16:creationId xmlns:a16="http://schemas.microsoft.com/office/drawing/2014/main" xmlns="" id="{C0EBA2B7-F209-4457-8685-5ED5A057CB2E}"/>
                </a:ext>
              </a:extLst>
            </p:cNvPr>
            <p:cNvSpPr/>
            <p:nvPr/>
          </p:nvSpPr>
          <p:spPr bwMode="auto">
            <a:xfrm>
              <a:off x="2200461" y="2223221"/>
              <a:ext cx="437734" cy="353464"/>
            </a:xfrm>
            <a:custGeom>
              <a:avLst/>
              <a:gdLst>
                <a:gd name="connsiteX0" fmla="*/ 499361 w 608838"/>
                <a:gd name="connsiteY0" fmla="*/ 285654 h 491629"/>
                <a:gd name="connsiteX1" fmla="*/ 499361 w 608838"/>
                <a:gd name="connsiteY1" fmla="*/ 344437 h 491629"/>
                <a:gd name="connsiteX2" fmla="*/ 558245 w 608838"/>
                <a:gd name="connsiteY2" fmla="*/ 344437 h 491629"/>
                <a:gd name="connsiteX3" fmla="*/ 558245 w 608838"/>
                <a:gd name="connsiteY3" fmla="*/ 285654 h 491629"/>
                <a:gd name="connsiteX4" fmla="*/ 50593 w 608838"/>
                <a:gd name="connsiteY4" fmla="*/ 285654 h 491629"/>
                <a:gd name="connsiteX5" fmla="*/ 50593 w 608838"/>
                <a:gd name="connsiteY5" fmla="*/ 344437 h 491629"/>
                <a:gd name="connsiteX6" fmla="*/ 109477 w 608838"/>
                <a:gd name="connsiteY6" fmla="*/ 344437 h 491629"/>
                <a:gd name="connsiteX7" fmla="*/ 109477 w 608838"/>
                <a:gd name="connsiteY7" fmla="*/ 285654 h 491629"/>
                <a:gd name="connsiteX8" fmla="*/ 324062 w 608838"/>
                <a:gd name="connsiteY8" fmla="*/ 265425 h 491629"/>
                <a:gd name="connsiteX9" fmla="*/ 324062 w 608838"/>
                <a:gd name="connsiteY9" fmla="*/ 329947 h 491629"/>
                <a:gd name="connsiteX10" fmla="*/ 388693 w 608838"/>
                <a:gd name="connsiteY10" fmla="*/ 329947 h 491629"/>
                <a:gd name="connsiteX11" fmla="*/ 388693 w 608838"/>
                <a:gd name="connsiteY11" fmla="*/ 265425 h 491629"/>
                <a:gd name="connsiteX12" fmla="*/ 220144 w 608838"/>
                <a:gd name="connsiteY12" fmla="*/ 265425 h 491629"/>
                <a:gd name="connsiteX13" fmla="*/ 220144 w 608838"/>
                <a:gd name="connsiteY13" fmla="*/ 329947 h 491629"/>
                <a:gd name="connsiteX14" fmla="*/ 284775 w 608838"/>
                <a:gd name="connsiteY14" fmla="*/ 329947 h 491629"/>
                <a:gd name="connsiteX15" fmla="*/ 284775 w 608838"/>
                <a:gd name="connsiteY15" fmla="*/ 265425 h 491629"/>
                <a:gd name="connsiteX16" fmla="*/ 499361 w 608838"/>
                <a:gd name="connsiteY16" fmla="*/ 191225 h 491629"/>
                <a:gd name="connsiteX17" fmla="*/ 499361 w 608838"/>
                <a:gd name="connsiteY17" fmla="*/ 250008 h 491629"/>
                <a:gd name="connsiteX18" fmla="*/ 558245 w 608838"/>
                <a:gd name="connsiteY18" fmla="*/ 250008 h 491629"/>
                <a:gd name="connsiteX19" fmla="*/ 558245 w 608838"/>
                <a:gd name="connsiteY19" fmla="*/ 191225 h 491629"/>
                <a:gd name="connsiteX20" fmla="*/ 50593 w 608838"/>
                <a:gd name="connsiteY20" fmla="*/ 191225 h 491629"/>
                <a:gd name="connsiteX21" fmla="*/ 50593 w 608838"/>
                <a:gd name="connsiteY21" fmla="*/ 250008 h 491629"/>
                <a:gd name="connsiteX22" fmla="*/ 109477 w 608838"/>
                <a:gd name="connsiteY22" fmla="*/ 250008 h 491629"/>
                <a:gd name="connsiteX23" fmla="*/ 109477 w 608838"/>
                <a:gd name="connsiteY23" fmla="*/ 191225 h 491629"/>
                <a:gd name="connsiteX24" fmla="*/ 324062 w 608838"/>
                <a:gd name="connsiteY24" fmla="*/ 161682 h 491629"/>
                <a:gd name="connsiteX25" fmla="*/ 324062 w 608838"/>
                <a:gd name="connsiteY25" fmla="*/ 226204 h 491629"/>
                <a:gd name="connsiteX26" fmla="*/ 388693 w 608838"/>
                <a:gd name="connsiteY26" fmla="*/ 226204 h 491629"/>
                <a:gd name="connsiteX27" fmla="*/ 388693 w 608838"/>
                <a:gd name="connsiteY27" fmla="*/ 161682 h 491629"/>
                <a:gd name="connsiteX28" fmla="*/ 220144 w 608838"/>
                <a:gd name="connsiteY28" fmla="*/ 161682 h 491629"/>
                <a:gd name="connsiteX29" fmla="*/ 220144 w 608838"/>
                <a:gd name="connsiteY29" fmla="*/ 226204 h 491629"/>
                <a:gd name="connsiteX30" fmla="*/ 284775 w 608838"/>
                <a:gd name="connsiteY30" fmla="*/ 226204 h 491629"/>
                <a:gd name="connsiteX31" fmla="*/ 284775 w 608838"/>
                <a:gd name="connsiteY31" fmla="*/ 161682 h 491629"/>
                <a:gd name="connsiteX32" fmla="*/ 499361 w 608838"/>
                <a:gd name="connsiteY32" fmla="*/ 96797 h 491629"/>
                <a:gd name="connsiteX33" fmla="*/ 499361 w 608838"/>
                <a:gd name="connsiteY33" fmla="*/ 155579 h 491629"/>
                <a:gd name="connsiteX34" fmla="*/ 558245 w 608838"/>
                <a:gd name="connsiteY34" fmla="*/ 155579 h 491629"/>
                <a:gd name="connsiteX35" fmla="*/ 558245 w 608838"/>
                <a:gd name="connsiteY35" fmla="*/ 96797 h 491629"/>
                <a:gd name="connsiteX36" fmla="*/ 50593 w 608838"/>
                <a:gd name="connsiteY36" fmla="*/ 96797 h 491629"/>
                <a:gd name="connsiteX37" fmla="*/ 50593 w 608838"/>
                <a:gd name="connsiteY37" fmla="*/ 155579 h 491629"/>
                <a:gd name="connsiteX38" fmla="*/ 109477 w 608838"/>
                <a:gd name="connsiteY38" fmla="*/ 155579 h 491629"/>
                <a:gd name="connsiteX39" fmla="*/ 109477 w 608838"/>
                <a:gd name="connsiteY39" fmla="*/ 96797 h 491629"/>
                <a:gd name="connsiteX40" fmla="*/ 324062 w 608838"/>
                <a:gd name="connsiteY40" fmla="*/ 57938 h 491629"/>
                <a:gd name="connsiteX41" fmla="*/ 324062 w 608838"/>
                <a:gd name="connsiteY41" fmla="*/ 122461 h 491629"/>
                <a:gd name="connsiteX42" fmla="*/ 388693 w 608838"/>
                <a:gd name="connsiteY42" fmla="*/ 122461 h 491629"/>
                <a:gd name="connsiteX43" fmla="*/ 388693 w 608838"/>
                <a:gd name="connsiteY43" fmla="*/ 57938 h 491629"/>
                <a:gd name="connsiteX44" fmla="*/ 220144 w 608838"/>
                <a:gd name="connsiteY44" fmla="*/ 57938 h 491629"/>
                <a:gd name="connsiteX45" fmla="*/ 220144 w 608838"/>
                <a:gd name="connsiteY45" fmla="*/ 122461 h 491629"/>
                <a:gd name="connsiteX46" fmla="*/ 284775 w 608838"/>
                <a:gd name="connsiteY46" fmla="*/ 122461 h 491629"/>
                <a:gd name="connsiteX47" fmla="*/ 284775 w 608838"/>
                <a:gd name="connsiteY47" fmla="*/ 57938 h 491629"/>
                <a:gd name="connsiteX48" fmla="*/ 469401 w 608838"/>
                <a:gd name="connsiteY48" fmla="*/ 44033 h 491629"/>
                <a:gd name="connsiteX49" fmla="*/ 608838 w 608838"/>
                <a:gd name="connsiteY49" fmla="*/ 44033 h 491629"/>
                <a:gd name="connsiteX50" fmla="*/ 608838 w 608838"/>
                <a:gd name="connsiteY50" fmla="*/ 491629 h 491629"/>
                <a:gd name="connsiteX51" fmla="*/ 510950 w 608838"/>
                <a:gd name="connsiteY51" fmla="*/ 491629 h 491629"/>
                <a:gd name="connsiteX52" fmla="*/ 510950 w 608838"/>
                <a:gd name="connsiteY52" fmla="*/ 391651 h 491629"/>
                <a:gd name="connsiteX53" fmla="*/ 469401 w 608838"/>
                <a:gd name="connsiteY53" fmla="*/ 391651 h 491629"/>
                <a:gd name="connsiteX54" fmla="*/ 0 w 608838"/>
                <a:gd name="connsiteY54" fmla="*/ 44033 h 491629"/>
                <a:gd name="connsiteX55" fmla="*/ 139437 w 608838"/>
                <a:gd name="connsiteY55" fmla="*/ 44033 h 491629"/>
                <a:gd name="connsiteX56" fmla="*/ 139437 w 608838"/>
                <a:gd name="connsiteY56" fmla="*/ 391651 h 491629"/>
                <a:gd name="connsiteX57" fmla="*/ 97889 w 608838"/>
                <a:gd name="connsiteY57" fmla="*/ 391651 h 491629"/>
                <a:gd name="connsiteX58" fmla="*/ 97889 w 608838"/>
                <a:gd name="connsiteY58" fmla="*/ 491629 h 491629"/>
                <a:gd name="connsiteX59" fmla="*/ 0 w 608838"/>
                <a:gd name="connsiteY59" fmla="*/ 491629 h 491629"/>
                <a:gd name="connsiteX60" fmla="*/ 164558 w 608838"/>
                <a:gd name="connsiteY60" fmla="*/ 0 h 491629"/>
                <a:gd name="connsiteX61" fmla="*/ 444279 w 608838"/>
                <a:gd name="connsiteY61" fmla="*/ 0 h 491629"/>
                <a:gd name="connsiteX62" fmla="*/ 444279 w 608838"/>
                <a:gd name="connsiteY62" fmla="*/ 491629 h 491629"/>
                <a:gd name="connsiteX63" fmla="*/ 336781 w 608838"/>
                <a:gd name="connsiteY63" fmla="*/ 491629 h 491629"/>
                <a:gd name="connsiteX64" fmla="*/ 336781 w 608838"/>
                <a:gd name="connsiteY64" fmla="*/ 381866 h 491629"/>
                <a:gd name="connsiteX65" fmla="*/ 272056 w 608838"/>
                <a:gd name="connsiteY65" fmla="*/ 381866 h 491629"/>
                <a:gd name="connsiteX66" fmla="*/ 272056 w 608838"/>
                <a:gd name="connsiteY66" fmla="*/ 491629 h 491629"/>
                <a:gd name="connsiteX67" fmla="*/ 164558 w 608838"/>
                <a:gd name="connsiteY67" fmla="*/ 491629 h 49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8838" h="491629">
                  <a:moveTo>
                    <a:pt x="499361" y="285654"/>
                  </a:moveTo>
                  <a:lnTo>
                    <a:pt x="499361" y="344437"/>
                  </a:lnTo>
                  <a:lnTo>
                    <a:pt x="558245" y="344437"/>
                  </a:lnTo>
                  <a:lnTo>
                    <a:pt x="558245" y="285654"/>
                  </a:lnTo>
                  <a:close/>
                  <a:moveTo>
                    <a:pt x="50593" y="285654"/>
                  </a:moveTo>
                  <a:lnTo>
                    <a:pt x="50593" y="344437"/>
                  </a:lnTo>
                  <a:lnTo>
                    <a:pt x="109477" y="344437"/>
                  </a:lnTo>
                  <a:lnTo>
                    <a:pt x="109477" y="285654"/>
                  </a:lnTo>
                  <a:close/>
                  <a:moveTo>
                    <a:pt x="324062" y="265425"/>
                  </a:moveTo>
                  <a:lnTo>
                    <a:pt x="324062" y="329947"/>
                  </a:lnTo>
                  <a:lnTo>
                    <a:pt x="388693" y="329947"/>
                  </a:lnTo>
                  <a:lnTo>
                    <a:pt x="388693" y="265425"/>
                  </a:lnTo>
                  <a:close/>
                  <a:moveTo>
                    <a:pt x="220144" y="265425"/>
                  </a:moveTo>
                  <a:lnTo>
                    <a:pt x="220144" y="329947"/>
                  </a:lnTo>
                  <a:lnTo>
                    <a:pt x="284775" y="329947"/>
                  </a:lnTo>
                  <a:lnTo>
                    <a:pt x="284775" y="265425"/>
                  </a:lnTo>
                  <a:close/>
                  <a:moveTo>
                    <a:pt x="499361" y="191225"/>
                  </a:moveTo>
                  <a:lnTo>
                    <a:pt x="499361" y="250008"/>
                  </a:lnTo>
                  <a:lnTo>
                    <a:pt x="558245" y="250008"/>
                  </a:lnTo>
                  <a:lnTo>
                    <a:pt x="558245" y="191225"/>
                  </a:lnTo>
                  <a:close/>
                  <a:moveTo>
                    <a:pt x="50593" y="191225"/>
                  </a:moveTo>
                  <a:lnTo>
                    <a:pt x="50593" y="250008"/>
                  </a:lnTo>
                  <a:lnTo>
                    <a:pt x="109477" y="250008"/>
                  </a:lnTo>
                  <a:lnTo>
                    <a:pt x="109477" y="191225"/>
                  </a:lnTo>
                  <a:close/>
                  <a:moveTo>
                    <a:pt x="324062" y="161682"/>
                  </a:moveTo>
                  <a:lnTo>
                    <a:pt x="324062" y="226204"/>
                  </a:lnTo>
                  <a:lnTo>
                    <a:pt x="388693" y="226204"/>
                  </a:lnTo>
                  <a:lnTo>
                    <a:pt x="388693" y="161682"/>
                  </a:lnTo>
                  <a:close/>
                  <a:moveTo>
                    <a:pt x="220144" y="161682"/>
                  </a:moveTo>
                  <a:lnTo>
                    <a:pt x="220144" y="226204"/>
                  </a:lnTo>
                  <a:lnTo>
                    <a:pt x="284775" y="226204"/>
                  </a:lnTo>
                  <a:lnTo>
                    <a:pt x="284775" y="161682"/>
                  </a:lnTo>
                  <a:close/>
                  <a:moveTo>
                    <a:pt x="499361" y="96797"/>
                  </a:moveTo>
                  <a:lnTo>
                    <a:pt x="499361" y="155579"/>
                  </a:lnTo>
                  <a:lnTo>
                    <a:pt x="558245" y="155579"/>
                  </a:lnTo>
                  <a:lnTo>
                    <a:pt x="558245" y="96797"/>
                  </a:lnTo>
                  <a:close/>
                  <a:moveTo>
                    <a:pt x="50593" y="96797"/>
                  </a:moveTo>
                  <a:lnTo>
                    <a:pt x="50593" y="155579"/>
                  </a:lnTo>
                  <a:lnTo>
                    <a:pt x="109477" y="155579"/>
                  </a:lnTo>
                  <a:lnTo>
                    <a:pt x="109477" y="96797"/>
                  </a:lnTo>
                  <a:close/>
                  <a:moveTo>
                    <a:pt x="324062" y="57938"/>
                  </a:moveTo>
                  <a:lnTo>
                    <a:pt x="324062" y="122461"/>
                  </a:lnTo>
                  <a:lnTo>
                    <a:pt x="388693" y="122461"/>
                  </a:lnTo>
                  <a:lnTo>
                    <a:pt x="388693" y="57938"/>
                  </a:lnTo>
                  <a:close/>
                  <a:moveTo>
                    <a:pt x="220144" y="57938"/>
                  </a:moveTo>
                  <a:lnTo>
                    <a:pt x="220144" y="122461"/>
                  </a:lnTo>
                  <a:lnTo>
                    <a:pt x="284775" y="122461"/>
                  </a:lnTo>
                  <a:lnTo>
                    <a:pt x="284775" y="57938"/>
                  </a:lnTo>
                  <a:close/>
                  <a:moveTo>
                    <a:pt x="469401" y="44033"/>
                  </a:moveTo>
                  <a:lnTo>
                    <a:pt x="608838" y="44033"/>
                  </a:lnTo>
                  <a:lnTo>
                    <a:pt x="608838" y="491629"/>
                  </a:lnTo>
                  <a:lnTo>
                    <a:pt x="510950" y="491629"/>
                  </a:lnTo>
                  <a:lnTo>
                    <a:pt x="510950" y="391651"/>
                  </a:lnTo>
                  <a:lnTo>
                    <a:pt x="469401" y="391651"/>
                  </a:lnTo>
                  <a:close/>
                  <a:moveTo>
                    <a:pt x="0" y="44033"/>
                  </a:moveTo>
                  <a:lnTo>
                    <a:pt x="139437" y="44033"/>
                  </a:lnTo>
                  <a:lnTo>
                    <a:pt x="139437" y="391651"/>
                  </a:lnTo>
                  <a:lnTo>
                    <a:pt x="97889" y="391651"/>
                  </a:lnTo>
                  <a:lnTo>
                    <a:pt x="97889" y="491629"/>
                  </a:lnTo>
                  <a:lnTo>
                    <a:pt x="0" y="491629"/>
                  </a:lnTo>
                  <a:close/>
                  <a:moveTo>
                    <a:pt x="164558" y="0"/>
                  </a:moveTo>
                  <a:lnTo>
                    <a:pt x="444279" y="0"/>
                  </a:lnTo>
                  <a:lnTo>
                    <a:pt x="444279" y="491629"/>
                  </a:lnTo>
                  <a:lnTo>
                    <a:pt x="336781" y="491629"/>
                  </a:lnTo>
                  <a:lnTo>
                    <a:pt x="336781" y="381866"/>
                  </a:lnTo>
                  <a:lnTo>
                    <a:pt x="272056" y="381866"/>
                  </a:lnTo>
                  <a:lnTo>
                    <a:pt x="272056" y="491629"/>
                  </a:lnTo>
                  <a:lnTo>
                    <a:pt x="164558" y="4916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7" name="išľîḍê">
              <a:extLst>
                <a:ext uri="{FF2B5EF4-FFF2-40B4-BE49-F238E27FC236}">
                  <a16:creationId xmlns:a16="http://schemas.microsoft.com/office/drawing/2014/main" xmlns="" id="{B94F5F34-5210-436B-93D5-93D79FC24D73}"/>
                </a:ext>
              </a:extLst>
            </p:cNvPr>
            <p:cNvSpPr/>
            <p:nvPr/>
          </p:nvSpPr>
          <p:spPr bwMode="auto">
            <a:xfrm>
              <a:off x="5870781" y="2223221"/>
              <a:ext cx="437734" cy="353464"/>
            </a:xfrm>
            <a:custGeom>
              <a:avLst/>
              <a:gdLst>
                <a:gd name="connsiteX0" fmla="*/ 499361 w 608838"/>
                <a:gd name="connsiteY0" fmla="*/ 285654 h 491629"/>
                <a:gd name="connsiteX1" fmla="*/ 499361 w 608838"/>
                <a:gd name="connsiteY1" fmla="*/ 344437 h 491629"/>
                <a:gd name="connsiteX2" fmla="*/ 558245 w 608838"/>
                <a:gd name="connsiteY2" fmla="*/ 344437 h 491629"/>
                <a:gd name="connsiteX3" fmla="*/ 558245 w 608838"/>
                <a:gd name="connsiteY3" fmla="*/ 285654 h 491629"/>
                <a:gd name="connsiteX4" fmla="*/ 50593 w 608838"/>
                <a:gd name="connsiteY4" fmla="*/ 285654 h 491629"/>
                <a:gd name="connsiteX5" fmla="*/ 50593 w 608838"/>
                <a:gd name="connsiteY5" fmla="*/ 344437 h 491629"/>
                <a:gd name="connsiteX6" fmla="*/ 109477 w 608838"/>
                <a:gd name="connsiteY6" fmla="*/ 344437 h 491629"/>
                <a:gd name="connsiteX7" fmla="*/ 109477 w 608838"/>
                <a:gd name="connsiteY7" fmla="*/ 285654 h 491629"/>
                <a:gd name="connsiteX8" fmla="*/ 324062 w 608838"/>
                <a:gd name="connsiteY8" fmla="*/ 265425 h 491629"/>
                <a:gd name="connsiteX9" fmla="*/ 324062 w 608838"/>
                <a:gd name="connsiteY9" fmla="*/ 329947 h 491629"/>
                <a:gd name="connsiteX10" fmla="*/ 388693 w 608838"/>
                <a:gd name="connsiteY10" fmla="*/ 329947 h 491629"/>
                <a:gd name="connsiteX11" fmla="*/ 388693 w 608838"/>
                <a:gd name="connsiteY11" fmla="*/ 265425 h 491629"/>
                <a:gd name="connsiteX12" fmla="*/ 220144 w 608838"/>
                <a:gd name="connsiteY12" fmla="*/ 265425 h 491629"/>
                <a:gd name="connsiteX13" fmla="*/ 220144 w 608838"/>
                <a:gd name="connsiteY13" fmla="*/ 329947 h 491629"/>
                <a:gd name="connsiteX14" fmla="*/ 284775 w 608838"/>
                <a:gd name="connsiteY14" fmla="*/ 329947 h 491629"/>
                <a:gd name="connsiteX15" fmla="*/ 284775 w 608838"/>
                <a:gd name="connsiteY15" fmla="*/ 265425 h 491629"/>
                <a:gd name="connsiteX16" fmla="*/ 499361 w 608838"/>
                <a:gd name="connsiteY16" fmla="*/ 191225 h 491629"/>
                <a:gd name="connsiteX17" fmla="*/ 499361 w 608838"/>
                <a:gd name="connsiteY17" fmla="*/ 250008 h 491629"/>
                <a:gd name="connsiteX18" fmla="*/ 558245 w 608838"/>
                <a:gd name="connsiteY18" fmla="*/ 250008 h 491629"/>
                <a:gd name="connsiteX19" fmla="*/ 558245 w 608838"/>
                <a:gd name="connsiteY19" fmla="*/ 191225 h 491629"/>
                <a:gd name="connsiteX20" fmla="*/ 50593 w 608838"/>
                <a:gd name="connsiteY20" fmla="*/ 191225 h 491629"/>
                <a:gd name="connsiteX21" fmla="*/ 50593 w 608838"/>
                <a:gd name="connsiteY21" fmla="*/ 250008 h 491629"/>
                <a:gd name="connsiteX22" fmla="*/ 109477 w 608838"/>
                <a:gd name="connsiteY22" fmla="*/ 250008 h 491629"/>
                <a:gd name="connsiteX23" fmla="*/ 109477 w 608838"/>
                <a:gd name="connsiteY23" fmla="*/ 191225 h 491629"/>
                <a:gd name="connsiteX24" fmla="*/ 324062 w 608838"/>
                <a:gd name="connsiteY24" fmla="*/ 161682 h 491629"/>
                <a:gd name="connsiteX25" fmla="*/ 324062 w 608838"/>
                <a:gd name="connsiteY25" fmla="*/ 226204 h 491629"/>
                <a:gd name="connsiteX26" fmla="*/ 388693 w 608838"/>
                <a:gd name="connsiteY26" fmla="*/ 226204 h 491629"/>
                <a:gd name="connsiteX27" fmla="*/ 388693 w 608838"/>
                <a:gd name="connsiteY27" fmla="*/ 161682 h 491629"/>
                <a:gd name="connsiteX28" fmla="*/ 220144 w 608838"/>
                <a:gd name="connsiteY28" fmla="*/ 161682 h 491629"/>
                <a:gd name="connsiteX29" fmla="*/ 220144 w 608838"/>
                <a:gd name="connsiteY29" fmla="*/ 226204 h 491629"/>
                <a:gd name="connsiteX30" fmla="*/ 284775 w 608838"/>
                <a:gd name="connsiteY30" fmla="*/ 226204 h 491629"/>
                <a:gd name="connsiteX31" fmla="*/ 284775 w 608838"/>
                <a:gd name="connsiteY31" fmla="*/ 161682 h 491629"/>
                <a:gd name="connsiteX32" fmla="*/ 499361 w 608838"/>
                <a:gd name="connsiteY32" fmla="*/ 96797 h 491629"/>
                <a:gd name="connsiteX33" fmla="*/ 499361 w 608838"/>
                <a:gd name="connsiteY33" fmla="*/ 155579 h 491629"/>
                <a:gd name="connsiteX34" fmla="*/ 558245 w 608838"/>
                <a:gd name="connsiteY34" fmla="*/ 155579 h 491629"/>
                <a:gd name="connsiteX35" fmla="*/ 558245 w 608838"/>
                <a:gd name="connsiteY35" fmla="*/ 96797 h 491629"/>
                <a:gd name="connsiteX36" fmla="*/ 50593 w 608838"/>
                <a:gd name="connsiteY36" fmla="*/ 96797 h 491629"/>
                <a:gd name="connsiteX37" fmla="*/ 50593 w 608838"/>
                <a:gd name="connsiteY37" fmla="*/ 155579 h 491629"/>
                <a:gd name="connsiteX38" fmla="*/ 109477 w 608838"/>
                <a:gd name="connsiteY38" fmla="*/ 155579 h 491629"/>
                <a:gd name="connsiteX39" fmla="*/ 109477 w 608838"/>
                <a:gd name="connsiteY39" fmla="*/ 96797 h 491629"/>
                <a:gd name="connsiteX40" fmla="*/ 324062 w 608838"/>
                <a:gd name="connsiteY40" fmla="*/ 57938 h 491629"/>
                <a:gd name="connsiteX41" fmla="*/ 324062 w 608838"/>
                <a:gd name="connsiteY41" fmla="*/ 122461 h 491629"/>
                <a:gd name="connsiteX42" fmla="*/ 388693 w 608838"/>
                <a:gd name="connsiteY42" fmla="*/ 122461 h 491629"/>
                <a:gd name="connsiteX43" fmla="*/ 388693 w 608838"/>
                <a:gd name="connsiteY43" fmla="*/ 57938 h 491629"/>
                <a:gd name="connsiteX44" fmla="*/ 220144 w 608838"/>
                <a:gd name="connsiteY44" fmla="*/ 57938 h 491629"/>
                <a:gd name="connsiteX45" fmla="*/ 220144 w 608838"/>
                <a:gd name="connsiteY45" fmla="*/ 122461 h 491629"/>
                <a:gd name="connsiteX46" fmla="*/ 284775 w 608838"/>
                <a:gd name="connsiteY46" fmla="*/ 122461 h 491629"/>
                <a:gd name="connsiteX47" fmla="*/ 284775 w 608838"/>
                <a:gd name="connsiteY47" fmla="*/ 57938 h 491629"/>
                <a:gd name="connsiteX48" fmla="*/ 469401 w 608838"/>
                <a:gd name="connsiteY48" fmla="*/ 44033 h 491629"/>
                <a:gd name="connsiteX49" fmla="*/ 608838 w 608838"/>
                <a:gd name="connsiteY49" fmla="*/ 44033 h 491629"/>
                <a:gd name="connsiteX50" fmla="*/ 608838 w 608838"/>
                <a:gd name="connsiteY50" fmla="*/ 491629 h 491629"/>
                <a:gd name="connsiteX51" fmla="*/ 510950 w 608838"/>
                <a:gd name="connsiteY51" fmla="*/ 491629 h 491629"/>
                <a:gd name="connsiteX52" fmla="*/ 510950 w 608838"/>
                <a:gd name="connsiteY52" fmla="*/ 391651 h 491629"/>
                <a:gd name="connsiteX53" fmla="*/ 469401 w 608838"/>
                <a:gd name="connsiteY53" fmla="*/ 391651 h 491629"/>
                <a:gd name="connsiteX54" fmla="*/ 0 w 608838"/>
                <a:gd name="connsiteY54" fmla="*/ 44033 h 491629"/>
                <a:gd name="connsiteX55" fmla="*/ 139437 w 608838"/>
                <a:gd name="connsiteY55" fmla="*/ 44033 h 491629"/>
                <a:gd name="connsiteX56" fmla="*/ 139437 w 608838"/>
                <a:gd name="connsiteY56" fmla="*/ 391651 h 491629"/>
                <a:gd name="connsiteX57" fmla="*/ 97889 w 608838"/>
                <a:gd name="connsiteY57" fmla="*/ 391651 h 491629"/>
                <a:gd name="connsiteX58" fmla="*/ 97889 w 608838"/>
                <a:gd name="connsiteY58" fmla="*/ 491629 h 491629"/>
                <a:gd name="connsiteX59" fmla="*/ 0 w 608838"/>
                <a:gd name="connsiteY59" fmla="*/ 491629 h 491629"/>
                <a:gd name="connsiteX60" fmla="*/ 164558 w 608838"/>
                <a:gd name="connsiteY60" fmla="*/ 0 h 491629"/>
                <a:gd name="connsiteX61" fmla="*/ 444279 w 608838"/>
                <a:gd name="connsiteY61" fmla="*/ 0 h 491629"/>
                <a:gd name="connsiteX62" fmla="*/ 444279 w 608838"/>
                <a:gd name="connsiteY62" fmla="*/ 491629 h 491629"/>
                <a:gd name="connsiteX63" fmla="*/ 336781 w 608838"/>
                <a:gd name="connsiteY63" fmla="*/ 491629 h 491629"/>
                <a:gd name="connsiteX64" fmla="*/ 336781 w 608838"/>
                <a:gd name="connsiteY64" fmla="*/ 381866 h 491629"/>
                <a:gd name="connsiteX65" fmla="*/ 272056 w 608838"/>
                <a:gd name="connsiteY65" fmla="*/ 381866 h 491629"/>
                <a:gd name="connsiteX66" fmla="*/ 272056 w 608838"/>
                <a:gd name="connsiteY66" fmla="*/ 491629 h 491629"/>
                <a:gd name="connsiteX67" fmla="*/ 164558 w 608838"/>
                <a:gd name="connsiteY67" fmla="*/ 491629 h 49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8838" h="491629">
                  <a:moveTo>
                    <a:pt x="499361" y="285654"/>
                  </a:moveTo>
                  <a:lnTo>
                    <a:pt x="499361" y="344437"/>
                  </a:lnTo>
                  <a:lnTo>
                    <a:pt x="558245" y="344437"/>
                  </a:lnTo>
                  <a:lnTo>
                    <a:pt x="558245" y="285654"/>
                  </a:lnTo>
                  <a:close/>
                  <a:moveTo>
                    <a:pt x="50593" y="285654"/>
                  </a:moveTo>
                  <a:lnTo>
                    <a:pt x="50593" y="344437"/>
                  </a:lnTo>
                  <a:lnTo>
                    <a:pt x="109477" y="344437"/>
                  </a:lnTo>
                  <a:lnTo>
                    <a:pt x="109477" y="285654"/>
                  </a:lnTo>
                  <a:close/>
                  <a:moveTo>
                    <a:pt x="324062" y="265425"/>
                  </a:moveTo>
                  <a:lnTo>
                    <a:pt x="324062" y="329947"/>
                  </a:lnTo>
                  <a:lnTo>
                    <a:pt x="388693" y="329947"/>
                  </a:lnTo>
                  <a:lnTo>
                    <a:pt x="388693" y="265425"/>
                  </a:lnTo>
                  <a:close/>
                  <a:moveTo>
                    <a:pt x="220144" y="265425"/>
                  </a:moveTo>
                  <a:lnTo>
                    <a:pt x="220144" y="329947"/>
                  </a:lnTo>
                  <a:lnTo>
                    <a:pt x="284775" y="329947"/>
                  </a:lnTo>
                  <a:lnTo>
                    <a:pt x="284775" y="265425"/>
                  </a:lnTo>
                  <a:close/>
                  <a:moveTo>
                    <a:pt x="499361" y="191225"/>
                  </a:moveTo>
                  <a:lnTo>
                    <a:pt x="499361" y="250008"/>
                  </a:lnTo>
                  <a:lnTo>
                    <a:pt x="558245" y="250008"/>
                  </a:lnTo>
                  <a:lnTo>
                    <a:pt x="558245" y="191225"/>
                  </a:lnTo>
                  <a:close/>
                  <a:moveTo>
                    <a:pt x="50593" y="191225"/>
                  </a:moveTo>
                  <a:lnTo>
                    <a:pt x="50593" y="250008"/>
                  </a:lnTo>
                  <a:lnTo>
                    <a:pt x="109477" y="250008"/>
                  </a:lnTo>
                  <a:lnTo>
                    <a:pt x="109477" y="191225"/>
                  </a:lnTo>
                  <a:close/>
                  <a:moveTo>
                    <a:pt x="324062" y="161682"/>
                  </a:moveTo>
                  <a:lnTo>
                    <a:pt x="324062" y="226204"/>
                  </a:lnTo>
                  <a:lnTo>
                    <a:pt x="388693" y="226204"/>
                  </a:lnTo>
                  <a:lnTo>
                    <a:pt x="388693" y="161682"/>
                  </a:lnTo>
                  <a:close/>
                  <a:moveTo>
                    <a:pt x="220144" y="161682"/>
                  </a:moveTo>
                  <a:lnTo>
                    <a:pt x="220144" y="226204"/>
                  </a:lnTo>
                  <a:lnTo>
                    <a:pt x="284775" y="226204"/>
                  </a:lnTo>
                  <a:lnTo>
                    <a:pt x="284775" y="161682"/>
                  </a:lnTo>
                  <a:close/>
                  <a:moveTo>
                    <a:pt x="499361" y="96797"/>
                  </a:moveTo>
                  <a:lnTo>
                    <a:pt x="499361" y="155579"/>
                  </a:lnTo>
                  <a:lnTo>
                    <a:pt x="558245" y="155579"/>
                  </a:lnTo>
                  <a:lnTo>
                    <a:pt x="558245" y="96797"/>
                  </a:lnTo>
                  <a:close/>
                  <a:moveTo>
                    <a:pt x="50593" y="96797"/>
                  </a:moveTo>
                  <a:lnTo>
                    <a:pt x="50593" y="155579"/>
                  </a:lnTo>
                  <a:lnTo>
                    <a:pt x="109477" y="155579"/>
                  </a:lnTo>
                  <a:lnTo>
                    <a:pt x="109477" y="96797"/>
                  </a:lnTo>
                  <a:close/>
                  <a:moveTo>
                    <a:pt x="324062" y="57938"/>
                  </a:moveTo>
                  <a:lnTo>
                    <a:pt x="324062" y="122461"/>
                  </a:lnTo>
                  <a:lnTo>
                    <a:pt x="388693" y="122461"/>
                  </a:lnTo>
                  <a:lnTo>
                    <a:pt x="388693" y="57938"/>
                  </a:lnTo>
                  <a:close/>
                  <a:moveTo>
                    <a:pt x="220144" y="57938"/>
                  </a:moveTo>
                  <a:lnTo>
                    <a:pt x="220144" y="122461"/>
                  </a:lnTo>
                  <a:lnTo>
                    <a:pt x="284775" y="122461"/>
                  </a:lnTo>
                  <a:lnTo>
                    <a:pt x="284775" y="57938"/>
                  </a:lnTo>
                  <a:close/>
                  <a:moveTo>
                    <a:pt x="469401" y="44033"/>
                  </a:moveTo>
                  <a:lnTo>
                    <a:pt x="608838" y="44033"/>
                  </a:lnTo>
                  <a:lnTo>
                    <a:pt x="608838" y="491629"/>
                  </a:lnTo>
                  <a:lnTo>
                    <a:pt x="510950" y="491629"/>
                  </a:lnTo>
                  <a:lnTo>
                    <a:pt x="510950" y="391651"/>
                  </a:lnTo>
                  <a:lnTo>
                    <a:pt x="469401" y="391651"/>
                  </a:lnTo>
                  <a:close/>
                  <a:moveTo>
                    <a:pt x="0" y="44033"/>
                  </a:moveTo>
                  <a:lnTo>
                    <a:pt x="139437" y="44033"/>
                  </a:lnTo>
                  <a:lnTo>
                    <a:pt x="139437" y="391651"/>
                  </a:lnTo>
                  <a:lnTo>
                    <a:pt x="97889" y="391651"/>
                  </a:lnTo>
                  <a:lnTo>
                    <a:pt x="97889" y="491629"/>
                  </a:lnTo>
                  <a:lnTo>
                    <a:pt x="0" y="491629"/>
                  </a:lnTo>
                  <a:close/>
                  <a:moveTo>
                    <a:pt x="164558" y="0"/>
                  </a:moveTo>
                  <a:lnTo>
                    <a:pt x="444279" y="0"/>
                  </a:lnTo>
                  <a:lnTo>
                    <a:pt x="444279" y="491629"/>
                  </a:lnTo>
                  <a:lnTo>
                    <a:pt x="336781" y="491629"/>
                  </a:lnTo>
                  <a:lnTo>
                    <a:pt x="336781" y="381866"/>
                  </a:lnTo>
                  <a:lnTo>
                    <a:pt x="272056" y="381866"/>
                  </a:lnTo>
                  <a:lnTo>
                    <a:pt x="272056" y="491629"/>
                  </a:lnTo>
                  <a:lnTo>
                    <a:pt x="164558" y="4916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8" name="ïṩļíḋè">
              <a:extLst>
                <a:ext uri="{FF2B5EF4-FFF2-40B4-BE49-F238E27FC236}">
                  <a16:creationId xmlns:a16="http://schemas.microsoft.com/office/drawing/2014/main" xmlns="" id="{6495E229-ACD1-437C-805B-E929D380FA37}"/>
                </a:ext>
              </a:extLst>
            </p:cNvPr>
            <p:cNvSpPr/>
            <p:nvPr/>
          </p:nvSpPr>
          <p:spPr bwMode="auto">
            <a:xfrm>
              <a:off x="9541101" y="2223221"/>
              <a:ext cx="437734" cy="353464"/>
            </a:xfrm>
            <a:custGeom>
              <a:avLst/>
              <a:gdLst>
                <a:gd name="connsiteX0" fmla="*/ 499361 w 608838"/>
                <a:gd name="connsiteY0" fmla="*/ 285654 h 491629"/>
                <a:gd name="connsiteX1" fmla="*/ 499361 w 608838"/>
                <a:gd name="connsiteY1" fmla="*/ 344437 h 491629"/>
                <a:gd name="connsiteX2" fmla="*/ 558245 w 608838"/>
                <a:gd name="connsiteY2" fmla="*/ 344437 h 491629"/>
                <a:gd name="connsiteX3" fmla="*/ 558245 w 608838"/>
                <a:gd name="connsiteY3" fmla="*/ 285654 h 491629"/>
                <a:gd name="connsiteX4" fmla="*/ 50593 w 608838"/>
                <a:gd name="connsiteY4" fmla="*/ 285654 h 491629"/>
                <a:gd name="connsiteX5" fmla="*/ 50593 w 608838"/>
                <a:gd name="connsiteY5" fmla="*/ 344437 h 491629"/>
                <a:gd name="connsiteX6" fmla="*/ 109477 w 608838"/>
                <a:gd name="connsiteY6" fmla="*/ 344437 h 491629"/>
                <a:gd name="connsiteX7" fmla="*/ 109477 w 608838"/>
                <a:gd name="connsiteY7" fmla="*/ 285654 h 491629"/>
                <a:gd name="connsiteX8" fmla="*/ 324062 w 608838"/>
                <a:gd name="connsiteY8" fmla="*/ 265425 h 491629"/>
                <a:gd name="connsiteX9" fmla="*/ 324062 w 608838"/>
                <a:gd name="connsiteY9" fmla="*/ 329947 h 491629"/>
                <a:gd name="connsiteX10" fmla="*/ 388693 w 608838"/>
                <a:gd name="connsiteY10" fmla="*/ 329947 h 491629"/>
                <a:gd name="connsiteX11" fmla="*/ 388693 w 608838"/>
                <a:gd name="connsiteY11" fmla="*/ 265425 h 491629"/>
                <a:gd name="connsiteX12" fmla="*/ 220144 w 608838"/>
                <a:gd name="connsiteY12" fmla="*/ 265425 h 491629"/>
                <a:gd name="connsiteX13" fmla="*/ 220144 w 608838"/>
                <a:gd name="connsiteY13" fmla="*/ 329947 h 491629"/>
                <a:gd name="connsiteX14" fmla="*/ 284775 w 608838"/>
                <a:gd name="connsiteY14" fmla="*/ 329947 h 491629"/>
                <a:gd name="connsiteX15" fmla="*/ 284775 w 608838"/>
                <a:gd name="connsiteY15" fmla="*/ 265425 h 491629"/>
                <a:gd name="connsiteX16" fmla="*/ 499361 w 608838"/>
                <a:gd name="connsiteY16" fmla="*/ 191225 h 491629"/>
                <a:gd name="connsiteX17" fmla="*/ 499361 w 608838"/>
                <a:gd name="connsiteY17" fmla="*/ 250008 h 491629"/>
                <a:gd name="connsiteX18" fmla="*/ 558245 w 608838"/>
                <a:gd name="connsiteY18" fmla="*/ 250008 h 491629"/>
                <a:gd name="connsiteX19" fmla="*/ 558245 w 608838"/>
                <a:gd name="connsiteY19" fmla="*/ 191225 h 491629"/>
                <a:gd name="connsiteX20" fmla="*/ 50593 w 608838"/>
                <a:gd name="connsiteY20" fmla="*/ 191225 h 491629"/>
                <a:gd name="connsiteX21" fmla="*/ 50593 w 608838"/>
                <a:gd name="connsiteY21" fmla="*/ 250008 h 491629"/>
                <a:gd name="connsiteX22" fmla="*/ 109477 w 608838"/>
                <a:gd name="connsiteY22" fmla="*/ 250008 h 491629"/>
                <a:gd name="connsiteX23" fmla="*/ 109477 w 608838"/>
                <a:gd name="connsiteY23" fmla="*/ 191225 h 491629"/>
                <a:gd name="connsiteX24" fmla="*/ 324062 w 608838"/>
                <a:gd name="connsiteY24" fmla="*/ 161682 h 491629"/>
                <a:gd name="connsiteX25" fmla="*/ 324062 w 608838"/>
                <a:gd name="connsiteY25" fmla="*/ 226204 h 491629"/>
                <a:gd name="connsiteX26" fmla="*/ 388693 w 608838"/>
                <a:gd name="connsiteY26" fmla="*/ 226204 h 491629"/>
                <a:gd name="connsiteX27" fmla="*/ 388693 w 608838"/>
                <a:gd name="connsiteY27" fmla="*/ 161682 h 491629"/>
                <a:gd name="connsiteX28" fmla="*/ 220144 w 608838"/>
                <a:gd name="connsiteY28" fmla="*/ 161682 h 491629"/>
                <a:gd name="connsiteX29" fmla="*/ 220144 w 608838"/>
                <a:gd name="connsiteY29" fmla="*/ 226204 h 491629"/>
                <a:gd name="connsiteX30" fmla="*/ 284775 w 608838"/>
                <a:gd name="connsiteY30" fmla="*/ 226204 h 491629"/>
                <a:gd name="connsiteX31" fmla="*/ 284775 w 608838"/>
                <a:gd name="connsiteY31" fmla="*/ 161682 h 491629"/>
                <a:gd name="connsiteX32" fmla="*/ 499361 w 608838"/>
                <a:gd name="connsiteY32" fmla="*/ 96797 h 491629"/>
                <a:gd name="connsiteX33" fmla="*/ 499361 w 608838"/>
                <a:gd name="connsiteY33" fmla="*/ 155579 h 491629"/>
                <a:gd name="connsiteX34" fmla="*/ 558245 w 608838"/>
                <a:gd name="connsiteY34" fmla="*/ 155579 h 491629"/>
                <a:gd name="connsiteX35" fmla="*/ 558245 w 608838"/>
                <a:gd name="connsiteY35" fmla="*/ 96797 h 491629"/>
                <a:gd name="connsiteX36" fmla="*/ 50593 w 608838"/>
                <a:gd name="connsiteY36" fmla="*/ 96797 h 491629"/>
                <a:gd name="connsiteX37" fmla="*/ 50593 w 608838"/>
                <a:gd name="connsiteY37" fmla="*/ 155579 h 491629"/>
                <a:gd name="connsiteX38" fmla="*/ 109477 w 608838"/>
                <a:gd name="connsiteY38" fmla="*/ 155579 h 491629"/>
                <a:gd name="connsiteX39" fmla="*/ 109477 w 608838"/>
                <a:gd name="connsiteY39" fmla="*/ 96797 h 491629"/>
                <a:gd name="connsiteX40" fmla="*/ 324062 w 608838"/>
                <a:gd name="connsiteY40" fmla="*/ 57938 h 491629"/>
                <a:gd name="connsiteX41" fmla="*/ 324062 w 608838"/>
                <a:gd name="connsiteY41" fmla="*/ 122461 h 491629"/>
                <a:gd name="connsiteX42" fmla="*/ 388693 w 608838"/>
                <a:gd name="connsiteY42" fmla="*/ 122461 h 491629"/>
                <a:gd name="connsiteX43" fmla="*/ 388693 w 608838"/>
                <a:gd name="connsiteY43" fmla="*/ 57938 h 491629"/>
                <a:gd name="connsiteX44" fmla="*/ 220144 w 608838"/>
                <a:gd name="connsiteY44" fmla="*/ 57938 h 491629"/>
                <a:gd name="connsiteX45" fmla="*/ 220144 w 608838"/>
                <a:gd name="connsiteY45" fmla="*/ 122461 h 491629"/>
                <a:gd name="connsiteX46" fmla="*/ 284775 w 608838"/>
                <a:gd name="connsiteY46" fmla="*/ 122461 h 491629"/>
                <a:gd name="connsiteX47" fmla="*/ 284775 w 608838"/>
                <a:gd name="connsiteY47" fmla="*/ 57938 h 491629"/>
                <a:gd name="connsiteX48" fmla="*/ 469401 w 608838"/>
                <a:gd name="connsiteY48" fmla="*/ 44033 h 491629"/>
                <a:gd name="connsiteX49" fmla="*/ 608838 w 608838"/>
                <a:gd name="connsiteY49" fmla="*/ 44033 h 491629"/>
                <a:gd name="connsiteX50" fmla="*/ 608838 w 608838"/>
                <a:gd name="connsiteY50" fmla="*/ 491629 h 491629"/>
                <a:gd name="connsiteX51" fmla="*/ 510950 w 608838"/>
                <a:gd name="connsiteY51" fmla="*/ 491629 h 491629"/>
                <a:gd name="connsiteX52" fmla="*/ 510950 w 608838"/>
                <a:gd name="connsiteY52" fmla="*/ 391651 h 491629"/>
                <a:gd name="connsiteX53" fmla="*/ 469401 w 608838"/>
                <a:gd name="connsiteY53" fmla="*/ 391651 h 491629"/>
                <a:gd name="connsiteX54" fmla="*/ 0 w 608838"/>
                <a:gd name="connsiteY54" fmla="*/ 44033 h 491629"/>
                <a:gd name="connsiteX55" fmla="*/ 139437 w 608838"/>
                <a:gd name="connsiteY55" fmla="*/ 44033 h 491629"/>
                <a:gd name="connsiteX56" fmla="*/ 139437 w 608838"/>
                <a:gd name="connsiteY56" fmla="*/ 391651 h 491629"/>
                <a:gd name="connsiteX57" fmla="*/ 97889 w 608838"/>
                <a:gd name="connsiteY57" fmla="*/ 391651 h 491629"/>
                <a:gd name="connsiteX58" fmla="*/ 97889 w 608838"/>
                <a:gd name="connsiteY58" fmla="*/ 491629 h 491629"/>
                <a:gd name="connsiteX59" fmla="*/ 0 w 608838"/>
                <a:gd name="connsiteY59" fmla="*/ 491629 h 491629"/>
                <a:gd name="connsiteX60" fmla="*/ 164558 w 608838"/>
                <a:gd name="connsiteY60" fmla="*/ 0 h 491629"/>
                <a:gd name="connsiteX61" fmla="*/ 444279 w 608838"/>
                <a:gd name="connsiteY61" fmla="*/ 0 h 491629"/>
                <a:gd name="connsiteX62" fmla="*/ 444279 w 608838"/>
                <a:gd name="connsiteY62" fmla="*/ 491629 h 491629"/>
                <a:gd name="connsiteX63" fmla="*/ 336781 w 608838"/>
                <a:gd name="connsiteY63" fmla="*/ 491629 h 491629"/>
                <a:gd name="connsiteX64" fmla="*/ 336781 w 608838"/>
                <a:gd name="connsiteY64" fmla="*/ 381866 h 491629"/>
                <a:gd name="connsiteX65" fmla="*/ 272056 w 608838"/>
                <a:gd name="connsiteY65" fmla="*/ 381866 h 491629"/>
                <a:gd name="connsiteX66" fmla="*/ 272056 w 608838"/>
                <a:gd name="connsiteY66" fmla="*/ 491629 h 491629"/>
                <a:gd name="connsiteX67" fmla="*/ 164558 w 608838"/>
                <a:gd name="connsiteY67" fmla="*/ 491629 h 49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8838" h="491629">
                  <a:moveTo>
                    <a:pt x="499361" y="285654"/>
                  </a:moveTo>
                  <a:lnTo>
                    <a:pt x="499361" y="344437"/>
                  </a:lnTo>
                  <a:lnTo>
                    <a:pt x="558245" y="344437"/>
                  </a:lnTo>
                  <a:lnTo>
                    <a:pt x="558245" y="285654"/>
                  </a:lnTo>
                  <a:close/>
                  <a:moveTo>
                    <a:pt x="50593" y="285654"/>
                  </a:moveTo>
                  <a:lnTo>
                    <a:pt x="50593" y="344437"/>
                  </a:lnTo>
                  <a:lnTo>
                    <a:pt x="109477" y="344437"/>
                  </a:lnTo>
                  <a:lnTo>
                    <a:pt x="109477" y="285654"/>
                  </a:lnTo>
                  <a:close/>
                  <a:moveTo>
                    <a:pt x="324062" y="265425"/>
                  </a:moveTo>
                  <a:lnTo>
                    <a:pt x="324062" y="329947"/>
                  </a:lnTo>
                  <a:lnTo>
                    <a:pt x="388693" y="329947"/>
                  </a:lnTo>
                  <a:lnTo>
                    <a:pt x="388693" y="265425"/>
                  </a:lnTo>
                  <a:close/>
                  <a:moveTo>
                    <a:pt x="220144" y="265425"/>
                  </a:moveTo>
                  <a:lnTo>
                    <a:pt x="220144" y="329947"/>
                  </a:lnTo>
                  <a:lnTo>
                    <a:pt x="284775" y="329947"/>
                  </a:lnTo>
                  <a:lnTo>
                    <a:pt x="284775" y="265425"/>
                  </a:lnTo>
                  <a:close/>
                  <a:moveTo>
                    <a:pt x="499361" y="191225"/>
                  </a:moveTo>
                  <a:lnTo>
                    <a:pt x="499361" y="250008"/>
                  </a:lnTo>
                  <a:lnTo>
                    <a:pt x="558245" y="250008"/>
                  </a:lnTo>
                  <a:lnTo>
                    <a:pt x="558245" y="191225"/>
                  </a:lnTo>
                  <a:close/>
                  <a:moveTo>
                    <a:pt x="50593" y="191225"/>
                  </a:moveTo>
                  <a:lnTo>
                    <a:pt x="50593" y="250008"/>
                  </a:lnTo>
                  <a:lnTo>
                    <a:pt x="109477" y="250008"/>
                  </a:lnTo>
                  <a:lnTo>
                    <a:pt x="109477" y="191225"/>
                  </a:lnTo>
                  <a:close/>
                  <a:moveTo>
                    <a:pt x="324062" y="161682"/>
                  </a:moveTo>
                  <a:lnTo>
                    <a:pt x="324062" y="226204"/>
                  </a:lnTo>
                  <a:lnTo>
                    <a:pt x="388693" y="226204"/>
                  </a:lnTo>
                  <a:lnTo>
                    <a:pt x="388693" y="161682"/>
                  </a:lnTo>
                  <a:close/>
                  <a:moveTo>
                    <a:pt x="220144" y="161682"/>
                  </a:moveTo>
                  <a:lnTo>
                    <a:pt x="220144" y="226204"/>
                  </a:lnTo>
                  <a:lnTo>
                    <a:pt x="284775" y="226204"/>
                  </a:lnTo>
                  <a:lnTo>
                    <a:pt x="284775" y="161682"/>
                  </a:lnTo>
                  <a:close/>
                  <a:moveTo>
                    <a:pt x="499361" y="96797"/>
                  </a:moveTo>
                  <a:lnTo>
                    <a:pt x="499361" y="155579"/>
                  </a:lnTo>
                  <a:lnTo>
                    <a:pt x="558245" y="155579"/>
                  </a:lnTo>
                  <a:lnTo>
                    <a:pt x="558245" y="96797"/>
                  </a:lnTo>
                  <a:close/>
                  <a:moveTo>
                    <a:pt x="50593" y="96797"/>
                  </a:moveTo>
                  <a:lnTo>
                    <a:pt x="50593" y="155579"/>
                  </a:lnTo>
                  <a:lnTo>
                    <a:pt x="109477" y="155579"/>
                  </a:lnTo>
                  <a:lnTo>
                    <a:pt x="109477" y="96797"/>
                  </a:lnTo>
                  <a:close/>
                  <a:moveTo>
                    <a:pt x="324062" y="57938"/>
                  </a:moveTo>
                  <a:lnTo>
                    <a:pt x="324062" y="122461"/>
                  </a:lnTo>
                  <a:lnTo>
                    <a:pt x="388693" y="122461"/>
                  </a:lnTo>
                  <a:lnTo>
                    <a:pt x="388693" y="57938"/>
                  </a:lnTo>
                  <a:close/>
                  <a:moveTo>
                    <a:pt x="220144" y="57938"/>
                  </a:moveTo>
                  <a:lnTo>
                    <a:pt x="220144" y="122461"/>
                  </a:lnTo>
                  <a:lnTo>
                    <a:pt x="284775" y="122461"/>
                  </a:lnTo>
                  <a:lnTo>
                    <a:pt x="284775" y="57938"/>
                  </a:lnTo>
                  <a:close/>
                  <a:moveTo>
                    <a:pt x="469401" y="44033"/>
                  </a:moveTo>
                  <a:lnTo>
                    <a:pt x="608838" y="44033"/>
                  </a:lnTo>
                  <a:lnTo>
                    <a:pt x="608838" y="491629"/>
                  </a:lnTo>
                  <a:lnTo>
                    <a:pt x="510950" y="491629"/>
                  </a:lnTo>
                  <a:lnTo>
                    <a:pt x="510950" y="391651"/>
                  </a:lnTo>
                  <a:lnTo>
                    <a:pt x="469401" y="391651"/>
                  </a:lnTo>
                  <a:close/>
                  <a:moveTo>
                    <a:pt x="0" y="44033"/>
                  </a:moveTo>
                  <a:lnTo>
                    <a:pt x="139437" y="44033"/>
                  </a:lnTo>
                  <a:lnTo>
                    <a:pt x="139437" y="391651"/>
                  </a:lnTo>
                  <a:lnTo>
                    <a:pt x="97889" y="391651"/>
                  </a:lnTo>
                  <a:lnTo>
                    <a:pt x="97889" y="491629"/>
                  </a:lnTo>
                  <a:lnTo>
                    <a:pt x="0" y="491629"/>
                  </a:lnTo>
                  <a:close/>
                  <a:moveTo>
                    <a:pt x="164558" y="0"/>
                  </a:moveTo>
                  <a:lnTo>
                    <a:pt x="444279" y="0"/>
                  </a:lnTo>
                  <a:lnTo>
                    <a:pt x="444279" y="491629"/>
                  </a:lnTo>
                  <a:lnTo>
                    <a:pt x="336781" y="491629"/>
                  </a:lnTo>
                  <a:lnTo>
                    <a:pt x="336781" y="381866"/>
                  </a:lnTo>
                  <a:lnTo>
                    <a:pt x="272056" y="381866"/>
                  </a:lnTo>
                  <a:lnTo>
                    <a:pt x="272056" y="491629"/>
                  </a:lnTo>
                  <a:lnTo>
                    <a:pt x="164558" y="4916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BB458A6A-B762-483A-A330-DA5082A38D5A}"/>
                </a:ext>
              </a:extLst>
            </p:cNvPr>
            <p:cNvCxnSpPr>
              <a:stCxn id="8" idx="2"/>
              <a:endCxn id="10" idx="2"/>
            </p:cNvCxnSpPr>
            <p:nvPr/>
          </p:nvCxnSpPr>
          <p:spPr>
            <a:xfrm flipH="1" flipV="1">
              <a:off x="2419332" y="3698694"/>
              <a:ext cx="3600470" cy="73102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19A7E79-C0D2-4607-AF40-D7425964D15C}"/>
                </a:ext>
              </a:extLst>
            </p:cNvPr>
            <p:cNvCxnSpPr>
              <a:cxnSpLocks/>
              <a:stCxn id="8" idx="0"/>
              <a:endCxn id="12" idx="2"/>
            </p:cNvCxnSpPr>
            <p:nvPr/>
          </p:nvCxnSpPr>
          <p:spPr>
            <a:xfrm flipH="1" flipV="1">
              <a:off x="6089653" y="3698694"/>
              <a:ext cx="6348" cy="65482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946F9D8-3B33-4055-A5EE-2D550963C0D4}"/>
                </a:ext>
              </a:extLst>
            </p:cNvPr>
            <p:cNvCxnSpPr>
              <a:cxnSpLocks/>
              <a:stCxn id="8" idx="6"/>
              <a:endCxn id="14" idx="2"/>
            </p:cNvCxnSpPr>
            <p:nvPr/>
          </p:nvCxnSpPr>
          <p:spPr>
            <a:xfrm flipV="1">
              <a:off x="6172200" y="3698694"/>
              <a:ext cx="3587772" cy="73102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611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5" name="1213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755DAA-6794-4A1A-8BCB-1387D30B7D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0"/>
            <a:ext cx="10848977" cy="6858000"/>
            <a:chOff x="671511" y="0"/>
            <a:chExt cx="10848977" cy="6858000"/>
          </a:xfrm>
        </p:grpSpPr>
        <p:sp>
          <p:nvSpPr>
            <p:cNvPr id="6" name="íṣ1îḓè">
              <a:extLst>
                <a:ext uri="{FF2B5EF4-FFF2-40B4-BE49-F238E27FC236}">
                  <a16:creationId xmlns:a16="http://schemas.microsoft.com/office/drawing/2014/main" xmlns="" id="{21779DF2-62DC-4D86-9D77-2C9DFEE69BEE}"/>
                </a:ext>
              </a:extLst>
            </p:cNvPr>
            <p:cNvSpPr/>
            <p:nvPr/>
          </p:nvSpPr>
          <p:spPr>
            <a:xfrm>
              <a:off x="6384032" y="0"/>
              <a:ext cx="5136456" cy="6858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50261" r="-50013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ṧḻiḋe">
              <a:extLst>
                <a:ext uri="{FF2B5EF4-FFF2-40B4-BE49-F238E27FC236}">
                  <a16:creationId xmlns:a16="http://schemas.microsoft.com/office/drawing/2014/main" xmlns="" id="{5AA4E43D-2160-4AAF-B8FE-784DC8A907BE}"/>
                </a:ext>
              </a:extLst>
            </p:cNvPr>
            <p:cNvSpPr/>
            <p:nvPr/>
          </p:nvSpPr>
          <p:spPr>
            <a:xfrm>
              <a:off x="675542" y="3862781"/>
              <a:ext cx="10844946" cy="2273812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887BC00-A9B5-4E96-BAA8-F55FFFA58130}"/>
                </a:ext>
              </a:extLst>
            </p:cNvPr>
            <p:cNvCxnSpPr/>
            <p:nvPr/>
          </p:nvCxnSpPr>
          <p:spPr>
            <a:xfrm>
              <a:off x="1930951" y="4909744"/>
              <a:ext cx="970088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šḻîde">
              <a:extLst>
                <a:ext uri="{FF2B5EF4-FFF2-40B4-BE49-F238E27FC236}">
                  <a16:creationId xmlns:a16="http://schemas.microsoft.com/office/drawing/2014/main" xmlns="" id="{3CB20208-D8A5-4A30-BA97-F0B441280467}"/>
                </a:ext>
              </a:extLst>
            </p:cNvPr>
            <p:cNvGrpSpPr/>
            <p:nvPr/>
          </p:nvGrpSpPr>
          <p:grpSpPr>
            <a:xfrm>
              <a:off x="671511" y="1346615"/>
              <a:ext cx="4301827" cy="2216514"/>
              <a:chOff x="6554050" y="1351387"/>
              <a:chExt cx="4301827" cy="2216514"/>
            </a:xfrm>
          </p:grpSpPr>
          <p:sp>
            <p:nvSpPr>
              <p:cNvPr id="50" name="isľíḍé">
                <a:extLst>
                  <a:ext uri="{FF2B5EF4-FFF2-40B4-BE49-F238E27FC236}">
                    <a16:creationId xmlns:a16="http://schemas.microsoft.com/office/drawing/2014/main" xmlns="" id="{A8D0C031-6A88-4551-B244-8C2495C978A6}"/>
                  </a:ext>
                </a:extLst>
              </p:cNvPr>
              <p:cNvSpPr txBox="1"/>
              <p:nvPr/>
            </p:nvSpPr>
            <p:spPr>
              <a:xfrm>
                <a:off x="6554050" y="1351387"/>
                <a:ext cx="4301827" cy="116955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/>
              </a:bodyPr>
              <a:lstStyle/>
              <a:p>
                <a:r>
                  <a:rPr lang="en-US" altLang="zh-CN" sz="2800" b="1" dirty="0"/>
                  <a:t>Unified fonts make reading more fluent.</a:t>
                </a:r>
                <a:endParaRPr lang="zh-CN" altLang="en-US" sz="2800" b="1" dirty="0"/>
              </a:p>
            </p:txBody>
          </p:sp>
          <p:sp>
            <p:nvSpPr>
              <p:cNvPr id="51" name="îśḻïďê">
                <a:extLst>
                  <a:ext uri="{FF2B5EF4-FFF2-40B4-BE49-F238E27FC236}">
                    <a16:creationId xmlns:a16="http://schemas.microsoft.com/office/drawing/2014/main" xmlns="" id="{7F047FDE-85A3-4A4F-8972-5DFC4693C922}"/>
                  </a:ext>
                </a:extLst>
              </p:cNvPr>
              <p:cNvSpPr txBox="1"/>
              <p:nvPr/>
            </p:nvSpPr>
            <p:spPr>
              <a:xfrm>
                <a:off x="6570436" y="2520938"/>
                <a:ext cx="4285441" cy="10469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70000" lnSpcReduction="2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îś1iḑè">
              <a:extLst>
                <a:ext uri="{FF2B5EF4-FFF2-40B4-BE49-F238E27FC236}">
                  <a16:creationId xmlns:a16="http://schemas.microsoft.com/office/drawing/2014/main" xmlns="" id="{0FA2F2DE-588A-4C96-835A-D3ED67CFA7FD}"/>
                </a:ext>
              </a:extLst>
            </p:cNvPr>
            <p:cNvGrpSpPr/>
            <p:nvPr/>
          </p:nvGrpSpPr>
          <p:grpSpPr>
            <a:xfrm>
              <a:off x="741707" y="4169428"/>
              <a:ext cx="1514392" cy="1725808"/>
              <a:chOff x="741707" y="4095687"/>
              <a:chExt cx="1514392" cy="1725808"/>
            </a:xfrm>
          </p:grpSpPr>
          <p:sp>
            <p:nvSpPr>
              <p:cNvPr id="45" name="îṥ1íďè">
                <a:extLst>
                  <a:ext uri="{FF2B5EF4-FFF2-40B4-BE49-F238E27FC236}">
                    <a16:creationId xmlns:a16="http://schemas.microsoft.com/office/drawing/2014/main" xmlns="" id="{FAC92686-72E2-4F00-BFB9-27DA77E03E33}"/>
                  </a:ext>
                </a:extLst>
              </p:cNvPr>
              <p:cNvSpPr txBox="1"/>
              <p:nvPr/>
            </p:nvSpPr>
            <p:spPr>
              <a:xfrm>
                <a:off x="832273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6" name="ïṥḷîḍe">
                <a:extLst>
                  <a:ext uri="{FF2B5EF4-FFF2-40B4-BE49-F238E27FC236}">
                    <a16:creationId xmlns:a16="http://schemas.microsoft.com/office/drawing/2014/main" xmlns="" id="{4CAD121A-76DF-4D04-AABC-15E09D7DB8B5}"/>
                  </a:ext>
                </a:extLst>
              </p:cNvPr>
              <p:cNvGrpSpPr/>
              <p:nvPr/>
            </p:nvGrpSpPr>
            <p:grpSpPr>
              <a:xfrm>
                <a:off x="1066855" y="4403955"/>
                <a:ext cx="864096" cy="864096"/>
                <a:chOff x="983432" y="3861048"/>
                <a:chExt cx="864096" cy="864096"/>
              </a:xfrm>
            </p:grpSpPr>
            <p:sp>
              <p:nvSpPr>
                <p:cNvPr id="48" name="îślîḍê">
                  <a:extLst>
                    <a:ext uri="{FF2B5EF4-FFF2-40B4-BE49-F238E27FC236}">
                      <a16:creationId xmlns:a16="http://schemas.microsoft.com/office/drawing/2014/main" xmlns="" id="{C5DB7D26-ED0D-4E48-B0E9-13B01D1243EC}"/>
                    </a:ext>
                  </a:extLst>
                </p:cNvPr>
                <p:cNvSpPr/>
                <p:nvPr/>
              </p:nvSpPr>
              <p:spPr>
                <a:xfrm>
                  <a:off x="98343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iş1íďe">
                  <a:extLst>
                    <a:ext uri="{FF2B5EF4-FFF2-40B4-BE49-F238E27FC236}">
                      <a16:creationId xmlns:a16="http://schemas.microsoft.com/office/drawing/2014/main" xmlns="" id="{7344B891-242D-473A-8B08-9151D7B914F8}"/>
                    </a:ext>
                  </a:extLst>
                </p:cNvPr>
                <p:cNvSpPr/>
                <p:nvPr/>
              </p:nvSpPr>
              <p:spPr bwMode="auto">
                <a:xfrm>
                  <a:off x="1221548" y="4099284"/>
                  <a:ext cx="387864" cy="387624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íšļíḍè">
                <a:extLst>
                  <a:ext uri="{FF2B5EF4-FFF2-40B4-BE49-F238E27FC236}">
                    <a16:creationId xmlns:a16="http://schemas.microsoft.com/office/drawing/2014/main" xmlns="" id="{C5468500-3256-4BB5-B061-0563E3C21E44}"/>
                  </a:ext>
                </a:extLst>
              </p:cNvPr>
              <p:cNvSpPr txBox="1"/>
              <p:nvPr/>
            </p:nvSpPr>
            <p:spPr>
              <a:xfrm>
                <a:off x="741707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iṩľídê">
              <a:extLst>
                <a:ext uri="{FF2B5EF4-FFF2-40B4-BE49-F238E27FC236}">
                  <a16:creationId xmlns:a16="http://schemas.microsoft.com/office/drawing/2014/main" xmlns="" id="{9063A76C-57FF-486C-B7BF-A6152DEB1FF0}"/>
                </a:ext>
              </a:extLst>
            </p:cNvPr>
            <p:cNvGrpSpPr/>
            <p:nvPr/>
          </p:nvGrpSpPr>
          <p:grpSpPr>
            <a:xfrm>
              <a:off x="2575891" y="4169428"/>
              <a:ext cx="1514392" cy="1725808"/>
              <a:chOff x="2632473" y="4095687"/>
              <a:chExt cx="1514392" cy="1725808"/>
            </a:xfrm>
          </p:grpSpPr>
          <p:grpSp>
            <p:nvGrpSpPr>
              <p:cNvPr id="40" name="íŝlíde">
                <a:extLst>
                  <a:ext uri="{FF2B5EF4-FFF2-40B4-BE49-F238E27FC236}">
                    <a16:creationId xmlns:a16="http://schemas.microsoft.com/office/drawing/2014/main" xmlns="" id="{5AB2DF5A-31D7-447D-B1E0-CDDCA5D99866}"/>
                  </a:ext>
                </a:extLst>
              </p:cNvPr>
              <p:cNvGrpSpPr/>
              <p:nvPr/>
            </p:nvGrpSpPr>
            <p:grpSpPr>
              <a:xfrm>
                <a:off x="2957621" y="4403955"/>
                <a:ext cx="864096" cy="864096"/>
                <a:chOff x="2289286" y="3861048"/>
                <a:chExt cx="864096" cy="864096"/>
              </a:xfrm>
            </p:grpSpPr>
            <p:sp>
              <p:nvSpPr>
                <p:cNvPr id="43" name="íṡ1ïḓê">
                  <a:extLst>
                    <a:ext uri="{FF2B5EF4-FFF2-40B4-BE49-F238E27FC236}">
                      <a16:creationId xmlns:a16="http://schemas.microsoft.com/office/drawing/2014/main" xmlns="" id="{26E9E754-1435-45A9-8544-3D021422C55F}"/>
                    </a:ext>
                  </a:extLst>
                </p:cNvPr>
                <p:cNvSpPr/>
                <p:nvPr/>
              </p:nvSpPr>
              <p:spPr>
                <a:xfrm>
                  <a:off x="2289286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ṩļíde">
                  <a:extLst>
                    <a:ext uri="{FF2B5EF4-FFF2-40B4-BE49-F238E27FC236}">
                      <a16:creationId xmlns:a16="http://schemas.microsoft.com/office/drawing/2014/main" xmlns="" id="{F9A8118D-E6EA-46F9-B9D0-3ADE7F792CB6}"/>
                    </a:ext>
                  </a:extLst>
                </p:cNvPr>
                <p:cNvSpPr/>
                <p:nvPr/>
              </p:nvSpPr>
              <p:spPr bwMode="auto">
                <a:xfrm>
                  <a:off x="2527402" y="4099549"/>
                  <a:ext cx="387864" cy="387094"/>
                </a:xfrm>
                <a:custGeom>
                  <a:avLst/>
                  <a:gdLst>
                    <a:gd name="T0" fmla="*/ 2741 w 5482"/>
                    <a:gd name="T1" fmla="*/ 1568 h 5479"/>
                    <a:gd name="T2" fmla="*/ 267 w 5482"/>
                    <a:gd name="T3" fmla="*/ 1568 h 5479"/>
                    <a:gd name="T4" fmla="*/ 267 w 5482"/>
                    <a:gd name="T5" fmla="*/ 2087 h 5479"/>
                    <a:gd name="T6" fmla="*/ 133 w 5482"/>
                    <a:gd name="T7" fmla="*/ 2220 h 5479"/>
                    <a:gd name="T8" fmla="*/ 0 w 5482"/>
                    <a:gd name="T9" fmla="*/ 2087 h 5479"/>
                    <a:gd name="T10" fmla="*/ 0 w 5482"/>
                    <a:gd name="T11" fmla="*/ 1435 h 5479"/>
                    <a:gd name="T12" fmla="*/ 133 w 5482"/>
                    <a:gd name="T13" fmla="*/ 1302 h 5479"/>
                    <a:gd name="T14" fmla="*/ 2686 w 5482"/>
                    <a:gd name="T15" fmla="*/ 1302 h 5479"/>
                    <a:gd name="T16" fmla="*/ 3203 w 5482"/>
                    <a:gd name="T17" fmla="*/ 784 h 5479"/>
                    <a:gd name="T18" fmla="*/ 2741 w 5482"/>
                    <a:gd name="T19" fmla="*/ 322 h 5479"/>
                    <a:gd name="T20" fmla="*/ 2279 w 5482"/>
                    <a:gd name="T21" fmla="*/ 784 h 5479"/>
                    <a:gd name="T22" fmla="*/ 2309 w 5482"/>
                    <a:gd name="T23" fmla="*/ 814 h 5479"/>
                    <a:gd name="T24" fmla="*/ 2309 w 5482"/>
                    <a:gd name="T25" fmla="*/ 1003 h 5479"/>
                    <a:gd name="T26" fmla="*/ 2120 w 5482"/>
                    <a:gd name="T27" fmla="*/ 1003 h 5479"/>
                    <a:gd name="T28" fmla="*/ 1996 w 5482"/>
                    <a:gd name="T29" fmla="*/ 879 h 5479"/>
                    <a:gd name="T30" fmla="*/ 1996 w 5482"/>
                    <a:gd name="T31" fmla="*/ 690 h 5479"/>
                    <a:gd name="T32" fmla="*/ 2647 w 5482"/>
                    <a:gd name="T33" fmla="*/ 39 h 5479"/>
                    <a:gd name="T34" fmla="*/ 2741 w 5482"/>
                    <a:gd name="T35" fmla="*/ 0 h 5479"/>
                    <a:gd name="T36" fmla="*/ 2741 w 5482"/>
                    <a:gd name="T37" fmla="*/ 0 h 5479"/>
                    <a:gd name="T38" fmla="*/ 2835 w 5482"/>
                    <a:gd name="T39" fmla="*/ 39 h 5479"/>
                    <a:gd name="T40" fmla="*/ 3486 w 5482"/>
                    <a:gd name="T41" fmla="*/ 690 h 5479"/>
                    <a:gd name="T42" fmla="*/ 3486 w 5482"/>
                    <a:gd name="T43" fmla="*/ 879 h 5479"/>
                    <a:gd name="T44" fmla="*/ 2835 w 5482"/>
                    <a:gd name="T45" fmla="*/ 1529 h 5479"/>
                    <a:gd name="T46" fmla="*/ 2741 w 5482"/>
                    <a:gd name="T47" fmla="*/ 1568 h 5479"/>
                    <a:gd name="T48" fmla="*/ 5348 w 5482"/>
                    <a:gd name="T49" fmla="*/ 1302 h 5479"/>
                    <a:gd name="T50" fmla="*/ 3529 w 5482"/>
                    <a:gd name="T51" fmla="*/ 1302 h 5479"/>
                    <a:gd name="T52" fmla="*/ 3395 w 5482"/>
                    <a:gd name="T53" fmla="*/ 1435 h 5479"/>
                    <a:gd name="T54" fmla="*/ 3529 w 5482"/>
                    <a:gd name="T55" fmla="*/ 1568 h 5479"/>
                    <a:gd name="T56" fmla="*/ 5215 w 5482"/>
                    <a:gd name="T57" fmla="*/ 1568 h 5479"/>
                    <a:gd name="T58" fmla="*/ 5215 w 5482"/>
                    <a:gd name="T59" fmla="*/ 2087 h 5479"/>
                    <a:gd name="T60" fmla="*/ 5348 w 5482"/>
                    <a:gd name="T61" fmla="*/ 2220 h 5479"/>
                    <a:gd name="T62" fmla="*/ 5482 w 5482"/>
                    <a:gd name="T63" fmla="*/ 2087 h 5479"/>
                    <a:gd name="T64" fmla="*/ 5482 w 5482"/>
                    <a:gd name="T65" fmla="*/ 1435 h 5479"/>
                    <a:gd name="T66" fmla="*/ 5348 w 5482"/>
                    <a:gd name="T67" fmla="*/ 1302 h 5479"/>
                    <a:gd name="T68" fmla="*/ 3997 w 5482"/>
                    <a:gd name="T69" fmla="*/ 5213 h 5479"/>
                    <a:gd name="T70" fmla="*/ 3479 w 5482"/>
                    <a:gd name="T71" fmla="*/ 5213 h 5479"/>
                    <a:gd name="T72" fmla="*/ 3479 w 5482"/>
                    <a:gd name="T73" fmla="*/ 2097 h 5479"/>
                    <a:gd name="T74" fmla="*/ 3345 w 5482"/>
                    <a:gd name="T75" fmla="*/ 1963 h 5479"/>
                    <a:gd name="T76" fmla="*/ 3212 w 5482"/>
                    <a:gd name="T77" fmla="*/ 2097 h 5479"/>
                    <a:gd name="T78" fmla="*/ 3212 w 5482"/>
                    <a:gd name="T79" fmla="*/ 3909 h 5479"/>
                    <a:gd name="T80" fmla="*/ 2270 w 5482"/>
                    <a:gd name="T81" fmla="*/ 3909 h 5479"/>
                    <a:gd name="T82" fmla="*/ 2270 w 5482"/>
                    <a:gd name="T83" fmla="*/ 2097 h 5479"/>
                    <a:gd name="T84" fmla="*/ 2136 w 5482"/>
                    <a:gd name="T85" fmla="*/ 1963 h 5479"/>
                    <a:gd name="T86" fmla="*/ 2003 w 5482"/>
                    <a:gd name="T87" fmla="*/ 2097 h 5479"/>
                    <a:gd name="T88" fmla="*/ 2003 w 5482"/>
                    <a:gd name="T89" fmla="*/ 5213 h 5479"/>
                    <a:gd name="T90" fmla="*/ 1484 w 5482"/>
                    <a:gd name="T91" fmla="*/ 5213 h 5479"/>
                    <a:gd name="T92" fmla="*/ 1351 w 5482"/>
                    <a:gd name="T93" fmla="*/ 5346 h 5479"/>
                    <a:gd name="T94" fmla="*/ 1484 w 5482"/>
                    <a:gd name="T95" fmla="*/ 5479 h 5479"/>
                    <a:gd name="T96" fmla="*/ 2136 w 5482"/>
                    <a:gd name="T97" fmla="*/ 5479 h 5479"/>
                    <a:gd name="T98" fmla="*/ 2270 w 5482"/>
                    <a:gd name="T99" fmla="*/ 5346 h 5479"/>
                    <a:gd name="T100" fmla="*/ 2270 w 5482"/>
                    <a:gd name="T101" fmla="*/ 4176 h 5479"/>
                    <a:gd name="T102" fmla="*/ 3212 w 5482"/>
                    <a:gd name="T103" fmla="*/ 4176 h 5479"/>
                    <a:gd name="T104" fmla="*/ 3212 w 5482"/>
                    <a:gd name="T105" fmla="*/ 5346 h 5479"/>
                    <a:gd name="T106" fmla="*/ 3345 w 5482"/>
                    <a:gd name="T107" fmla="*/ 5479 h 5479"/>
                    <a:gd name="T108" fmla="*/ 3997 w 5482"/>
                    <a:gd name="T109" fmla="*/ 5479 h 5479"/>
                    <a:gd name="T110" fmla="*/ 4131 w 5482"/>
                    <a:gd name="T111" fmla="*/ 5346 h 5479"/>
                    <a:gd name="T112" fmla="*/ 3997 w 5482"/>
                    <a:gd name="T113" fmla="*/ 5213 h 5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482" h="5479">
                      <a:moveTo>
                        <a:pt x="2741" y="1568"/>
                      </a:moveTo>
                      <a:lnTo>
                        <a:pt x="267" y="1568"/>
                      </a:lnTo>
                      <a:lnTo>
                        <a:pt x="267" y="2087"/>
                      </a:lnTo>
                      <a:cubicBezTo>
                        <a:pt x="267" y="2160"/>
                        <a:pt x="207" y="2220"/>
                        <a:pt x="133" y="2220"/>
                      </a:cubicBezTo>
                      <a:cubicBezTo>
                        <a:pt x="60" y="2220"/>
                        <a:pt x="0" y="2160"/>
                        <a:pt x="0" y="2087"/>
                      </a:cubicBezTo>
                      <a:lnTo>
                        <a:pt x="0" y="1435"/>
                      </a:lnTo>
                      <a:cubicBezTo>
                        <a:pt x="0" y="1361"/>
                        <a:pt x="60" y="1302"/>
                        <a:pt x="133" y="1302"/>
                      </a:cubicBezTo>
                      <a:lnTo>
                        <a:pt x="2686" y="1302"/>
                      </a:lnTo>
                      <a:lnTo>
                        <a:pt x="3203" y="784"/>
                      </a:lnTo>
                      <a:lnTo>
                        <a:pt x="2741" y="322"/>
                      </a:lnTo>
                      <a:lnTo>
                        <a:pt x="2279" y="784"/>
                      </a:lnTo>
                      <a:lnTo>
                        <a:pt x="2309" y="814"/>
                      </a:lnTo>
                      <a:cubicBezTo>
                        <a:pt x="2361" y="866"/>
                        <a:pt x="2361" y="951"/>
                        <a:pt x="2309" y="1003"/>
                      </a:cubicBezTo>
                      <a:cubicBezTo>
                        <a:pt x="2257" y="1055"/>
                        <a:pt x="2173" y="1055"/>
                        <a:pt x="2120" y="1003"/>
                      </a:cubicBezTo>
                      <a:lnTo>
                        <a:pt x="1996" y="879"/>
                      </a:lnTo>
                      <a:cubicBezTo>
                        <a:pt x="1944" y="826"/>
                        <a:pt x="1944" y="742"/>
                        <a:pt x="1996" y="690"/>
                      </a:cubicBezTo>
                      <a:lnTo>
                        <a:pt x="2647" y="39"/>
                      </a:lnTo>
                      <a:cubicBezTo>
                        <a:pt x="2672" y="14"/>
                        <a:pt x="2706" y="0"/>
                        <a:pt x="2741" y="0"/>
                      </a:cubicBezTo>
                      <a:lnTo>
                        <a:pt x="2741" y="0"/>
                      </a:lnTo>
                      <a:cubicBezTo>
                        <a:pt x="2776" y="0"/>
                        <a:pt x="2810" y="14"/>
                        <a:pt x="2835" y="39"/>
                      </a:cubicBezTo>
                      <a:lnTo>
                        <a:pt x="3486" y="690"/>
                      </a:lnTo>
                      <a:cubicBezTo>
                        <a:pt x="3538" y="742"/>
                        <a:pt x="3538" y="826"/>
                        <a:pt x="3486" y="879"/>
                      </a:cubicBezTo>
                      <a:lnTo>
                        <a:pt x="2835" y="1529"/>
                      </a:lnTo>
                      <a:cubicBezTo>
                        <a:pt x="2810" y="1554"/>
                        <a:pt x="2776" y="1568"/>
                        <a:pt x="2741" y="1568"/>
                      </a:cubicBezTo>
                      <a:close/>
                      <a:moveTo>
                        <a:pt x="5348" y="1302"/>
                      </a:moveTo>
                      <a:lnTo>
                        <a:pt x="3529" y="1302"/>
                      </a:lnTo>
                      <a:cubicBezTo>
                        <a:pt x="3455" y="1302"/>
                        <a:pt x="3395" y="1361"/>
                        <a:pt x="3395" y="1435"/>
                      </a:cubicBezTo>
                      <a:cubicBezTo>
                        <a:pt x="3395" y="1508"/>
                        <a:pt x="3455" y="1568"/>
                        <a:pt x="3529" y="1568"/>
                      </a:cubicBezTo>
                      <a:lnTo>
                        <a:pt x="5215" y="1568"/>
                      </a:lnTo>
                      <a:lnTo>
                        <a:pt x="5215" y="2087"/>
                      </a:lnTo>
                      <a:cubicBezTo>
                        <a:pt x="5215" y="2160"/>
                        <a:pt x="5275" y="2220"/>
                        <a:pt x="5348" y="2220"/>
                      </a:cubicBezTo>
                      <a:cubicBezTo>
                        <a:pt x="5422" y="2220"/>
                        <a:pt x="5482" y="2160"/>
                        <a:pt x="5482" y="2087"/>
                      </a:cubicBezTo>
                      <a:lnTo>
                        <a:pt x="5482" y="1435"/>
                      </a:lnTo>
                      <a:cubicBezTo>
                        <a:pt x="5482" y="1361"/>
                        <a:pt x="5422" y="1302"/>
                        <a:pt x="5348" y="1302"/>
                      </a:cubicBezTo>
                      <a:close/>
                      <a:moveTo>
                        <a:pt x="3997" y="5213"/>
                      </a:moveTo>
                      <a:lnTo>
                        <a:pt x="3479" y="5213"/>
                      </a:lnTo>
                      <a:lnTo>
                        <a:pt x="3479" y="2097"/>
                      </a:lnTo>
                      <a:cubicBezTo>
                        <a:pt x="3479" y="2023"/>
                        <a:pt x="3419" y="1963"/>
                        <a:pt x="3345" y="1963"/>
                      </a:cubicBezTo>
                      <a:cubicBezTo>
                        <a:pt x="3272" y="1963"/>
                        <a:pt x="3212" y="2023"/>
                        <a:pt x="3212" y="2097"/>
                      </a:cubicBezTo>
                      <a:lnTo>
                        <a:pt x="3212" y="3909"/>
                      </a:lnTo>
                      <a:lnTo>
                        <a:pt x="2270" y="3909"/>
                      </a:lnTo>
                      <a:lnTo>
                        <a:pt x="2270" y="2097"/>
                      </a:lnTo>
                      <a:cubicBezTo>
                        <a:pt x="2270" y="2023"/>
                        <a:pt x="2210" y="1963"/>
                        <a:pt x="2136" y="1963"/>
                      </a:cubicBezTo>
                      <a:cubicBezTo>
                        <a:pt x="2063" y="1963"/>
                        <a:pt x="2003" y="2023"/>
                        <a:pt x="2003" y="2097"/>
                      </a:cubicBezTo>
                      <a:lnTo>
                        <a:pt x="2003" y="5213"/>
                      </a:lnTo>
                      <a:lnTo>
                        <a:pt x="1484" y="5213"/>
                      </a:lnTo>
                      <a:cubicBezTo>
                        <a:pt x="1411" y="5213"/>
                        <a:pt x="1351" y="5273"/>
                        <a:pt x="1351" y="5346"/>
                      </a:cubicBezTo>
                      <a:cubicBezTo>
                        <a:pt x="1351" y="5420"/>
                        <a:pt x="1411" y="5479"/>
                        <a:pt x="1484" y="5479"/>
                      </a:cubicBezTo>
                      <a:lnTo>
                        <a:pt x="2136" y="5479"/>
                      </a:lnTo>
                      <a:cubicBezTo>
                        <a:pt x="2210" y="5479"/>
                        <a:pt x="2270" y="5420"/>
                        <a:pt x="2270" y="5346"/>
                      </a:cubicBezTo>
                      <a:lnTo>
                        <a:pt x="2270" y="4176"/>
                      </a:lnTo>
                      <a:lnTo>
                        <a:pt x="3212" y="4176"/>
                      </a:lnTo>
                      <a:lnTo>
                        <a:pt x="3212" y="5346"/>
                      </a:lnTo>
                      <a:cubicBezTo>
                        <a:pt x="3212" y="5420"/>
                        <a:pt x="3272" y="5479"/>
                        <a:pt x="3345" y="5479"/>
                      </a:cubicBezTo>
                      <a:lnTo>
                        <a:pt x="3997" y="5479"/>
                      </a:lnTo>
                      <a:cubicBezTo>
                        <a:pt x="4071" y="5479"/>
                        <a:pt x="4131" y="5420"/>
                        <a:pt x="4131" y="5346"/>
                      </a:cubicBezTo>
                      <a:cubicBezTo>
                        <a:pt x="4131" y="5273"/>
                        <a:pt x="4071" y="5213"/>
                        <a:pt x="3997" y="52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iṣḻîḑe">
                <a:extLst>
                  <a:ext uri="{FF2B5EF4-FFF2-40B4-BE49-F238E27FC236}">
                    <a16:creationId xmlns:a16="http://schemas.microsoft.com/office/drawing/2014/main" xmlns="" id="{090FB322-7C59-4664-B9FE-3CFE49E2BF83}"/>
                  </a:ext>
                </a:extLst>
              </p:cNvPr>
              <p:cNvSpPr txBox="1"/>
              <p:nvPr/>
            </p:nvSpPr>
            <p:spPr>
              <a:xfrm>
                <a:off x="2723039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ïṣḷíḋè">
                <a:extLst>
                  <a:ext uri="{FF2B5EF4-FFF2-40B4-BE49-F238E27FC236}">
                    <a16:creationId xmlns:a16="http://schemas.microsoft.com/office/drawing/2014/main" xmlns="" id="{11F692DA-8EB9-4C15-80D9-C4757DE3FC77}"/>
                  </a:ext>
                </a:extLst>
              </p:cNvPr>
              <p:cNvSpPr txBox="1"/>
              <p:nvPr/>
            </p:nvSpPr>
            <p:spPr>
              <a:xfrm>
                <a:off x="2632473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îṣ1ïdê">
              <a:extLst>
                <a:ext uri="{FF2B5EF4-FFF2-40B4-BE49-F238E27FC236}">
                  <a16:creationId xmlns:a16="http://schemas.microsoft.com/office/drawing/2014/main" xmlns="" id="{E8569FD9-C403-4EC3-AEA4-3C8F0F1CA4D8}"/>
                </a:ext>
              </a:extLst>
            </p:cNvPr>
            <p:cNvGrpSpPr/>
            <p:nvPr/>
          </p:nvGrpSpPr>
          <p:grpSpPr>
            <a:xfrm>
              <a:off x="4410075" y="4169428"/>
              <a:ext cx="1514392" cy="1725808"/>
              <a:chOff x="4523239" y="4095687"/>
              <a:chExt cx="1514392" cy="1725808"/>
            </a:xfrm>
          </p:grpSpPr>
          <p:grpSp>
            <p:nvGrpSpPr>
              <p:cNvPr id="35" name="îSļiďê">
                <a:extLst>
                  <a:ext uri="{FF2B5EF4-FFF2-40B4-BE49-F238E27FC236}">
                    <a16:creationId xmlns:a16="http://schemas.microsoft.com/office/drawing/2014/main" xmlns="" id="{BC907E2F-E0C2-4895-82F0-664BD72AB538}"/>
                  </a:ext>
                </a:extLst>
              </p:cNvPr>
              <p:cNvGrpSpPr/>
              <p:nvPr/>
            </p:nvGrpSpPr>
            <p:grpSpPr>
              <a:xfrm>
                <a:off x="4848387" y="4403955"/>
                <a:ext cx="864096" cy="864096"/>
                <a:chOff x="3595140" y="3861048"/>
                <a:chExt cx="864096" cy="864096"/>
              </a:xfrm>
            </p:grpSpPr>
            <p:sp>
              <p:nvSpPr>
                <p:cNvPr id="38" name="íṡľïḓe">
                  <a:extLst>
                    <a:ext uri="{FF2B5EF4-FFF2-40B4-BE49-F238E27FC236}">
                      <a16:creationId xmlns:a16="http://schemas.microsoft.com/office/drawing/2014/main" xmlns="" id="{2EB665BA-A9D9-41A2-8DE5-11DEA348F8B1}"/>
                    </a:ext>
                  </a:extLst>
                </p:cNvPr>
                <p:cNvSpPr/>
                <p:nvPr/>
              </p:nvSpPr>
              <p:spPr>
                <a:xfrm>
                  <a:off x="3595140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ś1ïďè">
                  <a:extLst>
                    <a:ext uri="{FF2B5EF4-FFF2-40B4-BE49-F238E27FC236}">
                      <a16:creationId xmlns:a16="http://schemas.microsoft.com/office/drawing/2014/main" xmlns="" id="{9543559C-35D4-42C5-A04D-F11F5D44B19B}"/>
                    </a:ext>
                  </a:extLst>
                </p:cNvPr>
                <p:cNvSpPr/>
                <p:nvPr/>
              </p:nvSpPr>
              <p:spPr bwMode="auto">
                <a:xfrm>
                  <a:off x="3833256" y="4099461"/>
                  <a:ext cx="387864" cy="387269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  <a:gd name="connsiteX10" fmla="*/ 325000 h 606722"/>
                    <a:gd name="connsiteY10" fmla="*/ 325000 h 606722"/>
                    <a:gd name="connsiteX11" fmla="*/ 325000 h 606722"/>
                    <a:gd name="connsiteY11" fmla="*/ 325000 h 606722"/>
                    <a:gd name="connsiteX12" fmla="*/ 325000 h 606722"/>
                    <a:gd name="connsiteY12" fmla="*/ 325000 h 606722"/>
                    <a:gd name="connsiteX13" fmla="*/ 325000 h 606722"/>
                    <a:gd name="connsiteY13" fmla="*/ 325000 h 606722"/>
                    <a:gd name="connsiteX14" fmla="*/ 325000 h 606722"/>
                    <a:gd name="connsiteY14" fmla="*/ 325000 h 606722"/>
                    <a:gd name="connsiteX15" fmla="*/ 325000 h 606722"/>
                    <a:gd name="connsiteY15" fmla="*/ 325000 h 606722"/>
                    <a:gd name="connsiteX16" fmla="*/ 325000 h 606722"/>
                    <a:gd name="connsiteY16" fmla="*/ 325000 h 606722"/>
                    <a:gd name="connsiteX17" fmla="*/ 325000 h 606722"/>
                    <a:gd name="connsiteY17" fmla="*/ 325000 h 606722"/>
                    <a:gd name="connsiteX18" fmla="*/ 325000 h 606722"/>
                    <a:gd name="connsiteY18" fmla="*/ 325000 h 606722"/>
                    <a:gd name="connsiteX19" fmla="*/ 325000 h 606722"/>
                    <a:gd name="connsiteY19" fmla="*/ 325000 h 606722"/>
                    <a:gd name="connsiteX20" fmla="*/ 325000 h 606722"/>
                    <a:gd name="connsiteY20" fmla="*/ 325000 h 606722"/>
                    <a:gd name="connsiteX21" fmla="*/ 325000 h 606722"/>
                    <a:gd name="connsiteY21" fmla="*/ 325000 h 606722"/>
                    <a:gd name="connsiteX22" fmla="*/ 325000 h 606722"/>
                    <a:gd name="connsiteY22" fmla="*/ 325000 h 606722"/>
                    <a:gd name="connsiteX23" fmla="*/ 325000 h 606722"/>
                    <a:gd name="connsiteY23" fmla="*/ 325000 h 606722"/>
                    <a:gd name="connsiteX24" fmla="*/ 325000 h 606722"/>
                    <a:gd name="connsiteY24" fmla="*/ 325000 h 606722"/>
                    <a:gd name="connsiteX25" fmla="*/ 325000 h 606722"/>
                    <a:gd name="connsiteY25" fmla="*/ 325000 h 606722"/>
                    <a:gd name="connsiteX26" fmla="*/ 325000 h 606722"/>
                    <a:gd name="connsiteY26" fmla="*/ 325000 h 606722"/>
                    <a:gd name="connsiteX27" fmla="*/ 325000 h 606722"/>
                    <a:gd name="connsiteY27" fmla="*/ 325000 h 606722"/>
                    <a:gd name="connsiteX28" fmla="*/ 325000 h 606722"/>
                    <a:gd name="connsiteY28" fmla="*/ 325000 h 606722"/>
                    <a:gd name="connsiteX29" fmla="*/ 325000 h 606722"/>
                    <a:gd name="connsiteY29" fmla="*/ 325000 h 606722"/>
                    <a:gd name="connsiteX30" fmla="*/ 325000 h 606722"/>
                    <a:gd name="connsiteY30" fmla="*/ 325000 h 606722"/>
                    <a:gd name="connsiteX31" fmla="*/ 325000 h 606722"/>
                    <a:gd name="connsiteY31" fmla="*/ 325000 h 606722"/>
                    <a:gd name="connsiteX32" fmla="*/ 325000 h 606722"/>
                    <a:gd name="connsiteY32" fmla="*/ 325000 h 606722"/>
                    <a:gd name="connsiteX33" fmla="*/ 325000 h 606722"/>
                    <a:gd name="connsiteY33" fmla="*/ 325000 h 606722"/>
                    <a:gd name="connsiteX34" fmla="*/ 325000 h 606722"/>
                    <a:gd name="connsiteY34" fmla="*/ 325000 h 606722"/>
                    <a:gd name="connsiteX35" fmla="*/ 325000 h 606722"/>
                    <a:gd name="connsiteY35" fmla="*/ 325000 h 606722"/>
                    <a:gd name="connsiteX36" fmla="*/ 325000 h 606722"/>
                    <a:gd name="connsiteY36" fmla="*/ 325000 h 606722"/>
                    <a:gd name="connsiteX37" fmla="*/ 325000 h 606722"/>
                    <a:gd name="connsiteY37" fmla="*/ 325000 h 606722"/>
                    <a:gd name="connsiteX38" fmla="*/ 325000 h 606722"/>
                    <a:gd name="connsiteY38" fmla="*/ 325000 h 606722"/>
                    <a:gd name="connsiteX39" fmla="*/ 325000 h 606722"/>
                    <a:gd name="connsiteY39" fmla="*/ 325000 h 606722"/>
                    <a:gd name="connsiteX40" fmla="*/ 325000 h 606722"/>
                    <a:gd name="connsiteY40" fmla="*/ 325000 h 606722"/>
                    <a:gd name="connsiteX41" fmla="*/ 325000 h 606722"/>
                    <a:gd name="connsiteY41" fmla="*/ 325000 h 606722"/>
                    <a:gd name="connsiteX42" fmla="*/ 325000 h 606722"/>
                    <a:gd name="connsiteY42" fmla="*/ 325000 h 606722"/>
                    <a:gd name="connsiteX43" fmla="*/ 325000 h 606722"/>
                    <a:gd name="connsiteY43" fmla="*/ 325000 h 606722"/>
                    <a:gd name="connsiteX44" fmla="*/ 325000 h 606722"/>
                    <a:gd name="connsiteY44" fmla="*/ 325000 h 606722"/>
                    <a:gd name="connsiteX45" fmla="*/ 325000 h 606722"/>
                    <a:gd name="connsiteY45" fmla="*/ 325000 h 606722"/>
                    <a:gd name="connsiteX46" fmla="*/ 325000 h 606722"/>
                    <a:gd name="connsiteY46" fmla="*/ 325000 h 606722"/>
                    <a:gd name="connsiteX47" fmla="*/ 325000 h 606722"/>
                    <a:gd name="connsiteY47" fmla="*/ 325000 h 606722"/>
                    <a:gd name="connsiteX48" fmla="*/ 325000 h 606722"/>
                    <a:gd name="connsiteY48" fmla="*/ 325000 h 606722"/>
                    <a:gd name="connsiteX49" fmla="*/ 325000 h 606722"/>
                    <a:gd name="connsiteY49" fmla="*/ 325000 h 606722"/>
                    <a:gd name="connsiteX50" fmla="*/ 325000 h 606722"/>
                    <a:gd name="connsiteY50" fmla="*/ 325000 h 606722"/>
                    <a:gd name="connsiteX51" fmla="*/ 325000 h 606722"/>
                    <a:gd name="connsiteY51" fmla="*/ 325000 h 606722"/>
                    <a:gd name="connsiteX52" fmla="*/ 325000 h 606722"/>
                    <a:gd name="connsiteY52" fmla="*/ 325000 h 606722"/>
                    <a:gd name="connsiteX53" fmla="*/ 325000 h 606722"/>
                    <a:gd name="connsiteY53" fmla="*/ 325000 h 606722"/>
                    <a:gd name="connsiteX54" fmla="*/ 325000 h 606722"/>
                    <a:gd name="connsiteY54" fmla="*/ 325000 h 606722"/>
                    <a:gd name="connsiteX55" fmla="*/ 325000 h 606722"/>
                    <a:gd name="connsiteY55" fmla="*/ 325000 h 606722"/>
                    <a:gd name="connsiteX56" fmla="*/ 325000 h 606722"/>
                    <a:gd name="connsiteY56" fmla="*/ 325000 h 606722"/>
                    <a:gd name="connsiteX57" fmla="*/ 325000 h 606722"/>
                    <a:gd name="connsiteY57" fmla="*/ 325000 h 606722"/>
                    <a:gd name="connsiteX58" fmla="*/ 325000 h 606722"/>
                    <a:gd name="connsiteY58" fmla="*/ 325000 h 606722"/>
                    <a:gd name="connsiteX59" fmla="*/ 325000 h 606722"/>
                    <a:gd name="connsiteY59" fmla="*/ 325000 h 606722"/>
                    <a:gd name="connsiteX60" fmla="*/ 325000 h 606722"/>
                    <a:gd name="connsiteY60" fmla="*/ 325000 h 606722"/>
                    <a:gd name="connsiteX61" fmla="*/ 325000 h 606722"/>
                    <a:gd name="connsiteY61" fmla="*/ 325000 h 606722"/>
                    <a:gd name="connsiteX62" fmla="*/ 325000 h 606722"/>
                    <a:gd name="connsiteY62" fmla="*/ 325000 h 606722"/>
                    <a:gd name="connsiteX63" fmla="*/ 325000 h 606722"/>
                    <a:gd name="connsiteY63" fmla="*/ 325000 h 606722"/>
                    <a:gd name="connsiteX64" fmla="*/ 325000 h 606722"/>
                    <a:gd name="connsiteY64" fmla="*/ 325000 h 606722"/>
                    <a:gd name="connsiteX65" fmla="*/ 325000 h 606722"/>
                    <a:gd name="connsiteY65" fmla="*/ 325000 h 606722"/>
                    <a:gd name="connsiteX66" fmla="*/ 325000 h 606722"/>
                    <a:gd name="connsiteY66" fmla="*/ 325000 h 606722"/>
                    <a:gd name="connsiteX67" fmla="*/ 325000 h 606722"/>
                    <a:gd name="connsiteY67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607535" h="606604">
                      <a:moveTo>
                        <a:pt x="394900" y="353768"/>
                      </a:moveTo>
                      <a:cubicBezTo>
                        <a:pt x="400507" y="353768"/>
                        <a:pt x="405045" y="358301"/>
                        <a:pt x="405045" y="363900"/>
                      </a:cubicBezTo>
                      <a:lnTo>
                        <a:pt x="405045" y="515616"/>
                      </a:lnTo>
                      <a:cubicBezTo>
                        <a:pt x="405045" y="543435"/>
                        <a:pt x="382353" y="566099"/>
                        <a:pt x="354410" y="566099"/>
                      </a:cubicBezTo>
                      <a:lnTo>
                        <a:pt x="212649" y="566099"/>
                      </a:lnTo>
                      <a:cubicBezTo>
                        <a:pt x="207131" y="566099"/>
                        <a:pt x="202593" y="561566"/>
                        <a:pt x="202593" y="556056"/>
                      </a:cubicBezTo>
                      <a:cubicBezTo>
                        <a:pt x="202593" y="550457"/>
                        <a:pt x="207131" y="545924"/>
                        <a:pt x="212649" y="545924"/>
                      </a:cubicBezTo>
                      <a:lnTo>
                        <a:pt x="354410" y="545924"/>
                      </a:lnTo>
                      <a:cubicBezTo>
                        <a:pt x="371140" y="545924"/>
                        <a:pt x="384845" y="532325"/>
                        <a:pt x="384845" y="515616"/>
                      </a:cubicBezTo>
                      <a:lnTo>
                        <a:pt x="384845" y="363900"/>
                      </a:lnTo>
                      <a:cubicBezTo>
                        <a:pt x="384845" y="358301"/>
                        <a:pt x="389294" y="353768"/>
                        <a:pt x="394900" y="353768"/>
                      </a:cubicBezTo>
                      <a:close/>
                      <a:moveTo>
                        <a:pt x="131640" y="262739"/>
                      </a:moveTo>
                      <a:cubicBezTo>
                        <a:pt x="137236" y="262739"/>
                        <a:pt x="141766" y="267271"/>
                        <a:pt x="141766" y="272870"/>
                      </a:cubicBezTo>
                      <a:lnTo>
                        <a:pt x="141766" y="333565"/>
                      </a:lnTo>
                      <a:cubicBezTo>
                        <a:pt x="141766" y="339075"/>
                        <a:pt x="137236" y="343607"/>
                        <a:pt x="131640" y="343607"/>
                      </a:cubicBezTo>
                      <a:cubicBezTo>
                        <a:pt x="126044" y="343607"/>
                        <a:pt x="121514" y="339075"/>
                        <a:pt x="121514" y="333565"/>
                      </a:cubicBezTo>
                      <a:lnTo>
                        <a:pt x="121514" y="272870"/>
                      </a:lnTo>
                      <a:cubicBezTo>
                        <a:pt x="121514" y="267271"/>
                        <a:pt x="126044" y="262739"/>
                        <a:pt x="131640" y="262739"/>
                      </a:cubicBezTo>
                      <a:close/>
                      <a:moveTo>
                        <a:pt x="489057" y="194973"/>
                      </a:moveTo>
                      <a:cubicBezTo>
                        <a:pt x="492973" y="190974"/>
                        <a:pt x="499381" y="190974"/>
                        <a:pt x="503386" y="194973"/>
                      </a:cubicBezTo>
                      <a:lnTo>
                        <a:pt x="604576" y="296095"/>
                      </a:lnTo>
                      <a:cubicBezTo>
                        <a:pt x="605555" y="296983"/>
                        <a:pt x="606267" y="298138"/>
                        <a:pt x="606801" y="299383"/>
                      </a:cubicBezTo>
                      <a:cubicBezTo>
                        <a:pt x="607780" y="301871"/>
                        <a:pt x="607780" y="304625"/>
                        <a:pt x="606801" y="307113"/>
                      </a:cubicBezTo>
                      <a:cubicBezTo>
                        <a:pt x="606267" y="308357"/>
                        <a:pt x="605555" y="309424"/>
                        <a:pt x="604576" y="310401"/>
                      </a:cubicBezTo>
                      <a:lnTo>
                        <a:pt x="503386" y="411434"/>
                      </a:lnTo>
                      <a:cubicBezTo>
                        <a:pt x="501339" y="413478"/>
                        <a:pt x="498758" y="414455"/>
                        <a:pt x="496177" y="414455"/>
                      </a:cubicBezTo>
                      <a:cubicBezTo>
                        <a:pt x="493596" y="414455"/>
                        <a:pt x="491015" y="413478"/>
                        <a:pt x="489057" y="411434"/>
                      </a:cubicBezTo>
                      <a:cubicBezTo>
                        <a:pt x="485052" y="407524"/>
                        <a:pt x="485052" y="401126"/>
                        <a:pt x="489057" y="397217"/>
                      </a:cubicBezTo>
                      <a:lnTo>
                        <a:pt x="572982" y="313333"/>
                      </a:lnTo>
                      <a:lnTo>
                        <a:pt x="232921" y="313333"/>
                      </a:lnTo>
                      <a:cubicBezTo>
                        <a:pt x="227314" y="313333"/>
                        <a:pt x="222775" y="308802"/>
                        <a:pt x="222775" y="303203"/>
                      </a:cubicBezTo>
                      <a:cubicBezTo>
                        <a:pt x="222775" y="297605"/>
                        <a:pt x="227314" y="293074"/>
                        <a:pt x="232921" y="293074"/>
                      </a:cubicBezTo>
                      <a:lnTo>
                        <a:pt x="572982" y="293074"/>
                      </a:lnTo>
                      <a:lnTo>
                        <a:pt x="489057" y="209279"/>
                      </a:lnTo>
                      <a:cubicBezTo>
                        <a:pt x="485052" y="205281"/>
                        <a:pt x="485052" y="198883"/>
                        <a:pt x="489057" y="194973"/>
                      </a:cubicBezTo>
                      <a:close/>
                      <a:moveTo>
                        <a:pt x="211398" y="40317"/>
                      </a:moveTo>
                      <a:lnTo>
                        <a:pt x="354409" y="40317"/>
                      </a:lnTo>
                      <a:cubicBezTo>
                        <a:pt x="382353" y="40317"/>
                        <a:pt x="405046" y="62981"/>
                        <a:pt x="405046" y="90889"/>
                      </a:cubicBezTo>
                      <a:lnTo>
                        <a:pt x="405046" y="242605"/>
                      </a:lnTo>
                      <a:cubicBezTo>
                        <a:pt x="405046" y="248115"/>
                        <a:pt x="400508" y="252648"/>
                        <a:pt x="394901" y="252648"/>
                      </a:cubicBezTo>
                      <a:cubicBezTo>
                        <a:pt x="389295" y="252648"/>
                        <a:pt x="384845" y="248115"/>
                        <a:pt x="384845" y="242605"/>
                      </a:cubicBezTo>
                      <a:lnTo>
                        <a:pt x="384845" y="90889"/>
                      </a:lnTo>
                      <a:cubicBezTo>
                        <a:pt x="384845" y="74180"/>
                        <a:pt x="371140" y="60581"/>
                        <a:pt x="354409" y="60581"/>
                      </a:cubicBezTo>
                      <a:lnTo>
                        <a:pt x="211398" y="60581"/>
                      </a:lnTo>
                      <a:cubicBezTo>
                        <a:pt x="205791" y="60581"/>
                        <a:pt x="201253" y="56048"/>
                        <a:pt x="201253" y="50449"/>
                      </a:cubicBezTo>
                      <a:cubicBezTo>
                        <a:pt x="201253" y="44850"/>
                        <a:pt x="205791" y="40317"/>
                        <a:pt x="211398" y="40317"/>
                      </a:cubicBezTo>
                      <a:close/>
                      <a:moveTo>
                        <a:pt x="147115" y="20146"/>
                      </a:moveTo>
                      <a:cubicBezTo>
                        <a:pt x="144890" y="20146"/>
                        <a:pt x="142576" y="20590"/>
                        <a:pt x="140084" y="21568"/>
                      </a:cubicBezTo>
                      <a:lnTo>
                        <a:pt x="44232" y="59782"/>
                      </a:lnTo>
                      <a:cubicBezTo>
                        <a:pt x="24919" y="66981"/>
                        <a:pt x="20292" y="73024"/>
                        <a:pt x="20292" y="90887"/>
                      </a:cubicBezTo>
                      <a:lnTo>
                        <a:pt x="20292" y="515689"/>
                      </a:lnTo>
                      <a:cubicBezTo>
                        <a:pt x="20292" y="533464"/>
                        <a:pt x="24919" y="539596"/>
                        <a:pt x="44054" y="546616"/>
                      </a:cubicBezTo>
                      <a:lnTo>
                        <a:pt x="140262" y="585098"/>
                      </a:lnTo>
                      <a:cubicBezTo>
                        <a:pt x="142576" y="585897"/>
                        <a:pt x="144890" y="586431"/>
                        <a:pt x="147115" y="586431"/>
                      </a:cubicBezTo>
                      <a:cubicBezTo>
                        <a:pt x="156015" y="586431"/>
                        <a:pt x="161978" y="578254"/>
                        <a:pt x="161978" y="566257"/>
                      </a:cubicBezTo>
                      <a:lnTo>
                        <a:pt x="161978" y="40319"/>
                      </a:lnTo>
                      <a:cubicBezTo>
                        <a:pt x="161978" y="28233"/>
                        <a:pt x="156015" y="20146"/>
                        <a:pt x="147115" y="20146"/>
                      </a:cubicBezTo>
                      <a:close/>
                      <a:moveTo>
                        <a:pt x="151669" y="315"/>
                      </a:moveTo>
                      <a:cubicBezTo>
                        <a:pt x="169354" y="2727"/>
                        <a:pt x="182270" y="18724"/>
                        <a:pt x="182270" y="40319"/>
                      </a:cubicBezTo>
                      <a:lnTo>
                        <a:pt x="182270" y="566257"/>
                      </a:lnTo>
                      <a:cubicBezTo>
                        <a:pt x="182270" y="589630"/>
                        <a:pt x="167496" y="606604"/>
                        <a:pt x="147115" y="606604"/>
                      </a:cubicBezTo>
                      <a:cubicBezTo>
                        <a:pt x="142487" y="606604"/>
                        <a:pt x="137681" y="605716"/>
                        <a:pt x="132964" y="603938"/>
                      </a:cubicBezTo>
                      <a:lnTo>
                        <a:pt x="36756" y="565457"/>
                      </a:lnTo>
                      <a:cubicBezTo>
                        <a:pt x="10057" y="555592"/>
                        <a:pt x="0" y="542084"/>
                        <a:pt x="0" y="515689"/>
                      </a:cubicBezTo>
                      <a:lnTo>
                        <a:pt x="0" y="90887"/>
                      </a:lnTo>
                      <a:cubicBezTo>
                        <a:pt x="0" y="64492"/>
                        <a:pt x="10057" y="50895"/>
                        <a:pt x="37023" y="40942"/>
                      </a:cubicBezTo>
                      <a:lnTo>
                        <a:pt x="132697" y="2727"/>
                      </a:lnTo>
                      <a:cubicBezTo>
                        <a:pt x="139350" y="217"/>
                        <a:pt x="145774" y="-489"/>
                        <a:pt x="151669" y="3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iŝļidê">
                <a:extLst>
                  <a:ext uri="{FF2B5EF4-FFF2-40B4-BE49-F238E27FC236}">
                    <a16:creationId xmlns:a16="http://schemas.microsoft.com/office/drawing/2014/main" xmlns="" id="{0FB72D6D-02FB-4BCA-8B23-9ECBBE5C7AE1}"/>
                  </a:ext>
                </a:extLst>
              </p:cNvPr>
              <p:cNvSpPr txBox="1"/>
              <p:nvPr/>
            </p:nvSpPr>
            <p:spPr>
              <a:xfrm>
                <a:off x="4613805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íṧḻïdè">
                <a:extLst>
                  <a:ext uri="{FF2B5EF4-FFF2-40B4-BE49-F238E27FC236}">
                    <a16:creationId xmlns:a16="http://schemas.microsoft.com/office/drawing/2014/main" xmlns="" id="{1B21B9AE-0496-4AFC-9F68-61861388179A}"/>
                  </a:ext>
                </a:extLst>
              </p:cNvPr>
              <p:cNvSpPr txBox="1"/>
              <p:nvPr/>
            </p:nvSpPr>
            <p:spPr>
              <a:xfrm>
                <a:off x="4523239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îSḻíḓé">
              <a:extLst>
                <a:ext uri="{FF2B5EF4-FFF2-40B4-BE49-F238E27FC236}">
                  <a16:creationId xmlns:a16="http://schemas.microsoft.com/office/drawing/2014/main" xmlns="" id="{29393EA1-12A1-4D96-AFEB-A9EC0C8019D4}"/>
                </a:ext>
              </a:extLst>
            </p:cNvPr>
            <p:cNvGrpSpPr/>
            <p:nvPr/>
          </p:nvGrpSpPr>
          <p:grpSpPr>
            <a:xfrm>
              <a:off x="6244259" y="4169428"/>
              <a:ext cx="1514392" cy="1725808"/>
              <a:chOff x="6414005" y="4095687"/>
              <a:chExt cx="1514392" cy="1725808"/>
            </a:xfrm>
          </p:grpSpPr>
          <p:grpSp>
            <p:nvGrpSpPr>
              <p:cNvPr id="30" name="iṩ1ïḑè">
                <a:extLst>
                  <a:ext uri="{FF2B5EF4-FFF2-40B4-BE49-F238E27FC236}">
                    <a16:creationId xmlns:a16="http://schemas.microsoft.com/office/drawing/2014/main" xmlns="" id="{BF211999-4FE4-4BB1-B23C-457D5B4D47CD}"/>
                  </a:ext>
                </a:extLst>
              </p:cNvPr>
              <p:cNvGrpSpPr/>
              <p:nvPr/>
            </p:nvGrpSpPr>
            <p:grpSpPr>
              <a:xfrm>
                <a:off x="6739153" y="4403955"/>
                <a:ext cx="864096" cy="864096"/>
                <a:chOff x="4900994" y="3861048"/>
                <a:chExt cx="864096" cy="864096"/>
              </a:xfrm>
            </p:grpSpPr>
            <p:sp>
              <p:nvSpPr>
                <p:cNvPr id="33" name="iṣlîḋê">
                  <a:extLst>
                    <a:ext uri="{FF2B5EF4-FFF2-40B4-BE49-F238E27FC236}">
                      <a16:creationId xmlns:a16="http://schemas.microsoft.com/office/drawing/2014/main" xmlns="" id="{8D4E4429-1E68-430B-927A-25D71F9CAA58}"/>
                    </a:ext>
                  </a:extLst>
                </p:cNvPr>
                <p:cNvSpPr/>
                <p:nvPr/>
              </p:nvSpPr>
              <p:spPr>
                <a:xfrm>
                  <a:off x="4900994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ş1îḍè">
                  <a:extLst>
                    <a:ext uri="{FF2B5EF4-FFF2-40B4-BE49-F238E27FC236}">
                      <a16:creationId xmlns:a16="http://schemas.microsoft.com/office/drawing/2014/main" xmlns="" id="{6249E431-130B-4AF6-8891-F924F6E21325}"/>
                    </a:ext>
                  </a:extLst>
                </p:cNvPr>
                <p:cNvSpPr/>
                <p:nvPr/>
              </p:nvSpPr>
              <p:spPr bwMode="auto">
                <a:xfrm>
                  <a:off x="5139110" y="4099455"/>
                  <a:ext cx="387864" cy="387281"/>
                </a:xfrm>
                <a:custGeom>
                  <a:avLst/>
                  <a:gdLst>
                    <a:gd name="T0" fmla="*/ 6794 w 6860"/>
                    <a:gd name="T1" fmla="*/ 3307 h 6860"/>
                    <a:gd name="T2" fmla="*/ 5828 w 6860"/>
                    <a:gd name="T3" fmla="*/ 2341 h 6860"/>
                    <a:gd name="T4" fmla="*/ 5586 w 6860"/>
                    <a:gd name="T5" fmla="*/ 2341 h 6860"/>
                    <a:gd name="T6" fmla="*/ 5586 w 6860"/>
                    <a:gd name="T7" fmla="*/ 2582 h 6860"/>
                    <a:gd name="T8" fmla="*/ 6261 w 6860"/>
                    <a:gd name="T9" fmla="*/ 3257 h 6860"/>
                    <a:gd name="T10" fmla="*/ 3601 w 6860"/>
                    <a:gd name="T11" fmla="*/ 3257 h 6860"/>
                    <a:gd name="T12" fmla="*/ 3601 w 6860"/>
                    <a:gd name="T13" fmla="*/ 600 h 6860"/>
                    <a:gd name="T14" fmla="*/ 4276 w 6860"/>
                    <a:gd name="T15" fmla="*/ 1275 h 6860"/>
                    <a:gd name="T16" fmla="*/ 4517 w 6860"/>
                    <a:gd name="T17" fmla="*/ 1275 h 6860"/>
                    <a:gd name="T18" fmla="*/ 4517 w 6860"/>
                    <a:gd name="T19" fmla="*/ 1033 h 6860"/>
                    <a:gd name="T20" fmla="*/ 3551 w 6860"/>
                    <a:gd name="T21" fmla="*/ 67 h 6860"/>
                    <a:gd name="T22" fmla="*/ 3310 w 6860"/>
                    <a:gd name="T23" fmla="*/ 67 h 6860"/>
                    <a:gd name="T24" fmla="*/ 2343 w 6860"/>
                    <a:gd name="T25" fmla="*/ 1033 h 6860"/>
                    <a:gd name="T26" fmla="*/ 2343 w 6860"/>
                    <a:gd name="T27" fmla="*/ 1275 h 6860"/>
                    <a:gd name="T28" fmla="*/ 2585 w 6860"/>
                    <a:gd name="T29" fmla="*/ 1275 h 6860"/>
                    <a:gd name="T30" fmla="*/ 3260 w 6860"/>
                    <a:gd name="T31" fmla="*/ 600 h 6860"/>
                    <a:gd name="T32" fmla="*/ 3260 w 6860"/>
                    <a:gd name="T33" fmla="*/ 3257 h 6860"/>
                    <a:gd name="T34" fmla="*/ 600 w 6860"/>
                    <a:gd name="T35" fmla="*/ 3257 h 6860"/>
                    <a:gd name="T36" fmla="*/ 1275 w 6860"/>
                    <a:gd name="T37" fmla="*/ 2583 h 6860"/>
                    <a:gd name="T38" fmla="*/ 1275 w 6860"/>
                    <a:gd name="T39" fmla="*/ 2341 h 6860"/>
                    <a:gd name="T40" fmla="*/ 1033 w 6860"/>
                    <a:gd name="T41" fmla="*/ 2341 h 6860"/>
                    <a:gd name="T42" fmla="*/ 67 w 6860"/>
                    <a:gd name="T43" fmla="*/ 3307 h 6860"/>
                    <a:gd name="T44" fmla="*/ 67 w 6860"/>
                    <a:gd name="T45" fmla="*/ 3549 h 6860"/>
                    <a:gd name="T46" fmla="*/ 1033 w 6860"/>
                    <a:gd name="T47" fmla="*/ 4515 h 6860"/>
                    <a:gd name="T48" fmla="*/ 1275 w 6860"/>
                    <a:gd name="T49" fmla="*/ 4515 h 6860"/>
                    <a:gd name="T50" fmla="*/ 1275 w 6860"/>
                    <a:gd name="T51" fmla="*/ 4273 h 6860"/>
                    <a:gd name="T52" fmla="*/ 600 w 6860"/>
                    <a:gd name="T53" fmla="*/ 3599 h 6860"/>
                    <a:gd name="T54" fmla="*/ 3260 w 6860"/>
                    <a:gd name="T55" fmla="*/ 3599 h 6860"/>
                    <a:gd name="T56" fmla="*/ 3260 w 6860"/>
                    <a:gd name="T57" fmla="*/ 6261 h 6860"/>
                    <a:gd name="T58" fmla="*/ 2585 w 6860"/>
                    <a:gd name="T59" fmla="*/ 5586 h 6860"/>
                    <a:gd name="T60" fmla="*/ 2344 w 6860"/>
                    <a:gd name="T61" fmla="*/ 5586 h 6860"/>
                    <a:gd name="T62" fmla="*/ 2344 w 6860"/>
                    <a:gd name="T63" fmla="*/ 5827 h 6860"/>
                    <a:gd name="T64" fmla="*/ 3310 w 6860"/>
                    <a:gd name="T65" fmla="*/ 6794 h 6860"/>
                    <a:gd name="T66" fmla="*/ 3551 w 6860"/>
                    <a:gd name="T67" fmla="*/ 6794 h 6860"/>
                    <a:gd name="T68" fmla="*/ 4517 w 6860"/>
                    <a:gd name="T69" fmla="*/ 5828 h 6860"/>
                    <a:gd name="T70" fmla="*/ 4517 w 6860"/>
                    <a:gd name="T71" fmla="*/ 5586 h 6860"/>
                    <a:gd name="T72" fmla="*/ 4276 w 6860"/>
                    <a:gd name="T73" fmla="*/ 5586 h 6860"/>
                    <a:gd name="T74" fmla="*/ 3601 w 6860"/>
                    <a:gd name="T75" fmla="*/ 6261 h 6860"/>
                    <a:gd name="T76" fmla="*/ 3601 w 6860"/>
                    <a:gd name="T77" fmla="*/ 3599 h 6860"/>
                    <a:gd name="T78" fmla="*/ 6261 w 6860"/>
                    <a:gd name="T79" fmla="*/ 3599 h 6860"/>
                    <a:gd name="T80" fmla="*/ 5586 w 6860"/>
                    <a:gd name="T81" fmla="*/ 4273 h 6860"/>
                    <a:gd name="T82" fmla="*/ 5586 w 6860"/>
                    <a:gd name="T83" fmla="*/ 4515 h 6860"/>
                    <a:gd name="T84" fmla="*/ 5828 w 6860"/>
                    <a:gd name="T85" fmla="*/ 4515 h 6860"/>
                    <a:gd name="T86" fmla="*/ 6794 w 6860"/>
                    <a:gd name="T87" fmla="*/ 3549 h 6860"/>
                    <a:gd name="T88" fmla="*/ 6794 w 6860"/>
                    <a:gd name="T89" fmla="*/ 3307 h 6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60" h="6860">
                      <a:moveTo>
                        <a:pt x="6794" y="3307"/>
                      </a:moveTo>
                      <a:lnTo>
                        <a:pt x="5828" y="2341"/>
                      </a:lnTo>
                      <a:cubicBezTo>
                        <a:pt x="5761" y="2274"/>
                        <a:pt x="5653" y="2274"/>
                        <a:pt x="5586" y="2341"/>
                      </a:cubicBezTo>
                      <a:cubicBezTo>
                        <a:pt x="5519" y="2408"/>
                        <a:pt x="5519" y="2516"/>
                        <a:pt x="5586" y="2582"/>
                      </a:cubicBezTo>
                      <a:lnTo>
                        <a:pt x="6261" y="3257"/>
                      </a:lnTo>
                      <a:lnTo>
                        <a:pt x="3601" y="3257"/>
                      </a:lnTo>
                      <a:lnTo>
                        <a:pt x="3601" y="600"/>
                      </a:lnTo>
                      <a:lnTo>
                        <a:pt x="4276" y="1275"/>
                      </a:lnTo>
                      <a:cubicBezTo>
                        <a:pt x="4343" y="1342"/>
                        <a:pt x="4450" y="1342"/>
                        <a:pt x="4517" y="1275"/>
                      </a:cubicBezTo>
                      <a:cubicBezTo>
                        <a:pt x="4584" y="1208"/>
                        <a:pt x="4584" y="1100"/>
                        <a:pt x="4517" y="1033"/>
                      </a:cubicBezTo>
                      <a:lnTo>
                        <a:pt x="3551" y="67"/>
                      </a:lnTo>
                      <a:cubicBezTo>
                        <a:pt x="3484" y="0"/>
                        <a:pt x="3376" y="0"/>
                        <a:pt x="3310" y="67"/>
                      </a:cubicBezTo>
                      <a:lnTo>
                        <a:pt x="2343" y="1033"/>
                      </a:lnTo>
                      <a:cubicBezTo>
                        <a:pt x="2277" y="1100"/>
                        <a:pt x="2277" y="1208"/>
                        <a:pt x="2343" y="1275"/>
                      </a:cubicBezTo>
                      <a:cubicBezTo>
                        <a:pt x="2410" y="1342"/>
                        <a:pt x="2518" y="1342"/>
                        <a:pt x="2585" y="1275"/>
                      </a:cubicBezTo>
                      <a:lnTo>
                        <a:pt x="3260" y="600"/>
                      </a:lnTo>
                      <a:lnTo>
                        <a:pt x="3260" y="3257"/>
                      </a:lnTo>
                      <a:lnTo>
                        <a:pt x="600" y="3257"/>
                      </a:lnTo>
                      <a:lnTo>
                        <a:pt x="1275" y="2583"/>
                      </a:lnTo>
                      <a:cubicBezTo>
                        <a:pt x="1342" y="2516"/>
                        <a:pt x="1342" y="2408"/>
                        <a:pt x="1275" y="2341"/>
                      </a:cubicBezTo>
                      <a:cubicBezTo>
                        <a:pt x="1208" y="2274"/>
                        <a:pt x="1100" y="2274"/>
                        <a:pt x="1033" y="2341"/>
                      </a:cubicBezTo>
                      <a:lnTo>
                        <a:pt x="67" y="3307"/>
                      </a:lnTo>
                      <a:cubicBezTo>
                        <a:pt x="0" y="3374"/>
                        <a:pt x="0" y="3482"/>
                        <a:pt x="67" y="3549"/>
                      </a:cubicBezTo>
                      <a:lnTo>
                        <a:pt x="1033" y="4515"/>
                      </a:lnTo>
                      <a:cubicBezTo>
                        <a:pt x="1100" y="4582"/>
                        <a:pt x="1208" y="4582"/>
                        <a:pt x="1275" y="4515"/>
                      </a:cubicBezTo>
                      <a:cubicBezTo>
                        <a:pt x="1342" y="4448"/>
                        <a:pt x="1342" y="4340"/>
                        <a:pt x="1275" y="4273"/>
                      </a:cubicBezTo>
                      <a:lnTo>
                        <a:pt x="600" y="3599"/>
                      </a:lnTo>
                      <a:lnTo>
                        <a:pt x="3260" y="3599"/>
                      </a:lnTo>
                      <a:lnTo>
                        <a:pt x="3260" y="6261"/>
                      </a:lnTo>
                      <a:lnTo>
                        <a:pt x="2585" y="5586"/>
                      </a:lnTo>
                      <a:cubicBezTo>
                        <a:pt x="2518" y="5519"/>
                        <a:pt x="2410" y="5519"/>
                        <a:pt x="2344" y="5586"/>
                      </a:cubicBezTo>
                      <a:cubicBezTo>
                        <a:pt x="2277" y="5653"/>
                        <a:pt x="2277" y="5761"/>
                        <a:pt x="2344" y="5827"/>
                      </a:cubicBezTo>
                      <a:lnTo>
                        <a:pt x="3310" y="6794"/>
                      </a:lnTo>
                      <a:cubicBezTo>
                        <a:pt x="3376" y="6860"/>
                        <a:pt x="3484" y="6860"/>
                        <a:pt x="3551" y="6794"/>
                      </a:cubicBezTo>
                      <a:lnTo>
                        <a:pt x="4517" y="5828"/>
                      </a:lnTo>
                      <a:cubicBezTo>
                        <a:pt x="4584" y="5761"/>
                        <a:pt x="4584" y="5653"/>
                        <a:pt x="4517" y="5586"/>
                      </a:cubicBezTo>
                      <a:cubicBezTo>
                        <a:pt x="4451" y="5519"/>
                        <a:pt x="4343" y="5519"/>
                        <a:pt x="4276" y="5586"/>
                      </a:cubicBezTo>
                      <a:lnTo>
                        <a:pt x="3601" y="6261"/>
                      </a:lnTo>
                      <a:lnTo>
                        <a:pt x="3601" y="3599"/>
                      </a:lnTo>
                      <a:lnTo>
                        <a:pt x="6261" y="3599"/>
                      </a:lnTo>
                      <a:lnTo>
                        <a:pt x="5586" y="4273"/>
                      </a:lnTo>
                      <a:cubicBezTo>
                        <a:pt x="5519" y="4340"/>
                        <a:pt x="5519" y="4448"/>
                        <a:pt x="5586" y="4515"/>
                      </a:cubicBezTo>
                      <a:cubicBezTo>
                        <a:pt x="5653" y="4582"/>
                        <a:pt x="5761" y="4582"/>
                        <a:pt x="5828" y="4515"/>
                      </a:cubicBezTo>
                      <a:lnTo>
                        <a:pt x="6794" y="3549"/>
                      </a:lnTo>
                      <a:cubicBezTo>
                        <a:pt x="6860" y="3482"/>
                        <a:pt x="6860" y="3374"/>
                        <a:pt x="6794" y="3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" name="îṣḷîḋê">
                <a:extLst>
                  <a:ext uri="{FF2B5EF4-FFF2-40B4-BE49-F238E27FC236}">
                    <a16:creationId xmlns:a16="http://schemas.microsoft.com/office/drawing/2014/main" xmlns="" id="{9E7EAD92-B909-4942-AE94-5961A85DF805}"/>
                  </a:ext>
                </a:extLst>
              </p:cNvPr>
              <p:cNvSpPr txBox="1"/>
              <p:nvPr/>
            </p:nvSpPr>
            <p:spPr>
              <a:xfrm>
                <a:off x="6504571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iṡļíḍê">
                <a:extLst>
                  <a:ext uri="{FF2B5EF4-FFF2-40B4-BE49-F238E27FC236}">
                    <a16:creationId xmlns:a16="http://schemas.microsoft.com/office/drawing/2014/main" xmlns="" id="{C4C8A0A0-7682-4F23-9A5F-8AEC0146E05F}"/>
                  </a:ext>
                </a:extLst>
              </p:cNvPr>
              <p:cNvSpPr txBox="1"/>
              <p:nvPr/>
            </p:nvSpPr>
            <p:spPr>
              <a:xfrm>
                <a:off x="6414005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íṥḻiḍè">
              <a:extLst>
                <a:ext uri="{FF2B5EF4-FFF2-40B4-BE49-F238E27FC236}">
                  <a16:creationId xmlns:a16="http://schemas.microsoft.com/office/drawing/2014/main" xmlns="" id="{6236A643-DAAD-4CB5-8C23-DB9E8F8C620F}"/>
                </a:ext>
              </a:extLst>
            </p:cNvPr>
            <p:cNvGrpSpPr/>
            <p:nvPr/>
          </p:nvGrpSpPr>
          <p:grpSpPr>
            <a:xfrm>
              <a:off x="8078443" y="4169428"/>
              <a:ext cx="1514392" cy="1725808"/>
              <a:chOff x="8304771" y="4095687"/>
              <a:chExt cx="1514392" cy="1725808"/>
            </a:xfrm>
          </p:grpSpPr>
          <p:grpSp>
            <p:nvGrpSpPr>
              <p:cNvPr id="25" name="ï$lïḑe">
                <a:extLst>
                  <a:ext uri="{FF2B5EF4-FFF2-40B4-BE49-F238E27FC236}">
                    <a16:creationId xmlns:a16="http://schemas.microsoft.com/office/drawing/2014/main" xmlns="" id="{82A0EF00-BD48-4B72-A6B2-85A6782EA051}"/>
                  </a:ext>
                </a:extLst>
              </p:cNvPr>
              <p:cNvGrpSpPr/>
              <p:nvPr/>
            </p:nvGrpSpPr>
            <p:grpSpPr>
              <a:xfrm>
                <a:off x="8629920" y="4403955"/>
                <a:ext cx="864096" cy="864096"/>
                <a:chOff x="6499292" y="3861048"/>
                <a:chExt cx="864096" cy="864096"/>
              </a:xfrm>
            </p:grpSpPr>
            <p:sp>
              <p:nvSpPr>
                <p:cNvPr id="28" name="íŝļïḋè">
                  <a:extLst>
                    <a:ext uri="{FF2B5EF4-FFF2-40B4-BE49-F238E27FC236}">
                      <a16:creationId xmlns:a16="http://schemas.microsoft.com/office/drawing/2014/main" xmlns="" id="{B43ECA54-0A80-4BE7-B38B-EA3DB907F900}"/>
                    </a:ext>
                  </a:extLst>
                </p:cNvPr>
                <p:cNvSpPr/>
                <p:nvPr/>
              </p:nvSpPr>
              <p:spPr>
                <a:xfrm>
                  <a:off x="649929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ṥliḓe">
                  <a:extLst>
                    <a:ext uri="{FF2B5EF4-FFF2-40B4-BE49-F238E27FC236}">
                      <a16:creationId xmlns:a16="http://schemas.microsoft.com/office/drawing/2014/main" xmlns="" id="{308DF24B-3666-4EA1-A01C-EF7290C261A8}"/>
                    </a:ext>
                  </a:extLst>
                </p:cNvPr>
                <p:cNvSpPr/>
                <p:nvPr/>
              </p:nvSpPr>
              <p:spPr bwMode="auto">
                <a:xfrm>
                  <a:off x="6737408" y="4150294"/>
                  <a:ext cx="387864" cy="285604"/>
                </a:xfrm>
                <a:custGeom>
                  <a:avLst/>
                  <a:gdLst>
                    <a:gd name="T0" fmla="*/ 3344 w 5590"/>
                    <a:gd name="T1" fmla="*/ 549 h 4122"/>
                    <a:gd name="T2" fmla="*/ 2246 w 5590"/>
                    <a:gd name="T3" fmla="*/ 549 h 4122"/>
                    <a:gd name="T4" fmla="*/ 2795 w 5590"/>
                    <a:gd name="T5" fmla="*/ 240 h 4122"/>
                    <a:gd name="T6" fmla="*/ 2795 w 5590"/>
                    <a:gd name="T7" fmla="*/ 859 h 4122"/>
                    <a:gd name="T8" fmla="*/ 2795 w 5590"/>
                    <a:gd name="T9" fmla="*/ 240 h 4122"/>
                    <a:gd name="T10" fmla="*/ 5470 w 5590"/>
                    <a:gd name="T11" fmla="*/ 4122 h 4122"/>
                    <a:gd name="T12" fmla="*/ 0 w 5590"/>
                    <a:gd name="T13" fmla="*/ 4002 h 4122"/>
                    <a:gd name="T14" fmla="*/ 5470 w 5590"/>
                    <a:gd name="T15" fmla="*/ 3882 h 4122"/>
                    <a:gd name="T16" fmla="*/ 917 w 5590"/>
                    <a:gd name="T17" fmla="*/ 1194 h 4122"/>
                    <a:gd name="T18" fmla="*/ 1144 w 5590"/>
                    <a:gd name="T19" fmla="*/ 1115 h 4122"/>
                    <a:gd name="T20" fmla="*/ 4344 w 5590"/>
                    <a:gd name="T21" fmla="*/ 1411 h 4122"/>
                    <a:gd name="T22" fmla="*/ 4599 w 5590"/>
                    <a:gd name="T23" fmla="*/ 1041 h 4122"/>
                    <a:gd name="T24" fmla="*/ 4544 w 5590"/>
                    <a:gd name="T25" fmla="*/ 1568 h 4122"/>
                    <a:gd name="T26" fmla="*/ 4487 w 5590"/>
                    <a:gd name="T27" fmla="*/ 1637 h 4122"/>
                    <a:gd name="T28" fmla="*/ 4429 w 5590"/>
                    <a:gd name="T29" fmla="*/ 1651 h 4122"/>
                    <a:gd name="T30" fmla="*/ 1165 w 5590"/>
                    <a:gd name="T31" fmla="*/ 1651 h 4122"/>
                    <a:gd name="T32" fmla="*/ 1106 w 5590"/>
                    <a:gd name="T33" fmla="*/ 1638 h 4122"/>
                    <a:gd name="T34" fmla="*/ 1054 w 5590"/>
                    <a:gd name="T35" fmla="*/ 1585 h 4122"/>
                    <a:gd name="T36" fmla="*/ 917 w 5590"/>
                    <a:gd name="T37" fmla="*/ 1194 h 4122"/>
                    <a:gd name="T38" fmla="*/ 1539 w 5590"/>
                    <a:gd name="T39" fmla="*/ 3355 h 4122"/>
                    <a:gd name="T40" fmla="*/ 2675 w 5590"/>
                    <a:gd name="T41" fmla="*/ 1947 h 4122"/>
                    <a:gd name="T42" fmla="*/ 2915 w 5590"/>
                    <a:gd name="T43" fmla="*/ 1947 h 4122"/>
                    <a:gd name="T44" fmla="*/ 4051 w 5590"/>
                    <a:gd name="T45" fmla="*/ 3355 h 4122"/>
                    <a:gd name="T46" fmla="*/ 3301 w 5590"/>
                    <a:gd name="T47" fmla="*/ 3198 h 4122"/>
                    <a:gd name="T48" fmla="*/ 3301 w 5590"/>
                    <a:gd name="T49" fmla="*/ 2958 h 4122"/>
                    <a:gd name="T50" fmla="*/ 4104 w 5590"/>
                    <a:gd name="T51" fmla="*/ 2960 h 4122"/>
                    <a:gd name="T52" fmla="*/ 4187 w 5590"/>
                    <a:gd name="T53" fmla="*/ 3019 h 4122"/>
                    <a:gd name="T54" fmla="*/ 4332 w 5590"/>
                    <a:gd name="T55" fmla="*/ 3433 h 4122"/>
                    <a:gd name="T56" fmla="*/ 4338 w 5590"/>
                    <a:gd name="T57" fmla="*/ 3497 h 4122"/>
                    <a:gd name="T58" fmla="*/ 4279 w 5590"/>
                    <a:gd name="T59" fmla="*/ 3580 h 4122"/>
                    <a:gd name="T60" fmla="*/ 4217 w 5590"/>
                    <a:gd name="T61" fmla="*/ 3595 h 4122"/>
                    <a:gd name="T62" fmla="*/ 2793 w 5590"/>
                    <a:gd name="T63" fmla="*/ 3595 h 4122"/>
                    <a:gd name="T64" fmla="*/ 1370 w 5590"/>
                    <a:gd name="T65" fmla="*/ 3595 h 4122"/>
                    <a:gd name="T66" fmla="*/ 1250 w 5590"/>
                    <a:gd name="T67" fmla="*/ 3475 h 4122"/>
                    <a:gd name="T68" fmla="*/ 1393 w 5590"/>
                    <a:gd name="T69" fmla="*/ 3041 h 4122"/>
                    <a:gd name="T70" fmla="*/ 1438 w 5590"/>
                    <a:gd name="T71" fmla="*/ 2980 h 4122"/>
                    <a:gd name="T72" fmla="*/ 1510 w 5590"/>
                    <a:gd name="T73" fmla="*/ 2958 h 4122"/>
                    <a:gd name="T74" fmla="*/ 2409 w 5590"/>
                    <a:gd name="T75" fmla="*/ 3078 h 4122"/>
                    <a:gd name="T76" fmla="*/ 1593 w 5590"/>
                    <a:gd name="T77" fmla="*/ 3198 h 4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90" h="4122">
                      <a:moveTo>
                        <a:pt x="2795" y="1099"/>
                      </a:moveTo>
                      <a:cubicBezTo>
                        <a:pt x="3098" y="1099"/>
                        <a:pt x="3344" y="852"/>
                        <a:pt x="3344" y="549"/>
                      </a:cubicBezTo>
                      <a:cubicBezTo>
                        <a:pt x="3344" y="246"/>
                        <a:pt x="3098" y="0"/>
                        <a:pt x="2795" y="0"/>
                      </a:cubicBezTo>
                      <a:cubicBezTo>
                        <a:pt x="2492" y="0"/>
                        <a:pt x="2246" y="246"/>
                        <a:pt x="2246" y="549"/>
                      </a:cubicBezTo>
                      <a:cubicBezTo>
                        <a:pt x="2246" y="852"/>
                        <a:pt x="2492" y="1099"/>
                        <a:pt x="2795" y="1099"/>
                      </a:cubicBezTo>
                      <a:close/>
                      <a:moveTo>
                        <a:pt x="2795" y="240"/>
                      </a:moveTo>
                      <a:cubicBezTo>
                        <a:pt x="2966" y="240"/>
                        <a:pt x="3104" y="379"/>
                        <a:pt x="3104" y="549"/>
                      </a:cubicBezTo>
                      <a:cubicBezTo>
                        <a:pt x="3104" y="720"/>
                        <a:pt x="2966" y="859"/>
                        <a:pt x="2795" y="859"/>
                      </a:cubicBezTo>
                      <a:cubicBezTo>
                        <a:pt x="2624" y="859"/>
                        <a:pt x="2486" y="720"/>
                        <a:pt x="2486" y="549"/>
                      </a:cubicBezTo>
                      <a:cubicBezTo>
                        <a:pt x="2486" y="379"/>
                        <a:pt x="2625" y="240"/>
                        <a:pt x="2795" y="240"/>
                      </a:cubicBezTo>
                      <a:close/>
                      <a:moveTo>
                        <a:pt x="5590" y="4002"/>
                      </a:moveTo>
                      <a:cubicBezTo>
                        <a:pt x="5590" y="4068"/>
                        <a:pt x="5536" y="4122"/>
                        <a:pt x="5470" y="4122"/>
                      </a:cubicBezTo>
                      <a:lnTo>
                        <a:pt x="120" y="4122"/>
                      </a:lnTo>
                      <a:cubicBezTo>
                        <a:pt x="54" y="4122"/>
                        <a:pt x="0" y="4068"/>
                        <a:pt x="0" y="4002"/>
                      </a:cubicBezTo>
                      <a:cubicBezTo>
                        <a:pt x="0" y="3936"/>
                        <a:pt x="54" y="3882"/>
                        <a:pt x="120" y="3882"/>
                      </a:cubicBezTo>
                      <a:lnTo>
                        <a:pt x="5470" y="3882"/>
                      </a:lnTo>
                      <a:cubicBezTo>
                        <a:pt x="5536" y="3882"/>
                        <a:pt x="5590" y="3936"/>
                        <a:pt x="5590" y="4002"/>
                      </a:cubicBezTo>
                      <a:close/>
                      <a:moveTo>
                        <a:pt x="917" y="1194"/>
                      </a:moveTo>
                      <a:cubicBezTo>
                        <a:pt x="896" y="1131"/>
                        <a:pt x="929" y="1063"/>
                        <a:pt x="992" y="1041"/>
                      </a:cubicBezTo>
                      <a:cubicBezTo>
                        <a:pt x="1054" y="1020"/>
                        <a:pt x="1123" y="1053"/>
                        <a:pt x="1144" y="1115"/>
                      </a:cubicBezTo>
                      <a:lnTo>
                        <a:pt x="1246" y="1411"/>
                      </a:lnTo>
                      <a:lnTo>
                        <a:pt x="4344" y="1411"/>
                      </a:lnTo>
                      <a:lnTo>
                        <a:pt x="4446" y="1115"/>
                      </a:lnTo>
                      <a:cubicBezTo>
                        <a:pt x="4468" y="1053"/>
                        <a:pt x="4536" y="1020"/>
                        <a:pt x="4599" y="1041"/>
                      </a:cubicBezTo>
                      <a:cubicBezTo>
                        <a:pt x="4661" y="1063"/>
                        <a:pt x="4694" y="1131"/>
                        <a:pt x="4673" y="1194"/>
                      </a:cubicBezTo>
                      <a:lnTo>
                        <a:pt x="4544" y="1568"/>
                      </a:lnTo>
                      <a:cubicBezTo>
                        <a:pt x="4542" y="1574"/>
                        <a:pt x="4539" y="1580"/>
                        <a:pt x="4536" y="1586"/>
                      </a:cubicBezTo>
                      <a:cubicBezTo>
                        <a:pt x="4525" y="1608"/>
                        <a:pt x="4508" y="1625"/>
                        <a:pt x="4487" y="1637"/>
                      </a:cubicBezTo>
                      <a:cubicBezTo>
                        <a:pt x="4480" y="1640"/>
                        <a:pt x="4473" y="1644"/>
                        <a:pt x="4465" y="1646"/>
                      </a:cubicBezTo>
                      <a:cubicBezTo>
                        <a:pt x="4454" y="1650"/>
                        <a:pt x="4442" y="1651"/>
                        <a:pt x="4429" y="1651"/>
                      </a:cubicBezTo>
                      <a:cubicBezTo>
                        <a:pt x="4428" y="1651"/>
                        <a:pt x="4427" y="1651"/>
                        <a:pt x="4426" y="1651"/>
                      </a:cubicBezTo>
                      <a:lnTo>
                        <a:pt x="1165" y="1651"/>
                      </a:lnTo>
                      <a:cubicBezTo>
                        <a:pt x="1150" y="1652"/>
                        <a:pt x="1136" y="1650"/>
                        <a:pt x="1123" y="1645"/>
                      </a:cubicBezTo>
                      <a:cubicBezTo>
                        <a:pt x="1117" y="1643"/>
                        <a:pt x="1112" y="1641"/>
                        <a:pt x="1106" y="1638"/>
                      </a:cubicBezTo>
                      <a:cubicBezTo>
                        <a:pt x="1106" y="1638"/>
                        <a:pt x="1106" y="1638"/>
                        <a:pt x="1106" y="1638"/>
                      </a:cubicBezTo>
                      <a:cubicBezTo>
                        <a:pt x="1084" y="1627"/>
                        <a:pt x="1065" y="1609"/>
                        <a:pt x="1054" y="1585"/>
                      </a:cubicBezTo>
                      <a:cubicBezTo>
                        <a:pt x="1051" y="1580"/>
                        <a:pt x="1048" y="1574"/>
                        <a:pt x="1047" y="1568"/>
                      </a:cubicBezTo>
                      <a:lnTo>
                        <a:pt x="917" y="1194"/>
                      </a:lnTo>
                      <a:close/>
                      <a:moveTo>
                        <a:pt x="1593" y="3198"/>
                      </a:moveTo>
                      <a:lnTo>
                        <a:pt x="1539" y="3355"/>
                      </a:lnTo>
                      <a:lnTo>
                        <a:pt x="2675" y="3355"/>
                      </a:lnTo>
                      <a:lnTo>
                        <a:pt x="2675" y="1947"/>
                      </a:lnTo>
                      <a:cubicBezTo>
                        <a:pt x="2675" y="1881"/>
                        <a:pt x="2729" y="1827"/>
                        <a:pt x="2795" y="1827"/>
                      </a:cubicBezTo>
                      <a:cubicBezTo>
                        <a:pt x="2861" y="1827"/>
                        <a:pt x="2915" y="1881"/>
                        <a:pt x="2915" y="1947"/>
                      </a:cubicBezTo>
                      <a:lnTo>
                        <a:pt x="2915" y="3355"/>
                      </a:lnTo>
                      <a:lnTo>
                        <a:pt x="4051" y="3355"/>
                      </a:lnTo>
                      <a:lnTo>
                        <a:pt x="3997" y="3198"/>
                      </a:lnTo>
                      <a:lnTo>
                        <a:pt x="3301" y="3198"/>
                      </a:lnTo>
                      <a:cubicBezTo>
                        <a:pt x="3235" y="3198"/>
                        <a:pt x="3181" y="3144"/>
                        <a:pt x="3181" y="3078"/>
                      </a:cubicBezTo>
                      <a:cubicBezTo>
                        <a:pt x="3181" y="3011"/>
                        <a:pt x="3235" y="2958"/>
                        <a:pt x="3301" y="2958"/>
                      </a:cubicBezTo>
                      <a:lnTo>
                        <a:pt x="4080" y="2958"/>
                      </a:lnTo>
                      <a:cubicBezTo>
                        <a:pt x="4088" y="2957"/>
                        <a:pt x="4096" y="2958"/>
                        <a:pt x="4104" y="2960"/>
                      </a:cubicBezTo>
                      <a:cubicBezTo>
                        <a:pt x="4122" y="2963"/>
                        <a:pt x="4138" y="2970"/>
                        <a:pt x="4151" y="2979"/>
                      </a:cubicBezTo>
                      <a:cubicBezTo>
                        <a:pt x="4166" y="2989"/>
                        <a:pt x="4178" y="3003"/>
                        <a:pt x="4187" y="3019"/>
                      </a:cubicBezTo>
                      <a:cubicBezTo>
                        <a:pt x="4191" y="3026"/>
                        <a:pt x="4194" y="3033"/>
                        <a:pt x="4197" y="3041"/>
                      </a:cubicBezTo>
                      <a:lnTo>
                        <a:pt x="4332" y="3433"/>
                      </a:lnTo>
                      <a:cubicBezTo>
                        <a:pt x="4335" y="3440"/>
                        <a:pt x="4337" y="3448"/>
                        <a:pt x="4338" y="3455"/>
                      </a:cubicBezTo>
                      <a:cubicBezTo>
                        <a:pt x="4340" y="3469"/>
                        <a:pt x="4340" y="3483"/>
                        <a:pt x="4338" y="3497"/>
                      </a:cubicBezTo>
                      <a:cubicBezTo>
                        <a:pt x="4335" y="3514"/>
                        <a:pt x="4327" y="3531"/>
                        <a:pt x="4317" y="3545"/>
                      </a:cubicBezTo>
                      <a:cubicBezTo>
                        <a:pt x="4307" y="3559"/>
                        <a:pt x="4294" y="3571"/>
                        <a:pt x="4279" y="3580"/>
                      </a:cubicBezTo>
                      <a:cubicBezTo>
                        <a:pt x="4267" y="3586"/>
                        <a:pt x="4253" y="3591"/>
                        <a:pt x="4239" y="3594"/>
                      </a:cubicBezTo>
                      <a:cubicBezTo>
                        <a:pt x="4232" y="3595"/>
                        <a:pt x="4224" y="3595"/>
                        <a:pt x="4217" y="3595"/>
                      </a:cubicBezTo>
                      <a:lnTo>
                        <a:pt x="2798" y="3595"/>
                      </a:lnTo>
                      <a:cubicBezTo>
                        <a:pt x="2796" y="3595"/>
                        <a:pt x="2794" y="3595"/>
                        <a:pt x="2793" y="3595"/>
                      </a:cubicBezTo>
                      <a:lnTo>
                        <a:pt x="1373" y="3595"/>
                      </a:lnTo>
                      <a:cubicBezTo>
                        <a:pt x="1372" y="3595"/>
                        <a:pt x="1371" y="3595"/>
                        <a:pt x="1370" y="3595"/>
                      </a:cubicBezTo>
                      <a:cubicBezTo>
                        <a:pt x="1365" y="3595"/>
                        <a:pt x="1359" y="3595"/>
                        <a:pt x="1354" y="3594"/>
                      </a:cubicBezTo>
                      <a:cubicBezTo>
                        <a:pt x="1295" y="3586"/>
                        <a:pt x="1250" y="3536"/>
                        <a:pt x="1250" y="3475"/>
                      </a:cubicBezTo>
                      <a:cubicBezTo>
                        <a:pt x="1250" y="3460"/>
                        <a:pt x="1253" y="3445"/>
                        <a:pt x="1258" y="3432"/>
                      </a:cubicBezTo>
                      <a:lnTo>
                        <a:pt x="1393" y="3041"/>
                      </a:lnTo>
                      <a:cubicBezTo>
                        <a:pt x="1396" y="3033"/>
                        <a:pt x="1399" y="3026"/>
                        <a:pt x="1403" y="3019"/>
                      </a:cubicBezTo>
                      <a:cubicBezTo>
                        <a:pt x="1412" y="3003"/>
                        <a:pt x="1424" y="2990"/>
                        <a:pt x="1438" y="2980"/>
                      </a:cubicBezTo>
                      <a:cubicBezTo>
                        <a:pt x="1452" y="2970"/>
                        <a:pt x="1468" y="2963"/>
                        <a:pt x="1486" y="2960"/>
                      </a:cubicBezTo>
                      <a:cubicBezTo>
                        <a:pt x="1494" y="2958"/>
                        <a:pt x="1502" y="2957"/>
                        <a:pt x="1510" y="2958"/>
                      </a:cubicBezTo>
                      <a:lnTo>
                        <a:pt x="2289" y="2958"/>
                      </a:lnTo>
                      <a:cubicBezTo>
                        <a:pt x="2355" y="2958"/>
                        <a:pt x="2409" y="3011"/>
                        <a:pt x="2409" y="3078"/>
                      </a:cubicBezTo>
                      <a:cubicBezTo>
                        <a:pt x="2409" y="3144"/>
                        <a:pt x="2355" y="3198"/>
                        <a:pt x="2289" y="3198"/>
                      </a:cubicBezTo>
                      <a:lnTo>
                        <a:pt x="1593" y="31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ïṥḻíḍe">
                <a:extLst>
                  <a:ext uri="{FF2B5EF4-FFF2-40B4-BE49-F238E27FC236}">
                    <a16:creationId xmlns:a16="http://schemas.microsoft.com/office/drawing/2014/main" xmlns="" id="{AF7C454E-3D00-4955-8AAC-DC4B4BEE223E}"/>
                  </a:ext>
                </a:extLst>
              </p:cNvPr>
              <p:cNvSpPr txBox="1"/>
              <p:nvPr/>
            </p:nvSpPr>
            <p:spPr>
              <a:xfrm>
                <a:off x="8395337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ṩliḑè">
                <a:extLst>
                  <a:ext uri="{FF2B5EF4-FFF2-40B4-BE49-F238E27FC236}">
                    <a16:creationId xmlns:a16="http://schemas.microsoft.com/office/drawing/2014/main" xmlns="" id="{6501CC8D-D288-4E1B-AA5F-CF1D06F29385}"/>
                  </a:ext>
                </a:extLst>
              </p:cNvPr>
              <p:cNvSpPr txBox="1"/>
              <p:nvPr/>
            </p:nvSpPr>
            <p:spPr>
              <a:xfrm>
                <a:off x="8304771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íšľiďè">
              <a:extLst>
                <a:ext uri="{FF2B5EF4-FFF2-40B4-BE49-F238E27FC236}">
                  <a16:creationId xmlns:a16="http://schemas.microsoft.com/office/drawing/2014/main" xmlns="" id="{A98B5A40-6E4E-409D-84DB-01F01046CB02}"/>
                </a:ext>
              </a:extLst>
            </p:cNvPr>
            <p:cNvGrpSpPr/>
            <p:nvPr/>
          </p:nvGrpSpPr>
          <p:grpSpPr>
            <a:xfrm>
              <a:off x="9912629" y="4169428"/>
              <a:ext cx="1514392" cy="1725808"/>
              <a:chOff x="8304771" y="4095687"/>
              <a:chExt cx="1514392" cy="1725808"/>
            </a:xfrm>
          </p:grpSpPr>
          <p:grpSp>
            <p:nvGrpSpPr>
              <p:cNvPr id="20" name="íşļîďê">
                <a:extLst>
                  <a:ext uri="{FF2B5EF4-FFF2-40B4-BE49-F238E27FC236}">
                    <a16:creationId xmlns:a16="http://schemas.microsoft.com/office/drawing/2014/main" xmlns="" id="{7F28D1B5-3E87-4176-A4FC-8AD14539EF95}"/>
                  </a:ext>
                </a:extLst>
              </p:cNvPr>
              <p:cNvGrpSpPr/>
              <p:nvPr/>
            </p:nvGrpSpPr>
            <p:grpSpPr>
              <a:xfrm>
                <a:off x="8629920" y="4403955"/>
                <a:ext cx="864096" cy="864096"/>
                <a:chOff x="6499292" y="3861048"/>
                <a:chExt cx="864096" cy="864096"/>
              </a:xfrm>
            </p:grpSpPr>
            <p:sp>
              <p:nvSpPr>
                <p:cNvPr id="23" name="iŝļïḓé">
                  <a:extLst>
                    <a:ext uri="{FF2B5EF4-FFF2-40B4-BE49-F238E27FC236}">
                      <a16:creationId xmlns:a16="http://schemas.microsoft.com/office/drawing/2014/main" xmlns="" id="{7A1F6D5D-ABCC-4DCF-9CDC-0028D73B4627}"/>
                    </a:ext>
                  </a:extLst>
                </p:cNvPr>
                <p:cNvSpPr/>
                <p:nvPr/>
              </p:nvSpPr>
              <p:spPr>
                <a:xfrm>
                  <a:off x="649929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ŝ1ídé">
                  <a:extLst>
                    <a:ext uri="{FF2B5EF4-FFF2-40B4-BE49-F238E27FC236}">
                      <a16:creationId xmlns:a16="http://schemas.microsoft.com/office/drawing/2014/main" xmlns="" id="{AD76E484-C815-49FC-A113-1F83DD3AA24D}"/>
                    </a:ext>
                  </a:extLst>
                </p:cNvPr>
                <p:cNvSpPr/>
                <p:nvPr/>
              </p:nvSpPr>
              <p:spPr bwMode="auto">
                <a:xfrm>
                  <a:off x="6762900" y="4099164"/>
                  <a:ext cx="336880" cy="387864"/>
                </a:xfrm>
                <a:custGeom>
                  <a:avLst/>
                  <a:gdLst>
                    <a:gd name="T0" fmla="*/ 5699 w 5931"/>
                    <a:gd name="T1" fmla="*/ 3199 h 6838"/>
                    <a:gd name="T2" fmla="*/ 5298 w 5931"/>
                    <a:gd name="T3" fmla="*/ 3024 h 6838"/>
                    <a:gd name="T4" fmla="*/ 5130 w 5931"/>
                    <a:gd name="T5" fmla="*/ 2630 h 6838"/>
                    <a:gd name="T6" fmla="*/ 4787 w 5931"/>
                    <a:gd name="T7" fmla="*/ 2457 h 6838"/>
                    <a:gd name="T8" fmla="*/ 4727 w 5931"/>
                    <a:gd name="T9" fmla="*/ 2453 h 6838"/>
                    <a:gd name="T10" fmla="*/ 4726 w 5931"/>
                    <a:gd name="T11" fmla="*/ 2400 h 6838"/>
                    <a:gd name="T12" fmla="*/ 4561 w 5931"/>
                    <a:gd name="T13" fmla="*/ 2061 h 6838"/>
                    <a:gd name="T14" fmla="*/ 4311 w 5931"/>
                    <a:gd name="T15" fmla="*/ 1910 h 6838"/>
                    <a:gd name="T16" fmla="*/ 5358 w 5931"/>
                    <a:gd name="T17" fmla="*/ 866 h 6838"/>
                    <a:gd name="T18" fmla="*/ 5301 w 5931"/>
                    <a:gd name="T19" fmla="*/ 182 h 6838"/>
                    <a:gd name="T20" fmla="*/ 4960 w 5931"/>
                    <a:gd name="T21" fmla="*/ 14 h 6838"/>
                    <a:gd name="T22" fmla="*/ 4617 w 5931"/>
                    <a:gd name="T23" fmla="*/ 125 h 6838"/>
                    <a:gd name="T24" fmla="*/ 3098 w 5931"/>
                    <a:gd name="T25" fmla="*/ 1641 h 6838"/>
                    <a:gd name="T26" fmla="*/ 2601 w 5931"/>
                    <a:gd name="T27" fmla="*/ 1014 h 6838"/>
                    <a:gd name="T28" fmla="*/ 2518 w 5931"/>
                    <a:gd name="T29" fmla="*/ 956 h 6838"/>
                    <a:gd name="T30" fmla="*/ 835 w 5931"/>
                    <a:gd name="T31" fmla="*/ 2640 h 6838"/>
                    <a:gd name="T32" fmla="*/ 0 w 5931"/>
                    <a:gd name="T33" fmla="*/ 4786 h 6838"/>
                    <a:gd name="T34" fmla="*/ 2052 w 5931"/>
                    <a:gd name="T35" fmla="*/ 6838 h 6838"/>
                    <a:gd name="T36" fmla="*/ 3175 w 5931"/>
                    <a:gd name="T37" fmla="*/ 6463 h 6838"/>
                    <a:gd name="T38" fmla="*/ 5760 w 5931"/>
                    <a:gd name="T39" fmla="*/ 3878 h 6838"/>
                    <a:gd name="T40" fmla="*/ 5699 w 5931"/>
                    <a:gd name="T41" fmla="*/ 3199 h 6838"/>
                    <a:gd name="T42" fmla="*/ 5589 w 5931"/>
                    <a:gd name="T43" fmla="*/ 3707 h 6838"/>
                    <a:gd name="T44" fmla="*/ 3044 w 5931"/>
                    <a:gd name="T45" fmla="*/ 6252 h 6838"/>
                    <a:gd name="T46" fmla="*/ 2118 w 5931"/>
                    <a:gd name="T47" fmla="*/ 6561 h 6838"/>
                    <a:gd name="T48" fmla="*/ 283 w 5931"/>
                    <a:gd name="T49" fmla="*/ 4726 h 6838"/>
                    <a:gd name="T50" fmla="*/ 1042 w 5931"/>
                    <a:gd name="T51" fmla="*/ 2775 h 6838"/>
                    <a:gd name="T52" fmla="*/ 2543 w 5931"/>
                    <a:gd name="T53" fmla="*/ 1274 h 6838"/>
                    <a:gd name="T54" fmla="*/ 2869 w 5931"/>
                    <a:gd name="T55" fmla="*/ 1739 h 6838"/>
                    <a:gd name="T56" fmla="*/ 2788 w 5931"/>
                    <a:gd name="T57" fmla="*/ 1939 h 6838"/>
                    <a:gd name="T58" fmla="*/ 2110 w 5931"/>
                    <a:gd name="T59" fmla="*/ 2627 h 6838"/>
                    <a:gd name="T60" fmla="*/ 2281 w 5931"/>
                    <a:gd name="T61" fmla="*/ 2798 h 6838"/>
                    <a:gd name="T62" fmla="*/ 4789 w 5931"/>
                    <a:gd name="T63" fmla="*/ 297 h 6838"/>
                    <a:gd name="T64" fmla="*/ 4934 w 5931"/>
                    <a:gd name="T65" fmla="*/ 255 h 6838"/>
                    <a:gd name="T66" fmla="*/ 5130 w 5931"/>
                    <a:gd name="T67" fmla="*/ 354 h 6838"/>
                    <a:gd name="T68" fmla="*/ 5187 w 5931"/>
                    <a:gd name="T69" fmla="*/ 694 h 6838"/>
                    <a:gd name="T70" fmla="*/ 3477 w 5931"/>
                    <a:gd name="T71" fmla="*/ 2400 h 6838"/>
                    <a:gd name="T72" fmla="*/ 3648 w 5931"/>
                    <a:gd name="T73" fmla="*/ 2571 h 6838"/>
                    <a:gd name="T74" fmla="*/ 4049 w 5931"/>
                    <a:gd name="T75" fmla="*/ 2175 h 6838"/>
                    <a:gd name="T76" fmla="*/ 4194 w 5931"/>
                    <a:gd name="T77" fmla="*/ 2133 h 6838"/>
                    <a:gd name="T78" fmla="*/ 4390 w 5931"/>
                    <a:gd name="T79" fmla="*/ 2232 h 6838"/>
                    <a:gd name="T80" fmla="*/ 4484 w 5931"/>
                    <a:gd name="T81" fmla="*/ 2421 h 6838"/>
                    <a:gd name="T82" fmla="*/ 4439 w 5931"/>
                    <a:gd name="T83" fmla="*/ 2565 h 6838"/>
                    <a:gd name="T84" fmla="*/ 3983 w 5931"/>
                    <a:gd name="T85" fmla="*/ 3020 h 6838"/>
                    <a:gd name="T86" fmla="*/ 4155 w 5931"/>
                    <a:gd name="T87" fmla="*/ 3191 h 6838"/>
                    <a:gd name="T88" fmla="*/ 4610 w 5931"/>
                    <a:gd name="T89" fmla="*/ 2736 h 6838"/>
                    <a:gd name="T90" fmla="*/ 4757 w 5931"/>
                    <a:gd name="T91" fmla="*/ 2697 h 6838"/>
                    <a:gd name="T92" fmla="*/ 4959 w 5931"/>
                    <a:gd name="T93" fmla="*/ 2801 h 6838"/>
                    <a:gd name="T94" fmla="*/ 5008 w 5931"/>
                    <a:gd name="T95" fmla="*/ 3133 h 6838"/>
                    <a:gd name="T96" fmla="*/ 5008 w 5931"/>
                    <a:gd name="T97" fmla="*/ 3133 h 6838"/>
                    <a:gd name="T98" fmla="*/ 4552 w 5931"/>
                    <a:gd name="T99" fmla="*/ 3589 h 6838"/>
                    <a:gd name="T100" fmla="*/ 4724 w 5931"/>
                    <a:gd name="T101" fmla="*/ 3760 h 6838"/>
                    <a:gd name="T102" fmla="*/ 5179 w 5931"/>
                    <a:gd name="T103" fmla="*/ 3305 h 6838"/>
                    <a:gd name="T104" fmla="*/ 5528 w 5931"/>
                    <a:gd name="T105" fmla="*/ 3370 h 6838"/>
                    <a:gd name="T106" fmla="*/ 5589 w 5931"/>
                    <a:gd name="T107" fmla="*/ 3707 h 6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931" h="6838">
                      <a:moveTo>
                        <a:pt x="5699" y="3199"/>
                      </a:moveTo>
                      <a:cubicBezTo>
                        <a:pt x="5585" y="3085"/>
                        <a:pt x="5436" y="3025"/>
                        <a:pt x="5298" y="3024"/>
                      </a:cubicBezTo>
                      <a:cubicBezTo>
                        <a:pt x="5301" y="2888"/>
                        <a:pt x="5245" y="2744"/>
                        <a:pt x="5130" y="2630"/>
                      </a:cubicBezTo>
                      <a:cubicBezTo>
                        <a:pt x="5035" y="2534"/>
                        <a:pt x="4913" y="2473"/>
                        <a:pt x="4787" y="2457"/>
                      </a:cubicBezTo>
                      <a:cubicBezTo>
                        <a:pt x="4767" y="2455"/>
                        <a:pt x="4747" y="2453"/>
                        <a:pt x="4727" y="2453"/>
                      </a:cubicBezTo>
                      <a:cubicBezTo>
                        <a:pt x="4728" y="2436"/>
                        <a:pt x="4727" y="2418"/>
                        <a:pt x="4726" y="2400"/>
                      </a:cubicBezTo>
                      <a:cubicBezTo>
                        <a:pt x="4715" y="2276"/>
                        <a:pt x="4656" y="2156"/>
                        <a:pt x="4561" y="2061"/>
                      </a:cubicBezTo>
                      <a:cubicBezTo>
                        <a:pt x="4489" y="1989"/>
                        <a:pt x="4403" y="1937"/>
                        <a:pt x="4311" y="1910"/>
                      </a:cubicBezTo>
                      <a:lnTo>
                        <a:pt x="5358" y="866"/>
                      </a:lnTo>
                      <a:cubicBezTo>
                        <a:pt x="5530" y="693"/>
                        <a:pt x="5505" y="386"/>
                        <a:pt x="5301" y="182"/>
                      </a:cubicBezTo>
                      <a:cubicBezTo>
                        <a:pt x="5206" y="87"/>
                        <a:pt x="5085" y="27"/>
                        <a:pt x="4960" y="14"/>
                      </a:cubicBezTo>
                      <a:cubicBezTo>
                        <a:pt x="4827" y="0"/>
                        <a:pt x="4703" y="40"/>
                        <a:pt x="4617" y="125"/>
                      </a:cubicBezTo>
                      <a:lnTo>
                        <a:pt x="3098" y="1641"/>
                      </a:lnTo>
                      <a:cubicBezTo>
                        <a:pt x="3019" y="1312"/>
                        <a:pt x="2647" y="1045"/>
                        <a:pt x="2601" y="1014"/>
                      </a:cubicBezTo>
                      <a:lnTo>
                        <a:pt x="2518" y="956"/>
                      </a:lnTo>
                      <a:lnTo>
                        <a:pt x="835" y="2640"/>
                      </a:lnTo>
                      <a:lnTo>
                        <a:pt x="0" y="4786"/>
                      </a:lnTo>
                      <a:lnTo>
                        <a:pt x="2052" y="6838"/>
                      </a:lnTo>
                      <a:lnTo>
                        <a:pt x="3175" y="6463"/>
                      </a:lnTo>
                      <a:lnTo>
                        <a:pt x="5760" y="3878"/>
                      </a:lnTo>
                      <a:cubicBezTo>
                        <a:pt x="5931" y="3708"/>
                        <a:pt x="5903" y="3403"/>
                        <a:pt x="5699" y="3199"/>
                      </a:cubicBezTo>
                      <a:close/>
                      <a:moveTo>
                        <a:pt x="5589" y="3707"/>
                      </a:moveTo>
                      <a:lnTo>
                        <a:pt x="3044" y="6252"/>
                      </a:lnTo>
                      <a:lnTo>
                        <a:pt x="2118" y="6561"/>
                      </a:lnTo>
                      <a:lnTo>
                        <a:pt x="283" y="4726"/>
                      </a:lnTo>
                      <a:lnTo>
                        <a:pt x="1042" y="2775"/>
                      </a:lnTo>
                      <a:lnTo>
                        <a:pt x="2543" y="1274"/>
                      </a:lnTo>
                      <a:cubicBezTo>
                        <a:pt x="2670" y="1380"/>
                        <a:pt x="2854" y="1568"/>
                        <a:pt x="2869" y="1739"/>
                      </a:cubicBezTo>
                      <a:cubicBezTo>
                        <a:pt x="2876" y="1813"/>
                        <a:pt x="2850" y="1876"/>
                        <a:pt x="2788" y="1939"/>
                      </a:cubicBezTo>
                      <a:lnTo>
                        <a:pt x="2110" y="2627"/>
                      </a:lnTo>
                      <a:lnTo>
                        <a:pt x="2281" y="2798"/>
                      </a:lnTo>
                      <a:lnTo>
                        <a:pt x="4789" y="297"/>
                      </a:lnTo>
                      <a:cubicBezTo>
                        <a:pt x="4822" y="263"/>
                        <a:pt x="4874" y="248"/>
                        <a:pt x="4934" y="255"/>
                      </a:cubicBezTo>
                      <a:cubicBezTo>
                        <a:pt x="5003" y="262"/>
                        <a:pt x="5074" y="298"/>
                        <a:pt x="5130" y="354"/>
                      </a:cubicBezTo>
                      <a:cubicBezTo>
                        <a:pt x="5236" y="459"/>
                        <a:pt x="5262" y="619"/>
                        <a:pt x="5187" y="694"/>
                      </a:cubicBezTo>
                      <a:lnTo>
                        <a:pt x="3477" y="2400"/>
                      </a:lnTo>
                      <a:lnTo>
                        <a:pt x="3648" y="2571"/>
                      </a:lnTo>
                      <a:lnTo>
                        <a:pt x="4049" y="2175"/>
                      </a:lnTo>
                      <a:cubicBezTo>
                        <a:pt x="4082" y="2141"/>
                        <a:pt x="4134" y="2126"/>
                        <a:pt x="4194" y="2133"/>
                      </a:cubicBezTo>
                      <a:cubicBezTo>
                        <a:pt x="4263" y="2140"/>
                        <a:pt x="4334" y="2176"/>
                        <a:pt x="4390" y="2232"/>
                      </a:cubicBezTo>
                      <a:cubicBezTo>
                        <a:pt x="4445" y="2287"/>
                        <a:pt x="4479" y="2354"/>
                        <a:pt x="4484" y="2421"/>
                      </a:cubicBezTo>
                      <a:cubicBezTo>
                        <a:pt x="4490" y="2479"/>
                        <a:pt x="4473" y="2530"/>
                        <a:pt x="4439" y="2565"/>
                      </a:cubicBezTo>
                      <a:lnTo>
                        <a:pt x="3983" y="3020"/>
                      </a:lnTo>
                      <a:lnTo>
                        <a:pt x="4155" y="3191"/>
                      </a:lnTo>
                      <a:lnTo>
                        <a:pt x="4610" y="2736"/>
                      </a:lnTo>
                      <a:cubicBezTo>
                        <a:pt x="4642" y="2704"/>
                        <a:pt x="4695" y="2690"/>
                        <a:pt x="4757" y="2697"/>
                      </a:cubicBezTo>
                      <a:cubicBezTo>
                        <a:pt x="4829" y="2707"/>
                        <a:pt x="4902" y="2744"/>
                        <a:pt x="4959" y="2801"/>
                      </a:cubicBezTo>
                      <a:cubicBezTo>
                        <a:pt x="5064" y="2906"/>
                        <a:pt x="5086" y="3055"/>
                        <a:pt x="5008" y="3133"/>
                      </a:cubicBezTo>
                      <a:lnTo>
                        <a:pt x="5008" y="3133"/>
                      </a:lnTo>
                      <a:lnTo>
                        <a:pt x="4552" y="3589"/>
                      </a:lnTo>
                      <a:lnTo>
                        <a:pt x="4724" y="3760"/>
                      </a:lnTo>
                      <a:lnTo>
                        <a:pt x="5179" y="3305"/>
                      </a:lnTo>
                      <a:cubicBezTo>
                        <a:pt x="5246" y="3238"/>
                        <a:pt x="5410" y="3252"/>
                        <a:pt x="5528" y="3370"/>
                      </a:cubicBezTo>
                      <a:cubicBezTo>
                        <a:pt x="5636" y="3478"/>
                        <a:pt x="5664" y="3632"/>
                        <a:pt x="5589" y="37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iṣḷîḋê">
                <a:extLst>
                  <a:ext uri="{FF2B5EF4-FFF2-40B4-BE49-F238E27FC236}">
                    <a16:creationId xmlns:a16="http://schemas.microsoft.com/office/drawing/2014/main" xmlns="" id="{D4F769F3-B0A6-4067-905B-7AE54650D2D9}"/>
                  </a:ext>
                </a:extLst>
              </p:cNvPr>
              <p:cNvSpPr txBox="1"/>
              <p:nvPr/>
            </p:nvSpPr>
            <p:spPr>
              <a:xfrm>
                <a:off x="8395337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ṥḻîḓé">
                <a:extLst>
                  <a:ext uri="{FF2B5EF4-FFF2-40B4-BE49-F238E27FC236}">
                    <a16:creationId xmlns:a16="http://schemas.microsoft.com/office/drawing/2014/main" xmlns="" id="{F78C0BB9-7D07-46DC-AA2D-1F140CE2B4EF}"/>
                  </a:ext>
                </a:extLst>
              </p:cNvPr>
              <p:cNvSpPr txBox="1"/>
              <p:nvPr/>
            </p:nvSpPr>
            <p:spPr>
              <a:xfrm>
                <a:off x="8304771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28A5B6A-7E82-42D6-A721-1F4473885F23}"/>
                </a:ext>
              </a:extLst>
            </p:cNvPr>
            <p:cNvCxnSpPr>
              <a:stCxn id="43" idx="6"/>
              <a:endCxn id="38" idx="2"/>
            </p:cNvCxnSpPr>
            <p:nvPr/>
          </p:nvCxnSpPr>
          <p:spPr>
            <a:xfrm>
              <a:off x="3765135" y="4909744"/>
              <a:ext cx="9700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DDF4571-8C17-4580-9223-05CBB0785203}"/>
                </a:ext>
              </a:extLst>
            </p:cNvPr>
            <p:cNvCxnSpPr>
              <a:stCxn id="38" idx="6"/>
              <a:endCxn id="33" idx="2"/>
            </p:cNvCxnSpPr>
            <p:nvPr/>
          </p:nvCxnSpPr>
          <p:spPr>
            <a:xfrm>
              <a:off x="5599319" y="4909744"/>
              <a:ext cx="9700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CFC9C4B-25D7-49DE-9C75-E8C342E25C57}"/>
                </a:ext>
              </a:extLst>
            </p:cNvPr>
            <p:cNvCxnSpPr>
              <a:stCxn id="33" idx="6"/>
              <a:endCxn id="28" idx="2"/>
            </p:cNvCxnSpPr>
            <p:nvPr/>
          </p:nvCxnSpPr>
          <p:spPr>
            <a:xfrm>
              <a:off x="7433503" y="4909744"/>
              <a:ext cx="970089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8B5F73A-F0D3-431A-86AA-F5589A272B84}"/>
                </a:ext>
              </a:extLst>
            </p:cNvPr>
            <p:cNvCxnSpPr>
              <a:stCxn id="28" idx="6"/>
            </p:cNvCxnSpPr>
            <p:nvPr/>
          </p:nvCxnSpPr>
          <p:spPr>
            <a:xfrm>
              <a:off x="9267688" y="4909744"/>
              <a:ext cx="97009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928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5" name="26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69EB3-BAD3-4828-90FC-5A44AFF255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03264"/>
            <a:ext cx="10758252" cy="4954736"/>
            <a:chOff x="669925" y="1903264"/>
            <a:chExt cx="10758252" cy="495473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E6F63DD-4022-4671-A36B-A98D96557921}"/>
                </a:ext>
              </a:extLst>
            </p:cNvPr>
            <p:cNvCxnSpPr/>
            <p:nvPr/>
          </p:nvCxnSpPr>
          <p:spPr>
            <a:xfrm>
              <a:off x="11408399" y="2204864"/>
              <a:ext cx="0" cy="4653136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ś1îḋé">
              <a:extLst>
                <a:ext uri="{FF2B5EF4-FFF2-40B4-BE49-F238E27FC236}">
                  <a16:creationId xmlns:a16="http://schemas.microsoft.com/office/drawing/2014/main" xmlns="" id="{5FC25483-D83B-4E2B-84B2-39A0A87D2913}"/>
                </a:ext>
              </a:extLst>
            </p:cNvPr>
            <p:cNvGrpSpPr/>
            <p:nvPr/>
          </p:nvGrpSpPr>
          <p:grpSpPr>
            <a:xfrm>
              <a:off x="669925" y="1903264"/>
              <a:ext cx="10758252" cy="3217997"/>
              <a:chOff x="424572" y="1903264"/>
              <a:chExt cx="11071991" cy="3217997"/>
            </a:xfrm>
          </p:grpSpPr>
          <p:grpSp>
            <p:nvGrpSpPr>
              <p:cNvPr id="12" name="íṣļíďe">
                <a:extLst>
                  <a:ext uri="{FF2B5EF4-FFF2-40B4-BE49-F238E27FC236}">
                    <a16:creationId xmlns:a16="http://schemas.microsoft.com/office/drawing/2014/main" xmlns="" id="{323E7CD2-839B-47E4-A662-5BD9A6E37722}"/>
                  </a:ext>
                </a:extLst>
              </p:cNvPr>
              <p:cNvGrpSpPr/>
              <p:nvPr/>
            </p:nvGrpSpPr>
            <p:grpSpPr>
              <a:xfrm>
                <a:off x="424572" y="1952909"/>
                <a:ext cx="2440195" cy="2411588"/>
                <a:chOff x="673889" y="1952909"/>
                <a:chExt cx="2440195" cy="2411588"/>
              </a:xfrm>
            </p:grpSpPr>
            <p:sp>
              <p:nvSpPr>
                <p:cNvPr id="33" name="ïşḻîḋé">
                  <a:extLst>
                    <a:ext uri="{FF2B5EF4-FFF2-40B4-BE49-F238E27FC236}">
                      <a16:creationId xmlns:a16="http://schemas.microsoft.com/office/drawing/2014/main" xmlns="" id="{677759F8-C33E-491C-8708-5A0715EBF2F1}"/>
                    </a:ext>
                  </a:extLst>
                </p:cNvPr>
                <p:cNvSpPr txBox="1"/>
                <p:nvPr/>
              </p:nvSpPr>
              <p:spPr>
                <a:xfrm>
                  <a:off x="1115788" y="1952909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01</a:t>
                  </a:r>
                  <a:endParaRPr lang="en-US" altLang="zh-CN" sz="7200" dirty="0">
                    <a:solidFill>
                      <a:schemeClr val="accent1"/>
                    </a:solidFill>
                    <a:latin typeface="Impact" panose="020B0806030902050204" pitchFamily="34" charset="0"/>
                  </a:endParaRPr>
                </a:p>
              </p:txBody>
            </p:sp>
            <p:grpSp>
              <p:nvGrpSpPr>
                <p:cNvPr id="34" name="iṩlîdé">
                  <a:extLst>
                    <a:ext uri="{FF2B5EF4-FFF2-40B4-BE49-F238E27FC236}">
                      <a16:creationId xmlns:a16="http://schemas.microsoft.com/office/drawing/2014/main" xmlns="" id="{54932867-A269-4CBD-A64B-A5C4E8016789}"/>
                    </a:ext>
                  </a:extLst>
                </p:cNvPr>
                <p:cNvGrpSpPr/>
                <p:nvPr/>
              </p:nvGrpSpPr>
              <p:grpSpPr>
                <a:xfrm>
                  <a:off x="673889" y="3537085"/>
                  <a:ext cx="2440195" cy="827412"/>
                  <a:chOff x="8144755" y="1948892"/>
                  <a:chExt cx="2440195" cy="827412"/>
                </a:xfrm>
              </p:grpSpPr>
              <p:sp>
                <p:nvSpPr>
                  <p:cNvPr id="35" name="iṧ1ïḑé">
                    <a:extLst>
                      <a:ext uri="{FF2B5EF4-FFF2-40B4-BE49-F238E27FC236}">
                        <a16:creationId xmlns:a16="http://schemas.microsoft.com/office/drawing/2014/main" xmlns="" id="{7FF32E12-E06A-46CB-80C9-F1AF3A1BD4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72534" y="2288358"/>
                    <a:ext cx="2412416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36" name="ïṥḷíḋé">
                    <a:extLst>
                      <a:ext uri="{FF2B5EF4-FFF2-40B4-BE49-F238E27FC236}">
                        <a16:creationId xmlns:a16="http://schemas.microsoft.com/office/drawing/2014/main" xmlns="" id="{C9F3E9FD-2791-458C-97E5-6AD6597A8920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144755" y="1948892"/>
                    <a:ext cx="2440195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3" name="îš1ïḍé">
                <a:extLst>
                  <a:ext uri="{FF2B5EF4-FFF2-40B4-BE49-F238E27FC236}">
                    <a16:creationId xmlns:a16="http://schemas.microsoft.com/office/drawing/2014/main" xmlns="" id="{6807B21F-C8CA-4440-B1EA-1DC6404B9509}"/>
                  </a:ext>
                </a:extLst>
              </p:cNvPr>
              <p:cNvGrpSpPr/>
              <p:nvPr/>
            </p:nvGrpSpPr>
            <p:grpSpPr>
              <a:xfrm>
                <a:off x="5006802" y="1916832"/>
                <a:ext cx="2165805" cy="2447665"/>
                <a:chOff x="5047158" y="1916832"/>
                <a:chExt cx="2165805" cy="2447665"/>
              </a:xfrm>
            </p:grpSpPr>
            <p:sp>
              <p:nvSpPr>
                <p:cNvPr id="29" name="îṥľïďê">
                  <a:extLst>
                    <a:ext uri="{FF2B5EF4-FFF2-40B4-BE49-F238E27FC236}">
                      <a16:creationId xmlns:a16="http://schemas.microsoft.com/office/drawing/2014/main" xmlns="" id="{78BDF533-4A1C-434A-96BA-36EA5E358E9C}"/>
                    </a:ext>
                  </a:extLst>
                </p:cNvPr>
                <p:cNvSpPr txBox="1"/>
                <p:nvPr/>
              </p:nvSpPr>
              <p:spPr>
                <a:xfrm>
                  <a:off x="5330025" y="1916832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 dirty="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  <p:grpSp>
              <p:nvGrpSpPr>
                <p:cNvPr id="30" name="ísľíḍè">
                  <a:extLst>
                    <a:ext uri="{FF2B5EF4-FFF2-40B4-BE49-F238E27FC236}">
                      <a16:creationId xmlns:a16="http://schemas.microsoft.com/office/drawing/2014/main" xmlns="" id="{FBEA7019-15C8-4687-860E-0DB92FE53302}"/>
                    </a:ext>
                  </a:extLst>
                </p:cNvPr>
                <p:cNvGrpSpPr/>
                <p:nvPr/>
              </p:nvGrpSpPr>
              <p:grpSpPr>
                <a:xfrm>
                  <a:off x="5047158" y="3537085"/>
                  <a:ext cx="2165805" cy="827412"/>
                  <a:chOff x="8363585" y="1948892"/>
                  <a:chExt cx="2165805" cy="827412"/>
                </a:xfrm>
              </p:grpSpPr>
              <p:sp>
                <p:nvSpPr>
                  <p:cNvPr id="31" name="íSļîḋé">
                    <a:extLst>
                      <a:ext uri="{FF2B5EF4-FFF2-40B4-BE49-F238E27FC236}">
                        <a16:creationId xmlns:a16="http://schemas.microsoft.com/office/drawing/2014/main" xmlns="" id="{EF9FC317-DD20-4262-8340-3392CB095B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7355" y="2288358"/>
                    <a:ext cx="2137796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32" name="îṧļïḋè">
                    <a:extLst>
                      <a:ext uri="{FF2B5EF4-FFF2-40B4-BE49-F238E27FC236}">
                        <a16:creationId xmlns:a16="http://schemas.microsoft.com/office/drawing/2014/main" xmlns="" id="{A910D84A-8B8D-44C4-BCFD-0236C21A478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363585" y="1948892"/>
                    <a:ext cx="2165805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4" name="ïṣľïdé">
                <a:extLst>
                  <a:ext uri="{FF2B5EF4-FFF2-40B4-BE49-F238E27FC236}">
                    <a16:creationId xmlns:a16="http://schemas.microsoft.com/office/drawing/2014/main" xmlns="" id="{016F1858-622A-4B19-A81B-32C66983EB47}"/>
                  </a:ext>
                </a:extLst>
              </p:cNvPr>
              <p:cNvGrpSpPr/>
              <p:nvPr/>
            </p:nvGrpSpPr>
            <p:grpSpPr>
              <a:xfrm>
                <a:off x="9322290" y="1903264"/>
                <a:ext cx="2174273" cy="2461233"/>
                <a:chOff x="9209395" y="1903264"/>
                <a:chExt cx="2174273" cy="2461233"/>
              </a:xfrm>
            </p:grpSpPr>
            <p:sp>
              <p:nvSpPr>
                <p:cNvPr id="25" name="íśḻíďê">
                  <a:extLst>
                    <a:ext uri="{FF2B5EF4-FFF2-40B4-BE49-F238E27FC236}">
                      <a16:creationId xmlns:a16="http://schemas.microsoft.com/office/drawing/2014/main" xmlns="" id="{BB84C301-8655-4CDB-BA8D-3772F1CD6391}"/>
                    </a:ext>
                  </a:extLst>
                </p:cNvPr>
                <p:cNvSpPr txBox="1"/>
                <p:nvPr/>
              </p:nvSpPr>
              <p:spPr>
                <a:xfrm>
                  <a:off x="9480376" y="1903264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 dirty="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05</a:t>
                  </a:r>
                </a:p>
              </p:txBody>
            </p:sp>
            <p:grpSp>
              <p:nvGrpSpPr>
                <p:cNvPr id="26" name="ïsḻiḋe">
                  <a:extLst>
                    <a:ext uri="{FF2B5EF4-FFF2-40B4-BE49-F238E27FC236}">
                      <a16:creationId xmlns:a16="http://schemas.microsoft.com/office/drawing/2014/main" xmlns="" id="{7356F896-9A36-4BFF-9837-7763A7655BC6}"/>
                    </a:ext>
                  </a:extLst>
                </p:cNvPr>
                <p:cNvGrpSpPr/>
                <p:nvPr/>
              </p:nvGrpSpPr>
              <p:grpSpPr>
                <a:xfrm>
                  <a:off x="9209395" y="3537085"/>
                  <a:ext cx="2174273" cy="827412"/>
                  <a:chOff x="8315673" y="1948892"/>
                  <a:chExt cx="2174273" cy="827412"/>
                </a:xfrm>
              </p:grpSpPr>
              <p:sp>
                <p:nvSpPr>
                  <p:cNvPr id="27" name="iṣlïdè">
                    <a:extLst>
                      <a:ext uri="{FF2B5EF4-FFF2-40B4-BE49-F238E27FC236}">
                        <a16:creationId xmlns:a16="http://schemas.microsoft.com/office/drawing/2014/main" xmlns="" id="{6A0450BD-D5A0-4EEE-A165-CBC9364B84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36025" y="2288358"/>
                    <a:ext cx="2153921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28" name="ïsḷïḓè">
                    <a:extLst>
                      <a:ext uri="{FF2B5EF4-FFF2-40B4-BE49-F238E27FC236}">
                        <a16:creationId xmlns:a16="http://schemas.microsoft.com/office/drawing/2014/main" xmlns="" id="{5C2C36CF-211B-4F3D-A932-62A1CA50F42E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315673" y="1948892"/>
                    <a:ext cx="2153920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5" name="î$ļïďè">
                <a:extLst>
                  <a:ext uri="{FF2B5EF4-FFF2-40B4-BE49-F238E27FC236}">
                    <a16:creationId xmlns:a16="http://schemas.microsoft.com/office/drawing/2014/main" xmlns="" id="{3F810499-AFAF-4761-A154-429547057560}"/>
                  </a:ext>
                </a:extLst>
              </p:cNvPr>
              <p:cNvGrpSpPr/>
              <p:nvPr/>
            </p:nvGrpSpPr>
            <p:grpSpPr>
              <a:xfrm>
                <a:off x="2864768" y="2879406"/>
                <a:ext cx="2158158" cy="2241855"/>
                <a:chOff x="3105986" y="2879406"/>
                <a:chExt cx="2158158" cy="2241855"/>
              </a:xfrm>
            </p:grpSpPr>
            <p:sp>
              <p:nvSpPr>
                <p:cNvPr id="21" name="íş1iḋe">
                  <a:extLst>
                    <a:ext uri="{FF2B5EF4-FFF2-40B4-BE49-F238E27FC236}">
                      <a16:creationId xmlns:a16="http://schemas.microsoft.com/office/drawing/2014/main" xmlns="" id="{3B5A64EB-CF11-408D-9DE2-26C59C9EE24D}"/>
                    </a:ext>
                  </a:extLst>
                </p:cNvPr>
                <p:cNvSpPr txBox="1"/>
                <p:nvPr/>
              </p:nvSpPr>
              <p:spPr>
                <a:xfrm>
                  <a:off x="3381091" y="3537085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 dirty="0">
                      <a:solidFill>
                        <a:schemeClr val="bg1">
                          <a:lumMod val="50000"/>
                        </a:schemeClr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  <p:grpSp>
              <p:nvGrpSpPr>
                <p:cNvPr id="22" name="ï$ļíḑé">
                  <a:extLst>
                    <a:ext uri="{FF2B5EF4-FFF2-40B4-BE49-F238E27FC236}">
                      <a16:creationId xmlns:a16="http://schemas.microsoft.com/office/drawing/2014/main" xmlns="" id="{27C6CF49-1F31-4861-B478-27207F328236}"/>
                    </a:ext>
                  </a:extLst>
                </p:cNvPr>
                <p:cNvGrpSpPr/>
                <p:nvPr/>
              </p:nvGrpSpPr>
              <p:grpSpPr>
                <a:xfrm>
                  <a:off x="3105986" y="2879406"/>
                  <a:ext cx="2158158" cy="827412"/>
                  <a:chOff x="3137774" y="2295214"/>
                  <a:chExt cx="2158158" cy="827412"/>
                </a:xfrm>
              </p:grpSpPr>
              <p:sp>
                <p:nvSpPr>
                  <p:cNvPr id="23" name="iṡļídê">
                    <a:extLst>
                      <a:ext uri="{FF2B5EF4-FFF2-40B4-BE49-F238E27FC236}">
                        <a16:creationId xmlns:a16="http://schemas.microsoft.com/office/drawing/2014/main" xmlns="" id="{1A74E694-4EB4-4AE1-80CC-14CC54F3A7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61315" y="2634680"/>
                    <a:ext cx="2134614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24" name="ïşlíďê">
                    <a:extLst>
                      <a:ext uri="{FF2B5EF4-FFF2-40B4-BE49-F238E27FC236}">
                        <a16:creationId xmlns:a16="http://schemas.microsoft.com/office/drawing/2014/main" xmlns="" id="{7DB18380-3E6F-4D76-B11F-FF5A844EB5D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137774" y="2295214"/>
                    <a:ext cx="2158158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6" name="íṡḷíḍe">
                <a:extLst>
                  <a:ext uri="{FF2B5EF4-FFF2-40B4-BE49-F238E27FC236}">
                    <a16:creationId xmlns:a16="http://schemas.microsoft.com/office/drawing/2014/main" xmlns="" id="{44B516B9-A0C9-4DDE-BC71-47FBCB21575D}"/>
                  </a:ext>
                </a:extLst>
              </p:cNvPr>
              <p:cNvGrpSpPr/>
              <p:nvPr/>
            </p:nvGrpSpPr>
            <p:grpSpPr>
              <a:xfrm>
                <a:off x="7176841" y="2879406"/>
                <a:ext cx="2165801" cy="2241855"/>
                <a:chOff x="6984547" y="2879406"/>
                <a:chExt cx="2165801" cy="2241855"/>
              </a:xfrm>
            </p:grpSpPr>
            <p:sp>
              <p:nvSpPr>
                <p:cNvPr id="17" name="ï$ļîďe">
                  <a:extLst>
                    <a:ext uri="{FF2B5EF4-FFF2-40B4-BE49-F238E27FC236}">
                      <a16:creationId xmlns:a16="http://schemas.microsoft.com/office/drawing/2014/main" xmlns="" id="{14F6051F-15F7-4103-94D7-A0547718FE8C}"/>
                    </a:ext>
                  </a:extLst>
                </p:cNvPr>
                <p:cNvSpPr txBox="1"/>
                <p:nvPr/>
              </p:nvSpPr>
              <p:spPr>
                <a:xfrm>
                  <a:off x="7263066" y="3537085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 dirty="0">
                      <a:solidFill>
                        <a:schemeClr val="bg1">
                          <a:lumMod val="50000"/>
                        </a:schemeClr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  <p:grpSp>
              <p:nvGrpSpPr>
                <p:cNvPr id="18" name="işliḑe">
                  <a:extLst>
                    <a:ext uri="{FF2B5EF4-FFF2-40B4-BE49-F238E27FC236}">
                      <a16:creationId xmlns:a16="http://schemas.microsoft.com/office/drawing/2014/main" xmlns="" id="{50F19BAA-57D7-450D-8788-3660ED0AEB33}"/>
                    </a:ext>
                  </a:extLst>
                </p:cNvPr>
                <p:cNvGrpSpPr/>
                <p:nvPr/>
              </p:nvGrpSpPr>
              <p:grpSpPr>
                <a:xfrm>
                  <a:off x="6984547" y="2879406"/>
                  <a:ext cx="2165801" cy="827412"/>
                  <a:chOff x="3086447" y="2295214"/>
                  <a:chExt cx="2165801" cy="827412"/>
                </a:xfrm>
              </p:grpSpPr>
              <p:sp>
                <p:nvSpPr>
                  <p:cNvPr id="19" name="îṥḻiďe">
                    <a:extLst>
                      <a:ext uri="{FF2B5EF4-FFF2-40B4-BE49-F238E27FC236}">
                        <a16:creationId xmlns:a16="http://schemas.microsoft.com/office/drawing/2014/main" xmlns="" id="{18F0A00C-B196-441E-A886-2EC1739455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86447" y="2634680"/>
                    <a:ext cx="2165801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20" name="ïṧḻíḍè">
                    <a:extLst>
                      <a:ext uri="{FF2B5EF4-FFF2-40B4-BE49-F238E27FC236}">
                        <a16:creationId xmlns:a16="http://schemas.microsoft.com/office/drawing/2014/main" xmlns="" id="{50A8BD49-8312-4AA2-876A-1B19C659640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086449" y="2295214"/>
                    <a:ext cx="2145445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DFC3569-CFE6-4325-ACDD-669697BAEB0F}"/>
                </a:ext>
              </a:extLst>
            </p:cNvPr>
            <p:cNvCxnSpPr/>
            <p:nvPr/>
          </p:nvCxnSpPr>
          <p:spPr>
            <a:xfrm>
              <a:off x="3040974" y="1952909"/>
              <a:ext cx="0" cy="349231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A51035C-858F-4F0E-95EB-A1FC07433E99}"/>
                </a:ext>
              </a:extLst>
            </p:cNvPr>
            <p:cNvCxnSpPr/>
            <p:nvPr/>
          </p:nvCxnSpPr>
          <p:spPr>
            <a:xfrm>
              <a:off x="5133859" y="1952909"/>
              <a:ext cx="0" cy="349231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3A68FA0-3798-4DA4-A5B7-4B92F75481F6}"/>
                </a:ext>
              </a:extLst>
            </p:cNvPr>
            <p:cNvCxnSpPr/>
            <p:nvPr/>
          </p:nvCxnSpPr>
          <p:spPr>
            <a:xfrm>
              <a:off x="7226745" y="1952909"/>
              <a:ext cx="0" cy="349231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8894EE48-8AB9-42D8-95DD-25AB86ECC6E4}"/>
                </a:ext>
              </a:extLst>
            </p:cNvPr>
            <p:cNvCxnSpPr/>
            <p:nvPr/>
          </p:nvCxnSpPr>
          <p:spPr>
            <a:xfrm>
              <a:off x="9319631" y="1952909"/>
              <a:ext cx="0" cy="349231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024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5" name="204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4142244-4BAE-432A-A7B3-AFFB543C9BE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sp>
          <p:nvSpPr>
            <p:cNvPr id="6" name="îśľíďe">
              <a:extLst>
                <a:ext uri="{FF2B5EF4-FFF2-40B4-BE49-F238E27FC236}">
                  <a16:creationId xmlns:a16="http://schemas.microsoft.com/office/drawing/2014/main" xmlns="" id="{F8E6B51D-B5FD-4EDA-8EED-8A68ED77063B}"/>
                </a:ext>
              </a:extLst>
            </p:cNvPr>
            <p:cNvSpPr/>
            <p:nvPr/>
          </p:nvSpPr>
          <p:spPr bwMode="auto">
            <a:xfrm>
              <a:off x="1358900" y="1130300"/>
              <a:ext cx="10160000" cy="138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îŝļïḋè">
              <a:extLst>
                <a:ext uri="{FF2B5EF4-FFF2-40B4-BE49-F238E27FC236}">
                  <a16:creationId xmlns:a16="http://schemas.microsoft.com/office/drawing/2014/main" xmlns="" id="{A2236FE9-C344-4EF9-9F66-BA3C88FDA269}"/>
                </a:ext>
              </a:extLst>
            </p:cNvPr>
            <p:cNvSpPr/>
            <p:nvPr/>
          </p:nvSpPr>
          <p:spPr>
            <a:xfrm>
              <a:off x="677888" y="1130300"/>
              <a:ext cx="1353095" cy="1353700"/>
            </a:xfrm>
            <a:prstGeom prst="flowChartMagneticTape">
              <a:avLst/>
            </a:prstGeom>
            <a:blipFill>
              <a:blip r:embed="rId3"/>
              <a:stretch>
                <a:fillRect l="-39294" r="-38563"/>
              </a:stretch>
            </a:blipFill>
            <a:ln w="571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ṩ1iḍe">
              <a:extLst>
                <a:ext uri="{FF2B5EF4-FFF2-40B4-BE49-F238E27FC236}">
                  <a16:creationId xmlns:a16="http://schemas.microsoft.com/office/drawing/2014/main" xmlns="" id="{A1F84346-3A14-40BF-B93F-708B3C1FDE4B}"/>
                </a:ext>
              </a:extLst>
            </p:cNvPr>
            <p:cNvSpPr/>
            <p:nvPr/>
          </p:nvSpPr>
          <p:spPr bwMode="auto">
            <a:xfrm>
              <a:off x="673100" y="2946400"/>
              <a:ext cx="10160000" cy="138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9" name="ïSḷiďe">
              <a:extLst>
                <a:ext uri="{FF2B5EF4-FFF2-40B4-BE49-F238E27FC236}">
                  <a16:creationId xmlns:a16="http://schemas.microsoft.com/office/drawing/2014/main" xmlns="" id="{3E5D416E-E821-4041-B204-05A81292C873}"/>
                </a:ext>
              </a:extLst>
            </p:cNvPr>
            <p:cNvGrpSpPr/>
            <p:nvPr/>
          </p:nvGrpSpPr>
          <p:grpSpPr>
            <a:xfrm>
              <a:off x="677888" y="4762500"/>
              <a:ext cx="10841012" cy="1384300"/>
              <a:chOff x="677888" y="1130300"/>
              <a:chExt cx="10841012" cy="1384300"/>
            </a:xfrm>
          </p:grpSpPr>
          <p:sp>
            <p:nvSpPr>
              <p:cNvPr id="22" name="îṩ1ïḑé">
                <a:extLst>
                  <a:ext uri="{FF2B5EF4-FFF2-40B4-BE49-F238E27FC236}">
                    <a16:creationId xmlns:a16="http://schemas.microsoft.com/office/drawing/2014/main" xmlns="" id="{F08E8A7A-8EF5-42BD-9FCF-96D12F4AD65A}"/>
                  </a:ext>
                </a:extLst>
              </p:cNvPr>
              <p:cNvSpPr/>
              <p:nvPr/>
            </p:nvSpPr>
            <p:spPr bwMode="auto">
              <a:xfrm>
                <a:off x="1358900" y="1130300"/>
                <a:ext cx="10160000" cy="138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ïṩḷïďè">
                <a:extLst>
                  <a:ext uri="{FF2B5EF4-FFF2-40B4-BE49-F238E27FC236}">
                    <a16:creationId xmlns:a16="http://schemas.microsoft.com/office/drawing/2014/main" xmlns="" id="{4BD09742-97B1-409F-A9CC-07922E5D8561}"/>
                  </a:ext>
                </a:extLst>
              </p:cNvPr>
              <p:cNvSpPr/>
              <p:nvPr/>
            </p:nvSpPr>
            <p:spPr>
              <a:xfrm>
                <a:off x="677888" y="1130300"/>
                <a:ext cx="1353095" cy="1353700"/>
              </a:xfrm>
              <a:prstGeom prst="flowChartMagneticTape">
                <a:avLst/>
              </a:prstGeom>
              <a:blipFill>
                <a:blip r:embed="rId4"/>
                <a:stretch>
                  <a:fillRect l="-39294" r="-38563"/>
                </a:stretch>
              </a:blipFill>
              <a:ln w="571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ïṩļídé">
              <a:extLst>
                <a:ext uri="{FF2B5EF4-FFF2-40B4-BE49-F238E27FC236}">
                  <a16:creationId xmlns:a16="http://schemas.microsoft.com/office/drawing/2014/main" xmlns="" id="{31BBF334-DB05-4C4B-9FF2-8B36F0E90635}"/>
                </a:ext>
              </a:extLst>
            </p:cNvPr>
            <p:cNvSpPr/>
            <p:nvPr/>
          </p:nvSpPr>
          <p:spPr bwMode="auto">
            <a:xfrm>
              <a:off x="10165805" y="2946400"/>
              <a:ext cx="1353095" cy="1353700"/>
            </a:xfrm>
            <a:custGeom>
              <a:avLst/>
              <a:gdLst>
                <a:gd name="T0" fmla="*/ 1144 w 2288"/>
                <a:gd name="T1" fmla="*/ 2272 h 2272"/>
                <a:gd name="T2" fmla="*/ 2288 w 2288"/>
                <a:gd name="T3" fmla="*/ 1136 h 2272"/>
                <a:gd name="T4" fmla="*/ 1144 w 2288"/>
                <a:gd name="T5" fmla="*/ 0 h 2272"/>
                <a:gd name="T6" fmla="*/ 0 w 2288"/>
                <a:gd name="T7" fmla="*/ 1136 h 2272"/>
                <a:gd name="T8" fmla="*/ 336 w 2288"/>
                <a:gd name="T9" fmla="*/ 1940 h 2272"/>
                <a:gd name="T10" fmla="*/ 0 w 2288"/>
                <a:gd name="T11" fmla="*/ 1940 h 2272"/>
                <a:gd name="T12" fmla="*/ 0 w 2288"/>
                <a:gd name="T13" fmla="*/ 2272 h 2272"/>
                <a:gd name="T14" fmla="*/ 1144 w 2288"/>
                <a:gd name="T15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272">
                  <a:moveTo>
                    <a:pt x="1144" y="2272"/>
                  </a:moveTo>
                  <a:cubicBezTo>
                    <a:pt x="1776" y="2272"/>
                    <a:pt x="2288" y="1764"/>
                    <a:pt x="2288" y="1136"/>
                  </a:cubicBezTo>
                  <a:cubicBezTo>
                    <a:pt x="2288" y="509"/>
                    <a:pt x="1776" y="0"/>
                    <a:pt x="1144" y="0"/>
                  </a:cubicBezTo>
                  <a:cubicBezTo>
                    <a:pt x="513" y="0"/>
                    <a:pt x="0" y="509"/>
                    <a:pt x="0" y="1136"/>
                  </a:cubicBezTo>
                  <a:cubicBezTo>
                    <a:pt x="0" y="1438"/>
                    <a:pt x="121" y="1727"/>
                    <a:pt x="336" y="1940"/>
                  </a:cubicBezTo>
                  <a:lnTo>
                    <a:pt x="0" y="1940"/>
                  </a:lnTo>
                  <a:lnTo>
                    <a:pt x="0" y="2272"/>
                  </a:lnTo>
                  <a:lnTo>
                    <a:pt x="1144" y="2272"/>
                  </a:lnTo>
                  <a:close/>
                </a:path>
              </a:pathLst>
            </a:custGeom>
            <a:blipFill>
              <a:blip r:embed="rId5"/>
              <a:stretch>
                <a:fillRect t="-25677" b="-25199"/>
              </a:stretch>
            </a:blipFill>
            <a:ln w="571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" name="íṡ1ïḓê">
              <a:extLst>
                <a:ext uri="{FF2B5EF4-FFF2-40B4-BE49-F238E27FC236}">
                  <a16:creationId xmlns:a16="http://schemas.microsoft.com/office/drawing/2014/main" xmlns="" id="{509721FA-1FAC-4EE6-A63E-0E5B4D288407}"/>
                </a:ext>
              </a:extLst>
            </p:cNvPr>
            <p:cNvGrpSpPr/>
            <p:nvPr/>
          </p:nvGrpSpPr>
          <p:grpSpPr>
            <a:xfrm>
              <a:off x="2097181" y="1130300"/>
              <a:ext cx="9423307" cy="1384300"/>
              <a:chOff x="2097181" y="1130300"/>
              <a:chExt cx="9423307" cy="1384300"/>
            </a:xfrm>
          </p:grpSpPr>
          <p:sp>
            <p:nvSpPr>
              <p:cNvPr id="19" name="ïṩľîḓê">
                <a:extLst>
                  <a:ext uri="{FF2B5EF4-FFF2-40B4-BE49-F238E27FC236}">
                    <a16:creationId xmlns:a16="http://schemas.microsoft.com/office/drawing/2014/main" xmlns="" id="{F5877362-26F7-4220-9551-E509609E3579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sz="2400" b="1" dirty="0"/>
                  <a:t>Text here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63373091-7437-4DA0-9F63-C391A50AEC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ïṩlíḍê">
                <a:extLst>
                  <a:ext uri="{FF2B5EF4-FFF2-40B4-BE49-F238E27FC236}">
                    <a16:creationId xmlns:a16="http://schemas.microsoft.com/office/drawing/2014/main" xmlns="" id="{4E446E39-28FB-48B6-A7D4-F0E6F3D6188F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2" name="işļiḑe">
              <a:extLst>
                <a:ext uri="{FF2B5EF4-FFF2-40B4-BE49-F238E27FC236}">
                  <a16:creationId xmlns:a16="http://schemas.microsoft.com/office/drawing/2014/main" xmlns="" id="{AD8FA02A-7222-4B6E-824A-8191C4101FEB}"/>
                </a:ext>
              </a:extLst>
            </p:cNvPr>
            <p:cNvSpPr txBox="1"/>
            <p:nvPr/>
          </p:nvSpPr>
          <p:spPr>
            <a:xfrm>
              <a:off x="673100" y="2935725"/>
              <a:ext cx="2423819" cy="13843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2400" b="1" dirty="0"/>
                <a:t>Text here</a:t>
              </a:r>
            </a:p>
          </p:txBody>
        </p:sp>
        <p:sp>
          <p:nvSpPr>
            <p:cNvPr id="13" name="iṧḷïḑè">
              <a:extLst>
                <a:ext uri="{FF2B5EF4-FFF2-40B4-BE49-F238E27FC236}">
                  <a16:creationId xmlns:a16="http://schemas.microsoft.com/office/drawing/2014/main" xmlns="" id="{7E8C91C1-CC18-4BA7-B124-47BCBBCF3AEC}"/>
                </a:ext>
              </a:extLst>
            </p:cNvPr>
            <p:cNvSpPr txBox="1"/>
            <p:nvPr/>
          </p:nvSpPr>
          <p:spPr>
            <a:xfrm>
              <a:off x="3416093" y="2943225"/>
              <a:ext cx="6414488" cy="13843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40B44D0-0AF4-4B28-B577-15D861A61646}"/>
                </a:ext>
              </a:extLst>
            </p:cNvPr>
            <p:cNvCxnSpPr>
              <a:cxnSpLocks/>
            </p:cNvCxnSpPr>
            <p:nvPr/>
          </p:nvCxnSpPr>
          <p:spPr>
            <a:xfrm>
              <a:off x="3048900" y="2943225"/>
              <a:ext cx="0" cy="13843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ïšḻíḋè">
              <a:extLst>
                <a:ext uri="{FF2B5EF4-FFF2-40B4-BE49-F238E27FC236}">
                  <a16:creationId xmlns:a16="http://schemas.microsoft.com/office/drawing/2014/main" xmlns="" id="{CD383467-A450-4296-AB86-92D40C7BC34A}"/>
                </a:ext>
              </a:extLst>
            </p:cNvPr>
            <p:cNvGrpSpPr/>
            <p:nvPr/>
          </p:nvGrpSpPr>
          <p:grpSpPr>
            <a:xfrm>
              <a:off x="2097181" y="4762500"/>
              <a:ext cx="9423307" cy="1384300"/>
              <a:chOff x="2097181" y="1130300"/>
              <a:chExt cx="9423307" cy="1384300"/>
            </a:xfrm>
          </p:grpSpPr>
          <p:sp>
            <p:nvSpPr>
              <p:cNvPr id="16" name="íšḷíďé">
                <a:extLst>
                  <a:ext uri="{FF2B5EF4-FFF2-40B4-BE49-F238E27FC236}">
                    <a16:creationId xmlns:a16="http://schemas.microsoft.com/office/drawing/2014/main" xmlns="" id="{14917406-DC5A-4A37-BA94-F4BBB3B59A56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sz="2400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CE791835-AA35-4E84-8D73-7EEA797260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îṣlîdê">
                <a:extLst>
                  <a:ext uri="{FF2B5EF4-FFF2-40B4-BE49-F238E27FC236}">
                    <a16:creationId xmlns:a16="http://schemas.microsoft.com/office/drawing/2014/main" xmlns="" id="{39A53D49-F0B9-4144-A824-ED5FCBCD5BCD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240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14</a:t>
            </a:fld>
            <a:endParaRPr lang="zh-CN" altLang="en-US"/>
          </a:p>
        </p:txBody>
      </p:sp>
      <p:grpSp>
        <p:nvGrpSpPr>
          <p:cNvPr id="5" name="15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D96171A-5D8D-4761-9CF5-92CE520BC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953435"/>
            <a:ext cx="12192000" cy="3680565"/>
            <a:chOff x="0" y="1953435"/>
            <a:chExt cx="12192000" cy="3680565"/>
          </a:xfrm>
        </p:grpSpPr>
        <p:sp>
          <p:nvSpPr>
            <p:cNvPr id="6" name="ïsḻiḍê">
              <a:extLst>
                <a:ext uri="{FF2B5EF4-FFF2-40B4-BE49-F238E27FC236}">
                  <a16:creationId xmlns:a16="http://schemas.microsoft.com/office/drawing/2014/main" xmlns="" id="{06E45489-C2D3-4614-AD61-95029D7321DA}"/>
                </a:ext>
              </a:extLst>
            </p:cNvPr>
            <p:cNvSpPr/>
            <p:nvPr/>
          </p:nvSpPr>
          <p:spPr>
            <a:xfrm>
              <a:off x="0" y="2564904"/>
              <a:ext cx="12192000" cy="1661368"/>
            </a:xfrm>
            <a:prstGeom prst="rect">
              <a:avLst/>
            </a:prstGeom>
            <a:blipFill>
              <a:blip r:embed="rId3"/>
              <a:stretch>
                <a:fillRect t="-226916" b="-223474"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ṣļíḓé">
              <a:extLst>
                <a:ext uri="{FF2B5EF4-FFF2-40B4-BE49-F238E27FC236}">
                  <a16:creationId xmlns:a16="http://schemas.microsoft.com/office/drawing/2014/main" xmlns="" id="{CB50860C-F9B7-416C-BC56-12EEB625119C}"/>
                </a:ext>
              </a:extLst>
            </p:cNvPr>
            <p:cNvSpPr/>
            <p:nvPr/>
          </p:nvSpPr>
          <p:spPr>
            <a:xfrm>
              <a:off x="0" y="3833143"/>
              <a:ext cx="12192000" cy="40505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051AC79-A0CE-4A26-8E19-4E3C946A33C7}"/>
                </a:ext>
              </a:extLst>
            </p:cNvPr>
            <p:cNvCxnSpPr/>
            <p:nvPr/>
          </p:nvCxnSpPr>
          <p:spPr>
            <a:xfrm>
              <a:off x="3431704" y="2269408"/>
              <a:ext cx="0" cy="321967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E928E58-5DB8-4511-9554-83FB38EC1918}"/>
                </a:ext>
              </a:extLst>
            </p:cNvPr>
            <p:cNvCxnSpPr/>
            <p:nvPr/>
          </p:nvCxnSpPr>
          <p:spPr>
            <a:xfrm>
              <a:off x="8760296" y="2269408"/>
              <a:ext cx="0" cy="321967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ṥḻîḍè">
              <a:extLst>
                <a:ext uri="{FF2B5EF4-FFF2-40B4-BE49-F238E27FC236}">
                  <a16:creationId xmlns:a16="http://schemas.microsoft.com/office/drawing/2014/main" xmlns="" id="{408D5985-112F-4328-8049-E6C8453F6973}"/>
                </a:ext>
              </a:extLst>
            </p:cNvPr>
            <p:cNvSpPr/>
            <p:nvPr/>
          </p:nvSpPr>
          <p:spPr>
            <a:xfrm>
              <a:off x="1494363" y="1953435"/>
              <a:ext cx="1257652" cy="1257651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</a:rPr>
                <a:t>Keyword</a:t>
              </a:r>
              <a:endParaRPr lang="en-US" altLang="zh-CN" sz="105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1" name="íSḻîḍe">
              <a:extLst>
                <a:ext uri="{FF2B5EF4-FFF2-40B4-BE49-F238E27FC236}">
                  <a16:creationId xmlns:a16="http://schemas.microsoft.com/office/drawing/2014/main" xmlns="" id="{22C6BEAC-C3F8-47BA-8385-B4E05674C552}"/>
                </a:ext>
              </a:extLst>
            </p:cNvPr>
            <p:cNvSpPr/>
            <p:nvPr/>
          </p:nvSpPr>
          <p:spPr>
            <a:xfrm>
              <a:off x="4142904" y="1953435"/>
              <a:ext cx="1257652" cy="1257651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</a:rPr>
                <a:t>Keyword</a:t>
              </a:r>
              <a:endParaRPr lang="en-US" altLang="zh-CN" sz="105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2" name="íṩlïḑe">
              <a:extLst>
                <a:ext uri="{FF2B5EF4-FFF2-40B4-BE49-F238E27FC236}">
                  <a16:creationId xmlns:a16="http://schemas.microsoft.com/office/drawing/2014/main" xmlns="" id="{21BD339F-A935-400F-8FC9-68C8F3EBD99B}"/>
                </a:ext>
              </a:extLst>
            </p:cNvPr>
            <p:cNvSpPr/>
            <p:nvPr/>
          </p:nvSpPr>
          <p:spPr>
            <a:xfrm>
              <a:off x="6791445" y="1953435"/>
              <a:ext cx="1257652" cy="1257651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</a:rPr>
                <a:t>Keyword</a:t>
              </a:r>
              <a:endParaRPr lang="en-US" altLang="zh-CN" sz="105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3" name="ïśľïḑe">
              <a:extLst>
                <a:ext uri="{FF2B5EF4-FFF2-40B4-BE49-F238E27FC236}">
                  <a16:creationId xmlns:a16="http://schemas.microsoft.com/office/drawing/2014/main" xmlns="" id="{A525CC27-39D4-4587-8F56-18C71BBE4AD8}"/>
                </a:ext>
              </a:extLst>
            </p:cNvPr>
            <p:cNvSpPr/>
            <p:nvPr/>
          </p:nvSpPr>
          <p:spPr>
            <a:xfrm>
              <a:off x="9439985" y="1953435"/>
              <a:ext cx="1257652" cy="1257651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</a:rPr>
                <a:t>Keyword</a:t>
              </a:r>
              <a:endParaRPr lang="en-US" altLang="zh-CN" sz="1050" b="1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32D6BE5-C10F-4BD2-8955-CD806089D6CD}"/>
                </a:ext>
              </a:extLst>
            </p:cNvPr>
            <p:cNvCxnSpPr/>
            <p:nvPr/>
          </p:nvCxnSpPr>
          <p:spPr>
            <a:xfrm>
              <a:off x="6095999" y="2269408"/>
              <a:ext cx="0" cy="321967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ṧḷi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2223" y="4246023"/>
              <a:ext cx="2401931" cy="138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16" name="îşļí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2223" y="3833143"/>
              <a:ext cx="240193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7" name="iśļî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525981" y="4246023"/>
              <a:ext cx="2401931" cy="138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18" name="îṡḷî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25981" y="3833143"/>
              <a:ext cx="240193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9" name="îś1î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219305" y="4246023"/>
              <a:ext cx="2401931" cy="138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20" name="íṧḻï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219305" y="3833143"/>
              <a:ext cx="240193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ïśḻî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67845" y="4246023"/>
              <a:ext cx="2401931" cy="138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22" name="îṧľï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67845" y="3833143"/>
              <a:ext cx="240193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28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9430D4-7701-4BB4-972B-1078496F44F3}"/>
              </a:ext>
            </a:extLst>
          </p:cNvPr>
          <p:cNvSpPr txBox="1"/>
          <p:nvPr/>
        </p:nvSpPr>
        <p:spPr>
          <a:xfrm>
            <a:off x="3334615" y="3105024"/>
            <a:ext cx="675870" cy="8953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76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" name="1897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E2223C3-0ED3-4721-841C-E7573DACBC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1" y="1144881"/>
            <a:ext cx="10850567" cy="4992394"/>
            <a:chOff x="669921" y="1144881"/>
            <a:chExt cx="10850567" cy="4992394"/>
          </a:xfrm>
        </p:grpSpPr>
        <p:sp>
          <p:nvSpPr>
            <p:cNvPr id="6" name="íśliḍè">
              <a:extLst>
                <a:ext uri="{FF2B5EF4-FFF2-40B4-BE49-F238E27FC236}">
                  <a16:creationId xmlns:a16="http://schemas.microsoft.com/office/drawing/2014/main" xmlns="" id="{9E667413-8CEB-4F69-BB62-46F93F5FE314}"/>
                </a:ext>
              </a:extLst>
            </p:cNvPr>
            <p:cNvSpPr/>
            <p:nvPr/>
          </p:nvSpPr>
          <p:spPr>
            <a:xfrm flipH="1">
              <a:off x="669923" y="1144881"/>
              <a:ext cx="6046555" cy="4992394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11901" r="-11851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íṡ1ïḍé">
              <a:extLst>
                <a:ext uri="{FF2B5EF4-FFF2-40B4-BE49-F238E27FC236}">
                  <a16:creationId xmlns:a16="http://schemas.microsoft.com/office/drawing/2014/main" xmlns="" id="{0682E312-8846-46B6-B3D8-5CCA2EA3F5A1}"/>
                </a:ext>
              </a:extLst>
            </p:cNvPr>
            <p:cNvSpPr/>
            <p:nvPr/>
          </p:nvSpPr>
          <p:spPr>
            <a:xfrm flipH="1">
              <a:off x="669921" y="1144881"/>
              <a:ext cx="6046553" cy="1429119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8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islidè">
              <a:extLst>
                <a:ext uri="{FF2B5EF4-FFF2-40B4-BE49-F238E27FC236}">
                  <a16:creationId xmlns:a16="http://schemas.microsoft.com/office/drawing/2014/main" xmlns="" id="{13921012-6F03-46C3-B949-7B55046D638D}"/>
                </a:ext>
              </a:extLst>
            </p:cNvPr>
            <p:cNvSpPr txBox="1"/>
            <p:nvPr/>
          </p:nvSpPr>
          <p:spPr>
            <a:xfrm>
              <a:off x="669926" y="1144881"/>
              <a:ext cx="6046550" cy="142911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iṡ1ïďe">
              <a:extLst>
                <a:ext uri="{FF2B5EF4-FFF2-40B4-BE49-F238E27FC236}">
                  <a16:creationId xmlns:a16="http://schemas.microsoft.com/office/drawing/2014/main" xmlns="" id="{869BFAB1-2E8D-4D95-8E4E-4343886A91B3}"/>
                </a:ext>
              </a:extLst>
            </p:cNvPr>
            <p:cNvGrpSpPr/>
            <p:nvPr/>
          </p:nvGrpSpPr>
          <p:grpSpPr>
            <a:xfrm>
              <a:off x="6378975" y="2881881"/>
              <a:ext cx="675000" cy="675005"/>
              <a:chOff x="7209746" y="4153276"/>
              <a:chExt cx="675000" cy="675005"/>
            </a:xfrm>
          </p:grpSpPr>
          <p:sp>
            <p:nvSpPr>
              <p:cNvPr id="20" name="íśḷïḓê">
                <a:extLst>
                  <a:ext uri="{FF2B5EF4-FFF2-40B4-BE49-F238E27FC236}">
                    <a16:creationId xmlns:a16="http://schemas.microsoft.com/office/drawing/2014/main" xmlns="" id="{4B7C58F7-3F6A-427D-90A8-230249FC3233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íşľiḋê">
                <a:extLst>
                  <a:ext uri="{FF2B5EF4-FFF2-40B4-BE49-F238E27FC236}">
                    <a16:creationId xmlns:a16="http://schemas.microsoft.com/office/drawing/2014/main" xmlns="" id="{20A8B15D-2184-4B83-A38E-C5DEA0EFB60C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0" name="ïŝḻîḍé">
              <a:extLst>
                <a:ext uri="{FF2B5EF4-FFF2-40B4-BE49-F238E27FC236}">
                  <a16:creationId xmlns:a16="http://schemas.microsoft.com/office/drawing/2014/main" xmlns="" id="{07FFB00C-40BB-4042-B5D5-A960F9FDE14C}"/>
                </a:ext>
              </a:extLst>
            </p:cNvPr>
            <p:cNvGrpSpPr/>
            <p:nvPr/>
          </p:nvGrpSpPr>
          <p:grpSpPr>
            <a:xfrm>
              <a:off x="7219382" y="2709000"/>
              <a:ext cx="4301106" cy="1214999"/>
              <a:chOff x="7219382" y="2709000"/>
              <a:chExt cx="3082200" cy="1214999"/>
            </a:xfrm>
          </p:grpSpPr>
          <p:sp>
            <p:nvSpPr>
              <p:cNvPr id="18" name="îṣļïdè">
                <a:extLst>
                  <a:ext uri="{FF2B5EF4-FFF2-40B4-BE49-F238E27FC236}">
                    <a16:creationId xmlns:a16="http://schemas.microsoft.com/office/drawing/2014/main" xmlns="" id="{4DE8C2BE-C344-40A4-AF3C-4111C2B9CFA0}"/>
                  </a:ext>
                </a:extLst>
              </p:cNvPr>
              <p:cNvSpPr/>
              <p:nvPr/>
            </p:nvSpPr>
            <p:spPr bwMode="auto">
              <a:xfrm>
                <a:off x="7219382" y="3128234"/>
                <a:ext cx="3082200" cy="79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9" name="íSľîḍe">
                <a:extLst>
                  <a:ext uri="{FF2B5EF4-FFF2-40B4-BE49-F238E27FC236}">
                    <a16:creationId xmlns:a16="http://schemas.microsoft.com/office/drawing/2014/main" xmlns="" id="{34F6E6F0-6DB7-48E4-9FE6-383F00F957EF}"/>
                  </a:ext>
                </a:extLst>
              </p:cNvPr>
              <p:cNvSpPr txBox="1"/>
              <p:nvPr/>
            </p:nvSpPr>
            <p:spPr bwMode="auto">
              <a:xfrm>
                <a:off x="7219382" y="2709000"/>
                <a:ext cx="3082200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ïSḷîdê">
              <a:extLst>
                <a:ext uri="{FF2B5EF4-FFF2-40B4-BE49-F238E27FC236}">
                  <a16:creationId xmlns:a16="http://schemas.microsoft.com/office/drawing/2014/main" xmlns="" id="{08B7FDAA-5075-4AF8-9749-CA68CC788EB8}"/>
                </a:ext>
              </a:extLst>
            </p:cNvPr>
            <p:cNvGrpSpPr/>
            <p:nvPr/>
          </p:nvGrpSpPr>
          <p:grpSpPr>
            <a:xfrm>
              <a:off x="6378975" y="4816881"/>
              <a:ext cx="675000" cy="675005"/>
              <a:chOff x="7209746" y="4153276"/>
              <a:chExt cx="675000" cy="675005"/>
            </a:xfrm>
          </p:grpSpPr>
          <p:sp>
            <p:nvSpPr>
              <p:cNvPr id="16" name="îşḻiḋê">
                <a:extLst>
                  <a:ext uri="{FF2B5EF4-FFF2-40B4-BE49-F238E27FC236}">
                    <a16:creationId xmlns:a16="http://schemas.microsoft.com/office/drawing/2014/main" xmlns="" id="{F7FFC256-0016-47E9-8D63-BFA6CF3F1DEE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7" name="iṡļiḓè">
                <a:extLst>
                  <a:ext uri="{FF2B5EF4-FFF2-40B4-BE49-F238E27FC236}">
                    <a16:creationId xmlns:a16="http://schemas.microsoft.com/office/drawing/2014/main" xmlns="" id="{5A8334E1-B42C-49B4-9B11-7D87813C1B6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2" name="íṣḻíḍé">
              <a:extLst>
                <a:ext uri="{FF2B5EF4-FFF2-40B4-BE49-F238E27FC236}">
                  <a16:creationId xmlns:a16="http://schemas.microsoft.com/office/drawing/2014/main" xmlns="" id="{30EAA6F9-1BAC-440E-8084-F00BEFB9DAFC}"/>
                </a:ext>
              </a:extLst>
            </p:cNvPr>
            <p:cNvGrpSpPr/>
            <p:nvPr/>
          </p:nvGrpSpPr>
          <p:grpSpPr>
            <a:xfrm>
              <a:off x="7219382" y="4644000"/>
              <a:ext cx="4301106" cy="1214999"/>
              <a:chOff x="7219382" y="2709000"/>
              <a:chExt cx="3082200" cy="1214999"/>
            </a:xfrm>
          </p:grpSpPr>
          <p:sp>
            <p:nvSpPr>
              <p:cNvPr id="14" name="íṥļíďè">
                <a:extLst>
                  <a:ext uri="{FF2B5EF4-FFF2-40B4-BE49-F238E27FC236}">
                    <a16:creationId xmlns:a16="http://schemas.microsoft.com/office/drawing/2014/main" xmlns="" id="{18D9AB67-7F0D-4162-966C-43CF71AB2625}"/>
                  </a:ext>
                </a:extLst>
              </p:cNvPr>
              <p:cNvSpPr/>
              <p:nvPr/>
            </p:nvSpPr>
            <p:spPr bwMode="auto">
              <a:xfrm>
                <a:off x="7219382" y="3128234"/>
                <a:ext cx="3082200" cy="79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ïs1iḋê">
                <a:extLst>
                  <a:ext uri="{FF2B5EF4-FFF2-40B4-BE49-F238E27FC236}">
                    <a16:creationId xmlns:a16="http://schemas.microsoft.com/office/drawing/2014/main" xmlns="" id="{A42ADC3A-FC4D-4334-ABDA-0DCB8D6A0E2F}"/>
                  </a:ext>
                </a:extLst>
              </p:cNvPr>
              <p:cNvSpPr txBox="1"/>
              <p:nvPr/>
            </p:nvSpPr>
            <p:spPr bwMode="auto">
              <a:xfrm>
                <a:off x="7219382" y="2709000"/>
                <a:ext cx="3082200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4001CB9-80BD-4B0C-828D-612FC0A52535}"/>
                </a:ext>
              </a:extLst>
            </p:cNvPr>
            <p:cNvCxnSpPr/>
            <p:nvPr/>
          </p:nvCxnSpPr>
          <p:spPr>
            <a:xfrm>
              <a:off x="7311000" y="4239000"/>
              <a:ext cx="420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613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  <p:grpSp>
        <p:nvGrpSpPr>
          <p:cNvPr id="5" name="1854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BFFD53-7ACB-440F-A762-3EABB518A7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1581" y="2069690"/>
            <a:ext cx="9848839" cy="2718620"/>
            <a:chOff x="1564184" y="3002929"/>
            <a:chExt cx="9063634" cy="2501875"/>
          </a:xfrm>
        </p:grpSpPr>
        <p:sp>
          <p:nvSpPr>
            <p:cNvPr id="6" name="iṧļídè">
              <a:extLst>
                <a:ext uri="{FF2B5EF4-FFF2-40B4-BE49-F238E27FC236}">
                  <a16:creationId xmlns:a16="http://schemas.microsoft.com/office/drawing/2014/main" xmlns="" id="{9E5E5913-B7EB-4A39-ACC4-919FF8CE4242}"/>
                </a:ext>
              </a:extLst>
            </p:cNvPr>
            <p:cNvSpPr txBox="1"/>
            <p:nvPr/>
          </p:nvSpPr>
          <p:spPr>
            <a:xfrm>
              <a:off x="2011110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7" name="isḻíḑê">
              <a:extLst>
                <a:ext uri="{FF2B5EF4-FFF2-40B4-BE49-F238E27FC236}">
                  <a16:creationId xmlns:a16="http://schemas.microsoft.com/office/drawing/2014/main" xmlns="" id="{97F49B29-3498-4A52-99C4-BCC22DB48742}"/>
                </a:ext>
              </a:extLst>
            </p:cNvPr>
            <p:cNvSpPr txBox="1"/>
            <p:nvPr/>
          </p:nvSpPr>
          <p:spPr>
            <a:xfrm>
              <a:off x="2011110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8" name="î$ľïḋê">
              <a:extLst>
                <a:ext uri="{FF2B5EF4-FFF2-40B4-BE49-F238E27FC236}">
                  <a16:creationId xmlns:a16="http://schemas.microsoft.com/office/drawing/2014/main" xmlns="" id="{AE00C7C5-269D-4922-BFBD-57C209A04CF9}"/>
                </a:ext>
              </a:extLst>
            </p:cNvPr>
            <p:cNvSpPr txBox="1"/>
            <p:nvPr/>
          </p:nvSpPr>
          <p:spPr>
            <a:xfrm>
              <a:off x="4222686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9" name="îṡ1ïḍe">
              <a:extLst>
                <a:ext uri="{FF2B5EF4-FFF2-40B4-BE49-F238E27FC236}">
                  <a16:creationId xmlns:a16="http://schemas.microsoft.com/office/drawing/2014/main" xmlns="" id="{2865574A-BFD8-40D8-B799-C908A5F9D4CF}"/>
                </a:ext>
              </a:extLst>
            </p:cNvPr>
            <p:cNvSpPr txBox="1"/>
            <p:nvPr/>
          </p:nvSpPr>
          <p:spPr>
            <a:xfrm>
              <a:off x="4222686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0" name="iśľîḓé">
              <a:extLst>
                <a:ext uri="{FF2B5EF4-FFF2-40B4-BE49-F238E27FC236}">
                  <a16:creationId xmlns:a16="http://schemas.microsoft.com/office/drawing/2014/main" xmlns="" id="{2CE62262-C8C6-4DF6-AD54-10B25217AF04}"/>
                </a:ext>
              </a:extLst>
            </p:cNvPr>
            <p:cNvSpPr txBox="1"/>
            <p:nvPr/>
          </p:nvSpPr>
          <p:spPr>
            <a:xfrm>
              <a:off x="6425193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11" name="ïṩḷïḍè">
              <a:extLst>
                <a:ext uri="{FF2B5EF4-FFF2-40B4-BE49-F238E27FC236}">
                  <a16:creationId xmlns:a16="http://schemas.microsoft.com/office/drawing/2014/main" xmlns="" id="{CA33AF55-FF64-4552-B0F0-B722E8205E19}"/>
                </a:ext>
              </a:extLst>
            </p:cNvPr>
            <p:cNvSpPr txBox="1"/>
            <p:nvPr/>
          </p:nvSpPr>
          <p:spPr>
            <a:xfrm>
              <a:off x="6425193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2" name="ïsḷiḋê">
              <a:extLst>
                <a:ext uri="{FF2B5EF4-FFF2-40B4-BE49-F238E27FC236}">
                  <a16:creationId xmlns:a16="http://schemas.microsoft.com/office/drawing/2014/main" xmlns="" id="{E20C37AC-0653-4333-950D-422C919D8FD0}"/>
                </a:ext>
              </a:extLst>
            </p:cNvPr>
            <p:cNvSpPr txBox="1"/>
            <p:nvPr/>
          </p:nvSpPr>
          <p:spPr>
            <a:xfrm>
              <a:off x="8589514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13" name="iṣļiḍè">
              <a:extLst>
                <a:ext uri="{FF2B5EF4-FFF2-40B4-BE49-F238E27FC236}">
                  <a16:creationId xmlns:a16="http://schemas.microsoft.com/office/drawing/2014/main" xmlns="" id="{84D1ACA8-1D41-4319-A36C-5A30C7BD4943}"/>
                </a:ext>
              </a:extLst>
            </p:cNvPr>
            <p:cNvSpPr txBox="1"/>
            <p:nvPr/>
          </p:nvSpPr>
          <p:spPr>
            <a:xfrm>
              <a:off x="8589514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4" name="íŝḻïďe">
              <a:extLst>
                <a:ext uri="{FF2B5EF4-FFF2-40B4-BE49-F238E27FC236}">
                  <a16:creationId xmlns:a16="http://schemas.microsoft.com/office/drawing/2014/main" xmlns="" id="{16D1BFB8-0259-49AA-B9EB-B9B167E1D5BD}"/>
                </a:ext>
              </a:extLst>
            </p:cNvPr>
            <p:cNvSpPr/>
            <p:nvPr/>
          </p:nvSpPr>
          <p:spPr>
            <a:xfrm>
              <a:off x="3752128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śľídê">
              <a:extLst>
                <a:ext uri="{FF2B5EF4-FFF2-40B4-BE49-F238E27FC236}">
                  <a16:creationId xmlns:a16="http://schemas.microsoft.com/office/drawing/2014/main" xmlns="" id="{849F5710-A653-49EF-9AD9-0B52736793DF}"/>
                </a:ext>
              </a:extLst>
            </p:cNvPr>
            <p:cNvSpPr/>
            <p:nvPr/>
          </p:nvSpPr>
          <p:spPr>
            <a:xfrm>
              <a:off x="812256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ṡľíḓe">
              <a:extLst>
                <a:ext uri="{FF2B5EF4-FFF2-40B4-BE49-F238E27FC236}">
                  <a16:creationId xmlns:a16="http://schemas.microsoft.com/office/drawing/2014/main" xmlns="" id="{50A99DAE-5341-4FE0-9810-E9453E2F13A4}"/>
                </a:ext>
              </a:extLst>
            </p:cNvPr>
            <p:cNvSpPr/>
            <p:nvPr/>
          </p:nvSpPr>
          <p:spPr>
            <a:xfrm>
              <a:off x="5940075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ŝḻiďe">
              <a:extLst>
                <a:ext uri="{FF2B5EF4-FFF2-40B4-BE49-F238E27FC236}">
                  <a16:creationId xmlns:a16="http://schemas.microsoft.com/office/drawing/2014/main" xmlns="" id="{805FC254-BE0E-49F0-A471-6B9B286F8B09}"/>
                </a:ext>
              </a:extLst>
            </p:cNvPr>
            <p:cNvSpPr/>
            <p:nvPr/>
          </p:nvSpPr>
          <p:spPr>
            <a:xfrm>
              <a:off x="156418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ś1iḓê">
              <a:extLst>
                <a:ext uri="{FF2B5EF4-FFF2-40B4-BE49-F238E27FC236}">
                  <a16:creationId xmlns:a16="http://schemas.microsoft.com/office/drawing/2014/main" xmlns="" id="{656D0A87-1A12-4173-BE2E-9055920AB661}"/>
                </a:ext>
              </a:extLst>
            </p:cNvPr>
            <p:cNvSpPr/>
            <p:nvPr/>
          </p:nvSpPr>
          <p:spPr>
            <a:xfrm>
              <a:off x="156418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Sḷïḋe">
              <a:extLst>
                <a:ext uri="{FF2B5EF4-FFF2-40B4-BE49-F238E27FC236}">
                  <a16:creationId xmlns:a16="http://schemas.microsoft.com/office/drawing/2014/main" xmlns="" id="{60536B48-CAB9-4249-B930-912FB14901D9}"/>
                </a:ext>
              </a:extLst>
            </p:cNvPr>
            <p:cNvSpPr/>
            <p:nvPr/>
          </p:nvSpPr>
          <p:spPr>
            <a:xfrm>
              <a:off x="5940075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şľîḋe">
              <a:extLst>
                <a:ext uri="{FF2B5EF4-FFF2-40B4-BE49-F238E27FC236}">
                  <a16:creationId xmlns:a16="http://schemas.microsoft.com/office/drawing/2014/main" xmlns="" id="{330659DD-4C8B-4C8F-994E-98DCA20E94FF}"/>
                </a:ext>
              </a:extLst>
            </p:cNvPr>
            <p:cNvSpPr/>
            <p:nvPr/>
          </p:nvSpPr>
          <p:spPr>
            <a:xfrm>
              <a:off x="812256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ṡḻïḋê">
              <a:extLst>
                <a:ext uri="{FF2B5EF4-FFF2-40B4-BE49-F238E27FC236}">
                  <a16:creationId xmlns:a16="http://schemas.microsoft.com/office/drawing/2014/main" xmlns="" id="{A7AB7095-AD07-48DC-BED7-651406739CF7}"/>
                </a:ext>
              </a:extLst>
            </p:cNvPr>
            <p:cNvSpPr/>
            <p:nvPr/>
          </p:nvSpPr>
          <p:spPr>
            <a:xfrm>
              <a:off x="3752128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ṣḻíďê">
              <a:extLst>
                <a:ext uri="{FF2B5EF4-FFF2-40B4-BE49-F238E27FC236}">
                  <a16:creationId xmlns:a16="http://schemas.microsoft.com/office/drawing/2014/main" xmlns="" id="{CF840634-A037-42FC-B066-4DDC76BB3289}"/>
                </a:ext>
              </a:extLst>
            </p:cNvPr>
            <p:cNvSpPr/>
            <p:nvPr/>
          </p:nvSpPr>
          <p:spPr>
            <a:xfrm>
              <a:off x="9201057" y="3576984"/>
              <a:ext cx="348269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500" y="52500"/>
                  </a:moveTo>
                  <a:lnTo>
                    <a:pt x="116250" y="52500"/>
                  </a:lnTo>
                  <a:cubicBezTo>
                    <a:pt x="115783" y="39372"/>
                    <a:pt x="110861" y="28088"/>
                    <a:pt x="101483" y="18633"/>
                  </a:cubicBezTo>
                  <a:cubicBezTo>
                    <a:pt x="92111" y="9183"/>
                    <a:pt x="80777" y="4216"/>
                    <a:pt x="67500" y="3750"/>
                  </a:cubicBezTo>
                  <a:cubicBezTo>
                    <a:pt x="67500" y="3750"/>
                    <a:pt x="67500" y="52500"/>
                    <a:pt x="67500" y="52500"/>
                  </a:cubicBezTo>
                  <a:close/>
                  <a:moveTo>
                    <a:pt x="63750" y="54377"/>
                  </a:moveTo>
                  <a:lnTo>
                    <a:pt x="63750" y="1872"/>
                  </a:lnTo>
                  <a:cubicBezTo>
                    <a:pt x="63750" y="627"/>
                    <a:pt x="64372" y="0"/>
                    <a:pt x="65627" y="0"/>
                  </a:cubicBezTo>
                  <a:cubicBezTo>
                    <a:pt x="80627" y="0"/>
                    <a:pt x="93433" y="5311"/>
                    <a:pt x="104061" y="15938"/>
                  </a:cubicBezTo>
                  <a:cubicBezTo>
                    <a:pt x="114688" y="26566"/>
                    <a:pt x="120000" y="39372"/>
                    <a:pt x="120000" y="54377"/>
                  </a:cubicBezTo>
                  <a:cubicBezTo>
                    <a:pt x="120000" y="55783"/>
                    <a:pt x="119372" y="56405"/>
                    <a:pt x="118122" y="56250"/>
                  </a:cubicBezTo>
                  <a:lnTo>
                    <a:pt x="65627" y="56250"/>
                  </a:lnTo>
                  <a:cubicBezTo>
                    <a:pt x="64372" y="56405"/>
                    <a:pt x="63750" y="55783"/>
                    <a:pt x="63750" y="54377"/>
                  </a:cubicBezTo>
                  <a:close/>
                  <a:moveTo>
                    <a:pt x="18283" y="101716"/>
                  </a:moveTo>
                  <a:cubicBezTo>
                    <a:pt x="27966" y="111411"/>
                    <a:pt x="40000" y="116250"/>
                    <a:pt x="54372" y="116250"/>
                  </a:cubicBezTo>
                  <a:cubicBezTo>
                    <a:pt x="67500" y="116250"/>
                    <a:pt x="79061" y="111411"/>
                    <a:pt x="89061" y="101716"/>
                  </a:cubicBezTo>
                  <a:cubicBezTo>
                    <a:pt x="99061" y="92033"/>
                    <a:pt x="104372" y="80627"/>
                    <a:pt x="105000" y="67500"/>
                  </a:cubicBezTo>
                  <a:lnTo>
                    <a:pt x="54372" y="67500"/>
                  </a:lnTo>
                  <a:cubicBezTo>
                    <a:pt x="53122" y="67655"/>
                    <a:pt x="52500" y="67033"/>
                    <a:pt x="52500" y="65627"/>
                  </a:cubicBezTo>
                  <a:lnTo>
                    <a:pt x="52500" y="15000"/>
                  </a:lnTo>
                  <a:cubicBezTo>
                    <a:pt x="38905" y="15466"/>
                    <a:pt x="27383" y="20627"/>
                    <a:pt x="17927" y="30466"/>
                  </a:cubicBezTo>
                  <a:cubicBezTo>
                    <a:pt x="8472" y="40311"/>
                    <a:pt x="3750" y="52033"/>
                    <a:pt x="3750" y="65627"/>
                  </a:cubicBezTo>
                  <a:cubicBezTo>
                    <a:pt x="3750" y="80000"/>
                    <a:pt x="8588" y="92033"/>
                    <a:pt x="18283" y="101716"/>
                  </a:cubicBezTo>
                  <a:close/>
                  <a:moveTo>
                    <a:pt x="92461" y="103711"/>
                  </a:moveTo>
                  <a:cubicBezTo>
                    <a:pt x="81600" y="114566"/>
                    <a:pt x="68905" y="120000"/>
                    <a:pt x="54372" y="120000"/>
                  </a:cubicBezTo>
                  <a:cubicBezTo>
                    <a:pt x="38905" y="120000"/>
                    <a:pt x="25977" y="114805"/>
                    <a:pt x="15583" y="104416"/>
                  </a:cubicBezTo>
                  <a:cubicBezTo>
                    <a:pt x="5194" y="94022"/>
                    <a:pt x="0" y="81094"/>
                    <a:pt x="0" y="65627"/>
                  </a:cubicBezTo>
                  <a:cubicBezTo>
                    <a:pt x="0" y="50627"/>
                    <a:pt x="5311" y="37816"/>
                    <a:pt x="15938" y="27188"/>
                  </a:cubicBezTo>
                  <a:cubicBezTo>
                    <a:pt x="26561" y="16561"/>
                    <a:pt x="39372" y="11250"/>
                    <a:pt x="54372" y="11250"/>
                  </a:cubicBezTo>
                  <a:cubicBezTo>
                    <a:pt x="55622" y="11250"/>
                    <a:pt x="56250" y="11877"/>
                    <a:pt x="56250" y="13122"/>
                  </a:cubicBezTo>
                  <a:lnTo>
                    <a:pt x="56250" y="63750"/>
                  </a:lnTo>
                  <a:lnTo>
                    <a:pt x="106877" y="63750"/>
                  </a:lnTo>
                  <a:cubicBezTo>
                    <a:pt x="108122" y="63750"/>
                    <a:pt x="108750" y="64377"/>
                    <a:pt x="108750" y="65627"/>
                  </a:cubicBezTo>
                  <a:cubicBezTo>
                    <a:pt x="108750" y="80155"/>
                    <a:pt x="103316" y="92855"/>
                    <a:pt x="92461" y="1037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ṡḷïḓé">
              <a:extLst>
                <a:ext uri="{FF2B5EF4-FFF2-40B4-BE49-F238E27FC236}">
                  <a16:creationId xmlns:a16="http://schemas.microsoft.com/office/drawing/2014/main" xmlns="" id="{27EAC3FE-CE02-46A2-8883-BAA92978A131}"/>
                </a:ext>
              </a:extLst>
            </p:cNvPr>
            <p:cNvSpPr/>
            <p:nvPr/>
          </p:nvSpPr>
          <p:spPr>
            <a:xfrm>
              <a:off x="2562811" y="3566083"/>
              <a:ext cx="457104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7144" y="56250"/>
                  </a:moveTo>
                  <a:lnTo>
                    <a:pt x="42855" y="56250"/>
                  </a:lnTo>
                  <a:lnTo>
                    <a:pt x="42855" y="69377"/>
                  </a:lnTo>
                  <a:cubicBezTo>
                    <a:pt x="42855" y="70627"/>
                    <a:pt x="43333" y="71250"/>
                    <a:pt x="44283" y="71250"/>
                  </a:cubicBezTo>
                  <a:lnTo>
                    <a:pt x="75716" y="71250"/>
                  </a:lnTo>
                  <a:cubicBezTo>
                    <a:pt x="76666" y="71250"/>
                    <a:pt x="77144" y="70627"/>
                    <a:pt x="77144" y="69377"/>
                  </a:cubicBezTo>
                  <a:cubicBezTo>
                    <a:pt x="77144" y="69377"/>
                    <a:pt x="77144" y="56250"/>
                    <a:pt x="77144" y="56250"/>
                  </a:cubicBezTo>
                  <a:close/>
                  <a:moveTo>
                    <a:pt x="75716" y="0"/>
                  </a:moveTo>
                  <a:cubicBezTo>
                    <a:pt x="76905" y="0"/>
                    <a:pt x="77916" y="550"/>
                    <a:pt x="78750" y="1638"/>
                  </a:cubicBezTo>
                  <a:cubicBezTo>
                    <a:pt x="79583" y="2733"/>
                    <a:pt x="80000" y="4066"/>
                    <a:pt x="80000" y="5622"/>
                  </a:cubicBezTo>
                  <a:lnTo>
                    <a:pt x="80000" y="20627"/>
                  </a:lnTo>
                  <a:cubicBezTo>
                    <a:pt x="80000" y="21877"/>
                    <a:pt x="79522" y="22500"/>
                    <a:pt x="78572" y="22500"/>
                  </a:cubicBezTo>
                  <a:cubicBezTo>
                    <a:pt x="77616" y="22500"/>
                    <a:pt x="77144" y="21877"/>
                    <a:pt x="77144" y="20627"/>
                  </a:cubicBezTo>
                  <a:lnTo>
                    <a:pt x="77144" y="5622"/>
                  </a:lnTo>
                  <a:cubicBezTo>
                    <a:pt x="77144" y="4377"/>
                    <a:pt x="76666" y="3750"/>
                    <a:pt x="75716" y="3750"/>
                  </a:cubicBezTo>
                  <a:lnTo>
                    <a:pt x="44283" y="3750"/>
                  </a:lnTo>
                  <a:cubicBezTo>
                    <a:pt x="43333" y="3750"/>
                    <a:pt x="42855" y="4377"/>
                    <a:pt x="42855" y="5622"/>
                  </a:cubicBezTo>
                  <a:lnTo>
                    <a:pt x="42855" y="20627"/>
                  </a:lnTo>
                  <a:cubicBezTo>
                    <a:pt x="42855" y="21877"/>
                    <a:pt x="42377" y="22500"/>
                    <a:pt x="41427" y="22500"/>
                  </a:cubicBezTo>
                  <a:cubicBezTo>
                    <a:pt x="40472" y="22500"/>
                    <a:pt x="40000" y="21877"/>
                    <a:pt x="40000" y="20627"/>
                  </a:cubicBezTo>
                  <a:lnTo>
                    <a:pt x="40000" y="5622"/>
                  </a:lnTo>
                  <a:cubicBezTo>
                    <a:pt x="40000" y="4066"/>
                    <a:pt x="40416" y="2733"/>
                    <a:pt x="41250" y="1638"/>
                  </a:cubicBezTo>
                  <a:cubicBezTo>
                    <a:pt x="42083" y="550"/>
                    <a:pt x="43094" y="0"/>
                    <a:pt x="44283" y="0"/>
                  </a:cubicBezTo>
                  <a:cubicBezTo>
                    <a:pt x="44283" y="0"/>
                    <a:pt x="75716" y="0"/>
                    <a:pt x="75716" y="0"/>
                  </a:cubicBezTo>
                  <a:close/>
                  <a:moveTo>
                    <a:pt x="117144" y="31872"/>
                  </a:moveTo>
                  <a:cubicBezTo>
                    <a:pt x="117144" y="30627"/>
                    <a:pt x="116666" y="30000"/>
                    <a:pt x="115716" y="30000"/>
                  </a:cubicBezTo>
                  <a:lnTo>
                    <a:pt x="4283" y="30000"/>
                  </a:lnTo>
                  <a:cubicBezTo>
                    <a:pt x="3333" y="30000"/>
                    <a:pt x="2855" y="30627"/>
                    <a:pt x="2855" y="31872"/>
                  </a:cubicBezTo>
                  <a:lnTo>
                    <a:pt x="2855" y="52500"/>
                  </a:lnTo>
                  <a:lnTo>
                    <a:pt x="117144" y="52500"/>
                  </a:lnTo>
                  <a:cubicBezTo>
                    <a:pt x="117144" y="52500"/>
                    <a:pt x="117144" y="31872"/>
                    <a:pt x="117144" y="31872"/>
                  </a:cubicBezTo>
                  <a:close/>
                  <a:moveTo>
                    <a:pt x="120000" y="65627"/>
                  </a:moveTo>
                  <a:lnTo>
                    <a:pt x="120000" y="114377"/>
                  </a:lnTo>
                  <a:cubicBezTo>
                    <a:pt x="120000" y="115933"/>
                    <a:pt x="119583" y="117266"/>
                    <a:pt x="118750" y="118361"/>
                  </a:cubicBezTo>
                  <a:cubicBezTo>
                    <a:pt x="117916" y="119450"/>
                    <a:pt x="116905" y="120000"/>
                    <a:pt x="115716" y="120000"/>
                  </a:cubicBezTo>
                  <a:lnTo>
                    <a:pt x="4283" y="120000"/>
                  </a:lnTo>
                  <a:cubicBezTo>
                    <a:pt x="3094" y="120000"/>
                    <a:pt x="2083" y="119450"/>
                    <a:pt x="1250" y="118361"/>
                  </a:cubicBezTo>
                  <a:cubicBezTo>
                    <a:pt x="416" y="117266"/>
                    <a:pt x="0" y="115933"/>
                    <a:pt x="0" y="114377"/>
                  </a:cubicBezTo>
                  <a:lnTo>
                    <a:pt x="0" y="65627"/>
                  </a:lnTo>
                  <a:cubicBezTo>
                    <a:pt x="0" y="64377"/>
                    <a:pt x="472" y="63750"/>
                    <a:pt x="1427" y="63750"/>
                  </a:cubicBezTo>
                  <a:cubicBezTo>
                    <a:pt x="2377" y="63750"/>
                    <a:pt x="2855" y="64377"/>
                    <a:pt x="2855" y="65627"/>
                  </a:cubicBezTo>
                  <a:lnTo>
                    <a:pt x="2855" y="114377"/>
                  </a:lnTo>
                  <a:cubicBezTo>
                    <a:pt x="2855" y="115622"/>
                    <a:pt x="3333" y="116250"/>
                    <a:pt x="4283" y="116250"/>
                  </a:cubicBezTo>
                  <a:lnTo>
                    <a:pt x="115716" y="116250"/>
                  </a:lnTo>
                  <a:cubicBezTo>
                    <a:pt x="116666" y="116250"/>
                    <a:pt x="117144" y="115622"/>
                    <a:pt x="117144" y="114377"/>
                  </a:cubicBezTo>
                  <a:lnTo>
                    <a:pt x="117144" y="65627"/>
                  </a:lnTo>
                  <a:cubicBezTo>
                    <a:pt x="117144" y="64377"/>
                    <a:pt x="117616" y="63750"/>
                    <a:pt x="118572" y="63750"/>
                  </a:cubicBezTo>
                  <a:cubicBezTo>
                    <a:pt x="119522" y="63750"/>
                    <a:pt x="120000" y="64377"/>
                    <a:pt x="120000" y="65627"/>
                  </a:cubicBezTo>
                  <a:close/>
                  <a:moveTo>
                    <a:pt x="118750" y="27888"/>
                  </a:moveTo>
                  <a:cubicBezTo>
                    <a:pt x="119583" y="28983"/>
                    <a:pt x="120000" y="30316"/>
                    <a:pt x="120000" y="31872"/>
                  </a:cubicBezTo>
                  <a:lnTo>
                    <a:pt x="120000" y="54377"/>
                  </a:lnTo>
                  <a:cubicBezTo>
                    <a:pt x="120000" y="55627"/>
                    <a:pt x="119522" y="56250"/>
                    <a:pt x="118572" y="56250"/>
                  </a:cubicBezTo>
                  <a:lnTo>
                    <a:pt x="80000" y="56250"/>
                  </a:lnTo>
                  <a:lnTo>
                    <a:pt x="80000" y="69377"/>
                  </a:lnTo>
                  <a:cubicBezTo>
                    <a:pt x="80000" y="70938"/>
                    <a:pt x="79583" y="72266"/>
                    <a:pt x="78750" y="73361"/>
                  </a:cubicBezTo>
                  <a:cubicBezTo>
                    <a:pt x="77916" y="74455"/>
                    <a:pt x="76905" y="75000"/>
                    <a:pt x="75716" y="75000"/>
                  </a:cubicBezTo>
                  <a:lnTo>
                    <a:pt x="44283" y="75000"/>
                  </a:lnTo>
                  <a:cubicBezTo>
                    <a:pt x="43094" y="75000"/>
                    <a:pt x="42083" y="74455"/>
                    <a:pt x="41250" y="73361"/>
                  </a:cubicBezTo>
                  <a:cubicBezTo>
                    <a:pt x="40416" y="72266"/>
                    <a:pt x="40000" y="70938"/>
                    <a:pt x="40000" y="69377"/>
                  </a:cubicBezTo>
                  <a:lnTo>
                    <a:pt x="40000" y="56250"/>
                  </a:lnTo>
                  <a:lnTo>
                    <a:pt x="1427" y="56250"/>
                  </a:lnTo>
                  <a:cubicBezTo>
                    <a:pt x="472" y="56250"/>
                    <a:pt x="0" y="55627"/>
                    <a:pt x="0" y="54377"/>
                  </a:cubicBezTo>
                  <a:lnTo>
                    <a:pt x="0" y="31872"/>
                  </a:lnTo>
                  <a:cubicBezTo>
                    <a:pt x="0" y="30316"/>
                    <a:pt x="416" y="28983"/>
                    <a:pt x="1250" y="27888"/>
                  </a:cubicBezTo>
                  <a:cubicBezTo>
                    <a:pt x="2083" y="26800"/>
                    <a:pt x="3094" y="26250"/>
                    <a:pt x="4283" y="26250"/>
                  </a:cubicBezTo>
                  <a:lnTo>
                    <a:pt x="115716" y="26250"/>
                  </a:lnTo>
                  <a:cubicBezTo>
                    <a:pt x="116905" y="26250"/>
                    <a:pt x="117916" y="26800"/>
                    <a:pt x="118750" y="2788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ṡľîďe">
              <a:extLst>
                <a:ext uri="{FF2B5EF4-FFF2-40B4-BE49-F238E27FC236}">
                  <a16:creationId xmlns:a16="http://schemas.microsoft.com/office/drawing/2014/main" xmlns="" id="{A0D08676-1618-42D1-9BB9-A7EF3603B2B0}"/>
                </a:ext>
              </a:extLst>
            </p:cNvPr>
            <p:cNvSpPr/>
            <p:nvPr/>
          </p:nvSpPr>
          <p:spPr>
            <a:xfrm>
              <a:off x="4820671" y="3579180"/>
              <a:ext cx="350900" cy="3520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023" y="109016"/>
                  </a:moveTo>
                  <a:cubicBezTo>
                    <a:pt x="116112" y="108079"/>
                    <a:pt x="116112" y="107148"/>
                    <a:pt x="115023" y="106211"/>
                  </a:cubicBezTo>
                  <a:lnTo>
                    <a:pt x="77499" y="68823"/>
                  </a:lnTo>
                  <a:cubicBezTo>
                    <a:pt x="76717" y="67886"/>
                    <a:pt x="76756" y="66988"/>
                    <a:pt x="77616" y="66135"/>
                  </a:cubicBezTo>
                  <a:cubicBezTo>
                    <a:pt x="78477" y="65277"/>
                    <a:pt x="79376" y="65238"/>
                    <a:pt x="80314" y="66018"/>
                  </a:cubicBezTo>
                  <a:lnTo>
                    <a:pt x="117838" y="103407"/>
                  </a:lnTo>
                  <a:cubicBezTo>
                    <a:pt x="118927" y="104656"/>
                    <a:pt x="119480" y="106055"/>
                    <a:pt x="119480" y="107616"/>
                  </a:cubicBezTo>
                  <a:cubicBezTo>
                    <a:pt x="119480" y="109172"/>
                    <a:pt x="118927" y="110577"/>
                    <a:pt x="117838" y="111820"/>
                  </a:cubicBezTo>
                  <a:lnTo>
                    <a:pt x="112442" y="117429"/>
                  </a:lnTo>
                  <a:cubicBezTo>
                    <a:pt x="111191" y="118516"/>
                    <a:pt x="109744" y="119063"/>
                    <a:pt x="108102" y="119063"/>
                  </a:cubicBezTo>
                  <a:cubicBezTo>
                    <a:pt x="106460" y="119063"/>
                    <a:pt x="105092" y="118516"/>
                    <a:pt x="104002" y="117429"/>
                  </a:cubicBezTo>
                  <a:lnTo>
                    <a:pt x="66244" y="80040"/>
                  </a:lnTo>
                  <a:cubicBezTo>
                    <a:pt x="65462" y="79104"/>
                    <a:pt x="65501" y="78206"/>
                    <a:pt x="66361" y="77347"/>
                  </a:cubicBezTo>
                  <a:cubicBezTo>
                    <a:pt x="67222" y="76494"/>
                    <a:pt x="68121" y="76455"/>
                    <a:pt x="69059" y="77236"/>
                  </a:cubicBezTo>
                  <a:lnTo>
                    <a:pt x="106577" y="114625"/>
                  </a:lnTo>
                  <a:cubicBezTo>
                    <a:pt x="107672" y="115712"/>
                    <a:pt x="108689" y="115712"/>
                    <a:pt x="109627" y="114625"/>
                  </a:cubicBezTo>
                  <a:cubicBezTo>
                    <a:pt x="109627" y="114625"/>
                    <a:pt x="115023" y="109016"/>
                    <a:pt x="115023" y="109016"/>
                  </a:cubicBezTo>
                  <a:close/>
                  <a:moveTo>
                    <a:pt x="18175" y="13202"/>
                  </a:moveTo>
                  <a:lnTo>
                    <a:pt x="9495" y="4555"/>
                  </a:lnTo>
                  <a:lnTo>
                    <a:pt x="4568" y="9461"/>
                  </a:lnTo>
                  <a:lnTo>
                    <a:pt x="13248" y="18108"/>
                  </a:lnTo>
                  <a:cubicBezTo>
                    <a:pt x="13248" y="18108"/>
                    <a:pt x="18175" y="13202"/>
                    <a:pt x="18175" y="13202"/>
                  </a:cubicBezTo>
                  <a:close/>
                  <a:moveTo>
                    <a:pt x="88994" y="19742"/>
                  </a:moveTo>
                  <a:cubicBezTo>
                    <a:pt x="88994" y="18187"/>
                    <a:pt x="89536" y="16787"/>
                    <a:pt x="90636" y="15538"/>
                  </a:cubicBezTo>
                  <a:lnTo>
                    <a:pt x="101891" y="4555"/>
                  </a:lnTo>
                  <a:cubicBezTo>
                    <a:pt x="94697" y="2375"/>
                    <a:pt x="88441" y="3936"/>
                    <a:pt x="83129" y="9227"/>
                  </a:cubicBezTo>
                  <a:cubicBezTo>
                    <a:pt x="80314" y="12031"/>
                    <a:pt x="78516" y="15499"/>
                    <a:pt x="77734" y="19625"/>
                  </a:cubicBezTo>
                  <a:cubicBezTo>
                    <a:pt x="76952" y="23756"/>
                    <a:pt x="77264" y="27615"/>
                    <a:pt x="78672" y="31194"/>
                  </a:cubicBezTo>
                  <a:cubicBezTo>
                    <a:pt x="78985" y="31975"/>
                    <a:pt x="78907" y="32677"/>
                    <a:pt x="78437" y="33302"/>
                  </a:cubicBezTo>
                  <a:lnTo>
                    <a:pt x="33412" y="78167"/>
                  </a:lnTo>
                  <a:cubicBezTo>
                    <a:pt x="32787" y="78791"/>
                    <a:pt x="32083" y="78870"/>
                    <a:pt x="31307" y="78401"/>
                  </a:cubicBezTo>
                  <a:cubicBezTo>
                    <a:pt x="29111" y="77465"/>
                    <a:pt x="26693" y="77002"/>
                    <a:pt x="24034" y="77002"/>
                  </a:cubicBezTo>
                  <a:cubicBezTo>
                    <a:pt x="18404" y="77002"/>
                    <a:pt x="13634" y="79026"/>
                    <a:pt x="9730" y="83073"/>
                  </a:cubicBezTo>
                  <a:cubicBezTo>
                    <a:pt x="4412" y="88220"/>
                    <a:pt x="2697" y="94291"/>
                    <a:pt x="4568" y="101305"/>
                  </a:cubicBezTo>
                  <a:lnTo>
                    <a:pt x="15594" y="90321"/>
                  </a:lnTo>
                  <a:cubicBezTo>
                    <a:pt x="16684" y="89234"/>
                    <a:pt x="18091" y="88649"/>
                    <a:pt x="19811" y="88565"/>
                  </a:cubicBezTo>
                  <a:cubicBezTo>
                    <a:pt x="21532" y="88493"/>
                    <a:pt x="22939" y="89000"/>
                    <a:pt x="24034" y="90087"/>
                  </a:cubicBezTo>
                  <a:lnTo>
                    <a:pt x="29664" y="95930"/>
                  </a:lnTo>
                  <a:cubicBezTo>
                    <a:pt x="30754" y="97179"/>
                    <a:pt x="31307" y="98579"/>
                    <a:pt x="31307" y="100134"/>
                  </a:cubicBezTo>
                  <a:cubicBezTo>
                    <a:pt x="31307" y="101695"/>
                    <a:pt x="30675" y="103095"/>
                    <a:pt x="29430" y="104344"/>
                  </a:cubicBezTo>
                  <a:lnTo>
                    <a:pt x="18404" y="115327"/>
                  </a:lnTo>
                  <a:cubicBezTo>
                    <a:pt x="21688" y="116414"/>
                    <a:pt x="25012" y="116532"/>
                    <a:pt x="28374" y="115679"/>
                  </a:cubicBezTo>
                  <a:cubicBezTo>
                    <a:pt x="31731" y="114820"/>
                    <a:pt x="34663" y="113142"/>
                    <a:pt x="37166" y="110650"/>
                  </a:cubicBezTo>
                  <a:cubicBezTo>
                    <a:pt x="39981" y="107845"/>
                    <a:pt x="41774" y="104383"/>
                    <a:pt x="42561" y="100251"/>
                  </a:cubicBezTo>
                  <a:cubicBezTo>
                    <a:pt x="43343" y="96126"/>
                    <a:pt x="43031" y="92273"/>
                    <a:pt x="41623" y="88682"/>
                  </a:cubicBezTo>
                  <a:cubicBezTo>
                    <a:pt x="41305" y="87907"/>
                    <a:pt x="41388" y="87205"/>
                    <a:pt x="41858" y="86580"/>
                  </a:cubicBezTo>
                  <a:lnTo>
                    <a:pt x="86883" y="41709"/>
                  </a:lnTo>
                  <a:cubicBezTo>
                    <a:pt x="87503" y="41247"/>
                    <a:pt x="88207" y="41168"/>
                    <a:pt x="88994" y="41481"/>
                  </a:cubicBezTo>
                  <a:cubicBezTo>
                    <a:pt x="91178" y="42412"/>
                    <a:pt x="93602" y="42880"/>
                    <a:pt x="96261" y="42880"/>
                  </a:cubicBezTo>
                  <a:cubicBezTo>
                    <a:pt x="101891" y="42880"/>
                    <a:pt x="106734" y="40934"/>
                    <a:pt x="110800" y="37037"/>
                  </a:cubicBezTo>
                  <a:cubicBezTo>
                    <a:pt x="115961" y="31746"/>
                    <a:pt x="117603" y="25585"/>
                    <a:pt x="115727" y="18577"/>
                  </a:cubicBezTo>
                  <a:lnTo>
                    <a:pt x="104706" y="29560"/>
                  </a:lnTo>
                  <a:cubicBezTo>
                    <a:pt x="103606" y="30653"/>
                    <a:pt x="102243" y="31194"/>
                    <a:pt x="100601" y="31194"/>
                  </a:cubicBezTo>
                  <a:cubicBezTo>
                    <a:pt x="98959" y="31194"/>
                    <a:pt x="97512" y="30653"/>
                    <a:pt x="96261" y="29560"/>
                  </a:cubicBezTo>
                  <a:lnTo>
                    <a:pt x="90636" y="23952"/>
                  </a:lnTo>
                  <a:cubicBezTo>
                    <a:pt x="89536" y="22708"/>
                    <a:pt x="88994" y="21303"/>
                    <a:pt x="88994" y="19742"/>
                  </a:cubicBezTo>
                  <a:close/>
                  <a:moveTo>
                    <a:pt x="93446" y="18343"/>
                  </a:moveTo>
                  <a:cubicBezTo>
                    <a:pt x="92351" y="19279"/>
                    <a:pt x="92351" y="20210"/>
                    <a:pt x="93446" y="21147"/>
                  </a:cubicBezTo>
                  <a:lnTo>
                    <a:pt x="99076" y="26756"/>
                  </a:lnTo>
                  <a:cubicBezTo>
                    <a:pt x="100014" y="27849"/>
                    <a:pt x="100953" y="27849"/>
                    <a:pt x="101891" y="26756"/>
                  </a:cubicBezTo>
                  <a:lnTo>
                    <a:pt x="115023" y="13670"/>
                  </a:lnTo>
                  <a:cubicBezTo>
                    <a:pt x="115492" y="13202"/>
                    <a:pt x="116078" y="13046"/>
                    <a:pt x="116782" y="13202"/>
                  </a:cubicBezTo>
                  <a:cubicBezTo>
                    <a:pt x="117486" y="13358"/>
                    <a:pt x="117911" y="13749"/>
                    <a:pt x="118072" y="14367"/>
                  </a:cubicBezTo>
                  <a:cubicBezTo>
                    <a:pt x="119944" y="18577"/>
                    <a:pt x="120452" y="22981"/>
                    <a:pt x="119597" y="27576"/>
                  </a:cubicBezTo>
                  <a:cubicBezTo>
                    <a:pt x="118732" y="32170"/>
                    <a:pt x="116665" y="36184"/>
                    <a:pt x="113381" y="39607"/>
                  </a:cubicBezTo>
                  <a:cubicBezTo>
                    <a:pt x="108689" y="44285"/>
                    <a:pt x="102980" y="46621"/>
                    <a:pt x="96261" y="46621"/>
                  </a:cubicBezTo>
                  <a:cubicBezTo>
                    <a:pt x="93602" y="46621"/>
                    <a:pt x="91100" y="46153"/>
                    <a:pt x="88760" y="45216"/>
                  </a:cubicBezTo>
                  <a:lnTo>
                    <a:pt x="45377" y="88448"/>
                  </a:lnTo>
                  <a:cubicBezTo>
                    <a:pt x="46935" y="92658"/>
                    <a:pt x="47209" y="97062"/>
                    <a:pt x="46198" y="101656"/>
                  </a:cubicBezTo>
                  <a:cubicBezTo>
                    <a:pt x="45175" y="106250"/>
                    <a:pt x="43031" y="110109"/>
                    <a:pt x="39746" y="113220"/>
                  </a:cubicBezTo>
                  <a:cubicBezTo>
                    <a:pt x="35367" y="117741"/>
                    <a:pt x="30134" y="120000"/>
                    <a:pt x="24034" y="120000"/>
                  </a:cubicBezTo>
                  <a:cubicBezTo>
                    <a:pt x="20750" y="120000"/>
                    <a:pt x="17544" y="119219"/>
                    <a:pt x="14421" y="117663"/>
                  </a:cubicBezTo>
                  <a:cubicBezTo>
                    <a:pt x="13796" y="117351"/>
                    <a:pt x="13399" y="116883"/>
                    <a:pt x="13248" y="116258"/>
                  </a:cubicBezTo>
                  <a:cubicBezTo>
                    <a:pt x="13092" y="115634"/>
                    <a:pt x="13248" y="115093"/>
                    <a:pt x="13718" y="114625"/>
                  </a:cubicBezTo>
                  <a:lnTo>
                    <a:pt x="26849" y="101539"/>
                  </a:lnTo>
                  <a:cubicBezTo>
                    <a:pt x="27788" y="100603"/>
                    <a:pt x="27788" y="99666"/>
                    <a:pt x="26849" y="98735"/>
                  </a:cubicBezTo>
                  <a:lnTo>
                    <a:pt x="21219" y="92658"/>
                  </a:lnTo>
                  <a:cubicBezTo>
                    <a:pt x="20281" y="91877"/>
                    <a:pt x="19342" y="91955"/>
                    <a:pt x="18404" y="92892"/>
                  </a:cubicBezTo>
                  <a:lnTo>
                    <a:pt x="5272" y="106211"/>
                  </a:lnTo>
                  <a:cubicBezTo>
                    <a:pt x="4803" y="106680"/>
                    <a:pt x="4217" y="106836"/>
                    <a:pt x="3518" y="106680"/>
                  </a:cubicBezTo>
                  <a:cubicBezTo>
                    <a:pt x="2815" y="106524"/>
                    <a:pt x="2379" y="106133"/>
                    <a:pt x="2228" y="105509"/>
                  </a:cubicBezTo>
                  <a:cubicBezTo>
                    <a:pt x="351" y="101305"/>
                    <a:pt x="-156" y="96906"/>
                    <a:pt x="703" y="92306"/>
                  </a:cubicBezTo>
                  <a:cubicBezTo>
                    <a:pt x="1558" y="87712"/>
                    <a:pt x="3636" y="83698"/>
                    <a:pt x="6914" y="80269"/>
                  </a:cubicBezTo>
                  <a:cubicBezTo>
                    <a:pt x="11606" y="75597"/>
                    <a:pt x="17309" y="73261"/>
                    <a:pt x="24034" y="73261"/>
                  </a:cubicBezTo>
                  <a:cubicBezTo>
                    <a:pt x="26693" y="73261"/>
                    <a:pt x="29195" y="73729"/>
                    <a:pt x="31541" y="74660"/>
                  </a:cubicBezTo>
                  <a:lnTo>
                    <a:pt x="74924" y="31428"/>
                  </a:lnTo>
                  <a:cubicBezTo>
                    <a:pt x="73355" y="27224"/>
                    <a:pt x="73081" y="22825"/>
                    <a:pt x="74103" y="18226"/>
                  </a:cubicBezTo>
                  <a:cubicBezTo>
                    <a:pt x="75114" y="13631"/>
                    <a:pt x="77264" y="9779"/>
                    <a:pt x="80549" y="6657"/>
                  </a:cubicBezTo>
                  <a:cubicBezTo>
                    <a:pt x="83833" y="3233"/>
                    <a:pt x="87821" y="1131"/>
                    <a:pt x="92507" y="351"/>
                  </a:cubicBezTo>
                  <a:cubicBezTo>
                    <a:pt x="97199" y="-429"/>
                    <a:pt x="101657" y="195"/>
                    <a:pt x="105874" y="2219"/>
                  </a:cubicBezTo>
                  <a:cubicBezTo>
                    <a:pt x="106499" y="2531"/>
                    <a:pt x="106890" y="2999"/>
                    <a:pt x="107047" y="3618"/>
                  </a:cubicBezTo>
                  <a:cubicBezTo>
                    <a:pt x="107203" y="4242"/>
                    <a:pt x="107047" y="4789"/>
                    <a:pt x="106577" y="5257"/>
                  </a:cubicBezTo>
                  <a:cubicBezTo>
                    <a:pt x="106577" y="5257"/>
                    <a:pt x="93446" y="18343"/>
                    <a:pt x="93446" y="18343"/>
                  </a:cubicBezTo>
                  <a:close/>
                  <a:moveTo>
                    <a:pt x="22157" y="14602"/>
                  </a:moveTo>
                  <a:lnTo>
                    <a:pt x="19577" y="16938"/>
                  </a:lnTo>
                  <a:lnTo>
                    <a:pt x="48421" y="45450"/>
                  </a:lnTo>
                  <a:cubicBezTo>
                    <a:pt x="49203" y="46387"/>
                    <a:pt x="49203" y="47318"/>
                    <a:pt x="48421" y="48255"/>
                  </a:cubicBezTo>
                  <a:cubicBezTo>
                    <a:pt x="47951" y="48567"/>
                    <a:pt x="47482" y="48723"/>
                    <a:pt x="47019" y="48723"/>
                  </a:cubicBezTo>
                  <a:cubicBezTo>
                    <a:pt x="46549" y="48723"/>
                    <a:pt x="46080" y="48567"/>
                    <a:pt x="45611" y="48255"/>
                  </a:cubicBezTo>
                  <a:lnTo>
                    <a:pt x="17002" y="19514"/>
                  </a:lnTo>
                  <a:lnTo>
                    <a:pt x="14656" y="22084"/>
                  </a:lnTo>
                  <a:cubicBezTo>
                    <a:pt x="14187" y="22396"/>
                    <a:pt x="13718" y="22547"/>
                    <a:pt x="13248" y="22547"/>
                  </a:cubicBezTo>
                  <a:cubicBezTo>
                    <a:pt x="12779" y="22547"/>
                    <a:pt x="12310" y="22396"/>
                    <a:pt x="11841" y="22084"/>
                  </a:cubicBezTo>
                  <a:lnTo>
                    <a:pt x="586" y="10866"/>
                  </a:lnTo>
                  <a:cubicBezTo>
                    <a:pt x="-195" y="9929"/>
                    <a:pt x="-195" y="8993"/>
                    <a:pt x="586" y="8062"/>
                  </a:cubicBezTo>
                  <a:lnTo>
                    <a:pt x="8087" y="579"/>
                  </a:lnTo>
                  <a:cubicBezTo>
                    <a:pt x="9026" y="-195"/>
                    <a:pt x="9964" y="-195"/>
                    <a:pt x="10902" y="579"/>
                  </a:cubicBezTo>
                  <a:lnTo>
                    <a:pt x="22157" y="11797"/>
                  </a:lnTo>
                  <a:cubicBezTo>
                    <a:pt x="22939" y="12734"/>
                    <a:pt x="22939" y="13670"/>
                    <a:pt x="22157" y="1460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líḓê">
              <a:extLst>
                <a:ext uri="{FF2B5EF4-FFF2-40B4-BE49-F238E27FC236}">
                  <a16:creationId xmlns:a16="http://schemas.microsoft.com/office/drawing/2014/main" xmlns="" id="{518E5E69-E262-409A-A5D4-354A4338967B}"/>
                </a:ext>
              </a:extLst>
            </p:cNvPr>
            <p:cNvSpPr/>
            <p:nvPr/>
          </p:nvSpPr>
          <p:spPr>
            <a:xfrm>
              <a:off x="7036372" y="3576936"/>
              <a:ext cx="307205" cy="3510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4283" y="88122"/>
                  </a:moveTo>
                  <a:cubicBezTo>
                    <a:pt x="34283" y="86877"/>
                    <a:pt x="34994" y="86250"/>
                    <a:pt x="36427" y="86250"/>
                  </a:cubicBezTo>
                  <a:lnTo>
                    <a:pt x="83572" y="86250"/>
                  </a:lnTo>
                  <a:cubicBezTo>
                    <a:pt x="85000" y="86250"/>
                    <a:pt x="85716" y="86877"/>
                    <a:pt x="85716" y="88122"/>
                  </a:cubicBezTo>
                  <a:cubicBezTo>
                    <a:pt x="85716" y="89377"/>
                    <a:pt x="85000" y="90000"/>
                    <a:pt x="83572" y="90000"/>
                  </a:cubicBezTo>
                  <a:lnTo>
                    <a:pt x="36427" y="90000"/>
                  </a:lnTo>
                  <a:cubicBezTo>
                    <a:pt x="34994" y="90000"/>
                    <a:pt x="34283" y="89377"/>
                    <a:pt x="34283" y="88122"/>
                  </a:cubicBezTo>
                  <a:close/>
                  <a:moveTo>
                    <a:pt x="34283" y="73127"/>
                  </a:moveTo>
                  <a:cubicBezTo>
                    <a:pt x="34283" y="71877"/>
                    <a:pt x="34994" y="71250"/>
                    <a:pt x="36427" y="71250"/>
                  </a:cubicBezTo>
                  <a:lnTo>
                    <a:pt x="83572" y="71250"/>
                  </a:lnTo>
                  <a:cubicBezTo>
                    <a:pt x="85000" y="71250"/>
                    <a:pt x="85716" y="71877"/>
                    <a:pt x="85716" y="73127"/>
                  </a:cubicBezTo>
                  <a:cubicBezTo>
                    <a:pt x="85716" y="74377"/>
                    <a:pt x="85000" y="75000"/>
                    <a:pt x="83572" y="75000"/>
                  </a:cubicBezTo>
                  <a:lnTo>
                    <a:pt x="36427" y="75000"/>
                  </a:lnTo>
                  <a:cubicBezTo>
                    <a:pt x="34994" y="75000"/>
                    <a:pt x="34283" y="74377"/>
                    <a:pt x="34283" y="73127"/>
                  </a:cubicBezTo>
                  <a:close/>
                  <a:moveTo>
                    <a:pt x="34283" y="58127"/>
                  </a:moveTo>
                  <a:cubicBezTo>
                    <a:pt x="34283" y="56877"/>
                    <a:pt x="34994" y="56250"/>
                    <a:pt x="36427" y="56250"/>
                  </a:cubicBezTo>
                  <a:lnTo>
                    <a:pt x="83572" y="56250"/>
                  </a:lnTo>
                  <a:cubicBezTo>
                    <a:pt x="85000" y="56250"/>
                    <a:pt x="85716" y="56877"/>
                    <a:pt x="85716" y="58127"/>
                  </a:cubicBezTo>
                  <a:cubicBezTo>
                    <a:pt x="85716" y="59377"/>
                    <a:pt x="85000" y="60000"/>
                    <a:pt x="83572" y="60000"/>
                  </a:cubicBezTo>
                  <a:lnTo>
                    <a:pt x="36427" y="60000"/>
                  </a:lnTo>
                  <a:cubicBezTo>
                    <a:pt x="34994" y="60000"/>
                    <a:pt x="34283" y="59377"/>
                    <a:pt x="34283" y="58127"/>
                  </a:cubicBezTo>
                  <a:close/>
                  <a:moveTo>
                    <a:pt x="34283" y="43127"/>
                  </a:moveTo>
                  <a:cubicBezTo>
                    <a:pt x="34283" y="41877"/>
                    <a:pt x="34994" y="41250"/>
                    <a:pt x="36427" y="41250"/>
                  </a:cubicBezTo>
                  <a:lnTo>
                    <a:pt x="83572" y="41250"/>
                  </a:lnTo>
                  <a:cubicBezTo>
                    <a:pt x="85000" y="41250"/>
                    <a:pt x="85716" y="41877"/>
                    <a:pt x="85716" y="43127"/>
                  </a:cubicBezTo>
                  <a:cubicBezTo>
                    <a:pt x="85716" y="44377"/>
                    <a:pt x="85000" y="45000"/>
                    <a:pt x="83572" y="45000"/>
                  </a:cubicBezTo>
                  <a:lnTo>
                    <a:pt x="36427" y="45000"/>
                  </a:lnTo>
                  <a:cubicBezTo>
                    <a:pt x="34994" y="45000"/>
                    <a:pt x="34283" y="44377"/>
                    <a:pt x="34283" y="43127"/>
                  </a:cubicBezTo>
                  <a:close/>
                  <a:moveTo>
                    <a:pt x="34283" y="18750"/>
                  </a:moveTo>
                  <a:cubicBezTo>
                    <a:pt x="34283" y="21250"/>
                    <a:pt x="35711" y="22500"/>
                    <a:pt x="38572" y="22500"/>
                  </a:cubicBezTo>
                  <a:lnTo>
                    <a:pt x="81427" y="22500"/>
                  </a:lnTo>
                  <a:cubicBezTo>
                    <a:pt x="84283" y="22500"/>
                    <a:pt x="85716" y="21250"/>
                    <a:pt x="85716" y="18750"/>
                  </a:cubicBezTo>
                  <a:lnTo>
                    <a:pt x="85716" y="3750"/>
                  </a:lnTo>
                  <a:lnTo>
                    <a:pt x="34283" y="3750"/>
                  </a:lnTo>
                  <a:cubicBezTo>
                    <a:pt x="34283" y="3750"/>
                    <a:pt x="34283" y="18750"/>
                    <a:pt x="34283" y="18750"/>
                  </a:cubicBezTo>
                  <a:close/>
                  <a:moveTo>
                    <a:pt x="32277" y="24255"/>
                  </a:moveTo>
                  <a:cubicBezTo>
                    <a:pt x="30755" y="22933"/>
                    <a:pt x="30000" y="21094"/>
                    <a:pt x="30000" y="18750"/>
                  </a:cubicBezTo>
                  <a:lnTo>
                    <a:pt x="30000" y="1872"/>
                  </a:lnTo>
                  <a:cubicBezTo>
                    <a:pt x="30000" y="627"/>
                    <a:pt x="30711" y="0"/>
                    <a:pt x="32144" y="0"/>
                  </a:cubicBezTo>
                  <a:lnTo>
                    <a:pt x="87855" y="0"/>
                  </a:lnTo>
                  <a:cubicBezTo>
                    <a:pt x="89283" y="0"/>
                    <a:pt x="90000" y="627"/>
                    <a:pt x="90000" y="1872"/>
                  </a:cubicBezTo>
                  <a:lnTo>
                    <a:pt x="90000" y="18750"/>
                  </a:lnTo>
                  <a:cubicBezTo>
                    <a:pt x="90000" y="21094"/>
                    <a:pt x="89238" y="22933"/>
                    <a:pt x="87722" y="24255"/>
                  </a:cubicBezTo>
                  <a:cubicBezTo>
                    <a:pt x="86205" y="25588"/>
                    <a:pt x="84105" y="26250"/>
                    <a:pt x="81427" y="26250"/>
                  </a:cubicBezTo>
                  <a:lnTo>
                    <a:pt x="38572" y="26250"/>
                  </a:lnTo>
                  <a:cubicBezTo>
                    <a:pt x="35894" y="26250"/>
                    <a:pt x="33794" y="25588"/>
                    <a:pt x="32277" y="24255"/>
                  </a:cubicBezTo>
                  <a:close/>
                  <a:moveTo>
                    <a:pt x="17144" y="18750"/>
                  </a:moveTo>
                  <a:lnTo>
                    <a:pt x="17144" y="105000"/>
                  </a:lnTo>
                  <a:lnTo>
                    <a:pt x="102855" y="105000"/>
                  </a:lnTo>
                  <a:lnTo>
                    <a:pt x="102855" y="18750"/>
                  </a:lnTo>
                  <a:lnTo>
                    <a:pt x="96427" y="18750"/>
                  </a:lnTo>
                  <a:cubicBezTo>
                    <a:pt x="95000" y="18750"/>
                    <a:pt x="94283" y="18127"/>
                    <a:pt x="94283" y="16872"/>
                  </a:cubicBezTo>
                  <a:cubicBezTo>
                    <a:pt x="94283" y="15627"/>
                    <a:pt x="95000" y="15000"/>
                    <a:pt x="96427" y="15000"/>
                  </a:cubicBezTo>
                  <a:lnTo>
                    <a:pt x="105000" y="15000"/>
                  </a:lnTo>
                  <a:cubicBezTo>
                    <a:pt x="106427" y="15000"/>
                    <a:pt x="107144" y="15627"/>
                    <a:pt x="107144" y="16872"/>
                  </a:cubicBezTo>
                  <a:lnTo>
                    <a:pt x="107144" y="106872"/>
                  </a:lnTo>
                  <a:cubicBezTo>
                    <a:pt x="107144" y="108127"/>
                    <a:pt x="106427" y="108750"/>
                    <a:pt x="105000" y="108750"/>
                  </a:cubicBezTo>
                  <a:lnTo>
                    <a:pt x="15000" y="108750"/>
                  </a:lnTo>
                  <a:cubicBezTo>
                    <a:pt x="13566" y="108750"/>
                    <a:pt x="12855" y="108127"/>
                    <a:pt x="12855" y="106872"/>
                  </a:cubicBezTo>
                  <a:lnTo>
                    <a:pt x="12855" y="16872"/>
                  </a:lnTo>
                  <a:cubicBezTo>
                    <a:pt x="12855" y="15627"/>
                    <a:pt x="13566" y="15000"/>
                    <a:pt x="15000" y="15000"/>
                  </a:cubicBezTo>
                  <a:lnTo>
                    <a:pt x="23572" y="15000"/>
                  </a:lnTo>
                  <a:cubicBezTo>
                    <a:pt x="25000" y="15000"/>
                    <a:pt x="25716" y="15627"/>
                    <a:pt x="25716" y="16872"/>
                  </a:cubicBezTo>
                  <a:cubicBezTo>
                    <a:pt x="25716" y="18127"/>
                    <a:pt x="25000" y="18750"/>
                    <a:pt x="23572" y="18750"/>
                  </a:cubicBezTo>
                  <a:cubicBezTo>
                    <a:pt x="23572" y="18750"/>
                    <a:pt x="17144" y="18750"/>
                    <a:pt x="17144" y="18750"/>
                  </a:cubicBezTo>
                  <a:close/>
                  <a:moveTo>
                    <a:pt x="1872" y="118361"/>
                  </a:moveTo>
                  <a:cubicBezTo>
                    <a:pt x="622" y="117266"/>
                    <a:pt x="0" y="115933"/>
                    <a:pt x="0" y="114377"/>
                  </a:cubicBezTo>
                  <a:lnTo>
                    <a:pt x="0" y="9372"/>
                  </a:lnTo>
                  <a:cubicBezTo>
                    <a:pt x="0" y="7816"/>
                    <a:pt x="622" y="6483"/>
                    <a:pt x="1872" y="5388"/>
                  </a:cubicBezTo>
                  <a:cubicBezTo>
                    <a:pt x="3122" y="4300"/>
                    <a:pt x="4638" y="3750"/>
                    <a:pt x="6427" y="3750"/>
                  </a:cubicBezTo>
                  <a:lnTo>
                    <a:pt x="23572" y="3750"/>
                  </a:lnTo>
                  <a:cubicBezTo>
                    <a:pt x="25000" y="3750"/>
                    <a:pt x="25716" y="4377"/>
                    <a:pt x="25716" y="5622"/>
                  </a:cubicBezTo>
                  <a:cubicBezTo>
                    <a:pt x="25716" y="6877"/>
                    <a:pt x="25000" y="7500"/>
                    <a:pt x="23572" y="7500"/>
                  </a:cubicBezTo>
                  <a:lnTo>
                    <a:pt x="6427" y="7500"/>
                  </a:lnTo>
                  <a:cubicBezTo>
                    <a:pt x="4994" y="7500"/>
                    <a:pt x="4283" y="8127"/>
                    <a:pt x="4283" y="9372"/>
                  </a:cubicBezTo>
                  <a:lnTo>
                    <a:pt x="4283" y="114377"/>
                  </a:lnTo>
                  <a:cubicBezTo>
                    <a:pt x="4283" y="115622"/>
                    <a:pt x="4994" y="116250"/>
                    <a:pt x="6427" y="116250"/>
                  </a:cubicBezTo>
                  <a:lnTo>
                    <a:pt x="113572" y="116250"/>
                  </a:lnTo>
                  <a:cubicBezTo>
                    <a:pt x="115000" y="116250"/>
                    <a:pt x="115716" y="115622"/>
                    <a:pt x="115716" y="114377"/>
                  </a:cubicBezTo>
                  <a:lnTo>
                    <a:pt x="115716" y="9372"/>
                  </a:lnTo>
                  <a:cubicBezTo>
                    <a:pt x="115716" y="8127"/>
                    <a:pt x="115000" y="7500"/>
                    <a:pt x="113572" y="7500"/>
                  </a:cubicBezTo>
                  <a:lnTo>
                    <a:pt x="96427" y="7500"/>
                  </a:lnTo>
                  <a:cubicBezTo>
                    <a:pt x="95000" y="7500"/>
                    <a:pt x="94283" y="6877"/>
                    <a:pt x="94283" y="5622"/>
                  </a:cubicBezTo>
                  <a:cubicBezTo>
                    <a:pt x="94283" y="4377"/>
                    <a:pt x="95000" y="3750"/>
                    <a:pt x="96427" y="3750"/>
                  </a:cubicBezTo>
                  <a:lnTo>
                    <a:pt x="113572" y="3750"/>
                  </a:lnTo>
                  <a:cubicBezTo>
                    <a:pt x="115355" y="3750"/>
                    <a:pt x="116872" y="4300"/>
                    <a:pt x="118127" y="5388"/>
                  </a:cubicBezTo>
                  <a:cubicBezTo>
                    <a:pt x="119372" y="6483"/>
                    <a:pt x="120000" y="7816"/>
                    <a:pt x="120000" y="9372"/>
                  </a:cubicBezTo>
                  <a:lnTo>
                    <a:pt x="120000" y="114377"/>
                  </a:lnTo>
                  <a:cubicBezTo>
                    <a:pt x="120000" y="115933"/>
                    <a:pt x="119372" y="117266"/>
                    <a:pt x="118127" y="118361"/>
                  </a:cubicBezTo>
                  <a:cubicBezTo>
                    <a:pt x="116872" y="119450"/>
                    <a:pt x="115355" y="120000"/>
                    <a:pt x="113572" y="120000"/>
                  </a:cubicBezTo>
                  <a:lnTo>
                    <a:pt x="6427" y="120000"/>
                  </a:lnTo>
                  <a:cubicBezTo>
                    <a:pt x="4638" y="120000"/>
                    <a:pt x="3122" y="119450"/>
                    <a:pt x="1872" y="1183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9774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5" name="1856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C3CE18A-04D3-418F-B803-42D2D7D392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1520488" cy="6858000"/>
            <a:chOff x="0" y="0"/>
            <a:chExt cx="11520488" cy="6858000"/>
          </a:xfrm>
        </p:grpSpPr>
        <p:sp>
          <p:nvSpPr>
            <p:cNvPr id="6" name="ïš1iḓè">
              <a:extLst>
                <a:ext uri="{FF2B5EF4-FFF2-40B4-BE49-F238E27FC236}">
                  <a16:creationId xmlns:a16="http://schemas.microsoft.com/office/drawing/2014/main" xmlns="" id="{F0626882-4F13-4A0C-A9F6-0F4EFED0A6CE}"/>
                </a:ext>
              </a:extLst>
            </p:cNvPr>
            <p:cNvSpPr/>
            <p:nvPr/>
          </p:nvSpPr>
          <p:spPr bwMode="auto">
            <a:xfrm>
              <a:off x="4759165" y="53158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7" name="iṥḷidê">
              <a:extLst>
                <a:ext uri="{FF2B5EF4-FFF2-40B4-BE49-F238E27FC236}">
                  <a16:creationId xmlns:a16="http://schemas.microsoft.com/office/drawing/2014/main" xmlns="" id="{A1CEFD6C-48DB-458A-A8F7-4F20972E90B8}"/>
                </a:ext>
              </a:extLst>
            </p:cNvPr>
            <p:cNvSpPr txBox="1"/>
            <p:nvPr/>
          </p:nvSpPr>
          <p:spPr bwMode="auto">
            <a:xfrm>
              <a:off x="4759165" y="49029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8" name="ïśľîde">
              <a:extLst>
                <a:ext uri="{FF2B5EF4-FFF2-40B4-BE49-F238E27FC236}">
                  <a16:creationId xmlns:a16="http://schemas.microsoft.com/office/drawing/2014/main" xmlns="" id="{91B50DB9-E2F8-40DA-A720-40A9635EAE50}"/>
                </a:ext>
              </a:extLst>
            </p:cNvPr>
            <p:cNvSpPr/>
            <p:nvPr/>
          </p:nvSpPr>
          <p:spPr bwMode="auto">
            <a:xfrm>
              <a:off x="4120618" y="4995813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ṧlïḑê">
              <a:extLst>
                <a:ext uri="{FF2B5EF4-FFF2-40B4-BE49-F238E27FC236}">
                  <a16:creationId xmlns:a16="http://schemas.microsoft.com/office/drawing/2014/main" xmlns="" id="{A8FB4FD2-8C47-463A-A514-7B4620DF6626}"/>
                </a:ext>
              </a:extLst>
            </p:cNvPr>
            <p:cNvSpPr/>
            <p:nvPr/>
          </p:nvSpPr>
          <p:spPr bwMode="auto">
            <a:xfrm>
              <a:off x="8287557" y="53158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îś1iḓé">
              <a:extLst>
                <a:ext uri="{FF2B5EF4-FFF2-40B4-BE49-F238E27FC236}">
                  <a16:creationId xmlns:a16="http://schemas.microsoft.com/office/drawing/2014/main" xmlns="" id="{C6DBBA3D-EECC-4237-9B1C-CA6F30507D66}"/>
                </a:ext>
              </a:extLst>
            </p:cNvPr>
            <p:cNvSpPr txBox="1"/>
            <p:nvPr/>
          </p:nvSpPr>
          <p:spPr bwMode="auto">
            <a:xfrm>
              <a:off x="8287557" y="49029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1" name="ïš1îde">
              <a:extLst>
                <a:ext uri="{FF2B5EF4-FFF2-40B4-BE49-F238E27FC236}">
                  <a16:creationId xmlns:a16="http://schemas.microsoft.com/office/drawing/2014/main" xmlns="" id="{AB890951-90CA-42BA-ACC9-F94100843416}"/>
                </a:ext>
              </a:extLst>
            </p:cNvPr>
            <p:cNvSpPr/>
            <p:nvPr/>
          </p:nvSpPr>
          <p:spPr bwMode="auto">
            <a:xfrm>
              <a:off x="7649010" y="5059845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2F295109-6237-4FDA-953B-EA65660D901C}"/>
                </a:ext>
              </a:extLst>
            </p:cNvPr>
            <p:cNvCxnSpPr/>
            <p:nvPr/>
          </p:nvCxnSpPr>
          <p:spPr>
            <a:xfrm flipH="1">
              <a:off x="6600056" y="5229964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šḻîḓê">
              <a:extLst>
                <a:ext uri="{FF2B5EF4-FFF2-40B4-BE49-F238E27FC236}">
                  <a16:creationId xmlns:a16="http://schemas.microsoft.com/office/drawing/2014/main" xmlns="" id="{4B543A14-9F9E-4B19-B9CD-788E71831AD0}"/>
                </a:ext>
              </a:extLst>
            </p:cNvPr>
            <p:cNvSpPr txBox="1"/>
            <p:nvPr/>
          </p:nvSpPr>
          <p:spPr>
            <a:xfrm flipH="1">
              <a:off x="6606256" y="4772376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sp>
          <p:nvSpPr>
            <p:cNvPr id="14" name="ïṧḻïḓé">
              <a:extLst>
                <a:ext uri="{FF2B5EF4-FFF2-40B4-BE49-F238E27FC236}">
                  <a16:creationId xmlns:a16="http://schemas.microsoft.com/office/drawing/2014/main" xmlns="" id="{699CA8EB-5942-480A-AE7A-0BAD6A130A95}"/>
                </a:ext>
              </a:extLst>
            </p:cNvPr>
            <p:cNvSpPr/>
            <p:nvPr/>
          </p:nvSpPr>
          <p:spPr bwMode="auto">
            <a:xfrm>
              <a:off x="4759165" y="355384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íŝļïḓé">
              <a:extLst>
                <a:ext uri="{FF2B5EF4-FFF2-40B4-BE49-F238E27FC236}">
                  <a16:creationId xmlns:a16="http://schemas.microsoft.com/office/drawing/2014/main" xmlns="" id="{4448B7B2-8DEF-403A-8C75-576277471AD2}"/>
                </a:ext>
              </a:extLst>
            </p:cNvPr>
            <p:cNvSpPr txBox="1"/>
            <p:nvPr/>
          </p:nvSpPr>
          <p:spPr bwMode="auto">
            <a:xfrm>
              <a:off x="4759165" y="314096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6" name="íslíḋè">
              <a:extLst>
                <a:ext uri="{FF2B5EF4-FFF2-40B4-BE49-F238E27FC236}">
                  <a16:creationId xmlns:a16="http://schemas.microsoft.com/office/drawing/2014/main" xmlns="" id="{B683BFA5-274B-4BA9-BD71-4484862AC334}"/>
                </a:ext>
              </a:extLst>
            </p:cNvPr>
            <p:cNvSpPr/>
            <p:nvPr/>
          </p:nvSpPr>
          <p:spPr bwMode="auto">
            <a:xfrm>
              <a:off x="4120618" y="3281569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ṧḷidè">
              <a:extLst>
                <a:ext uri="{FF2B5EF4-FFF2-40B4-BE49-F238E27FC236}">
                  <a16:creationId xmlns:a16="http://schemas.microsoft.com/office/drawing/2014/main" xmlns="" id="{D20B70F4-4DBA-43E5-A5CE-912FEAFC4CD9}"/>
                </a:ext>
              </a:extLst>
            </p:cNvPr>
            <p:cNvSpPr/>
            <p:nvPr/>
          </p:nvSpPr>
          <p:spPr bwMode="auto">
            <a:xfrm>
              <a:off x="8287557" y="355384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8" name="ïślíḑe">
              <a:extLst>
                <a:ext uri="{FF2B5EF4-FFF2-40B4-BE49-F238E27FC236}">
                  <a16:creationId xmlns:a16="http://schemas.microsoft.com/office/drawing/2014/main" xmlns="" id="{735F6845-486F-4A76-97A4-9619749F6B39}"/>
                </a:ext>
              </a:extLst>
            </p:cNvPr>
            <p:cNvSpPr txBox="1"/>
            <p:nvPr/>
          </p:nvSpPr>
          <p:spPr bwMode="auto">
            <a:xfrm>
              <a:off x="8287557" y="314096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9" name="iş1íďé">
              <a:extLst>
                <a:ext uri="{FF2B5EF4-FFF2-40B4-BE49-F238E27FC236}">
                  <a16:creationId xmlns:a16="http://schemas.microsoft.com/office/drawing/2014/main" xmlns="" id="{926A2CDD-7CE2-44EE-A5E3-57C44D0A55E7}"/>
                </a:ext>
              </a:extLst>
            </p:cNvPr>
            <p:cNvSpPr/>
            <p:nvPr/>
          </p:nvSpPr>
          <p:spPr bwMode="auto">
            <a:xfrm>
              <a:off x="7649010" y="3234020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4FA35E76-8CA4-4ACF-A3BD-1CDD2DC24CC3}"/>
                </a:ext>
              </a:extLst>
            </p:cNvPr>
            <p:cNvCxnSpPr/>
            <p:nvPr/>
          </p:nvCxnSpPr>
          <p:spPr>
            <a:xfrm>
              <a:off x="6656560" y="3468010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şļíḓe">
              <a:extLst>
                <a:ext uri="{FF2B5EF4-FFF2-40B4-BE49-F238E27FC236}">
                  <a16:creationId xmlns:a16="http://schemas.microsoft.com/office/drawing/2014/main" xmlns="" id="{CA151465-4697-46AA-9258-356191019296}"/>
                </a:ext>
              </a:extLst>
            </p:cNvPr>
            <p:cNvSpPr txBox="1"/>
            <p:nvPr/>
          </p:nvSpPr>
          <p:spPr>
            <a:xfrm>
              <a:off x="6600056" y="3010422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D916CB74-28F9-4BB3-A8A8-C25CE1AE6AC2}"/>
                </a:ext>
              </a:extLst>
            </p:cNvPr>
            <p:cNvCxnSpPr/>
            <p:nvPr/>
          </p:nvCxnSpPr>
          <p:spPr>
            <a:xfrm>
              <a:off x="9156969" y="4119595"/>
              <a:ext cx="0" cy="718825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S1íḋê">
              <a:extLst>
                <a:ext uri="{FF2B5EF4-FFF2-40B4-BE49-F238E27FC236}">
                  <a16:creationId xmlns:a16="http://schemas.microsoft.com/office/drawing/2014/main" xmlns="" id="{C19652B9-C955-49B7-BB0F-0F7111E78408}"/>
                </a:ext>
              </a:extLst>
            </p:cNvPr>
            <p:cNvSpPr txBox="1"/>
            <p:nvPr/>
          </p:nvSpPr>
          <p:spPr>
            <a:xfrm>
              <a:off x="9165176" y="4234926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sp>
          <p:nvSpPr>
            <p:cNvPr id="24" name="îŝļíḍê">
              <a:extLst>
                <a:ext uri="{FF2B5EF4-FFF2-40B4-BE49-F238E27FC236}">
                  <a16:creationId xmlns:a16="http://schemas.microsoft.com/office/drawing/2014/main" xmlns="" id="{17962BCA-4EAF-43E3-A1D8-3ED4A370D7AC}"/>
                </a:ext>
              </a:extLst>
            </p:cNvPr>
            <p:cNvSpPr/>
            <p:nvPr/>
          </p:nvSpPr>
          <p:spPr bwMode="auto">
            <a:xfrm>
              <a:off x="0" y="0"/>
              <a:ext cx="2711624" cy="6858000"/>
            </a:xfrm>
            <a:prstGeom prst="rect">
              <a:avLst/>
            </a:prstGeom>
            <a:blipFill>
              <a:blip r:embed="rId3"/>
              <a:stretch>
                <a:fillRect l="-34431" r="-3411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iŝḷîďè">
              <a:extLst>
                <a:ext uri="{FF2B5EF4-FFF2-40B4-BE49-F238E27FC236}">
                  <a16:creationId xmlns:a16="http://schemas.microsoft.com/office/drawing/2014/main" xmlns="" id="{F1F7F2A8-2D65-4A26-8A04-66B79CF450BC}"/>
                </a:ext>
              </a:extLst>
            </p:cNvPr>
            <p:cNvSpPr/>
            <p:nvPr/>
          </p:nvSpPr>
          <p:spPr bwMode="auto">
            <a:xfrm>
              <a:off x="669926" y="1142457"/>
              <a:ext cx="10850562" cy="1491222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6" name="íş1íḓê">
              <a:extLst>
                <a:ext uri="{FF2B5EF4-FFF2-40B4-BE49-F238E27FC236}">
                  <a16:creationId xmlns:a16="http://schemas.microsoft.com/office/drawing/2014/main" xmlns="" id="{5F70DF76-BECF-49CF-B6ED-E101168601F5}"/>
                </a:ext>
              </a:extLst>
            </p:cNvPr>
            <p:cNvSpPr txBox="1"/>
            <p:nvPr/>
          </p:nvSpPr>
          <p:spPr>
            <a:xfrm>
              <a:off x="2721160" y="1282958"/>
              <a:ext cx="8799328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3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39" name="183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5DC6B2-F8A4-4654-97DE-FEAF85B5CF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40768"/>
            <a:ext cx="11526506" cy="4703168"/>
            <a:chOff x="0" y="1340768"/>
            <a:chExt cx="11526506" cy="4703168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90F3A687-CCC4-4076-80DC-499B6EC5D9D3}"/>
                </a:ext>
              </a:extLst>
            </p:cNvPr>
            <p:cNvCxnSpPr>
              <a:cxnSpLocks/>
            </p:cNvCxnSpPr>
            <p:nvPr/>
          </p:nvCxnSpPr>
          <p:spPr>
            <a:xfrm>
              <a:off x="7102772" y="3751521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íSḻíḓé">
              <a:extLst>
                <a:ext uri="{FF2B5EF4-FFF2-40B4-BE49-F238E27FC236}">
                  <a16:creationId xmlns:a16="http://schemas.microsoft.com/office/drawing/2014/main" xmlns="" id="{44906C57-1CD1-4D23-9303-937285CE9789}"/>
                </a:ext>
              </a:extLst>
            </p:cNvPr>
            <p:cNvSpPr/>
            <p:nvPr/>
          </p:nvSpPr>
          <p:spPr bwMode="auto">
            <a:xfrm>
              <a:off x="0" y="1340768"/>
              <a:ext cx="2351584" cy="4703168"/>
            </a:xfrm>
            <a:custGeom>
              <a:avLst/>
              <a:gdLst>
                <a:gd name="connsiteX0" fmla="*/ 0 w 2351584"/>
                <a:gd name="connsiteY0" fmla="*/ 0 h 4703168"/>
                <a:gd name="connsiteX1" fmla="*/ 2351584 w 2351584"/>
                <a:gd name="connsiteY1" fmla="*/ 2351584 h 4703168"/>
                <a:gd name="connsiteX2" fmla="*/ 0 w 2351584"/>
                <a:gd name="connsiteY2" fmla="*/ 4703168 h 4703168"/>
                <a:gd name="connsiteX3" fmla="*/ 0 w 2351584"/>
                <a:gd name="connsiteY3" fmla="*/ 3773472 h 4703168"/>
                <a:gd name="connsiteX4" fmla="*/ 1421888 w 2351584"/>
                <a:gd name="connsiteY4" fmla="*/ 2351584 h 4703168"/>
                <a:gd name="connsiteX5" fmla="*/ 0 w 2351584"/>
                <a:gd name="connsiteY5" fmla="*/ 929696 h 470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584" h="4703168">
                  <a:moveTo>
                    <a:pt x="0" y="0"/>
                  </a:moveTo>
                  <a:cubicBezTo>
                    <a:pt x="1298744" y="0"/>
                    <a:pt x="2351584" y="1052840"/>
                    <a:pt x="2351584" y="2351584"/>
                  </a:cubicBezTo>
                  <a:cubicBezTo>
                    <a:pt x="2351584" y="3650328"/>
                    <a:pt x="1298744" y="4703168"/>
                    <a:pt x="0" y="4703168"/>
                  </a:cubicBezTo>
                  <a:lnTo>
                    <a:pt x="0" y="3773472"/>
                  </a:lnTo>
                  <a:cubicBezTo>
                    <a:pt x="785287" y="3773472"/>
                    <a:pt x="1421888" y="3136871"/>
                    <a:pt x="1421888" y="2351584"/>
                  </a:cubicBezTo>
                  <a:cubicBezTo>
                    <a:pt x="1421888" y="1566297"/>
                    <a:pt x="785287" y="929696"/>
                    <a:pt x="0" y="929696"/>
                  </a:cubicBezTo>
                  <a:close/>
                </a:path>
              </a:pathLst>
            </a:custGeom>
            <a:blipFill>
              <a:blip r:embed="rId3"/>
              <a:stretch>
                <a:fillRect l="-96415" r="-95379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D389B038-65EC-4ACA-B096-E36085568B4C}"/>
                </a:ext>
              </a:extLst>
            </p:cNvPr>
            <p:cNvCxnSpPr>
              <a:cxnSpLocks/>
            </p:cNvCxnSpPr>
            <p:nvPr/>
          </p:nvCxnSpPr>
          <p:spPr>
            <a:xfrm>
              <a:off x="7102772" y="1484784"/>
              <a:ext cx="0" cy="4437787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iṩḻïḑé">
              <a:extLst>
                <a:ext uri="{FF2B5EF4-FFF2-40B4-BE49-F238E27FC236}">
                  <a16:creationId xmlns:a16="http://schemas.microsoft.com/office/drawing/2014/main" xmlns="" id="{1BC21D2C-A172-4A19-9BEB-BED55D6DE9AA}"/>
                </a:ext>
              </a:extLst>
            </p:cNvPr>
            <p:cNvSpPr txBox="1"/>
            <p:nvPr/>
          </p:nvSpPr>
          <p:spPr>
            <a:xfrm>
              <a:off x="7331345" y="2576894"/>
              <a:ext cx="4195161" cy="9679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4" name="iṣ1íḓè">
              <a:extLst>
                <a:ext uri="{FF2B5EF4-FFF2-40B4-BE49-F238E27FC236}">
                  <a16:creationId xmlns:a16="http://schemas.microsoft.com/office/drawing/2014/main" xmlns="" id="{49D43924-C857-4D08-B5C4-3A686B2215B8}"/>
                </a:ext>
              </a:extLst>
            </p:cNvPr>
            <p:cNvSpPr txBox="1"/>
            <p:nvPr/>
          </p:nvSpPr>
          <p:spPr>
            <a:xfrm>
              <a:off x="7331345" y="2125101"/>
              <a:ext cx="4195161" cy="451793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45" name="isľïḋè">
              <a:extLst>
                <a:ext uri="{FF2B5EF4-FFF2-40B4-BE49-F238E27FC236}">
                  <a16:creationId xmlns:a16="http://schemas.microsoft.com/office/drawing/2014/main" xmlns="" id="{1786AD5D-1316-40E9-8E28-69E8A1C378CB}"/>
                </a:ext>
              </a:extLst>
            </p:cNvPr>
            <p:cNvSpPr txBox="1"/>
            <p:nvPr/>
          </p:nvSpPr>
          <p:spPr>
            <a:xfrm>
              <a:off x="7331345" y="4459727"/>
              <a:ext cx="4195161" cy="9679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6" name="í$ḻiḍè">
              <a:extLst>
                <a:ext uri="{FF2B5EF4-FFF2-40B4-BE49-F238E27FC236}">
                  <a16:creationId xmlns:a16="http://schemas.microsoft.com/office/drawing/2014/main" xmlns="" id="{855F2342-B574-49CF-A1EF-3293C422BEA3}"/>
                </a:ext>
              </a:extLst>
            </p:cNvPr>
            <p:cNvSpPr txBox="1"/>
            <p:nvPr/>
          </p:nvSpPr>
          <p:spPr>
            <a:xfrm>
              <a:off x="7331345" y="4007934"/>
              <a:ext cx="4195161" cy="451793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47" name="íšḻiḑ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2465870" y="2646116"/>
              <a:ext cx="4522616" cy="22108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779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1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3D5960A-1B78-4F98-B00D-D3BBA514AE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373" y="1445458"/>
            <a:ext cx="10833254" cy="4354432"/>
            <a:chOff x="679373" y="1445458"/>
            <a:chExt cx="10833254" cy="4354432"/>
          </a:xfrm>
        </p:grpSpPr>
        <p:sp>
          <p:nvSpPr>
            <p:cNvPr id="3" name="î$ľíḋê">
              <a:extLst>
                <a:ext uri="{FF2B5EF4-FFF2-40B4-BE49-F238E27FC236}">
                  <a16:creationId xmlns:a16="http://schemas.microsoft.com/office/drawing/2014/main" xmlns="" id="{E48EED70-007F-4944-AB14-9231052ABCDC}"/>
                </a:ext>
              </a:extLst>
            </p:cNvPr>
            <p:cNvSpPr/>
            <p:nvPr/>
          </p:nvSpPr>
          <p:spPr bwMode="auto">
            <a:xfrm rot="21354868">
              <a:off x="1057805" y="1752600"/>
              <a:ext cx="4883396" cy="3276600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" name="íṩļíḍè">
              <a:extLst>
                <a:ext uri="{FF2B5EF4-FFF2-40B4-BE49-F238E27FC236}">
                  <a16:creationId xmlns:a16="http://schemas.microsoft.com/office/drawing/2014/main" xmlns="" id="{80C0CA1F-E325-46AB-800A-A398AD1C9B58}"/>
                </a:ext>
              </a:extLst>
            </p:cNvPr>
            <p:cNvSpPr/>
            <p:nvPr/>
          </p:nvSpPr>
          <p:spPr bwMode="auto">
            <a:xfrm rot="440486">
              <a:off x="689504" y="1790700"/>
              <a:ext cx="4883396" cy="32766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" name="iš1íḍe">
              <a:extLst>
                <a:ext uri="{FF2B5EF4-FFF2-40B4-BE49-F238E27FC236}">
                  <a16:creationId xmlns:a16="http://schemas.microsoft.com/office/drawing/2014/main" xmlns="" id="{BE8AC0F8-A92B-4286-AA0E-75D2AC237C1B}"/>
                </a:ext>
              </a:extLst>
            </p:cNvPr>
            <p:cNvSpPr/>
            <p:nvPr/>
          </p:nvSpPr>
          <p:spPr>
            <a:xfrm>
              <a:off x="679373" y="1790700"/>
              <a:ext cx="4893525" cy="3245093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" name="i$1íḑé">
              <a:extLst>
                <a:ext uri="{FF2B5EF4-FFF2-40B4-BE49-F238E27FC236}">
                  <a16:creationId xmlns:a16="http://schemas.microsoft.com/office/drawing/2014/main" xmlns="" id="{8FE9BA7F-C047-4884-9EF6-75F6AE170763}"/>
                </a:ext>
              </a:extLst>
            </p:cNvPr>
            <p:cNvSpPr/>
            <p:nvPr/>
          </p:nvSpPr>
          <p:spPr>
            <a:xfrm>
              <a:off x="4195764" y="2096852"/>
              <a:ext cx="1384995" cy="1930463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vert="eaVert" wrap="square" lIns="91440" tIns="45720" rIns="91440" bIns="45720">
              <a:normAutofit fontScale="47500" lnSpcReduction="20000"/>
            </a:bodyPr>
            <a:lstStyle/>
            <a:p>
              <a:pPr algn="ctr"/>
              <a:r>
                <a:rPr lang="zh-CN" altLang="en-US" sz="6000" b="1" dirty="0">
                  <a:solidFill>
                    <a:schemeClr val="accent1"/>
                  </a:solidFill>
                </a:rPr>
                <a:t/>
              </a:r>
              <a:br>
                <a:rPr lang="zh-CN" altLang="en-US" sz="6000" b="1" dirty="0">
                  <a:solidFill>
                    <a:schemeClr val="accent1"/>
                  </a:solidFill>
                </a:rPr>
              </a:br>
              <a:r>
                <a:rPr lang="en-US" altLang="zh-CN" sz="6000" b="1" dirty="0">
                  <a:solidFill>
                    <a:schemeClr val="accent1"/>
                  </a:solidFill>
                </a:rPr>
                <a:t>CONTENT</a:t>
              </a:r>
            </a:p>
          </p:txBody>
        </p:sp>
        <p:sp>
          <p:nvSpPr>
            <p:cNvPr id="7" name="îš1îḍè">
              <a:extLst>
                <a:ext uri="{FF2B5EF4-FFF2-40B4-BE49-F238E27FC236}">
                  <a16:creationId xmlns:a16="http://schemas.microsoft.com/office/drawing/2014/main" xmlns="" id="{7FAB6521-61D1-4694-88FC-0A2C2112DB9C}"/>
                </a:ext>
              </a:extLst>
            </p:cNvPr>
            <p:cNvSpPr/>
            <p:nvPr/>
          </p:nvSpPr>
          <p:spPr>
            <a:xfrm>
              <a:off x="6276020" y="4959762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8" name="işļïḍe">
              <a:extLst>
                <a:ext uri="{FF2B5EF4-FFF2-40B4-BE49-F238E27FC236}">
                  <a16:creationId xmlns:a16="http://schemas.microsoft.com/office/drawing/2014/main" xmlns="" id="{4B9E9BC5-EDEA-4F03-A7A1-DF2F7CAF03FD}"/>
                </a:ext>
              </a:extLst>
            </p:cNvPr>
            <p:cNvSpPr/>
            <p:nvPr/>
          </p:nvSpPr>
          <p:spPr>
            <a:xfrm>
              <a:off x="6281459" y="4081186"/>
              <a:ext cx="624349" cy="624349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" name="íSḷíḓe">
              <a:extLst>
                <a:ext uri="{FF2B5EF4-FFF2-40B4-BE49-F238E27FC236}">
                  <a16:creationId xmlns:a16="http://schemas.microsoft.com/office/drawing/2014/main" xmlns="" id="{B8D05F36-4CEE-4EDD-BEA3-56599F3808ED}"/>
                </a:ext>
              </a:extLst>
            </p:cNvPr>
            <p:cNvSpPr/>
            <p:nvPr/>
          </p:nvSpPr>
          <p:spPr>
            <a:xfrm>
              <a:off x="6281459" y="3202610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ís1ïḍe">
              <a:extLst>
                <a:ext uri="{FF2B5EF4-FFF2-40B4-BE49-F238E27FC236}">
                  <a16:creationId xmlns:a16="http://schemas.microsoft.com/office/drawing/2014/main" xmlns="" id="{60EC4631-C8CE-4569-8F96-5997B9E081A9}"/>
                </a:ext>
              </a:extLst>
            </p:cNvPr>
            <p:cNvSpPr/>
            <p:nvPr/>
          </p:nvSpPr>
          <p:spPr>
            <a:xfrm>
              <a:off x="6281459" y="2324034"/>
              <a:ext cx="624349" cy="624349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1" name="iSlïdê">
              <a:extLst>
                <a:ext uri="{FF2B5EF4-FFF2-40B4-BE49-F238E27FC236}">
                  <a16:creationId xmlns:a16="http://schemas.microsoft.com/office/drawing/2014/main" xmlns="" id="{025DC5A4-7D59-45DA-A78A-F402161D3553}"/>
                </a:ext>
              </a:extLst>
            </p:cNvPr>
            <p:cNvSpPr/>
            <p:nvPr/>
          </p:nvSpPr>
          <p:spPr>
            <a:xfrm>
              <a:off x="6281461" y="1445458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2" name="ï$ļïḓè">
              <a:extLst>
                <a:ext uri="{FF2B5EF4-FFF2-40B4-BE49-F238E27FC236}">
                  <a16:creationId xmlns:a16="http://schemas.microsoft.com/office/drawing/2014/main" xmlns="" id="{38889854-402C-4084-AE13-76C490831F35}"/>
                </a:ext>
              </a:extLst>
            </p:cNvPr>
            <p:cNvSpPr txBox="1"/>
            <p:nvPr/>
          </p:nvSpPr>
          <p:spPr>
            <a:xfrm>
              <a:off x="6900369" y="1445458"/>
              <a:ext cx="4612258" cy="2850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ïṣ1íḍé">
              <a:extLst>
                <a:ext uri="{FF2B5EF4-FFF2-40B4-BE49-F238E27FC236}">
                  <a16:creationId xmlns:a16="http://schemas.microsoft.com/office/drawing/2014/main" xmlns="" id="{A37583C8-83D5-41CE-BAF8-DA4CEC6EB604}"/>
                </a:ext>
              </a:extLst>
            </p:cNvPr>
            <p:cNvSpPr txBox="1"/>
            <p:nvPr/>
          </p:nvSpPr>
          <p:spPr>
            <a:xfrm>
              <a:off x="6892508" y="1730477"/>
              <a:ext cx="4612258" cy="453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4" name="îśľïḓè">
              <a:extLst>
                <a:ext uri="{FF2B5EF4-FFF2-40B4-BE49-F238E27FC236}">
                  <a16:creationId xmlns:a16="http://schemas.microsoft.com/office/drawing/2014/main" xmlns="" id="{8AC1E338-264E-470B-9ECC-402F2AB95360}"/>
                </a:ext>
              </a:extLst>
            </p:cNvPr>
            <p:cNvSpPr txBox="1"/>
            <p:nvPr/>
          </p:nvSpPr>
          <p:spPr>
            <a:xfrm>
              <a:off x="6900369" y="2349367"/>
              <a:ext cx="4612258" cy="2850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íṧľïḋè">
              <a:extLst>
                <a:ext uri="{FF2B5EF4-FFF2-40B4-BE49-F238E27FC236}">
                  <a16:creationId xmlns:a16="http://schemas.microsoft.com/office/drawing/2014/main" xmlns="" id="{01C62405-9397-429E-98CA-710EB68E3B4D}"/>
                </a:ext>
              </a:extLst>
            </p:cNvPr>
            <p:cNvSpPr txBox="1"/>
            <p:nvPr/>
          </p:nvSpPr>
          <p:spPr>
            <a:xfrm>
              <a:off x="6892508" y="2634386"/>
              <a:ext cx="4612258" cy="453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6" name="íŝľïḑè">
              <a:extLst>
                <a:ext uri="{FF2B5EF4-FFF2-40B4-BE49-F238E27FC236}">
                  <a16:creationId xmlns:a16="http://schemas.microsoft.com/office/drawing/2014/main" xmlns="" id="{0CDD7B5A-23BE-4F54-AC0F-4BA2C06E71A8}"/>
                </a:ext>
              </a:extLst>
            </p:cNvPr>
            <p:cNvSpPr txBox="1"/>
            <p:nvPr/>
          </p:nvSpPr>
          <p:spPr>
            <a:xfrm>
              <a:off x="6900369" y="3253276"/>
              <a:ext cx="4612258" cy="2850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iśḷïďe">
              <a:extLst>
                <a:ext uri="{FF2B5EF4-FFF2-40B4-BE49-F238E27FC236}">
                  <a16:creationId xmlns:a16="http://schemas.microsoft.com/office/drawing/2014/main" xmlns="" id="{7F8FDCE1-7F4A-40AB-AEA0-D2E6AF5622CC}"/>
                </a:ext>
              </a:extLst>
            </p:cNvPr>
            <p:cNvSpPr txBox="1"/>
            <p:nvPr/>
          </p:nvSpPr>
          <p:spPr>
            <a:xfrm>
              <a:off x="6892508" y="3538295"/>
              <a:ext cx="4612258" cy="453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8" name="îṥlíḑe">
              <a:extLst>
                <a:ext uri="{FF2B5EF4-FFF2-40B4-BE49-F238E27FC236}">
                  <a16:creationId xmlns:a16="http://schemas.microsoft.com/office/drawing/2014/main" xmlns="" id="{7028B9DA-8A56-41B4-A3E1-5E1C56E40A60}"/>
                </a:ext>
              </a:extLst>
            </p:cNvPr>
            <p:cNvSpPr txBox="1"/>
            <p:nvPr/>
          </p:nvSpPr>
          <p:spPr>
            <a:xfrm>
              <a:off x="6900369" y="4157185"/>
              <a:ext cx="4612258" cy="2850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9" name="işḷîḋe">
              <a:extLst>
                <a:ext uri="{FF2B5EF4-FFF2-40B4-BE49-F238E27FC236}">
                  <a16:creationId xmlns:a16="http://schemas.microsoft.com/office/drawing/2014/main" xmlns="" id="{6F97B81D-915E-4C6D-BBD7-25141CCC74AF}"/>
                </a:ext>
              </a:extLst>
            </p:cNvPr>
            <p:cNvSpPr txBox="1"/>
            <p:nvPr/>
          </p:nvSpPr>
          <p:spPr>
            <a:xfrm>
              <a:off x="6892508" y="4442204"/>
              <a:ext cx="4612258" cy="453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0" name="î$lïḍè">
              <a:extLst>
                <a:ext uri="{FF2B5EF4-FFF2-40B4-BE49-F238E27FC236}">
                  <a16:creationId xmlns:a16="http://schemas.microsoft.com/office/drawing/2014/main" xmlns="" id="{98B79AB4-049F-40BC-B646-BAF513D33D47}"/>
                </a:ext>
              </a:extLst>
            </p:cNvPr>
            <p:cNvSpPr txBox="1"/>
            <p:nvPr/>
          </p:nvSpPr>
          <p:spPr>
            <a:xfrm>
              <a:off x="6900369" y="5061094"/>
              <a:ext cx="4612258" cy="2850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1" name="íS1iḍe">
              <a:extLst>
                <a:ext uri="{FF2B5EF4-FFF2-40B4-BE49-F238E27FC236}">
                  <a16:creationId xmlns:a16="http://schemas.microsoft.com/office/drawing/2014/main" xmlns="" id="{BFEEE070-996F-4C21-8F00-90D76401524C}"/>
                </a:ext>
              </a:extLst>
            </p:cNvPr>
            <p:cNvSpPr txBox="1"/>
            <p:nvPr/>
          </p:nvSpPr>
          <p:spPr>
            <a:xfrm>
              <a:off x="6892508" y="5346113"/>
              <a:ext cx="4612258" cy="453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8CBB850-E7F2-4434-9155-BC6659BE9F50}"/>
                </a:ext>
              </a:extLst>
            </p:cNvPr>
            <p:cNvCxnSpPr/>
            <p:nvPr/>
          </p:nvCxnSpPr>
          <p:spPr>
            <a:xfrm>
              <a:off x="6900369" y="2184254"/>
              <a:ext cx="460439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038DFE6-7C3D-4B06-A6CB-396BD9FB0E33}"/>
                </a:ext>
              </a:extLst>
            </p:cNvPr>
            <p:cNvCxnSpPr/>
            <p:nvPr/>
          </p:nvCxnSpPr>
          <p:spPr>
            <a:xfrm>
              <a:off x="6900369" y="3088163"/>
              <a:ext cx="460439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738CE7A-B782-4DEE-A3F8-3E479813D663}"/>
                </a:ext>
              </a:extLst>
            </p:cNvPr>
            <p:cNvCxnSpPr/>
            <p:nvPr/>
          </p:nvCxnSpPr>
          <p:spPr>
            <a:xfrm>
              <a:off x="6900369" y="3992072"/>
              <a:ext cx="460439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10D394F6-76E8-4DB4-ACA0-C8395290918E}"/>
                </a:ext>
              </a:extLst>
            </p:cNvPr>
            <p:cNvCxnSpPr/>
            <p:nvPr/>
          </p:nvCxnSpPr>
          <p:spPr>
            <a:xfrm>
              <a:off x="6900369" y="4895981"/>
              <a:ext cx="460439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3B3E3B9-9E0B-4F13-AD15-AACD7846A757}"/>
                </a:ext>
              </a:extLst>
            </p:cNvPr>
            <p:cNvCxnSpPr/>
            <p:nvPr/>
          </p:nvCxnSpPr>
          <p:spPr>
            <a:xfrm>
              <a:off x="6900369" y="5799890"/>
              <a:ext cx="460439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618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20</a:t>
            </a:fld>
            <a:endParaRPr lang="zh-CN" altLang="en-US"/>
          </a:p>
        </p:txBody>
      </p:sp>
      <p:grpSp>
        <p:nvGrpSpPr>
          <p:cNvPr id="5" name="1859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E5C7875-8801-4F65-9582-07BF287734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298"/>
            <a:ext cx="10850562" cy="4993052"/>
            <a:chOff x="669925" y="1130298"/>
            <a:chExt cx="10850562" cy="4993052"/>
          </a:xfrm>
        </p:grpSpPr>
        <p:grpSp>
          <p:nvGrpSpPr>
            <p:cNvPr id="6" name="işḻíḓe">
              <a:extLst>
                <a:ext uri="{FF2B5EF4-FFF2-40B4-BE49-F238E27FC236}">
                  <a16:creationId xmlns:a16="http://schemas.microsoft.com/office/drawing/2014/main" xmlns="" id="{01463E7C-84E4-4239-B7AF-26EC426048A6}"/>
                </a:ext>
              </a:extLst>
            </p:cNvPr>
            <p:cNvGrpSpPr/>
            <p:nvPr/>
          </p:nvGrpSpPr>
          <p:grpSpPr>
            <a:xfrm>
              <a:off x="7623286" y="1130298"/>
              <a:ext cx="3897201" cy="3555325"/>
              <a:chOff x="5799708" y="1130297"/>
              <a:chExt cx="5426076" cy="4950081"/>
            </a:xfrm>
          </p:grpSpPr>
          <p:sp>
            <p:nvSpPr>
              <p:cNvPr id="24" name="îṩļíďê">
                <a:extLst>
                  <a:ext uri="{FF2B5EF4-FFF2-40B4-BE49-F238E27FC236}">
                    <a16:creationId xmlns:a16="http://schemas.microsoft.com/office/drawing/2014/main" xmlns="" id="{43846234-672E-43F1-9104-3C0B231D1BBC}"/>
                  </a:ext>
                </a:extLst>
              </p:cNvPr>
              <p:cNvSpPr/>
              <p:nvPr/>
            </p:nvSpPr>
            <p:spPr>
              <a:xfrm rot="16200000" flipH="1">
                <a:off x="6037707" y="892301"/>
                <a:ext cx="4950078" cy="5426075"/>
              </a:xfrm>
              <a:prstGeom prst="rtTriangle">
                <a:avLst/>
              </a:prstGeom>
              <a:blipFill>
                <a:blip r:embed="rId3"/>
                <a:stretch>
                  <a:fillRect l="-47605" r="-47268"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914377"/>
                <a:endParaRPr lang="zh-CN" altLang="en-US"/>
              </a:p>
            </p:txBody>
          </p:sp>
          <p:sp>
            <p:nvSpPr>
              <p:cNvPr id="25" name="îṧ1iďé">
                <a:extLst>
                  <a:ext uri="{FF2B5EF4-FFF2-40B4-BE49-F238E27FC236}">
                    <a16:creationId xmlns:a16="http://schemas.microsoft.com/office/drawing/2014/main" xmlns="" id="{D226A33D-7D6E-435B-8D8B-CE5E27963342}"/>
                  </a:ext>
                </a:extLst>
              </p:cNvPr>
              <p:cNvSpPr/>
              <p:nvPr/>
            </p:nvSpPr>
            <p:spPr bwMode="auto">
              <a:xfrm flipH="1" flipV="1">
                <a:off x="7174345" y="1130297"/>
                <a:ext cx="4051439" cy="3593653"/>
              </a:xfrm>
              <a:prstGeom prst="rtTriangle">
                <a:avLst/>
              </a:prstGeom>
              <a:solidFill>
                <a:schemeClr val="tx1">
                  <a:alpha val="7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 defTabSz="914377"/>
                <a:endParaRPr lang="zh-CN" altLang="en-US" sz="2000" b="1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" name="íŝļïḓe">
              <a:extLst>
                <a:ext uri="{FF2B5EF4-FFF2-40B4-BE49-F238E27FC236}">
                  <a16:creationId xmlns:a16="http://schemas.microsoft.com/office/drawing/2014/main" xmlns="" id="{BDBA6038-88F8-4335-A93D-4E967B0EF9CA}"/>
                </a:ext>
              </a:extLst>
            </p:cNvPr>
            <p:cNvSpPr txBox="1"/>
            <p:nvPr/>
          </p:nvSpPr>
          <p:spPr>
            <a:xfrm>
              <a:off x="670968" y="1248551"/>
              <a:ext cx="6589368" cy="158547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8" name="î$1íḍê">
              <a:extLst>
                <a:ext uri="{FF2B5EF4-FFF2-40B4-BE49-F238E27FC236}">
                  <a16:creationId xmlns:a16="http://schemas.microsoft.com/office/drawing/2014/main" xmlns="" id="{34CBD522-67FF-4F9D-B85B-109718E1C88C}"/>
                </a:ext>
              </a:extLst>
            </p:cNvPr>
            <p:cNvGrpSpPr/>
            <p:nvPr/>
          </p:nvGrpSpPr>
          <p:grpSpPr>
            <a:xfrm>
              <a:off x="746381" y="2724394"/>
              <a:ext cx="3130373" cy="3398956"/>
              <a:chOff x="670967" y="2724394"/>
              <a:chExt cx="3130373" cy="3398956"/>
            </a:xfrm>
          </p:grpSpPr>
          <p:sp>
            <p:nvSpPr>
              <p:cNvPr id="20" name="ïṣ1iḓé">
                <a:extLst>
                  <a:ext uri="{FF2B5EF4-FFF2-40B4-BE49-F238E27FC236}">
                    <a16:creationId xmlns:a16="http://schemas.microsoft.com/office/drawing/2014/main" xmlns="" id="{BCF2376D-61BD-4760-9A4F-D5358BA494F9}"/>
                  </a:ext>
                </a:extLst>
              </p:cNvPr>
              <p:cNvSpPr/>
              <p:nvPr/>
            </p:nvSpPr>
            <p:spPr>
              <a:xfrm>
                <a:off x="670967" y="2724394"/>
                <a:ext cx="498332" cy="48210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  <p:sp>
            <p:nvSpPr>
              <p:cNvPr id="21" name="iṩľîḑè">
                <a:extLst>
                  <a:ext uri="{FF2B5EF4-FFF2-40B4-BE49-F238E27FC236}">
                    <a16:creationId xmlns:a16="http://schemas.microsoft.com/office/drawing/2014/main" xmlns="" id="{BF2257CC-59B7-4F9D-8F3C-D12F4673F8CC}"/>
                  </a:ext>
                </a:extLst>
              </p:cNvPr>
              <p:cNvSpPr/>
              <p:nvPr/>
            </p:nvSpPr>
            <p:spPr>
              <a:xfrm>
                <a:off x="670967" y="5444744"/>
                <a:ext cx="715391" cy="678606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" name="íṩḻiḍe">
                <a:extLst>
                  <a:ext uri="{FF2B5EF4-FFF2-40B4-BE49-F238E27FC236}">
                    <a16:creationId xmlns:a16="http://schemas.microsoft.com/office/drawing/2014/main" xmlns="" id="{0611D629-C9EB-40F8-A6E1-0E7E19EDECCD}"/>
                  </a:ext>
                </a:extLst>
              </p:cNvPr>
              <p:cNvSpPr/>
              <p:nvPr/>
            </p:nvSpPr>
            <p:spPr bwMode="auto">
              <a:xfrm>
                <a:off x="670967" y="3376132"/>
                <a:ext cx="3130373" cy="2141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</p:txBody>
          </p:sp>
        </p:grpSp>
        <p:grpSp>
          <p:nvGrpSpPr>
            <p:cNvPr id="9" name="ïṡļíḓê">
              <a:extLst>
                <a:ext uri="{FF2B5EF4-FFF2-40B4-BE49-F238E27FC236}">
                  <a16:creationId xmlns:a16="http://schemas.microsoft.com/office/drawing/2014/main" xmlns="" id="{41C43039-84D1-457A-91FC-70D884416A5D}"/>
                </a:ext>
              </a:extLst>
            </p:cNvPr>
            <p:cNvGrpSpPr/>
            <p:nvPr/>
          </p:nvGrpSpPr>
          <p:grpSpPr>
            <a:xfrm>
              <a:off x="4078119" y="2724394"/>
              <a:ext cx="3130373" cy="3398956"/>
              <a:chOff x="670967" y="2724394"/>
              <a:chExt cx="3130373" cy="3398956"/>
            </a:xfrm>
          </p:grpSpPr>
          <p:sp>
            <p:nvSpPr>
              <p:cNvPr id="17" name="îšḷïḓé">
                <a:extLst>
                  <a:ext uri="{FF2B5EF4-FFF2-40B4-BE49-F238E27FC236}">
                    <a16:creationId xmlns:a16="http://schemas.microsoft.com/office/drawing/2014/main" xmlns="" id="{EA079DA2-AD5D-46B6-8BDA-55A5EB6E883A}"/>
                  </a:ext>
                </a:extLst>
              </p:cNvPr>
              <p:cNvSpPr/>
              <p:nvPr/>
            </p:nvSpPr>
            <p:spPr>
              <a:xfrm>
                <a:off x="670967" y="2724394"/>
                <a:ext cx="498332" cy="48210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2</a:t>
                </a:r>
              </a:p>
            </p:txBody>
          </p:sp>
          <p:sp>
            <p:nvSpPr>
              <p:cNvPr id="18" name="íŝḻïḍê">
                <a:extLst>
                  <a:ext uri="{FF2B5EF4-FFF2-40B4-BE49-F238E27FC236}">
                    <a16:creationId xmlns:a16="http://schemas.microsoft.com/office/drawing/2014/main" xmlns="" id="{5E22FD8F-4417-4DC7-8202-474614555792}"/>
                  </a:ext>
                </a:extLst>
              </p:cNvPr>
              <p:cNvSpPr/>
              <p:nvPr/>
            </p:nvSpPr>
            <p:spPr>
              <a:xfrm>
                <a:off x="670967" y="5444744"/>
                <a:ext cx="715391" cy="678606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" name="iṣļïďé">
                <a:extLst>
                  <a:ext uri="{FF2B5EF4-FFF2-40B4-BE49-F238E27FC236}">
                    <a16:creationId xmlns:a16="http://schemas.microsoft.com/office/drawing/2014/main" xmlns="" id="{E7A10238-07B5-4B0F-A460-D965171FB1BB}"/>
                  </a:ext>
                </a:extLst>
              </p:cNvPr>
              <p:cNvSpPr/>
              <p:nvPr/>
            </p:nvSpPr>
            <p:spPr bwMode="auto">
              <a:xfrm>
                <a:off x="670967" y="3376132"/>
                <a:ext cx="3130373" cy="2141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</p:txBody>
          </p:sp>
        </p:grpSp>
        <p:grpSp>
          <p:nvGrpSpPr>
            <p:cNvPr id="10" name="íṧľíḍé">
              <a:extLst>
                <a:ext uri="{FF2B5EF4-FFF2-40B4-BE49-F238E27FC236}">
                  <a16:creationId xmlns:a16="http://schemas.microsoft.com/office/drawing/2014/main" xmlns="" id="{5A359D12-4E98-4C12-9251-72D83FD7AE0D}"/>
                </a:ext>
              </a:extLst>
            </p:cNvPr>
            <p:cNvGrpSpPr/>
            <p:nvPr/>
          </p:nvGrpSpPr>
          <p:grpSpPr>
            <a:xfrm>
              <a:off x="7409857" y="2724394"/>
              <a:ext cx="3130373" cy="3398956"/>
              <a:chOff x="670967" y="2724394"/>
              <a:chExt cx="3130373" cy="3398956"/>
            </a:xfrm>
          </p:grpSpPr>
          <p:sp>
            <p:nvSpPr>
              <p:cNvPr id="14" name="íṥļïḍè">
                <a:extLst>
                  <a:ext uri="{FF2B5EF4-FFF2-40B4-BE49-F238E27FC236}">
                    <a16:creationId xmlns:a16="http://schemas.microsoft.com/office/drawing/2014/main" xmlns="" id="{A4837995-F699-442A-976E-30397954BAEE}"/>
                  </a:ext>
                </a:extLst>
              </p:cNvPr>
              <p:cNvSpPr/>
              <p:nvPr/>
            </p:nvSpPr>
            <p:spPr>
              <a:xfrm>
                <a:off x="670967" y="2724394"/>
                <a:ext cx="498332" cy="48210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3</a:t>
                </a:r>
              </a:p>
            </p:txBody>
          </p:sp>
          <p:sp>
            <p:nvSpPr>
              <p:cNvPr id="15" name="íSlîḓè">
                <a:extLst>
                  <a:ext uri="{FF2B5EF4-FFF2-40B4-BE49-F238E27FC236}">
                    <a16:creationId xmlns:a16="http://schemas.microsoft.com/office/drawing/2014/main" xmlns="" id="{A74C9F5E-CB4C-4D18-B757-788340A5C936}"/>
                  </a:ext>
                </a:extLst>
              </p:cNvPr>
              <p:cNvSpPr/>
              <p:nvPr/>
            </p:nvSpPr>
            <p:spPr>
              <a:xfrm>
                <a:off x="670967" y="5444744"/>
                <a:ext cx="715391" cy="678606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" name="îślîḋê">
                <a:extLst>
                  <a:ext uri="{FF2B5EF4-FFF2-40B4-BE49-F238E27FC236}">
                    <a16:creationId xmlns:a16="http://schemas.microsoft.com/office/drawing/2014/main" xmlns="" id="{81EA7A99-C81B-41E0-871C-318C100B5C11}"/>
                  </a:ext>
                </a:extLst>
              </p:cNvPr>
              <p:cNvSpPr/>
              <p:nvPr/>
            </p:nvSpPr>
            <p:spPr bwMode="auto">
              <a:xfrm>
                <a:off x="670967" y="3376132"/>
                <a:ext cx="3130373" cy="2141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</a:t>
                </a:r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285744" indent="-285744" defTabSz="609570"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8945DD5A-4D31-44FB-8D1D-96663A70ECF8}"/>
                </a:ext>
              </a:extLst>
            </p:cNvPr>
            <p:cNvCxnSpPr/>
            <p:nvPr/>
          </p:nvCxnSpPr>
          <p:spPr>
            <a:xfrm>
              <a:off x="669925" y="2724394"/>
              <a:ext cx="0" cy="339895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567BBEB-05BF-439B-8734-2745F5D7FCAC}"/>
                </a:ext>
              </a:extLst>
            </p:cNvPr>
            <p:cNvCxnSpPr/>
            <p:nvPr/>
          </p:nvCxnSpPr>
          <p:spPr>
            <a:xfrm>
              <a:off x="3978733" y="2724394"/>
              <a:ext cx="0" cy="339895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B82608C-4B02-431E-A589-BDE20633B58F}"/>
                </a:ext>
              </a:extLst>
            </p:cNvPr>
            <p:cNvCxnSpPr/>
            <p:nvPr/>
          </p:nvCxnSpPr>
          <p:spPr>
            <a:xfrm>
              <a:off x="7325248" y="2724394"/>
              <a:ext cx="0" cy="339895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689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9430D4-7701-4BB4-972B-1078496F44F3}"/>
              </a:ext>
            </a:extLst>
          </p:cNvPr>
          <p:cNvSpPr txBox="1"/>
          <p:nvPr/>
        </p:nvSpPr>
        <p:spPr>
          <a:xfrm>
            <a:off x="3334615" y="3105024"/>
            <a:ext cx="675870" cy="8953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40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1848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9C24BF-104E-49BB-9ECE-BDCDF12371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019675"/>
            <a:chOff x="0" y="1123950"/>
            <a:chExt cx="12192000" cy="5019675"/>
          </a:xfrm>
        </p:grpSpPr>
        <p:sp>
          <p:nvSpPr>
            <p:cNvPr id="6" name="íṧḻîḋe">
              <a:extLst>
                <a:ext uri="{FF2B5EF4-FFF2-40B4-BE49-F238E27FC236}">
                  <a16:creationId xmlns:a16="http://schemas.microsoft.com/office/drawing/2014/main" xmlns="" id="{3242464E-3331-4C5F-9ED7-545CB55AA015}"/>
                </a:ext>
              </a:extLst>
            </p:cNvPr>
            <p:cNvSpPr/>
            <p:nvPr/>
          </p:nvSpPr>
          <p:spPr bwMode="auto">
            <a:xfrm>
              <a:off x="0" y="1123950"/>
              <a:ext cx="12192000" cy="3070050"/>
            </a:xfrm>
            <a:prstGeom prst="rect">
              <a:avLst/>
            </a:prstGeom>
            <a:blipFill>
              <a:blip r:embed="rId3"/>
              <a:stretch>
                <a:fillRect t="-82197" b="-81520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îṥľîḓe">
              <a:extLst>
                <a:ext uri="{FF2B5EF4-FFF2-40B4-BE49-F238E27FC236}">
                  <a16:creationId xmlns:a16="http://schemas.microsoft.com/office/drawing/2014/main" xmlns="" id="{706D1C05-AA59-404A-91AB-E41F83E14E26}"/>
                </a:ext>
              </a:extLst>
            </p:cNvPr>
            <p:cNvSpPr/>
            <p:nvPr/>
          </p:nvSpPr>
          <p:spPr bwMode="auto">
            <a:xfrm>
              <a:off x="0" y="3879000"/>
              <a:ext cx="12192000" cy="3150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38100">
              <a:noFill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   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îSḷîḋe">
              <a:extLst>
                <a:ext uri="{FF2B5EF4-FFF2-40B4-BE49-F238E27FC236}">
                  <a16:creationId xmlns:a16="http://schemas.microsoft.com/office/drawing/2014/main" xmlns="" id="{7553D17C-8A80-44E8-8DB9-D3ACD157134C}"/>
                </a:ext>
              </a:extLst>
            </p:cNvPr>
            <p:cNvSpPr/>
            <p:nvPr/>
          </p:nvSpPr>
          <p:spPr>
            <a:xfrm>
              <a:off x="676656" y="3879000"/>
              <a:ext cx="3484344" cy="640080"/>
            </a:xfrm>
            <a:prstGeom prst="homePlate">
              <a:avLst>
                <a:gd name="adj" fmla="val 33125"/>
              </a:avLst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800"/>
                <a:t>Text here</a:t>
              </a:r>
              <a:endParaRPr lang="en-US" sz="1800" dirty="0"/>
            </a:p>
          </p:txBody>
        </p:sp>
        <p:sp>
          <p:nvSpPr>
            <p:cNvPr id="9" name="ísļíḓè">
              <a:extLst>
                <a:ext uri="{FF2B5EF4-FFF2-40B4-BE49-F238E27FC236}">
                  <a16:creationId xmlns:a16="http://schemas.microsoft.com/office/drawing/2014/main" xmlns="" id="{A1B74249-0B20-473F-A28D-0537007D2969}"/>
                </a:ext>
              </a:extLst>
            </p:cNvPr>
            <p:cNvSpPr txBox="1"/>
            <p:nvPr/>
          </p:nvSpPr>
          <p:spPr>
            <a:xfrm>
              <a:off x="651973" y="4824000"/>
              <a:ext cx="3509027" cy="122962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Unified fonts make reading more fluent.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Theme color makes PPT more convenient to change.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Adjust the spacing to adapt to Chinese typesetting, use the reference line in PPT.</a:t>
              </a:r>
              <a:endParaRPr lang="en-US" altLang="zh-CN" sz="900" dirty="0"/>
            </a:p>
          </p:txBody>
        </p:sp>
        <p:sp>
          <p:nvSpPr>
            <p:cNvPr id="10" name="ïśļídè">
              <a:extLst>
                <a:ext uri="{FF2B5EF4-FFF2-40B4-BE49-F238E27FC236}">
                  <a16:creationId xmlns:a16="http://schemas.microsoft.com/office/drawing/2014/main" xmlns="" id="{4DCCC37D-2FF0-44FA-A830-0CFE15F755DF}"/>
                </a:ext>
              </a:extLst>
            </p:cNvPr>
            <p:cNvSpPr/>
            <p:nvPr/>
          </p:nvSpPr>
          <p:spPr>
            <a:xfrm>
              <a:off x="4366170" y="3879000"/>
              <a:ext cx="3484344" cy="640080"/>
            </a:xfrm>
            <a:prstGeom prst="chevron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800"/>
                <a:t>Text here</a:t>
              </a:r>
              <a:endParaRPr lang="en-US" sz="1800" dirty="0"/>
            </a:p>
          </p:txBody>
        </p:sp>
        <p:sp>
          <p:nvSpPr>
            <p:cNvPr id="11" name="íšļíďê">
              <a:extLst>
                <a:ext uri="{FF2B5EF4-FFF2-40B4-BE49-F238E27FC236}">
                  <a16:creationId xmlns:a16="http://schemas.microsoft.com/office/drawing/2014/main" xmlns="" id="{B2DA6B77-FE09-40A4-8E20-A329AEAF0B47}"/>
                </a:ext>
              </a:extLst>
            </p:cNvPr>
            <p:cNvSpPr txBox="1"/>
            <p:nvPr/>
          </p:nvSpPr>
          <p:spPr>
            <a:xfrm>
              <a:off x="4341487" y="4824000"/>
              <a:ext cx="3509027" cy="122962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Unified fonts make reading more fluent.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9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Theme color makes PPT more convenient to change.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12" name="is1iḓê">
              <a:extLst>
                <a:ext uri="{FF2B5EF4-FFF2-40B4-BE49-F238E27FC236}">
                  <a16:creationId xmlns:a16="http://schemas.microsoft.com/office/drawing/2014/main" xmlns="" id="{77726DD1-BC6E-4FCE-98EE-5C28F39D735A}"/>
                </a:ext>
              </a:extLst>
            </p:cNvPr>
            <p:cNvSpPr/>
            <p:nvPr/>
          </p:nvSpPr>
          <p:spPr>
            <a:xfrm>
              <a:off x="8055685" y="3879000"/>
              <a:ext cx="3484344" cy="640080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800"/>
                <a:t>Text here</a:t>
              </a:r>
              <a:endParaRPr lang="en-US" sz="1800" dirty="0"/>
            </a:p>
          </p:txBody>
        </p:sp>
        <p:sp>
          <p:nvSpPr>
            <p:cNvPr id="13" name="î$ḷíḑé">
              <a:extLst>
                <a:ext uri="{FF2B5EF4-FFF2-40B4-BE49-F238E27FC236}">
                  <a16:creationId xmlns:a16="http://schemas.microsoft.com/office/drawing/2014/main" xmlns="" id="{83B0E5CD-0983-44D4-ACC4-CE90F5E8CB4D}"/>
                </a:ext>
              </a:extLst>
            </p:cNvPr>
            <p:cNvSpPr txBox="1"/>
            <p:nvPr/>
          </p:nvSpPr>
          <p:spPr>
            <a:xfrm>
              <a:off x="8031002" y="4824000"/>
              <a:ext cx="3509027" cy="122962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Unified fonts make reading more fluent.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9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Theme color makes PPT more convenient to change.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38E3DDD-4995-495D-9EF4-4E9B8F86230B}"/>
                </a:ext>
              </a:extLst>
            </p:cNvPr>
            <p:cNvCxnSpPr>
              <a:cxnSpLocks/>
            </p:cNvCxnSpPr>
            <p:nvPr/>
          </p:nvCxnSpPr>
          <p:spPr>
            <a:xfrm>
              <a:off x="4161000" y="4901184"/>
              <a:ext cx="0" cy="124244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21C3D9C-4F1C-48B7-A1C6-870803C5801F}"/>
                </a:ext>
              </a:extLst>
            </p:cNvPr>
            <p:cNvCxnSpPr>
              <a:cxnSpLocks/>
            </p:cNvCxnSpPr>
            <p:nvPr/>
          </p:nvCxnSpPr>
          <p:spPr>
            <a:xfrm>
              <a:off x="7850514" y="4901184"/>
              <a:ext cx="0" cy="124244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232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5" name="46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819096A-1FD7-4EA4-92B6-1A71E0DA3C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96367" y="0"/>
            <a:ext cx="9779399" cy="5838153"/>
            <a:chOff x="1296367" y="0"/>
            <a:chExt cx="9779399" cy="5838153"/>
          </a:xfrm>
        </p:grpSpPr>
        <p:sp>
          <p:nvSpPr>
            <p:cNvPr id="6" name="îṣľîḍé">
              <a:extLst>
                <a:ext uri="{FF2B5EF4-FFF2-40B4-BE49-F238E27FC236}">
                  <a16:creationId xmlns:a16="http://schemas.microsoft.com/office/drawing/2014/main" xmlns="" id="{22E83AB2-B435-4EA8-950C-D5F19B97530D}"/>
                </a:ext>
              </a:extLst>
            </p:cNvPr>
            <p:cNvSpPr txBox="1"/>
            <p:nvPr/>
          </p:nvSpPr>
          <p:spPr>
            <a:xfrm>
              <a:off x="6546006" y="1664435"/>
              <a:ext cx="4529760" cy="2169566"/>
            </a:xfrm>
            <a:prstGeom prst="rect">
              <a:avLst/>
            </a:prstGeom>
            <a:noFill/>
          </p:spPr>
          <p:txBody>
            <a:bodyPr wrap="square">
              <a:normAutofit fontScale="475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44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3600" dirty="0"/>
                <a:t>Adjust the spacing to adapt to Chinese typesetting, use the reference line in PPT.</a:t>
              </a:r>
              <a:endParaRPr lang="en-US" altLang="zh-CN" sz="4000" b="1" dirty="0"/>
            </a:p>
            <a:p>
              <a:pPr>
                <a:lnSpc>
                  <a:spcPct val="150000"/>
                </a:lnSpc>
              </a:pPr>
              <a:endPara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298BE360-59D7-4FB5-992A-876DEBAC3377}"/>
                </a:ext>
              </a:extLst>
            </p:cNvPr>
            <p:cNvCxnSpPr>
              <a:cxnSpLocks/>
            </p:cNvCxnSpPr>
            <p:nvPr/>
          </p:nvCxnSpPr>
          <p:spPr>
            <a:xfrm>
              <a:off x="2015703" y="0"/>
              <a:ext cx="0" cy="5733256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ṥlide">
              <a:extLst>
                <a:ext uri="{FF2B5EF4-FFF2-40B4-BE49-F238E27FC236}">
                  <a16:creationId xmlns:a16="http://schemas.microsoft.com/office/drawing/2014/main" xmlns="" id="{C1D99138-A6B9-446E-BE56-A79AC0FF906E}"/>
                </a:ext>
              </a:extLst>
            </p:cNvPr>
            <p:cNvSpPr/>
            <p:nvPr/>
          </p:nvSpPr>
          <p:spPr bwMode="auto">
            <a:xfrm>
              <a:off x="1411642" y="1496868"/>
              <a:ext cx="245468" cy="476018"/>
            </a:xfrm>
            <a:custGeom>
              <a:avLst/>
              <a:gdLst>
                <a:gd name="connsiteX0" fmla="*/ 159127 w 313668"/>
                <a:gd name="connsiteY0" fmla="*/ 411396 h 608274"/>
                <a:gd name="connsiteX1" fmla="*/ 159127 w 313668"/>
                <a:gd name="connsiteY1" fmla="*/ 577440 h 608274"/>
                <a:gd name="connsiteX2" fmla="*/ 128336 w 313668"/>
                <a:gd name="connsiteY2" fmla="*/ 608274 h 608274"/>
                <a:gd name="connsiteX3" fmla="*/ 97453 w 313668"/>
                <a:gd name="connsiteY3" fmla="*/ 577440 h 608274"/>
                <a:gd name="connsiteX4" fmla="*/ 97453 w 313668"/>
                <a:gd name="connsiteY4" fmla="*/ 458706 h 608274"/>
                <a:gd name="connsiteX5" fmla="*/ 128221 w 313668"/>
                <a:gd name="connsiteY5" fmla="*/ 306395 h 608274"/>
                <a:gd name="connsiteX6" fmla="*/ 168122 w 313668"/>
                <a:gd name="connsiteY6" fmla="*/ 358410 h 608274"/>
                <a:gd name="connsiteX7" fmla="*/ 171347 w 313668"/>
                <a:gd name="connsiteY7" fmla="*/ 370377 h 608274"/>
                <a:gd name="connsiteX8" fmla="*/ 165173 w 313668"/>
                <a:gd name="connsiteY8" fmla="*/ 381149 h 608274"/>
                <a:gd name="connsiteX9" fmla="*/ 71917 w 313668"/>
                <a:gd name="connsiteY9" fmla="*/ 452588 h 608274"/>
                <a:gd name="connsiteX10" fmla="*/ 62057 w 313668"/>
                <a:gd name="connsiteY10" fmla="*/ 455994 h 608274"/>
                <a:gd name="connsiteX11" fmla="*/ 49156 w 313668"/>
                <a:gd name="connsiteY11" fmla="*/ 449642 h 608274"/>
                <a:gd name="connsiteX12" fmla="*/ 3357 w 313668"/>
                <a:gd name="connsiteY12" fmla="*/ 390079 h 608274"/>
                <a:gd name="connsiteX13" fmla="*/ 132 w 313668"/>
                <a:gd name="connsiteY13" fmla="*/ 378019 h 608274"/>
                <a:gd name="connsiteX14" fmla="*/ 6398 w 313668"/>
                <a:gd name="connsiteY14" fmla="*/ 367339 h 608274"/>
                <a:gd name="connsiteX15" fmla="*/ 9162 w 313668"/>
                <a:gd name="connsiteY15" fmla="*/ 365130 h 608274"/>
                <a:gd name="connsiteX16" fmla="*/ 43904 w 313668"/>
                <a:gd name="connsiteY16" fmla="*/ 407754 h 608274"/>
                <a:gd name="connsiteX17" fmla="*/ 59661 w 313668"/>
                <a:gd name="connsiteY17" fmla="*/ 410240 h 608274"/>
                <a:gd name="connsiteX18" fmla="*/ 107948 w 313668"/>
                <a:gd name="connsiteY18" fmla="*/ 375165 h 608274"/>
                <a:gd name="connsiteX19" fmla="*/ 126009 w 313668"/>
                <a:gd name="connsiteY19" fmla="*/ 319836 h 608274"/>
                <a:gd name="connsiteX20" fmla="*/ 128221 w 313668"/>
                <a:gd name="connsiteY20" fmla="*/ 306395 h 608274"/>
                <a:gd name="connsiteX21" fmla="*/ 163534 w 313668"/>
                <a:gd name="connsiteY21" fmla="*/ 163741 h 608274"/>
                <a:gd name="connsiteX22" fmla="*/ 160861 w 313668"/>
                <a:gd name="connsiteY22" fmla="*/ 166411 h 608274"/>
                <a:gd name="connsiteX23" fmla="*/ 160861 w 313668"/>
                <a:gd name="connsiteY23" fmla="*/ 185098 h 608274"/>
                <a:gd name="connsiteX24" fmla="*/ 163534 w 313668"/>
                <a:gd name="connsiteY24" fmla="*/ 187767 h 608274"/>
                <a:gd name="connsiteX25" fmla="*/ 179484 w 313668"/>
                <a:gd name="connsiteY25" fmla="*/ 187767 h 608274"/>
                <a:gd name="connsiteX26" fmla="*/ 182157 w 313668"/>
                <a:gd name="connsiteY26" fmla="*/ 185098 h 608274"/>
                <a:gd name="connsiteX27" fmla="*/ 182157 w 313668"/>
                <a:gd name="connsiteY27" fmla="*/ 166411 h 608274"/>
                <a:gd name="connsiteX28" fmla="*/ 179484 w 313668"/>
                <a:gd name="connsiteY28" fmla="*/ 163741 h 608274"/>
                <a:gd name="connsiteX29" fmla="*/ 131358 w 313668"/>
                <a:gd name="connsiteY29" fmla="*/ 155456 h 608274"/>
                <a:gd name="connsiteX30" fmla="*/ 211383 w 313668"/>
                <a:gd name="connsiteY30" fmla="*/ 155456 h 608274"/>
                <a:gd name="connsiteX31" fmla="*/ 260338 w 313668"/>
                <a:gd name="connsiteY31" fmla="*/ 190989 h 608274"/>
                <a:gd name="connsiteX32" fmla="*/ 312151 w 313668"/>
                <a:gd name="connsiteY32" fmla="*/ 350060 h 608274"/>
                <a:gd name="connsiteX33" fmla="*/ 292606 w 313668"/>
                <a:gd name="connsiteY33" fmla="*/ 388447 h 608274"/>
                <a:gd name="connsiteX34" fmla="*/ 283110 w 313668"/>
                <a:gd name="connsiteY34" fmla="*/ 389920 h 608274"/>
                <a:gd name="connsiteX35" fmla="*/ 254069 w 313668"/>
                <a:gd name="connsiteY35" fmla="*/ 368931 h 608274"/>
                <a:gd name="connsiteX36" fmla="*/ 245310 w 313668"/>
                <a:gd name="connsiteY36" fmla="*/ 341867 h 608274"/>
                <a:gd name="connsiteX37" fmla="*/ 245310 w 313668"/>
                <a:gd name="connsiteY37" fmla="*/ 383108 h 608274"/>
                <a:gd name="connsiteX38" fmla="*/ 245310 w 313668"/>
                <a:gd name="connsiteY38" fmla="*/ 577436 h 608274"/>
                <a:gd name="connsiteX39" fmla="*/ 214425 w 313668"/>
                <a:gd name="connsiteY39" fmla="*/ 608274 h 608274"/>
                <a:gd name="connsiteX40" fmla="*/ 183540 w 313668"/>
                <a:gd name="connsiteY40" fmla="*/ 577436 h 608274"/>
                <a:gd name="connsiteX41" fmla="*/ 183540 w 313668"/>
                <a:gd name="connsiteY41" fmla="*/ 391301 h 608274"/>
                <a:gd name="connsiteX42" fmla="*/ 191561 w 313668"/>
                <a:gd name="connsiteY42" fmla="*/ 373074 h 608274"/>
                <a:gd name="connsiteX43" fmla="*/ 184278 w 313668"/>
                <a:gd name="connsiteY43" fmla="*/ 346102 h 608274"/>
                <a:gd name="connsiteX44" fmla="*/ 181789 w 313668"/>
                <a:gd name="connsiteY44" fmla="*/ 342788 h 608274"/>
                <a:gd name="connsiteX45" fmla="*/ 197646 w 313668"/>
                <a:gd name="connsiteY45" fmla="*/ 323825 h 608274"/>
                <a:gd name="connsiteX46" fmla="*/ 201242 w 313668"/>
                <a:gd name="connsiteY46" fmla="*/ 310661 h 608274"/>
                <a:gd name="connsiteX47" fmla="*/ 185015 w 313668"/>
                <a:gd name="connsiteY47" fmla="*/ 216396 h 608274"/>
                <a:gd name="connsiteX48" fmla="*/ 182526 w 313668"/>
                <a:gd name="connsiteY48" fmla="*/ 201760 h 608274"/>
                <a:gd name="connsiteX49" fmla="*/ 179853 w 313668"/>
                <a:gd name="connsiteY49" fmla="*/ 199550 h 608274"/>
                <a:gd name="connsiteX50" fmla="*/ 162797 w 313668"/>
                <a:gd name="connsiteY50" fmla="*/ 199550 h 608274"/>
                <a:gd name="connsiteX51" fmla="*/ 160123 w 313668"/>
                <a:gd name="connsiteY51" fmla="*/ 201760 h 608274"/>
                <a:gd name="connsiteX52" fmla="*/ 157634 w 313668"/>
                <a:gd name="connsiteY52" fmla="*/ 216396 h 608274"/>
                <a:gd name="connsiteX53" fmla="*/ 144266 w 313668"/>
                <a:gd name="connsiteY53" fmla="*/ 293999 h 608274"/>
                <a:gd name="connsiteX54" fmla="*/ 138550 w 313668"/>
                <a:gd name="connsiteY54" fmla="*/ 286450 h 608274"/>
                <a:gd name="connsiteX55" fmla="*/ 119650 w 313668"/>
                <a:gd name="connsiteY55" fmla="*/ 273747 h 608274"/>
                <a:gd name="connsiteX56" fmla="*/ 119189 w 313668"/>
                <a:gd name="connsiteY56" fmla="*/ 275127 h 608274"/>
                <a:gd name="connsiteX57" fmla="*/ 88580 w 313668"/>
                <a:gd name="connsiteY57" fmla="*/ 368931 h 608274"/>
                <a:gd name="connsiteX58" fmla="*/ 50135 w 313668"/>
                <a:gd name="connsiteY58" fmla="*/ 388447 h 608274"/>
                <a:gd name="connsiteX59" fmla="*/ 30590 w 313668"/>
                <a:gd name="connsiteY59" fmla="*/ 350060 h 608274"/>
                <a:gd name="connsiteX60" fmla="*/ 61107 w 313668"/>
                <a:gd name="connsiteY60" fmla="*/ 256256 h 608274"/>
                <a:gd name="connsiteX61" fmla="*/ 82403 w 313668"/>
                <a:gd name="connsiteY61" fmla="*/ 190989 h 608274"/>
                <a:gd name="connsiteX62" fmla="*/ 131358 w 313668"/>
                <a:gd name="connsiteY62" fmla="*/ 155456 h 608274"/>
                <a:gd name="connsiteX63" fmla="*/ 171336 w 313668"/>
                <a:gd name="connsiteY63" fmla="*/ 0 h 608274"/>
                <a:gd name="connsiteX64" fmla="*/ 238585 w 313668"/>
                <a:gd name="connsiteY64" fmla="*/ 67108 h 608274"/>
                <a:gd name="connsiteX65" fmla="*/ 171336 w 313668"/>
                <a:gd name="connsiteY65" fmla="*/ 134216 h 608274"/>
                <a:gd name="connsiteX66" fmla="*/ 104087 w 313668"/>
                <a:gd name="connsiteY66" fmla="*/ 67108 h 608274"/>
                <a:gd name="connsiteX67" fmla="*/ 171336 w 313668"/>
                <a:gd name="connsiteY67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3668" h="608274">
                  <a:moveTo>
                    <a:pt x="159127" y="411396"/>
                  </a:moveTo>
                  <a:lnTo>
                    <a:pt x="159127" y="577440"/>
                  </a:lnTo>
                  <a:cubicBezTo>
                    <a:pt x="159127" y="594468"/>
                    <a:pt x="145391" y="608274"/>
                    <a:pt x="128336" y="608274"/>
                  </a:cubicBezTo>
                  <a:cubicBezTo>
                    <a:pt x="111282" y="608274"/>
                    <a:pt x="97453" y="594468"/>
                    <a:pt x="97453" y="577440"/>
                  </a:cubicBezTo>
                  <a:lnTo>
                    <a:pt x="97453" y="458706"/>
                  </a:lnTo>
                  <a:close/>
                  <a:moveTo>
                    <a:pt x="128221" y="306395"/>
                  </a:moveTo>
                  <a:lnTo>
                    <a:pt x="168122" y="358410"/>
                  </a:lnTo>
                  <a:cubicBezTo>
                    <a:pt x="170794" y="361816"/>
                    <a:pt x="171900" y="366143"/>
                    <a:pt x="171347" y="370377"/>
                  </a:cubicBezTo>
                  <a:cubicBezTo>
                    <a:pt x="170794" y="374612"/>
                    <a:pt x="168583" y="378479"/>
                    <a:pt x="165173" y="381149"/>
                  </a:cubicBezTo>
                  <a:lnTo>
                    <a:pt x="71917" y="452588"/>
                  </a:lnTo>
                  <a:cubicBezTo>
                    <a:pt x="68968" y="454889"/>
                    <a:pt x="65467" y="455994"/>
                    <a:pt x="62057" y="455994"/>
                  </a:cubicBezTo>
                  <a:cubicBezTo>
                    <a:pt x="57173" y="455994"/>
                    <a:pt x="52289" y="453785"/>
                    <a:pt x="49156" y="449642"/>
                  </a:cubicBezTo>
                  <a:lnTo>
                    <a:pt x="3357" y="390079"/>
                  </a:lnTo>
                  <a:cubicBezTo>
                    <a:pt x="777" y="386672"/>
                    <a:pt x="-421" y="382345"/>
                    <a:pt x="132" y="378019"/>
                  </a:cubicBezTo>
                  <a:cubicBezTo>
                    <a:pt x="685" y="373784"/>
                    <a:pt x="2988" y="369917"/>
                    <a:pt x="6398" y="367339"/>
                  </a:cubicBezTo>
                  <a:lnTo>
                    <a:pt x="9162" y="365130"/>
                  </a:lnTo>
                  <a:cubicBezTo>
                    <a:pt x="11374" y="384279"/>
                    <a:pt x="24367" y="401402"/>
                    <a:pt x="43904" y="407754"/>
                  </a:cubicBezTo>
                  <a:cubicBezTo>
                    <a:pt x="49064" y="409411"/>
                    <a:pt x="54409" y="410240"/>
                    <a:pt x="59661" y="410240"/>
                  </a:cubicBezTo>
                  <a:cubicBezTo>
                    <a:pt x="81040" y="410240"/>
                    <a:pt x="100945" y="396615"/>
                    <a:pt x="107948" y="375165"/>
                  </a:cubicBezTo>
                  <a:lnTo>
                    <a:pt x="126009" y="319836"/>
                  </a:lnTo>
                  <a:cubicBezTo>
                    <a:pt x="127484" y="315325"/>
                    <a:pt x="128037" y="310906"/>
                    <a:pt x="128221" y="306395"/>
                  </a:cubicBezTo>
                  <a:close/>
                  <a:moveTo>
                    <a:pt x="163534" y="163741"/>
                  </a:moveTo>
                  <a:cubicBezTo>
                    <a:pt x="162059" y="163741"/>
                    <a:pt x="160861" y="164938"/>
                    <a:pt x="160861" y="166411"/>
                  </a:cubicBezTo>
                  <a:lnTo>
                    <a:pt x="160861" y="185098"/>
                  </a:lnTo>
                  <a:cubicBezTo>
                    <a:pt x="160861" y="186571"/>
                    <a:pt x="162059" y="187767"/>
                    <a:pt x="163534" y="187767"/>
                  </a:cubicBezTo>
                  <a:lnTo>
                    <a:pt x="179484" y="187767"/>
                  </a:lnTo>
                  <a:cubicBezTo>
                    <a:pt x="180959" y="187767"/>
                    <a:pt x="182157" y="186571"/>
                    <a:pt x="182157" y="185098"/>
                  </a:cubicBezTo>
                  <a:lnTo>
                    <a:pt x="182157" y="166411"/>
                  </a:lnTo>
                  <a:cubicBezTo>
                    <a:pt x="182157" y="164938"/>
                    <a:pt x="180959" y="163741"/>
                    <a:pt x="179484" y="163741"/>
                  </a:cubicBezTo>
                  <a:close/>
                  <a:moveTo>
                    <a:pt x="131358" y="155456"/>
                  </a:moveTo>
                  <a:lnTo>
                    <a:pt x="211383" y="155456"/>
                  </a:lnTo>
                  <a:cubicBezTo>
                    <a:pt x="233694" y="155456"/>
                    <a:pt x="253424" y="169725"/>
                    <a:pt x="260338" y="190989"/>
                  </a:cubicBezTo>
                  <a:lnTo>
                    <a:pt x="312151" y="350060"/>
                  </a:lnTo>
                  <a:cubicBezTo>
                    <a:pt x="317406" y="366078"/>
                    <a:pt x="308556" y="383292"/>
                    <a:pt x="292606" y="388447"/>
                  </a:cubicBezTo>
                  <a:cubicBezTo>
                    <a:pt x="289471" y="389460"/>
                    <a:pt x="286245" y="389920"/>
                    <a:pt x="283110" y="389920"/>
                  </a:cubicBezTo>
                  <a:cubicBezTo>
                    <a:pt x="270295" y="389920"/>
                    <a:pt x="258310" y="381819"/>
                    <a:pt x="254069" y="368931"/>
                  </a:cubicBezTo>
                  <a:lnTo>
                    <a:pt x="245310" y="341867"/>
                  </a:lnTo>
                  <a:lnTo>
                    <a:pt x="245310" y="383108"/>
                  </a:lnTo>
                  <a:lnTo>
                    <a:pt x="245310" y="577436"/>
                  </a:lnTo>
                  <a:cubicBezTo>
                    <a:pt x="245310" y="594466"/>
                    <a:pt x="231481" y="608274"/>
                    <a:pt x="214425" y="608274"/>
                  </a:cubicBezTo>
                  <a:cubicBezTo>
                    <a:pt x="197369" y="608274"/>
                    <a:pt x="183540" y="594466"/>
                    <a:pt x="183540" y="577436"/>
                  </a:cubicBezTo>
                  <a:lnTo>
                    <a:pt x="183540" y="391301"/>
                  </a:lnTo>
                  <a:cubicBezTo>
                    <a:pt x="187873" y="386146"/>
                    <a:pt x="190639" y="379886"/>
                    <a:pt x="191561" y="373074"/>
                  </a:cubicBezTo>
                  <a:cubicBezTo>
                    <a:pt x="192852" y="363316"/>
                    <a:pt x="190271" y="353742"/>
                    <a:pt x="184278" y="346102"/>
                  </a:cubicBezTo>
                  <a:lnTo>
                    <a:pt x="181789" y="342788"/>
                  </a:lnTo>
                  <a:lnTo>
                    <a:pt x="197646" y="323825"/>
                  </a:lnTo>
                  <a:cubicBezTo>
                    <a:pt x="200688" y="320142"/>
                    <a:pt x="201979" y="315355"/>
                    <a:pt x="201242" y="310661"/>
                  </a:cubicBezTo>
                  <a:lnTo>
                    <a:pt x="185015" y="216396"/>
                  </a:lnTo>
                  <a:lnTo>
                    <a:pt x="182526" y="201760"/>
                  </a:lnTo>
                  <a:cubicBezTo>
                    <a:pt x="182250" y="200471"/>
                    <a:pt x="181143" y="199550"/>
                    <a:pt x="179853" y="199550"/>
                  </a:cubicBezTo>
                  <a:lnTo>
                    <a:pt x="162797" y="199550"/>
                  </a:lnTo>
                  <a:cubicBezTo>
                    <a:pt x="161506" y="199550"/>
                    <a:pt x="160400" y="200471"/>
                    <a:pt x="160123" y="201760"/>
                  </a:cubicBezTo>
                  <a:lnTo>
                    <a:pt x="157634" y="216396"/>
                  </a:lnTo>
                  <a:lnTo>
                    <a:pt x="144266" y="293999"/>
                  </a:lnTo>
                  <a:lnTo>
                    <a:pt x="138550" y="286450"/>
                  </a:lnTo>
                  <a:cubicBezTo>
                    <a:pt x="133663" y="280191"/>
                    <a:pt x="127025" y="275864"/>
                    <a:pt x="119650" y="273747"/>
                  </a:cubicBezTo>
                  <a:lnTo>
                    <a:pt x="119189" y="275127"/>
                  </a:lnTo>
                  <a:lnTo>
                    <a:pt x="88580" y="368931"/>
                  </a:lnTo>
                  <a:cubicBezTo>
                    <a:pt x="83418" y="384949"/>
                    <a:pt x="66177" y="393694"/>
                    <a:pt x="50135" y="388447"/>
                  </a:cubicBezTo>
                  <a:cubicBezTo>
                    <a:pt x="34094" y="383200"/>
                    <a:pt x="25335" y="366078"/>
                    <a:pt x="30590" y="350060"/>
                  </a:cubicBezTo>
                  <a:lnTo>
                    <a:pt x="61107" y="256256"/>
                  </a:lnTo>
                  <a:lnTo>
                    <a:pt x="82403" y="190989"/>
                  </a:lnTo>
                  <a:cubicBezTo>
                    <a:pt x="89318" y="169725"/>
                    <a:pt x="108955" y="155456"/>
                    <a:pt x="131358" y="155456"/>
                  </a:cubicBezTo>
                  <a:close/>
                  <a:moveTo>
                    <a:pt x="171336" y="0"/>
                  </a:moveTo>
                  <a:cubicBezTo>
                    <a:pt x="208477" y="0"/>
                    <a:pt x="238585" y="30045"/>
                    <a:pt x="238585" y="67108"/>
                  </a:cubicBezTo>
                  <a:cubicBezTo>
                    <a:pt x="238585" y="104171"/>
                    <a:pt x="208477" y="134216"/>
                    <a:pt x="171336" y="134216"/>
                  </a:cubicBezTo>
                  <a:cubicBezTo>
                    <a:pt x="134195" y="134216"/>
                    <a:pt x="104087" y="104171"/>
                    <a:pt x="104087" y="67108"/>
                  </a:cubicBezTo>
                  <a:cubicBezTo>
                    <a:pt x="104087" y="30045"/>
                    <a:pt x="134195" y="0"/>
                    <a:pt x="17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islîḍè">
              <a:extLst>
                <a:ext uri="{FF2B5EF4-FFF2-40B4-BE49-F238E27FC236}">
                  <a16:creationId xmlns:a16="http://schemas.microsoft.com/office/drawing/2014/main" xmlns="" id="{9F52BD5E-16A6-4DEF-A78D-CC81294420EB}"/>
                </a:ext>
              </a:extLst>
            </p:cNvPr>
            <p:cNvGrpSpPr/>
            <p:nvPr/>
          </p:nvGrpSpPr>
          <p:grpSpPr>
            <a:xfrm>
              <a:off x="2130977" y="1356745"/>
              <a:ext cx="3965021" cy="1100425"/>
              <a:chOff x="7487843" y="2259660"/>
              <a:chExt cx="3965021" cy="1100425"/>
            </a:xfrm>
          </p:grpSpPr>
          <p:sp>
            <p:nvSpPr>
              <p:cNvPr id="21" name="iṧľîḓe">
                <a:extLst>
                  <a:ext uri="{FF2B5EF4-FFF2-40B4-BE49-F238E27FC236}">
                    <a16:creationId xmlns:a16="http://schemas.microsoft.com/office/drawing/2014/main" xmlns="" id="{9117F430-EE02-461D-AF55-D801F4F5A538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081166" cy="4497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2" name="îsļïḍè">
                <a:extLst>
                  <a:ext uri="{FF2B5EF4-FFF2-40B4-BE49-F238E27FC236}">
                    <a16:creationId xmlns:a16="http://schemas.microsoft.com/office/drawing/2014/main" xmlns="" id="{5C2EEE88-6924-45BB-AE68-C0AFCAD30BE3}"/>
                  </a:ext>
                </a:extLst>
              </p:cNvPr>
              <p:cNvSpPr txBox="1"/>
              <p:nvPr/>
            </p:nvSpPr>
            <p:spPr>
              <a:xfrm>
                <a:off x="7487843" y="2666781"/>
                <a:ext cx="3965021" cy="69330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  <p:sp>
          <p:nvSpPr>
            <p:cNvPr id="10" name="íṩḷíḍê">
              <a:extLst>
                <a:ext uri="{FF2B5EF4-FFF2-40B4-BE49-F238E27FC236}">
                  <a16:creationId xmlns:a16="http://schemas.microsoft.com/office/drawing/2014/main" xmlns="" id="{504B3A16-DE71-4214-9C92-38A7AE9BA3EE}"/>
                </a:ext>
              </a:extLst>
            </p:cNvPr>
            <p:cNvSpPr/>
            <p:nvPr/>
          </p:nvSpPr>
          <p:spPr bwMode="auto">
            <a:xfrm>
              <a:off x="1296367" y="3198381"/>
              <a:ext cx="476018" cy="453976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ïs1iḑé">
              <a:extLst>
                <a:ext uri="{FF2B5EF4-FFF2-40B4-BE49-F238E27FC236}">
                  <a16:creationId xmlns:a16="http://schemas.microsoft.com/office/drawing/2014/main" xmlns="" id="{24CFFDFB-98D1-4119-B3EF-3255C45FBBE8}"/>
                </a:ext>
              </a:extLst>
            </p:cNvPr>
            <p:cNvGrpSpPr/>
            <p:nvPr/>
          </p:nvGrpSpPr>
          <p:grpSpPr>
            <a:xfrm>
              <a:off x="2130977" y="3047237"/>
              <a:ext cx="3965021" cy="1100425"/>
              <a:chOff x="7487843" y="2259660"/>
              <a:chExt cx="3965021" cy="1100425"/>
            </a:xfrm>
          </p:grpSpPr>
          <p:sp>
            <p:nvSpPr>
              <p:cNvPr id="19" name="íṣḷîḑê">
                <a:extLst>
                  <a:ext uri="{FF2B5EF4-FFF2-40B4-BE49-F238E27FC236}">
                    <a16:creationId xmlns:a16="http://schemas.microsoft.com/office/drawing/2014/main" xmlns="" id="{BE7B24BC-86B4-4DDC-BC91-B0809113845A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081166" cy="4497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0" name="îṩliḓé">
                <a:extLst>
                  <a:ext uri="{FF2B5EF4-FFF2-40B4-BE49-F238E27FC236}">
                    <a16:creationId xmlns:a16="http://schemas.microsoft.com/office/drawing/2014/main" xmlns="" id="{39A157E8-37E5-4B58-B747-0A874D7EDA2A}"/>
                  </a:ext>
                </a:extLst>
              </p:cNvPr>
              <p:cNvSpPr txBox="1"/>
              <p:nvPr/>
            </p:nvSpPr>
            <p:spPr>
              <a:xfrm>
                <a:off x="7487843" y="2666781"/>
                <a:ext cx="3965021" cy="69330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  <p:sp>
          <p:nvSpPr>
            <p:cNvPr id="12" name="î$1iḋe">
              <a:extLst>
                <a:ext uri="{FF2B5EF4-FFF2-40B4-BE49-F238E27FC236}">
                  <a16:creationId xmlns:a16="http://schemas.microsoft.com/office/drawing/2014/main" xmlns="" id="{E35BB6FE-69BF-4D18-8945-FA37170EE7A2}"/>
                </a:ext>
              </a:extLst>
            </p:cNvPr>
            <p:cNvSpPr/>
            <p:nvPr/>
          </p:nvSpPr>
          <p:spPr bwMode="auto">
            <a:xfrm>
              <a:off x="1324456" y="4877851"/>
              <a:ext cx="419841" cy="476018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îṩ1ide">
              <a:extLst>
                <a:ext uri="{FF2B5EF4-FFF2-40B4-BE49-F238E27FC236}">
                  <a16:creationId xmlns:a16="http://schemas.microsoft.com/office/drawing/2014/main" xmlns="" id="{002F8BC4-73A6-4845-8416-13E2539CC072}"/>
                </a:ext>
              </a:extLst>
            </p:cNvPr>
            <p:cNvGrpSpPr/>
            <p:nvPr/>
          </p:nvGrpSpPr>
          <p:grpSpPr>
            <a:xfrm>
              <a:off x="2130977" y="4737728"/>
              <a:ext cx="3965021" cy="1100425"/>
              <a:chOff x="7487843" y="2259660"/>
              <a:chExt cx="3965021" cy="1100425"/>
            </a:xfrm>
          </p:grpSpPr>
          <p:sp>
            <p:nvSpPr>
              <p:cNvPr id="17" name="ïs1íḑê">
                <a:extLst>
                  <a:ext uri="{FF2B5EF4-FFF2-40B4-BE49-F238E27FC236}">
                    <a16:creationId xmlns:a16="http://schemas.microsoft.com/office/drawing/2014/main" xmlns="" id="{443C644D-22FE-45A1-89E1-76CB810222E5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081166" cy="4497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8" name="işliḋê">
                <a:extLst>
                  <a:ext uri="{FF2B5EF4-FFF2-40B4-BE49-F238E27FC236}">
                    <a16:creationId xmlns:a16="http://schemas.microsoft.com/office/drawing/2014/main" xmlns="" id="{5D94C418-2535-4AA4-A00A-C969AC1B81A4}"/>
                  </a:ext>
                </a:extLst>
              </p:cNvPr>
              <p:cNvSpPr txBox="1"/>
              <p:nvPr/>
            </p:nvSpPr>
            <p:spPr>
              <a:xfrm>
                <a:off x="7487843" y="2666781"/>
                <a:ext cx="3965021" cy="69330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  <p:sp>
          <p:nvSpPr>
            <p:cNvPr id="14" name="iṣ1íḓé">
              <a:extLst>
                <a:ext uri="{FF2B5EF4-FFF2-40B4-BE49-F238E27FC236}">
                  <a16:creationId xmlns:a16="http://schemas.microsoft.com/office/drawing/2014/main" xmlns="" id="{2CF97B6A-8072-4141-AFBE-8F34CA93CC68}"/>
                </a:ext>
              </a:extLst>
            </p:cNvPr>
            <p:cNvSpPr/>
            <p:nvPr/>
          </p:nvSpPr>
          <p:spPr bwMode="auto">
            <a:xfrm>
              <a:off x="1945260" y="1664434"/>
              <a:ext cx="140886" cy="1408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ṥlíďe">
              <a:extLst>
                <a:ext uri="{FF2B5EF4-FFF2-40B4-BE49-F238E27FC236}">
                  <a16:creationId xmlns:a16="http://schemas.microsoft.com/office/drawing/2014/main" xmlns="" id="{8180AE4B-7721-4394-8D50-6A70613D15D0}"/>
                </a:ext>
              </a:extLst>
            </p:cNvPr>
            <p:cNvSpPr/>
            <p:nvPr/>
          </p:nvSpPr>
          <p:spPr bwMode="auto">
            <a:xfrm>
              <a:off x="1945260" y="3354926"/>
              <a:ext cx="140886" cy="14088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ṣľïde">
              <a:extLst>
                <a:ext uri="{FF2B5EF4-FFF2-40B4-BE49-F238E27FC236}">
                  <a16:creationId xmlns:a16="http://schemas.microsoft.com/office/drawing/2014/main" xmlns="" id="{99BD6AF2-86D3-4CA2-BCCD-7C5BD4388A83}"/>
                </a:ext>
              </a:extLst>
            </p:cNvPr>
            <p:cNvSpPr/>
            <p:nvPr/>
          </p:nvSpPr>
          <p:spPr bwMode="auto">
            <a:xfrm>
              <a:off x="1945260" y="5045418"/>
              <a:ext cx="140886" cy="140886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9032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24</a:t>
            </a:fld>
            <a:endParaRPr lang="zh-CN" altLang="en-US"/>
          </a:p>
        </p:txBody>
      </p:sp>
      <p:grpSp>
        <p:nvGrpSpPr>
          <p:cNvPr id="5" name="1889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ED30A7F-23E7-4A9B-8BF5-E7D619C353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8872"/>
            <a:ext cx="11661095" cy="5591800"/>
            <a:chOff x="0" y="0"/>
            <a:chExt cx="11661095" cy="5591800"/>
          </a:xfrm>
        </p:grpSpPr>
        <p:sp>
          <p:nvSpPr>
            <p:cNvPr id="6" name="îşlîḍè">
              <a:extLst>
                <a:ext uri="{FF2B5EF4-FFF2-40B4-BE49-F238E27FC236}">
                  <a16:creationId xmlns:a16="http://schemas.microsoft.com/office/drawing/2014/main" xmlns="" id="{4415B461-2E10-4722-B346-073EF4727DE7}"/>
                </a:ext>
              </a:extLst>
            </p:cNvPr>
            <p:cNvSpPr/>
            <p:nvPr/>
          </p:nvSpPr>
          <p:spPr bwMode="auto">
            <a:xfrm>
              <a:off x="0" y="0"/>
              <a:ext cx="4746000" cy="5589000"/>
            </a:xfrm>
            <a:prstGeom prst="rect">
              <a:avLst/>
            </a:prstGeom>
            <a:blipFill>
              <a:blip r:embed="rId3"/>
              <a:stretch>
                <a:fillRect l="-54823" r="-5453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ïṧ1îde">
              <a:extLst>
                <a:ext uri="{FF2B5EF4-FFF2-40B4-BE49-F238E27FC236}">
                  <a16:creationId xmlns:a16="http://schemas.microsoft.com/office/drawing/2014/main" xmlns="" id="{F07AB305-D624-4A8E-8413-FC4B78093C21}"/>
                </a:ext>
              </a:extLst>
            </p:cNvPr>
            <p:cNvSpPr/>
            <p:nvPr/>
          </p:nvSpPr>
          <p:spPr bwMode="auto">
            <a:xfrm>
              <a:off x="0" y="3191500"/>
              <a:ext cx="4746000" cy="24003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38100">
              <a:noFill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8" name="íṣḷiḑè">
              <a:extLst>
                <a:ext uri="{FF2B5EF4-FFF2-40B4-BE49-F238E27FC236}">
                  <a16:creationId xmlns:a16="http://schemas.microsoft.com/office/drawing/2014/main" xmlns="" id="{F678A35C-EA08-416C-A468-0344611DE44F}"/>
                </a:ext>
              </a:extLst>
            </p:cNvPr>
            <p:cNvGrpSpPr/>
            <p:nvPr/>
          </p:nvGrpSpPr>
          <p:grpSpPr>
            <a:xfrm>
              <a:off x="4951742" y="3625583"/>
              <a:ext cx="3235928" cy="1423417"/>
              <a:chOff x="4951742" y="3444583"/>
              <a:chExt cx="3235928" cy="1423417"/>
            </a:xfrm>
          </p:grpSpPr>
          <p:sp>
            <p:nvSpPr>
              <p:cNvPr id="17" name="iṡ1íḓê">
                <a:extLst>
                  <a:ext uri="{FF2B5EF4-FFF2-40B4-BE49-F238E27FC236}">
                    <a16:creationId xmlns:a16="http://schemas.microsoft.com/office/drawing/2014/main" xmlns="" id="{2D79B8D9-8E26-4201-84F7-DF2DC9DF1EC3}"/>
                  </a:ext>
                </a:extLst>
              </p:cNvPr>
              <p:cNvSpPr txBox="1"/>
              <p:nvPr/>
            </p:nvSpPr>
            <p:spPr>
              <a:xfrm>
                <a:off x="4951742" y="3840190"/>
                <a:ext cx="3235927" cy="102781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8" name="îṣļiḋe">
                <a:extLst>
                  <a:ext uri="{FF2B5EF4-FFF2-40B4-BE49-F238E27FC236}">
                    <a16:creationId xmlns:a16="http://schemas.microsoft.com/office/drawing/2014/main" xmlns="" id="{B7B320F8-D0B8-4E48-8748-7093CD63E53A}"/>
                  </a:ext>
                </a:extLst>
              </p:cNvPr>
              <p:cNvSpPr txBox="1"/>
              <p:nvPr/>
            </p:nvSpPr>
            <p:spPr>
              <a:xfrm>
                <a:off x="4951743" y="3444583"/>
                <a:ext cx="3235927" cy="395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s1iďê">
              <a:extLst>
                <a:ext uri="{FF2B5EF4-FFF2-40B4-BE49-F238E27FC236}">
                  <a16:creationId xmlns:a16="http://schemas.microsoft.com/office/drawing/2014/main" xmlns="" id="{3F758B47-98A5-4674-A68E-63E5EF031FD3}"/>
                </a:ext>
              </a:extLst>
            </p:cNvPr>
            <p:cNvSpPr/>
            <p:nvPr/>
          </p:nvSpPr>
          <p:spPr bwMode="auto">
            <a:xfrm>
              <a:off x="5066042" y="3144211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0" name="ïšľïḓé">
              <a:extLst>
                <a:ext uri="{FF2B5EF4-FFF2-40B4-BE49-F238E27FC236}">
                  <a16:creationId xmlns:a16="http://schemas.microsoft.com/office/drawing/2014/main" xmlns="" id="{41F99C6F-C981-4027-9C3A-D0D77D7EE697}"/>
                </a:ext>
              </a:extLst>
            </p:cNvPr>
            <p:cNvGrpSpPr/>
            <p:nvPr/>
          </p:nvGrpSpPr>
          <p:grpSpPr>
            <a:xfrm>
              <a:off x="8425171" y="3620013"/>
              <a:ext cx="3235924" cy="1609987"/>
              <a:chOff x="8425171" y="3439013"/>
              <a:chExt cx="3235924" cy="1609987"/>
            </a:xfrm>
          </p:grpSpPr>
          <p:sp>
            <p:nvSpPr>
              <p:cNvPr id="15" name="iṧlíďè">
                <a:extLst>
                  <a:ext uri="{FF2B5EF4-FFF2-40B4-BE49-F238E27FC236}">
                    <a16:creationId xmlns:a16="http://schemas.microsoft.com/office/drawing/2014/main" xmlns="" id="{FCA8E195-9015-43C2-9280-BAEAA22CD335}"/>
                  </a:ext>
                </a:extLst>
              </p:cNvPr>
              <p:cNvSpPr txBox="1"/>
              <p:nvPr/>
            </p:nvSpPr>
            <p:spPr>
              <a:xfrm>
                <a:off x="8425171" y="3834620"/>
                <a:ext cx="3235923" cy="121438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îsliḑé">
                <a:extLst>
                  <a:ext uri="{FF2B5EF4-FFF2-40B4-BE49-F238E27FC236}">
                    <a16:creationId xmlns:a16="http://schemas.microsoft.com/office/drawing/2014/main" xmlns="" id="{185AFA06-8739-4B50-B896-7B8942FA95D8}"/>
                  </a:ext>
                </a:extLst>
              </p:cNvPr>
              <p:cNvSpPr txBox="1"/>
              <p:nvPr/>
            </p:nvSpPr>
            <p:spPr>
              <a:xfrm>
                <a:off x="8425172" y="3439013"/>
                <a:ext cx="3235923" cy="395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1" name="ïṣļîḑé">
              <a:extLst>
                <a:ext uri="{FF2B5EF4-FFF2-40B4-BE49-F238E27FC236}">
                  <a16:creationId xmlns:a16="http://schemas.microsoft.com/office/drawing/2014/main" xmlns="" id="{85E7DD1D-CE49-4DB5-A04D-C5DF138AB5BD}"/>
                </a:ext>
              </a:extLst>
            </p:cNvPr>
            <p:cNvSpPr/>
            <p:nvPr/>
          </p:nvSpPr>
          <p:spPr bwMode="auto">
            <a:xfrm>
              <a:off x="8539471" y="3144211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AB585FA-891A-46C7-B692-8ADC985FD94B}"/>
                </a:ext>
              </a:extLst>
            </p:cNvPr>
            <p:cNvCxnSpPr>
              <a:cxnSpLocks/>
            </p:cNvCxnSpPr>
            <p:nvPr/>
          </p:nvCxnSpPr>
          <p:spPr>
            <a:xfrm>
              <a:off x="8187672" y="3548211"/>
              <a:ext cx="0" cy="150078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Sliḓe">
              <a:extLst>
                <a:ext uri="{FF2B5EF4-FFF2-40B4-BE49-F238E27FC236}">
                  <a16:creationId xmlns:a16="http://schemas.microsoft.com/office/drawing/2014/main" xmlns="" id="{280B15CE-32FB-4D77-9B82-6C098B766469}"/>
                </a:ext>
              </a:extLst>
            </p:cNvPr>
            <p:cNvSpPr txBox="1"/>
            <p:nvPr/>
          </p:nvSpPr>
          <p:spPr>
            <a:xfrm>
              <a:off x="671515" y="3933101"/>
              <a:ext cx="4074486" cy="120398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śḷiḑè">
              <a:extLst>
                <a:ext uri="{FF2B5EF4-FFF2-40B4-BE49-F238E27FC236}">
                  <a16:creationId xmlns:a16="http://schemas.microsoft.com/office/drawing/2014/main" xmlns="" id="{A592FFCD-420B-4479-B32F-77977CA5069C}"/>
                </a:ext>
              </a:extLst>
            </p:cNvPr>
            <p:cNvSpPr txBox="1"/>
            <p:nvPr/>
          </p:nvSpPr>
          <p:spPr>
            <a:xfrm>
              <a:off x="4951743" y="1036102"/>
              <a:ext cx="6605635" cy="1172656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4053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25</a:t>
            </a:fld>
            <a:endParaRPr lang="zh-CN" altLang="en-US"/>
          </a:p>
        </p:txBody>
      </p:sp>
      <p:grpSp>
        <p:nvGrpSpPr>
          <p:cNvPr id="5" name="1209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8DB090A-9131-4E6D-B973-73417422C9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031693"/>
            <a:chOff x="0" y="1123950"/>
            <a:chExt cx="12192000" cy="5031693"/>
          </a:xfrm>
        </p:grpSpPr>
        <p:grpSp>
          <p:nvGrpSpPr>
            <p:cNvPr id="6" name="îşḷïḑè">
              <a:extLst>
                <a:ext uri="{FF2B5EF4-FFF2-40B4-BE49-F238E27FC236}">
                  <a16:creationId xmlns:a16="http://schemas.microsoft.com/office/drawing/2014/main" xmlns="" id="{94B429A9-AD0A-4FC1-9109-0361782A36B3}"/>
                </a:ext>
              </a:extLst>
            </p:cNvPr>
            <p:cNvGrpSpPr/>
            <p:nvPr/>
          </p:nvGrpSpPr>
          <p:grpSpPr>
            <a:xfrm>
              <a:off x="1811524" y="2349163"/>
              <a:ext cx="2855189" cy="1728192"/>
              <a:chOff x="1811524" y="2349163"/>
              <a:chExt cx="2855189" cy="1728192"/>
            </a:xfrm>
          </p:grpSpPr>
          <p:sp>
            <p:nvSpPr>
              <p:cNvPr id="40" name="îṩlîḓé">
                <a:extLst>
                  <a:ext uri="{FF2B5EF4-FFF2-40B4-BE49-F238E27FC236}">
                    <a16:creationId xmlns:a16="http://schemas.microsoft.com/office/drawing/2014/main" xmlns="" id="{D922FD91-C555-4122-B3E8-3C7B5B69D014}"/>
                  </a:ext>
                </a:extLst>
              </p:cNvPr>
              <p:cNvSpPr/>
              <p:nvPr/>
            </p:nvSpPr>
            <p:spPr>
              <a:xfrm>
                <a:off x="1811524" y="2349163"/>
                <a:ext cx="2808312" cy="1728192"/>
              </a:xfrm>
              <a:prstGeom prst="downArrow">
                <a:avLst>
                  <a:gd name="adj1" fmla="val 80553"/>
                  <a:gd name="adj2" fmla="val 5584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$1iḓé">
                <a:extLst>
                  <a:ext uri="{FF2B5EF4-FFF2-40B4-BE49-F238E27FC236}">
                    <a16:creationId xmlns:a16="http://schemas.microsoft.com/office/drawing/2014/main" xmlns="" id="{E0033A35-990B-4C0D-A69E-5B89025CB91D}"/>
                  </a:ext>
                </a:extLst>
              </p:cNvPr>
              <p:cNvSpPr/>
              <p:nvPr/>
            </p:nvSpPr>
            <p:spPr>
              <a:xfrm>
                <a:off x="4342677" y="2352063"/>
                <a:ext cx="324036" cy="28867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líḋê">
              <a:extLst>
                <a:ext uri="{FF2B5EF4-FFF2-40B4-BE49-F238E27FC236}">
                  <a16:creationId xmlns:a16="http://schemas.microsoft.com/office/drawing/2014/main" xmlns="" id="{83BB2816-6611-46C0-8684-141B3CE96674}"/>
                </a:ext>
              </a:extLst>
            </p:cNvPr>
            <p:cNvGrpSpPr/>
            <p:nvPr/>
          </p:nvGrpSpPr>
          <p:grpSpPr>
            <a:xfrm>
              <a:off x="4691844" y="2816751"/>
              <a:ext cx="2865883" cy="1728192"/>
              <a:chOff x="4691844" y="2816751"/>
              <a:chExt cx="2865883" cy="1728192"/>
            </a:xfrm>
          </p:grpSpPr>
          <p:sp>
            <p:nvSpPr>
              <p:cNvPr id="38" name="íşľídè">
                <a:extLst>
                  <a:ext uri="{FF2B5EF4-FFF2-40B4-BE49-F238E27FC236}">
                    <a16:creationId xmlns:a16="http://schemas.microsoft.com/office/drawing/2014/main" xmlns="" id="{D51DCF86-B1B2-4BD1-B524-EB10E64E8D9D}"/>
                  </a:ext>
                </a:extLst>
              </p:cNvPr>
              <p:cNvSpPr/>
              <p:nvPr/>
            </p:nvSpPr>
            <p:spPr>
              <a:xfrm>
                <a:off x="4691844" y="2816751"/>
                <a:ext cx="2808312" cy="1728192"/>
              </a:xfrm>
              <a:prstGeom prst="downArrow">
                <a:avLst>
                  <a:gd name="adj1" fmla="val 80553"/>
                  <a:gd name="adj2" fmla="val 5584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ṩḷîḓe">
                <a:extLst>
                  <a:ext uri="{FF2B5EF4-FFF2-40B4-BE49-F238E27FC236}">
                    <a16:creationId xmlns:a16="http://schemas.microsoft.com/office/drawing/2014/main" xmlns="" id="{02F82BC1-DE33-443B-ABD2-27E84E03CEEA}"/>
                  </a:ext>
                </a:extLst>
              </p:cNvPr>
              <p:cNvSpPr/>
              <p:nvPr/>
            </p:nvSpPr>
            <p:spPr>
              <a:xfrm>
                <a:off x="7233691" y="2821611"/>
                <a:ext cx="324036" cy="28867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Sḻiḓé">
              <a:extLst>
                <a:ext uri="{FF2B5EF4-FFF2-40B4-BE49-F238E27FC236}">
                  <a16:creationId xmlns:a16="http://schemas.microsoft.com/office/drawing/2014/main" xmlns="" id="{1500C449-19ED-4DDA-B0C1-95479ACE055C}"/>
                </a:ext>
              </a:extLst>
            </p:cNvPr>
            <p:cNvGrpSpPr/>
            <p:nvPr/>
          </p:nvGrpSpPr>
          <p:grpSpPr>
            <a:xfrm>
              <a:off x="7572164" y="3249712"/>
              <a:ext cx="2855189" cy="1728192"/>
              <a:chOff x="7572164" y="3249712"/>
              <a:chExt cx="2855189" cy="1728192"/>
            </a:xfrm>
          </p:grpSpPr>
          <p:sp>
            <p:nvSpPr>
              <p:cNvPr id="36" name="îšļiḑê">
                <a:extLst>
                  <a:ext uri="{FF2B5EF4-FFF2-40B4-BE49-F238E27FC236}">
                    <a16:creationId xmlns:a16="http://schemas.microsoft.com/office/drawing/2014/main" xmlns="" id="{C65AD3F8-BE5B-4854-ADCC-761C75CCB60D}"/>
                  </a:ext>
                </a:extLst>
              </p:cNvPr>
              <p:cNvSpPr/>
              <p:nvPr/>
            </p:nvSpPr>
            <p:spPr>
              <a:xfrm>
                <a:off x="7572164" y="3249712"/>
                <a:ext cx="2808312" cy="1728192"/>
              </a:xfrm>
              <a:prstGeom prst="downArrow">
                <a:avLst>
                  <a:gd name="adj1" fmla="val 80553"/>
                  <a:gd name="adj2" fmla="val 5584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Sļîḍé">
                <a:extLst>
                  <a:ext uri="{FF2B5EF4-FFF2-40B4-BE49-F238E27FC236}">
                    <a16:creationId xmlns:a16="http://schemas.microsoft.com/office/drawing/2014/main" xmlns="" id="{7FCE4748-3A96-44EC-8BED-05428D78CD72}"/>
                  </a:ext>
                </a:extLst>
              </p:cNvPr>
              <p:cNvSpPr/>
              <p:nvPr/>
            </p:nvSpPr>
            <p:spPr>
              <a:xfrm>
                <a:off x="10103317" y="3285185"/>
                <a:ext cx="324036" cy="28867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ïṥľïḓe">
              <a:extLst>
                <a:ext uri="{FF2B5EF4-FFF2-40B4-BE49-F238E27FC236}">
                  <a16:creationId xmlns:a16="http://schemas.microsoft.com/office/drawing/2014/main" xmlns="" id="{EC402FBD-3F58-435B-ABFE-977186686162}"/>
                </a:ext>
              </a:extLst>
            </p:cNvPr>
            <p:cNvSpPr/>
            <p:nvPr/>
          </p:nvSpPr>
          <p:spPr>
            <a:xfrm>
              <a:off x="0" y="5301208"/>
              <a:ext cx="12192000" cy="85443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0" name="išļïḑé">
              <a:extLst>
                <a:ext uri="{FF2B5EF4-FFF2-40B4-BE49-F238E27FC236}">
                  <a16:creationId xmlns:a16="http://schemas.microsoft.com/office/drawing/2014/main" xmlns="" id="{820E68DA-4349-4892-88F1-E3168BDC0771}"/>
                </a:ext>
              </a:extLst>
            </p:cNvPr>
            <p:cNvGrpSpPr/>
            <p:nvPr/>
          </p:nvGrpSpPr>
          <p:grpSpPr>
            <a:xfrm>
              <a:off x="2891644" y="3650629"/>
              <a:ext cx="648072" cy="648072"/>
              <a:chOff x="3909160" y="2249137"/>
              <a:chExt cx="648072" cy="648072"/>
            </a:xfrm>
          </p:grpSpPr>
          <p:sp>
            <p:nvSpPr>
              <p:cNvPr id="34" name="ïṧḻïḍè">
                <a:extLst>
                  <a:ext uri="{FF2B5EF4-FFF2-40B4-BE49-F238E27FC236}">
                    <a16:creationId xmlns:a16="http://schemas.microsoft.com/office/drawing/2014/main" xmlns="" id="{6241CD5B-6CCE-4C1D-8418-C2BD81998584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ṣlíḓè">
                <a:extLst>
                  <a:ext uri="{FF2B5EF4-FFF2-40B4-BE49-F238E27FC236}">
                    <a16:creationId xmlns:a16="http://schemas.microsoft.com/office/drawing/2014/main" xmlns="" id="{703B1AE1-AE4A-4503-B948-A57F23FB1F5E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1" name="íšḷïdê">
              <a:extLst>
                <a:ext uri="{FF2B5EF4-FFF2-40B4-BE49-F238E27FC236}">
                  <a16:creationId xmlns:a16="http://schemas.microsoft.com/office/drawing/2014/main" xmlns="" id="{BE99DDE4-79D7-4F11-8923-ABB9B9F69D34}"/>
                </a:ext>
              </a:extLst>
            </p:cNvPr>
            <p:cNvSpPr/>
            <p:nvPr/>
          </p:nvSpPr>
          <p:spPr>
            <a:xfrm>
              <a:off x="4691844" y="2816751"/>
              <a:ext cx="2808312" cy="1728192"/>
            </a:xfrm>
            <a:prstGeom prst="downArrow">
              <a:avLst>
                <a:gd name="adj1" fmla="val 80553"/>
                <a:gd name="adj2" fmla="val 5584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ïṧḷïḑé">
              <a:extLst>
                <a:ext uri="{FF2B5EF4-FFF2-40B4-BE49-F238E27FC236}">
                  <a16:creationId xmlns:a16="http://schemas.microsoft.com/office/drawing/2014/main" xmlns="" id="{9CA62F0E-9BE5-4BE6-A709-B9524608376E}"/>
                </a:ext>
              </a:extLst>
            </p:cNvPr>
            <p:cNvGrpSpPr/>
            <p:nvPr/>
          </p:nvGrpSpPr>
          <p:grpSpPr>
            <a:xfrm>
              <a:off x="8652284" y="4544943"/>
              <a:ext cx="648072" cy="648072"/>
              <a:chOff x="5675954" y="2249137"/>
              <a:chExt cx="648072" cy="648072"/>
            </a:xfrm>
          </p:grpSpPr>
          <p:sp>
            <p:nvSpPr>
              <p:cNvPr id="32" name="işļídé">
                <a:extLst>
                  <a:ext uri="{FF2B5EF4-FFF2-40B4-BE49-F238E27FC236}">
                    <a16:creationId xmlns:a16="http://schemas.microsoft.com/office/drawing/2014/main" xmlns="" id="{430C7EEC-8938-4B71-B255-3A56E2D93808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ṧļïḍé">
                <a:extLst>
                  <a:ext uri="{FF2B5EF4-FFF2-40B4-BE49-F238E27FC236}">
                    <a16:creationId xmlns:a16="http://schemas.microsoft.com/office/drawing/2014/main" xmlns="" id="{FAE48403-B4FF-4F6C-8F42-B715CE6ADE9D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3" name="ïṥḷiḓé">
              <a:extLst>
                <a:ext uri="{FF2B5EF4-FFF2-40B4-BE49-F238E27FC236}">
                  <a16:creationId xmlns:a16="http://schemas.microsoft.com/office/drawing/2014/main" xmlns="" id="{FF6228DA-D420-424A-A798-09A396559E29}"/>
                </a:ext>
              </a:extLst>
            </p:cNvPr>
            <p:cNvGrpSpPr/>
            <p:nvPr/>
          </p:nvGrpSpPr>
          <p:grpSpPr>
            <a:xfrm>
              <a:off x="5771964" y="4119127"/>
              <a:ext cx="648072" cy="648072"/>
              <a:chOff x="4792557" y="2249137"/>
              <a:chExt cx="648072" cy="648072"/>
            </a:xfrm>
          </p:grpSpPr>
          <p:sp>
            <p:nvSpPr>
              <p:cNvPr id="30" name="ïṡļîḓê">
                <a:extLst>
                  <a:ext uri="{FF2B5EF4-FFF2-40B4-BE49-F238E27FC236}">
                    <a16:creationId xmlns:a16="http://schemas.microsoft.com/office/drawing/2014/main" xmlns="" id="{5CD2DADD-9F40-4462-A6F5-BA84A4B62565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šľiḓe">
                <a:extLst>
                  <a:ext uri="{FF2B5EF4-FFF2-40B4-BE49-F238E27FC236}">
                    <a16:creationId xmlns:a16="http://schemas.microsoft.com/office/drawing/2014/main" xmlns="" id="{A45A4E91-F214-49B9-B9F3-EA8CB3E23480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4" name="肘形连接符 10">
              <a:extLst>
                <a:ext uri="{FF2B5EF4-FFF2-40B4-BE49-F238E27FC236}">
                  <a16:creationId xmlns:a16="http://schemas.microsoft.com/office/drawing/2014/main" xmlns="" id="{6C564C0A-E80F-4B4B-95CF-64E96A03CDB4}"/>
                </a:ext>
              </a:extLst>
            </p:cNvPr>
            <p:cNvCxnSpPr>
              <a:cxnSpLocks/>
              <a:stCxn id="34" idx="4"/>
              <a:endCxn id="15" idx="1"/>
            </p:cNvCxnSpPr>
            <p:nvPr/>
          </p:nvCxnSpPr>
          <p:spPr>
            <a:xfrm rot="16200000" flipH="1">
              <a:off x="3704082" y="3810299"/>
              <a:ext cx="1417463" cy="2394266"/>
            </a:xfrm>
            <a:prstGeom prst="bentConnector2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ṩlidé">
              <a:extLst>
                <a:ext uri="{FF2B5EF4-FFF2-40B4-BE49-F238E27FC236}">
                  <a16:creationId xmlns:a16="http://schemas.microsoft.com/office/drawing/2014/main" xmlns="" id="{8FDC338C-6388-4C0C-AE55-0058D34B47DB}"/>
                </a:ext>
              </a:extLst>
            </p:cNvPr>
            <p:cNvSpPr txBox="1"/>
            <p:nvPr/>
          </p:nvSpPr>
          <p:spPr>
            <a:xfrm>
              <a:off x="5609946" y="5547450"/>
              <a:ext cx="972108" cy="33742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肘形连接符 12">
              <a:extLst>
                <a:ext uri="{FF2B5EF4-FFF2-40B4-BE49-F238E27FC236}">
                  <a16:creationId xmlns:a16="http://schemas.microsoft.com/office/drawing/2014/main" xmlns="" id="{0F513702-D680-4E6D-A0B3-1E611B19CBEE}"/>
                </a:ext>
              </a:extLst>
            </p:cNvPr>
            <p:cNvCxnSpPr>
              <a:cxnSpLocks/>
              <a:stCxn id="32" idx="4"/>
              <a:endCxn id="15" idx="3"/>
            </p:cNvCxnSpPr>
            <p:nvPr/>
          </p:nvCxnSpPr>
          <p:spPr>
            <a:xfrm rot="5400000">
              <a:off x="7517613" y="4257456"/>
              <a:ext cx="523149" cy="2394266"/>
            </a:xfrm>
            <a:prstGeom prst="bentConnector2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00D0D6B-77B6-472C-876A-6384AC624321}"/>
                </a:ext>
              </a:extLst>
            </p:cNvPr>
            <p:cNvCxnSpPr>
              <a:cxnSpLocks/>
              <a:stCxn id="30" idx="4"/>
              <a:endCxn id="15" idx="0"/>
            </p:cNvCxnSpPr>
            <p:nvPr/>
          </p:nvCxnSpPr>
          <p:spPr>
            <a:xfrm>
              <a:off x="6096000" y="4767199"/>
              <a:ext cx="0" cy="78025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ïŝľiḑê">
              <a:extLst>
                <a:ext uri="{FF2B5EF4-FFF2-40B4-BE49-F238E27FC236}">
                  <a16:creationId xmlns:a16="http://schemas.microsoft.com/office/drawing/2014/main" xmlns="" id="{9247398C-20DB-4DB1-ABBB-1D44F185EF09}"/>
                </a:ext>
              </a:extLst>
            </p:cNvPr>
            <p:cNvGrpSpPr/>
            <p:nvPr/>
          </p:nvGrpSpPr>
          <p:grpSpPr>
            <a:xfrm>
              <a:off x="4958310" y="2944938"/>
              <a:ext cx="2275381" cy="1046002"/>
              <a:chOff x="8813899" y="1518902"/>
              <a:chExt cx="2275381" cy="1046002"/>
            </a:xfrm>
          </p:grpSpPr>
          <p:sp>
            <p:nvSpPr>
              <p:cNvPr id="28" name="ïşļîḓê">
                <a:extLst>
                  <a:ext uri="{FF2B5EF4-FFF2-40B4-BE49-F238E27FC236}">
                    <a16:creationId xmlns:a16="http://schemas.microsoft.com/office/drawing/2014/main" xmlns="" id="{38619EB4-E85A-46A1-8C90-75E64F92D837}"/>
                  </a:ext>
                </a:extLst>
              </p:cNvPr>
              <p:cNvSpPr txBox="1"/>
              <p:nvPr/>
            </p:nvSpPr>
            <p:spPr>
              <a:xfrm>
                <a:off x="8813899" y="1839896"/>
                <a:ext cx="2275381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ṥḷiḓé">
                <a:extLst>
                  <a:ext uri="{FF2B5EF4-FFF2-40B4-BE49-F238E27FC236}">
                    <a16:creationId xmlns:a16="http://schemas.microsoft.com/office/drawing/2014/main" xmlns="" id="{64272C16-1CB6-4BF0-904A-6E485EB2C7D0}"/>
                  </a:ext>
                </a:extLst>
              </p:cNvPr>
              <p:cNvSpPr/>
              <p:nvPr/>
            </p:nvSpPr>
            <p:spPr>
              <a:xfrm>
                <a:off x="8813899" y="1518902"/>
                <a:ext cx="2275381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9" name="iṣḻïḋê">
              <a:extLst>
                <a:ext uri="{FF2B5EF4-FFF2-40B4-BE49-F238E27FC236}">
                  <a16:creationId xmlns:a16="http://schemas.microsoft.com/office/drawing/2014/main" xmlns="" id="{35DC7D23-E1E3-4EA0-9D93-8F58A25A9A2B}"/>
                </a:ext>
              </a:extLst>
            </p:cNvPr>
            <p:cNvGrpSpPr/>
            <p:nvPr/>
          </p:nvGrpSpPr>
          <p:grpSpPr>
            <a:xfrm>
              <a:off x="7835516" y="3391020"/>
              <a:ext cx="2267801" cy="1046002"/>
              <a:chOff x="8810783" y="1518902"/>
              <a:chExt cx="2267801" cy="1046002"/>
            </a:xfrm>
          </p:grpSpPr>
          <p:sp>
            <p:nvSpPr>
              <p:cNvPr id="26" name="ïṥlîḓè">
                <a:extLst>
                  <a:ext uri="{FF2B5EF4-FFF2-40B4-BE49-F238E27FC236}">
                    <a16:creationId xmlns:a16="http://schemas.microsoft.com/office/drawing/2014/main" xmlns="" id="{DE8943A9-A39E-4FD3-8547-B814D5AA41C5}"/>
                  </a:ext>
                </a:extLst>
              </p:cNvPr>
              <p:cNvSpPr txBox="1"/>
              <p:nvPr/>
            </p:nvSpPr>
            <p:spPr>
              <a:xfrm>
                <a:off x="8810783" y="1839896"/>
                <a:ext cx="2267801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ŝ1ïḓe">
                <a:extLst>
                  <a:ext uri="{FF2B5EF4-FFF2-40B4-BE49-F238E27FC236}">
                    <a16:creationId xmlns:a16="http://schemas.microsoft.com/office/drawing/2014/main" xmlns="" id="{157F31F0-4239-494B-8AB5-6DA2739DFF7A}"/>
                  </a:ext>
                </a:extLst>
              </p:cNvPr>
              <p:cNvSpPr/>
              <p:nvPr/>
            </p:nvSpPr>
            <p:spPr>
              <a:xfrm>
                <a:off x="8827362" y="1518902"/>
                <a:ext cx="2251222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0" name="í$lîḓè">
              <a:extLst>
                <a:ext uri="{FF2B5EF4-FFF2-40B4-BE49-F238E27FC236}">
                  <a16:creationId xmlns:a16="http://schemas.microsoft.com/office/drawing/2014/main" xmlns="" id="{325B2BE2-D356-4F2F-8B8D-A263BA961E4A}"/>
                </a:ext>
              </a:extLst>
            </p:cNvPr>
            <p:cNvGrpSpPr/>
            <p:nvPr/>
          </p:nvGrpSpPr>
          <p:grpSpPr>
            <a:xfrm>
              <a:off x="2114026" y="2443727"/>
              <a:ext cx="2228651" cy="1046002"/>
              <a:chOff x="8849933" y="1518902"/>
              <a:chExt cx="2228651" cy="1046002"/>
            </a:xfrm>
          </p:grpSpPr>
          <p:sp>
            <p:nvSpPr>
              <p:cNvPr id="24" name="íşlîḓé">
                <a:extLst>
                  <a:ext uri="{FF2B5EF4-FFF2-40B4-BE49-F238E27FC236}">
                    <a16:creationId xmlns:a16="http://schemas.microsoft.com/office/drawing/2014/main" xmlns="" id="{2B7BB15C-CB32-4379-8B3E-5BD2F034FA32}"/>
                  </a:ext>
                </a:extLst>
              </p:cNvPr>
              <p:cNvSpPr txBox="1"/>
              <p:nvPr/>
            </p:nvSpPr>
            <p:spPr>
              <a:xfrm>
                <a:off x="8849933" y="1839896"/>
                <a:ext cx="2228651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şļiďè">
                <a:extLst>
                  <a:ext uri="{FF2B5EF4-FFF2-40B4-BE49-F238E27FC236}">
                    <a16:creationId xmlns:a16="http://schemas.microsoft.com/office/drawing/2014/main" xmlns="" id="{DC94EE5A-F5E6-4F37-A3DD-E992BF6F1830}"/>
                  </a:ext>
                </a:extLst>
              </p:cNvPr>
              <p:cNvSpPr/>
              <p:nvPr/>
            </p:nvSpPr>
            <p:spPr>
              <a:xfrm>
                <a:off x="8849933" y="1518902"/>
                <a:ext cx="2228651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1" name="îšlíďé">
              <a:extLst>
                <a:ext uri="{FF2B5EF4-FFF2-40B4-BE49-F238E27FC236}">
                  <a16:creationId xmlns:a16="http://schemas.microsoft.com/office/drawing/2014/main" xmlns="" id="{47781A66-86EF-4006-90DC-0F1425910C9B}"/>
                </a:ext>
              </a:extLst>
            </p:cNvPr>
            <p:cNvGrpSpPr/>
            <p:nvPr/>
          </p:nvGrpSpPr>
          <p:grpSpPr>
            <a:xfrm>
              <a:off x="669924" y="1123950"/>
              <a:ext cx="10850564" cy="1134663"/>
              <a:chOff x="669924" y="3668637"/>
              <a:chExt cx="10850564" cy="997078"/>
            </a:xfrm>
          </p:grpSpPr>
          <p:sp>
            <p:nvSpPr>
              <p:cNvPr id="22" name="isļïde">
                <a:extLst>
                  <a:ext uri="{FF2B5EF4-FFF2-40B4-BE49-F238E27FC236}">
                    <a16:creationId xmlns:a16="http://schemas.microsoft.com/office/drawing/2014/main" xmlns="" id="{FDFD47F8-058E-4FE6-A04E-7211133451D9}"/>
                  </a:ext>
                </a:extLst>
              </p:cNvPr>
              <p:cNvSpPr/>
              <p:nvPr/>
            </p:nvSpPr>
            <p:spPr>
              <a:xfrm>
                <a:off x="669925" y="3668637"/>
                <a:ext cx="10850563" cy="47939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en-US" altLang="zh-CN" sz="2400" dirty="0"/>
                  <a:t>Unified fonts make reading more fluent.</a:t>
                </a:r>
              </a:p>
            </p:txBody>
          </p:sp>
          <p:sp>
            <p:nvSpPr>
              <p:cNvPr id="23" name="íSlïḋe">
                <a:extLst>
                  <a:ext uri="{FF2B5EF4-FFF2-40B4-BE49-F238E27FC236}">
                    <a16:creationId xmlns:a16="http://schemas.microsoft.com/office/drawing/2014/main" xmlns="" id="{53422FA8-6B6B-480B-B420-FFEDD0E5BE29}"/>
                  </a:ext>
                </a:extLst>
              </p:cNvPr>
              <p:cNvSpPr txBox="1"/>
              <p:nvPr/>
            </p:nvSpPr>
            <p:spPr>
              <a:xfrm>
                <a:off x="669924" y="4148027"/>
                <a:ext cx="10850563" cy="51768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lvl="0" algn="ctr" defTabSz="913765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 lvl="0" algn="ctr" defTabSz="913765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1542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26</a:t>
            </a:fld>
            <a:endParaRPr lang="zh-CN" altLang="en-US"/>
          </a:p>
        </p:txBody>
      </p:sp>
      <p:grpSp>
        <p:nvGrpSpPr>
          <p:cNvPr id="5" name="47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C702177-64B7-4651-BBB0-E56A23D081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9807" y="1657073"/>
            <a:ext cx="10319093" cy="3950254"/>
            <a:chOff x="1199807" y="1657073"/>
            <a:chExt cx="10319093" cy="395025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4DE809F-137C-49CD-867E-D5D618FC9147}"/>
                </a:ext>
              </a:extLst>
            </p:cNvPr>
            <p:cNvCxnSpPr>
              <a:cxnSpLocks/>
              <a:stCxn id="18" idx="2"/>
              <a:endCxn id="7" idx="6"/>
            </p:cNvCxnSpPr>
            <p:nvPr/>
          </p:nvCxnSpPr>
          <p:spPr>
            <a:xfrm flipH="1" flipV="1">
              <a:off x="4476053" y="3756109"/>
              <a:ext cx="1947652" cy="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Slíḍê">
              <a:extLst>
                <a:ext uri="{FF2B5EF4-FFF2-40B4-BE49-F238E27FC236}">
                  <a16:creationId xmlns:a16="http://schemas.microsoft.com/office/drawing/2014/main" xmlns="" id="{E366179B-B4F7-4BAC-9EFD-F46C7971F42C}"/>
                </a:ext>
              </a:extLst>
            </p:cNvPr>
            <p:cNvSpPr/>
            <p:nvPr/>
          </p:nvSpPr>
          <p:spPr bwMode="gray">
            <a:xfrm>
              <a:off x="1199807" y="2117987"/>
              <a:ext cx="3276246" cy="3276244"/>
            </a:xfrm>
            <a:prstGeom prst="donut">
              <a:avLst>
                <a:gd name="adj" fmla="val 29158"/>
              </a:avLst>
            </a:prstGeom>
            <a:blipFill>
              <a:blip r:embed="rId3"/>
              <a:stretch>
                <a:fillRect l="-25039" r="-24845"/>
              </a:stretch>
            </a:blipFill>
            <a:ln w="762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Text</a:t>
              </a:r>
              <a:endParaRPr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iŝḻïḍe">
              <a:extLst>
                <a:ext uri="{FF2B5EF4-FFF2-40B4-BE49-F238E27FC236}">
                  <a16:creationId xmlns:a16="http://schemas.microsoft.com/office/drawing/2014/main" xmlns="" id="{11CE846C-442A-4E51-AA8C-578C36071496}"/>
                </a:ext>
              </a:extLst>
            </p:cNvPr>
            <p:cNvSpPr/>
            <p:nvPr/>
          </p:nvSpPr>
          <p:spPr>
            <a:xfrm>
              <a:off x="6092277" y="1657073"/>
              <a:ext cx="3748411" cy="6035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cxnSp>
          <p:nvCxnSpPr>
            <p:cNvPr id="9" name="肘形连接符 13">
              <a:extLst>
                <a:ext uri="{FF2B5EF4-FFF2-40B4-BE49-F238E27FC236}">
                  <a16:creationId xmlns:a16="http://schemas.microsoft.com/office/drawing/2014/main" xmlns="" id="{71F747A0-ED50-49DC-813B-4AA58688F451}"/>
                </a:ext>
              </a:extLst>
            </p:cNvPr>
            <p:cNvCxnSpPr>
              <a:stCxn id="8" idx="1"/>
              <a:endCxn id="15" idx="2"/>
            </p:cNvCxnSpPr>
            <p:nvPr/>
          </p:nvCxnSpPr>
          <p:spPr>
            <a:xfrm rot="10800000" flipH="1" flipV="1">
              <a:off x="6092277" y="1958832"/>
              <a:ext cx="331428" cy="692333"/>
            </a:xfrm>
            <a:prstGeom prst="bentConnector3">
              <a:avLst>
                <a:gd name="adj1" fmla="val -68974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14">
              <a:extLst>
                <a:ext uri="{FF2B5EF4-FFF2-40B4-BE49-F238E27FC236}">
                  <a16:creationId xmlns:a16="http://schemas.microsoft.com/office/drawing/2014/main" xmlns="" id="{C500A8BC-AA82-4EB7-81FB-AACF040467BB}"/>
                </a:ext>
              </a:extLst>
            </p:cNvPr>
            <p:cNvCxnSpPr>
              <a:stCxn id="8" idx="1"/>
              <a:endCxn id="16" idx="2"/>
            </p:cNvCxnSpPr>
            <p:nvPr/>
          </p:nvCxnSpPr>
          <p:spPr>
            <a:xfrm rot="10800000" flipH="1" flipV="1">
              <a:off x="6092277" y="1958833"/>
              <a:ext cx="331428" cy="1244806"/>
            </a:xfrm>
            <a:prstGeom prst="bentConnector3">
              <a:avLst>
                <a:gd name="adj1" fmla="val -68974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6">
              <a:extLst>
                <a:ext uri="{FF2B5EF4-FFF2-40B4-BE49-F238E27FC236}">
                  <a16:creationId xmlns:a16="http://schemas.microsoft.com/office/drawing/2014/main" xmlns="" id="{6B29B446-B8A4-4B2E-A103-B636938279BC}"/>
                </a:ext>
              </a:extLst>
            </p:cNvPr>
            <p:cNvCxnSpPr>
              <a:stCxn id="8" idx="1"/>
              <a:endCxn id="17" idx="2"/>
            </p:cNvCxnSpPr>
            <p:nvPr/>
          </p:nvCxnSpPr>
          <p:spPr>
            <a:xfrm rot="10800000" flipH="1" flipV="1">
              <a:off x="6092277" y="1958833"/>
              <a:ext cx="331428" cy="2349752"/>
            </a:xfrm>
            <a:prstGeom prst="bentConnector3">
              <a:avLst>
                <a:gd name="adj1" fmla="val -68974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26">
              <a:extLst>
                <a:ext uri="{FF2B5EF4-FFF2-40B4-BE49-F238E27FC236}">
                  <a16:creationId xmlns:a16="http://schemas.microsoft.com/office/drawing/2014/main" xmlns="" id="{D24F1A4E-1BAF-4BCF-B10A-7CB7C719FDAA}"/>
                </a:ext>
              </a:extLst>
            </p:cNvPr>
            <p:cNvCxnSpPr>
              <a:stCxn id="8" idx="1"/>
              <a:endCxn id="20" idx="2"/>
            </p:cNvCxnSpPr>
            <p:nvPr/>
          </p:nvCxnSpPr>
          <p:spPr>
            <a:xfrm rot="10800000" flipH="1" flipV="1">
              <a:off x="6092277" y="1958832"/>
              <a:ext cx="331428" cy="2902225"/>
            </a:xfrm>
            <a:prstGeom prst="bentConnector3">
              <a:avLst>
                <a:gd name="adj1" fmla="val -68974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28">
              <a:extLst>
                <a:ext uri="{FF2B5EF4-FFF2-40B4-BE49-F238E27FC236}">
                  <a16:creationId xmlns:a16="http://schemas.microsoft.com/office/drawing/2014/main" xmlns="" id="{A018ADBB-A1F7-4285-9CF8-146F47F70CC2}"/>
                </a:ext>
              </a:extLst>
            </p:cNvPr>
            <p:cNvCxnSpPr>
              <a:stCxn id="8" idx="1"/>
              <a:endCxn id="19" idx="2"/>
            </p:cNvCxnSpPr>
            <p:nvPr/>
          </p:nvCxnSpPr>
          <p:spPr>
            <a:xfrm rot="10800000" flipH="1" flipV="1">
              <a:off x="6092277" y="1958833"/>
              <a:ext cx="331428" cy="3454696"/>
            </a:xfrm>
            <a:prstGeom prst="bentConnector3">
              <a:avLst>
                <a:gd name="adj1" fmla="val -68974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ísľîḍé">
              <a:extLst>
                <a:ext uri="{FF2B5EF4-FFF2-40B4-BE49-F238E27FC236}">
                  <a16:creationId xmlns:a16="http://schemas.microsoft.com/office/drawing/2014/main" xmlns="" id="{D991FDF3-F045-414D-BC52-A3761C5A92EF}"/>
                </a:ext>
              </a:extLst>
            </p:cNvPr>
            <p:cNvGrpSpPr/>
            <p:nvPr/>
          </p:nvGrpSpPr>
          <p:grpSpPr>
            <a:xfrm>
              <a:off x="6423705" y="2457366"/>
              <a:ext cx="5095195" cy="3149961"/>
              <a:chOff x="6423705" y="2457366"/>
              <a:chExt cx="5095195" cy="3149961"/>
            </a:xfrm>
          </p:grpSpPr>
          <p:sp>
            <p:nvSpPr>
              <p:cNvPr id="15" name="íṡľíḑê">
                <a:extLst>
                  <a:ext uri="{FF2B5EF4-FFF2-40B4-BE49-F238E27FC236}">
                    <a16:creationId xmlns:a16="http://schemas.microsoft.com/office/drawing/2014/main" xmlns="" id="{BC6A98DE-BA66-4B60-90F9-58FA2A6A2B89}"/>
                  </a:ext>
                </a:extLst>
              </p:cNvPr>
              <p:cNvSpPr/>
              <p:nvPr/>
            </p:nvSpPr>
            <p:spPr>
              <a:xfrm>
                <a:off x="6423705" y="2530222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śḻiďe">
                <a:extLst>
                  <a:ext uri="{FF2B5EF4-FFF2-40B4-BE49-F238E27FC236}">
                    <a16:creationId xmlns:a16="http://schemas.microsoft.com/office/drawing/2014/main" xmlns="" id="{410D0F30-6993-4973-A6D8-54069E50AA82}"/>
                  </a:ext>
                </a:extLst>
              </p:cNvPr>
              <p:cNvSpPr/>
              <p:nvPr/>
            </p:nvSpPr>
            <p:spPr>
              <a:xfrm>
                <a:off x="6423705" y="3082695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ṩḻîḍe">
                <a:extLst>
                  <a:ext uri="{FF2B5EF4-FFF2-40B4-BE49-F238E27FC236}">
                    <a16:creationId xmlns:a16="http://schemas.microsoft.com/office/drawing/2014/main" xmlns="" id="{12C716C5-FCED-4F67-988E-ACE86CC3E76D}"/>
                  </a:ext>
                </a:extLst>
              </p:cNvPr>
              <p:cNvSpPr/>
              <p:nvPr/>
            </p:nvSpPr>
            <p:spPr>
              <a:xfrm>
                <a:off x="6423705" y="4187641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ṡļidè">
                <a:extLst>
                  <a:ext uri="{FF2B5EF4-FFF2-40B4-BE49-F238E27FC236}">
                    <a16:creationId xmlns:a16="http://schemas.microsoft.com/office/drawing/2014/main" xmlns="" id="{913A30FD-8C0A-4D4C-B738-18DD428BF3C4}"/>
                  </a:ext>
                </a:extLst>
              </p:cNvPr>
              <p:cNvSpPr/>
              <p:nvPr/>
            </p:nvSpPr>
            <p:spPr>
              <a:xfrm>
                <a:off x="6423705" y="3635168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ṡľiḍê">
                <a:extLst>
                  <a:ext uri="{FF2B5EF4-FFF2-40B4-BE49-F238E27FC236}">
                    <a16:creationId xmlns:a16="http://schemas.microsoft.com/office/drawing/2014/main" xmlns="" id="{C185789E-FF17-4D2A-9250-8D04498A88E5}"/>
                  </a:ext>
                </a:extLst>
              </p:cNvPr>
              <p:cNvSpPr/>
              <p:nvPr/>
            </p:nvSpPr>
            <p:spPr>
              <a:xfrm>
                <a:off x="6423705" y="5292585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ṣlïḍê">
                <a:extLst>
                  <a:ext uri="{FF2B5EF4-FFF2-40B4-BE49-F238E27FC236}">
                    <a16:creationId xmlns:a16="http://schemas.microsoft.com/office/drawing/2014/main" xmlns="" id="{5CEE5CE0-6EAF-4430-A4B2-76E16F5A3FB1}"/>
                  </a:ext>
                </a:extLst>
              </p:cNvPr>
              <p:cNvSpPr/>
              <p:nvPr/>
            </p:nvSpPr>
            <p:spPr>
              <a:xfrm>
                <a:off x="6423705" y="4740114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şļïďê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2457366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ïṡlidê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3009838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ṣlïḓe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3562310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íślïḍe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4114782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Sḻïḋe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4667254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ïṩ1iḓè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5219729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C40DDF23-CBB0-4B87-8586-0DD98AF99691}"/>
                  </a:ext>
                </a:extLst>
              </p:cNvPr>
              <p:cNvCxnSpPr/>
              <p:nvPr/>
            </p:nvCxnSpPr>
            <p:spPr>
              <a:xfrm>
                <a:off x="6861000" y="2927401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36ED2ACA-1BB3-47F1-9618-245BCEC40596}"/>
                  </a:ext>
                </a:extLst>
              </p:cNvPr>
              <p:cNvCxnSpPr/>
              <p:nvPr/>
            </p:nvCxnSpPr>
            <p:spPr>
              <a:xfrm>
                <a:off x="6861000" y="3479873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D4D88E3-C867-4949-AD46-A1A225EB5AB5}"/>
                  </a:ext>
                </a:extLst>
              </p:cNvPr>
              <p:cNvCxnSpPr/>
              <p:nvPr/>
            </p:nvCxnSpPr>
            <p:spPr>
              <a:xfrm>
                <a:off x="6861000" y="4032345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BB434B94-1A3A-44E4-A4C8-29342F710224}"/>
                  </a:ext>
                </a:extLst>
              </p:cNvPr>
              <p:cNvCxnSpPr/>
              <p:nvPr/>
            </p:nvCxnSpPr>
            <p:spPr>
              <a:xfrm>
                <a:off x="6861000" y="4584817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9ADB035A-C89A-459E-A33A-4ED03008FE01}"/>
                  </a:ext>
                </a:extLst>
              </p:cNvPr>
              <p:cNvCxnSpPr/>
              <p:nvPr/>
            </p:nvCxnSpPr>
            <p:spPr>
              <a:xfrm>
                <a:off x="6861000" y="5137289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4785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9430D4-7701-4BB4-972B-1078496F44F3}"/>
              </a:ext>
            </a:extLst>
          </p:cNvPr>
          <p:cNvSpPr txBox="1"/>
          <p:nvPr/>
        </p:nvSpPr>
        <p:spPr>
          <a:xfrm>
            <a:off x="3334615" y="3105024"/>
            <a:ext cx="675870" cy="8953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53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28</a:t>
            </a:fld>
            <a:endParaRPr lang="zh-CN" altLang="en-US"/>
          </a:p>
        </p:txBody>
      </p:sp>
      <p:grpSp>
        <p:nvGrpSpPr>
          <p:cNvPr id="5" name="1210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92751D4-CA91-4427-AFB4-A8122345A1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0"/>
            <a:ext cx="11327904" cy="6858000"/>
            <a:chOff x="1" y="0"/>
            <a:chExt cx="11327904" cy="6858000"/>
          </a:xfrm>
        </p:grpSpPr>
        <p:sp>
          <p:nvSpPr>
            <p:cNvPr id="6" name="iṣľiḑè">
              <a:extLst>
                <a:ext uri="{FF2B5EF4-FFF2-40B4-BE49-F238E27FC236}">
                  <a16:creationId xmlns:a16="http://schemas.microsoft.com/office/drawing/2014/main" xmlns="" id="{E60D40C7-E14B-4E79-A7B8-7F4B2D14DD70}"/>
                </a:ext>
              </a:extLst>
            </p:cNvPr>
            <p:cNvSpPr/>
            <p:nvPr/>
          </p:nvSpPr>
          <p:spPr>
            <a:xfrm>
              <a:off x="1" y="0"/>
              <a:ext cx="5663952" cy="6858000"/>
            </a:xfrm>
            <a:prstGeom prst="rect">
              <a:avLst/>
            </a:prstGeom>
            <a:blipFill>
              <a:blip r:embed="rId3"/>
              <a:stretch>
                <a:fillRect l="-41583" r="-4139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/>
            </a:p>
          </p:txBody>
        </p:sp>
        <p:sp>
          <p:nvSpPr>
            <p:cNvPr id="7" name="iŝ1îďè">
              <a:extLst>
                <a:ext uri="{FF2B5EF4-FFF2-40B4-BE49-F238E27FC236}">
                  <a16:creationId xmlns:a16="http://schemas.microsoft.com/office/drawing/2014/main" xmlns="" id="{9D836496-C09E-4B5A-AFA7-1644BB2872D8}"/>
                </a:ext>
              </a:extLst>
            </p:cNvPr>
            <p:cNvSpPr/>
            <p:nvPr/>
          </p:nvSpPr>
          <p:spPr>
            <a:xfrm>
              <a:off x="669925" y="1125537"/>
              <a:ext cx="4994028" cy="5018087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śļïḑé">
              <a:extLst>
                <a:ext uri="{FF2B5EF4-FFF2-40B4-BE49-F238E27FC236}">
                  <a16:creationId xmlns:a16="http://schemas.microsoft.com/office/drawing/2014/main" xmlns="" id="{16AC208A-6841-4AB7-A439-D334FFAE9885}"/>
                </a:ext>
              </a:extLst>
            </p:cNvPr>
            <p:cNvSpPr txBox="1"/>
            <p:nvPr/>
          </p:nvSpPr>
          <p:spPr>
            <a:xfrm>
              <a:off x="767408" y="1780559"/>
              <a:ext cx="3761418" cy="378775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altLang="zh-CN" sz="1400" b="1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işļîďè">
              <a:extLst>
                <a:ext uri="{FF2B5EF4-FFF2-40B4-BE49-F238E27FC236}">
                  <a16:creationId xmlns:a16="http://schemas.microsoft.com/office/drawing/2014/main" xmlns="" id="{46FB4DC8-BEAD-428A-84C0-636646C9D5E0}"/>
                </a:ext>
              </a:extLst>
            </p:cNvPr>
            <p:cNvGrpSpPr/>
            <p:nvPr/>
          </p:nvGrpSpPr>
          <p:grpSpPr>
            <a:xfrm>
              <a:off x="4511824" y="4562007"/>
              <a:ext cx="1512168" cy="720082"/>
              <a:chOff x="4943872" y="3585220"/>
              <a:chExt cx="1512168" cy="720082"/>
            </a:xfrm>
          </p:grpSpPr>
          <p:sp>
            <p:nvSpPr>
              <p:cNvPr id="30" name="îṣḷîdé">
                <a:extLst>
                  <a:ext uri="{FF2B5EF4-FFF2-40B4-BE49-F238E27FC236}">
                    <a16:creationId xmlns:a16="http://schemas.microsoft.com/office/drawing/2014/main" xmlns="" id="{25DD96CD-2FC3-4EFE-8221-72F7E87735D2}"/>
                  </a:ext>
                </a:extLst>
              </p:cNvPr>
              <p:cNvSpPr/>
              <p:nvPr/>
            </p:nvSpPr>
            <p:spPr>
              <a:xfrm>
                <a:off x="4943872" y="3585220"/>
                <a:ext cx="1512168" cy="5040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S1îḍé">
                <a:extLst>
                  <a:ext uri="{FF2B5EF4-FFF2-40B4-BE49-F238E27FC236}">
                    <a16:creationId xmlns:a16="http://schemas.microsoft.com/office/drawing/2014/main" xmlns="" id="{9969662C-B3DA-4A62-A192-018814E998F3}"/>
                  </a:ext>
                </a:extLst>
              </p:cNvPr>
              <p:cNvSpPr/>
              <p:nvPr/>
            </p:nvSpPr>
            <p:spPr>
              <a:xfrm rot="5400000">
                <a:off x="6168008" y="4017269"/>
                <a:ext cx="216026" cy="360039"/>
              </a:xfrm>
              <a:prstGeom prst="rtTriangle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şḷîdé">
              <a:extLst>
                <a:ext uri="{FF2B5EF4-FFF2-40B4-BE49-F238E27FC236}">
                  <a16:creationId xmlns:a16="http://schemas.microsoft.com/office/drawing/2014/main" xmlns="" id="{98DE8CAE-51A3-4B3A-85D1-309A3413654B}"/>
                </a:ext>
              </a:extLst>
            </p:cNvPr>
            <p:cNvGrpSpPr/>
            <p:nvPr/>
          </p:nvGrpSpPr>
          <p:grpSpPr>
            <a:xfrm>
              <a:off x="4511824" y="2266014"/>
              <a:ext cx="1512168" cy="720082"/>
              <a:chOff x="4943872" y="3585220"/>
              <a:chExt cx="1512168" cy="720082"/>
            </a:xfrm>
          </p:grpSpPr>
          <p:sp>
            <p:nvSpPr>
              <p:cNvPr id="28" name="îş1îḋe">
                <a:extLst>
                  <a:ext uri="{FF2B5EF4-FFF2-40B4-BE49-F238E27FC236}">
                    <a16:creationId xmlns:a16="http://schemas.microsoft.com/office/drawing/2014/main" xmlns="" id="{54560752-94ED-4910-9043-12F76585381A}"/>
                  </a:ext>
                </a:extLst>
              </p:cNvPr>
              <p:cNvSpPr/>
              <p:nvPr/>
            </p:nvSpPr>
            <p:spPr>
              <a:xfrm>
                <a:off x="4943872" y="3585220"/>
                <a:ext cx="1512168" cy="504056"/>
              </a:xfrm>
              <a:prstGeom prst="rect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ïSļiḑé">
                <a:extLst>
                  <a:ext uri="{FF2B5EF4-FFF2-40B4-BE49-F238E27FC236}">
                    <a16:creationId xmlns:a16="http://schemas.microsoft.com/office/drawing/2014/main" xmlns="" id="{64C0289C-3599-46A6-B020-643821ECC48F}"/>
                  </a:ext>
                </a:extLst>
              </p:cNvPr>
              <p:cNvSpPr/>
              <p:nvPr/>
            </p:nvSpPr>
            <p:spPr>
              <a:xfrm rot="5400000">
                <a:off x="6168008" y="4017269"/>
                <a:ext cx="216026" cy="360039"/>
              </a:xfrm>
              <a:prstGeom prst="rtTriangle">
                <a:avLst/>
              </a:prstGeom>
              <a:solidFill>
                <a:schemeClr val="accent1">
                  <a:lumMod val="60000"/>
                  <a:lumOff val="4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śļïde">
              <a:extLst>
                <a:ext uri="{FF2B5EF4-FFF2-40B4-BE49-F238E27FC236}">
                  <a16:creationId xmlns:a16="http://schemas.microsoft.com/office/drawing/2014/main" xmlns="" id="{B48E1365-4E33-4F11-8B72-BF98FA8F7976}"/>
                </a:ext>
              </a:extLst>
            </p:cNvPr>
            <p:cNvGrpSpPr/>
            <p:nvPr/>
          </p:nvGrpSpPr>
          <p:grpSpPr>
            <a:xfrm>
              <a:off x="6630809" y="1764471"/>
              <a:ext cx="2210117" cy="1500690"/>
              <a:chOff x="6630809" y="1764471"/>
              <a:chExt cx="2210117" cy="1500690"/>
            </a:xfrm>
          </p:grpSpPr>
          <p:sp>
            <p:nvSpPr>
              <p:cNvPr id="25" name="íṧlîḑe">
                <a:extLst>
                  <a:ext uri="{FF2B5EF4-FFF2-40B4-BE49-F238E27FC236}">
                    <a16:creationId xmlns:a16="http://schemas.microsoft.com/office/drawing/2014/main" xmlns="" id="{33400B2E-1282-481C-B5CF-80D20ECDC5FA}"/>
                  </a:ext>
                </a:extLst>
              </p:cNvPr>
              <p:cNvSpPr/>
              <p:nvPr/>
            </p:nvSpPr>
            <p:spPr bwMode="auto">
              <a:xfrm>
                <a:off x="6630809" y="2707762"/>
                <a:ext cx="2210117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6" name="îṣliḍê">
                <a:extLst>
                  <a:ext uri="{FF2B5EF4-FFF2-40B4-BE49-F238E27FC236}">
                    <a16:creationId xmlns:a16="http://schemas.microsoft.com/office/drawing/2014/main" xmlns="" id="{99E6AB3D-35BD-4CAF-B24B-5F34504309C5}"/>
                  </a:ext>
                </a:extLst>
              </p:cNvPr>
              <p:cNvSpPr txBox="1"/>
              <p:nvPr/>
            </p:nvSpPr>
            <p:spPr bwMode="auto">
              <a:xfrm>
                <a:off x="6630809" y="2354154"/>
                <a:ext cx="2210117" cy="35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7" name="îŝļïḍé">
                <a:extLst>
                  <a:ext uri="{FF2B5EF4-FFF2-40B4-BE49-F238E27FC236}">
                    <a16:creationId xmlns:a16="http://schemas.microsoft.com/office/drawing/2014/main" xmlns="" id="{DDBB9979-9D25-46D5-B92A-6ED1275A0F26}"/>
                  </a:ext>
                </a:extLst>
              </p:cNvPr>
              <p:cNvSpPr/>
              <p:nvPr/>
            </p:nvSpPr>
            <p:spPr bwMode="auto">
              <a:xfrm>
                <a:off x="6702053" y="1764471"/>
                <a:ext cx="461080" cy="43973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sľîḋê">
              <a:extLst>
                <a:ext uri="{FF2B5EF4-FFF2-40B4-BE49-F238E27FC236}">
                  <a16:creationId xmlns:a16="http://schemas.microsoft.com/office/drawing/2014/main" xmlns="" id="{C26CAA3A-859D-447B-A952-5AD092B9C5D5}"/>
                </a:ext>
              </a:extLst>
            </p:cNvPr>
            <p:cNvGrpSpPr/>
            <p:nvPr/>
          </p:nvGrpSpPr>
          <p:grpSpPr>
            <a:xfrm>
              <a:off x="9239673" y="1780559"/>
              <a:ext cx="2088232" cy="1511017"/>
              <a:chOff x="9239673" y="1780559"/>
              <a:chExt cx="2088232" cy="1511017"/>
            </a:xfrm>
          </p:grpSpPr>
          <p:sp>
            <p:nvSpPr>
              <p:cNvPr id="22" name="iṥľíḓe">
                <a:extLst>
                  <a:ext uri="{FF2B5EF4-FFF2-40B4-BE49-F238E27FC236}">
                    <a16:creationId xmlns:a16="http://schemas.microsoft.com/office/drawing/2014/main" xmlns="" id="{ED9D9716-706B-490D-8EF6-0384E9418A80}"/>
                  </a:ext>
                </a:extLst>
              </p:cNvPr>
              <p:cNvSpPr/>
              <p:nvPr/>
            </p:nvSpPr>
            <p:spPr bwMode="auto">
              <a:xfrm>
                <a:off x="9239673" y="2734177"/>
                <a:ext cx="20882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3" name="iš1îďé">
                <a:extLst>
                  <a:ext uri="{FF2B5EF4-FFF2-40B4-BE49-F238E27FC236}">
                    <a16:creationId xmlns:a16="http://schemas.microsoft.com/office/drawing/2014/main" xmlns="" id="{ECD20764-336E-4FA5-B4FB-67F39195D771}"/>
                  </a:ext>
                </a:extLst>
              </p:cNvPr>
              <p:cNvSpPr txBox="1"/>
              <p:nvPr/>
            </p:nvSpPr>
            <p:spPr bwMode="auto">
              <a:xfrm>
                <a:off x="9239673" y="2356623"/>
                <a:ext cx="2088232" cy="35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4" name="iṥ1iḋe">
                <a:extLst>
                  <a:ext uri="{FF2B5EF4-FFF2-40B4-BE49-F238E27FC236}">
                    <a16:creationId xmlns:a16="http://schemas.microsoft.com/office/drawing/2014/main" xmlns="" id="{999E6222-1ACA-4468-9319-63886027CB2E}"/>
                  </a:ext>
                </a:extLst>
              </p:cNvPr>
              <p:cNvSpPr/>
              <p:nvPr/>
            </p:nvSpPr>
            <p:spPr bwMode="auto">
              <a:xfrm>
                <a:off x="9336360" y="1780559"/>
                <a:ext cx="461080" cy="460328"/>
              </a:xfrm>
              <a:custGeom>
                <a:avLst/>
                <a:gdLst>
                  <a:gd name="connsiteX0" fmla="*/ 139649 w 606580"/>
                  <a:gd name="connsiteY0" fmla="*/ 323260 h 605592"/>
                  <a:gd name="connsiteX1" fmla="*/ 274852 w 606580"/>
                  <a:gd name="connsiteY1" fmla="*/ 323260 h 605592"/>
                  <a:gd name="connsiteX2" fmla="*/ 274852 w 606580"/>
                  <a:gd name="connsiteY2" fmla="*/ 349440 h 605592"/>
                  <a:gd name="connsiteX3" fmla="*/ 139649 w 606580"/>
                  <a:gd name="connsiteY3" fmla="*/ 349440 h 605592"/>
                  <a:gd name="connsiteX4" fmla="*/ 66294 w 606580"/>
                  <a:gd name="connsiteY4" fmla="*/ 26233 h 605592"/>
                  <a:gd name="connsiteX5" fmla="*/ 66294 w 606580"/>
                  <a:gd name="connsiteY5" fmla="*/ 375703 h 605592"/>
                  <a:gd name="connsiteX6" fmla="*/ 540286 w 606580"/>
                  <a:gd name="connsiteY6" fmla="*/ 375703 h 605592"/>
                  <a:gd name="connsiteX7" fmla="*/ 540286 w 606580"/>
                  <a:gd name="connsiteY7" fmla="*/ 26233 h 605592"/>
                  <a:gd name="connsiteX8" fmla="*/ 39925 w 606580"/>
                  <a:gd name="connsiteY8" fmla="*/ 0 h 605592"/>
                  <a:gd name="connsiteX9" fmla="*/ 566655 w 606580"/>
                  <a:gd name="connsiteY9" fmla="*/ 0 h 605592"/>
                  <a:gd name="connsiteX10" fmla="*/ 566655 w 606580"/>
                  <a:gd name="connsiteY10" fmla="*/ 375703 h 605592"/>
                  <a:gd name="connsiteX11" fmla="*/ 606580 w 606580"/>
                  <a:gd name="connsiteY11" fmla="*/ 375703 h 605592"/>
                  <a:gd name="connsiteX12" fmla="*/ 606580 w 606580"/>
                  <a:gd name="connsiteY12" fmla="*/ 401936 h 605592"/>
                  <a:gd name="connsiteX13" fmla="*/ 373716 w 606580"/>
                  <a:gd name="connsiteY13" fmla="*/ 401936 h 605592"/>
                  <a:gd name="connsiteX14" fmla="*/ 413269 w 606580"/>
                  <a:gd name="connsiteY14" fmla="*/ 600587 h 605592"/>
                  <a:gd name="connsiteX15" fmla="*/ 387364 w 606580"/>
                  <a:gd name="connsiteY15" fmla="*/ 605592 h 605592"/>
                  <a:gd name="connsiteX16" fmla="*/ 346790 w 606580"/>
                  <a:gd name="connsiteY16" fmla="*/ 401936 h 605592"/>
                  <a:gd name="connsiteX17" fmla="*/ 316521 w 606580"/>
                  <a:gd name="connsiteY17" fmla="*/ 401936 h 605592"/>
                  <a:gd name="connsiteX18" fmla="*/ 316521 w 606580"/>
                  <a:gd name="connsiteY18" fmla="*/ 551828 h 605592"/>
                  <a:gd name="connsiteX19" fmla="*/ 290059 w 606580"/>
                  <a:gd name="connsiteY19" fmla="*/ 551828 h 605592"/>
                  <a:gd name="connsiteX20" fmla="*/ 290059 w 606580"/>
                  <a:gd name="connsiteY20" fmla="*/ 401936 h 605592"/>
                  <a:gd name="connsiteX21" fmla="*/ 247163 w 606580"/>
                  <a:gd name="connsiteY21" fmla="*/ 401936 h 605592"/>
                  <a:gd name="connsiteX22" fmla="*/ 206588 w 606580"/>
                  <a:gd name="connsiteY22" fmla="*/ 605592 h 605592"/>
                  <a:gd name="connsiteX23" fmla="*/ 180591 w 606580"/>
                  <a:gd name="connsiteY23" fmla="*/ 600494 h 605592"/>
                  <a:gd name="connsiteX24" fmla="*/ 220237 w 606580"/>
                  <a:gd name="connsiteY24" fmla="*/ 401936 h 605592"/>
                  <a:gd name="connsiteX25" fmla="*/ 0 w 606580"/>
                  <a:gd name="connsiteY25" fmla="*/ 401936 h 605592"/>
                  <a:gd name="connsiteX26" fmla="*/ 0 w 606580"/>
                  <a:gd name="connsiteY26" fmla="*/ 375703 h 605592"/>
                  <a:gd name="connsiteX27" fmla="*/ 39925 w 606580"/>
                  <a:gd name="connsiteY27" fmla="*/ 375703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6580" h="605592">
                    <a:moveTo>
                      <a:pt x="139649" y="323260"/>
                    </a:moveTo>
                    <a:lnTo>
                      <a:pt x="274852" y="323260"/>
                    </a:lnTo>
                    <a:lnTo>
                      <a:pt x="274852" y="349440"/>
                    </a:lnTo>
                    <a:lnTo>
                      <a:pt x="139649" y="349440"/>
                    </a:lnTo>
                    <a:close/>
                    <a:moveTo>
                      <a:pt x="66294" y="26233"/>
                    </a:moveTo>
                    <a:lnTo>
                      <a:pt x="66294" y="375703"/>
                    </a:lnTo>
                    <a:lnTo>
                      <a:pt x="540286" y="375703"/>
                    </a:lnTo>
                    <a:lnTo>
                      <a:pt x="540286" y="26233"/>
                    </a:lnTo>
                    <a:close/>
                    <a:moveTo>
                      <a:pt x="39925" y="0"/>
                    </a:moveTo>
                    <a:lnTo>
                      <a:pt x="566655" y="0"/>
                    </a:lnTo>
                    <a:lnTo>
                      <a:pt x="566655" y="375703"/>
                    </a:lnTo>
                    <a:lnTo>
                      <a:pt x="606580" y="375703"/>
                    </a:lnTo>
                    <a:lnTo>
                      <a:pt x="606580" y="401936"/>
                    </a:lnTo>
                    <a:lnTo>
                      <a:pt x="373716" y="401936"/>
                    </a:lnTo>
                    <a:lnTo>
                      <a:pt x="413269" y="600587"/>
                    </a:lnTo>
                    <a:lnTo>
                      <a:pt x="387364" y="605592"/>
                    </a:lnTo>
                    <a:lnTo>
                      <a:pt x="346790" y="401936"/>
                    </a:lnTo>
                    <a:lnTo>
                      <a:pt x="316521" y="401936"/>
                    </a:lnTo>
                    <a:lnTo>
                      <a:pt x="316521" y="551828"/>
                    </a:lnTo>
                    <a:lnTo>
                      <a:pt x="290059" y="551828"/>
                    </a:lnTo>
                    <a:lnTo>
                      <a:pt x="290059" y="401936"/>
                    </a:lnTo>
                    <a:lnTo>
                      <a:pt x="247163" y="401936"/>
                    </a:lnTo>
                    <a:lnTo>
                      <a:pt x="206588" y="605592"/>
                    </a:lnTo>
                    <a:lnTo>
                      <a:pt x="180591" y="600494"/>
                    </a:lnTo>
                    <a:lnTo>
                      <a:pt x="220237" y="401936"/>
                    </a:lnTo>
                    <a:lnTo>
                      <a:pt x="0" y="401936"/>
                    </a:lnTo>
                    <a:lnTo>
                      <a:pt x="0" y="375703"/>
                    </a:lnTo>
                    <a:lnTo>
                      <a:pt x="39925" y="37570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ïṣļîḍé">
              <a:extLst>
                <a:ext uri="{FF2B5EF4-FFF2-40B4-BE49-F238E27FC236}">
                  <a16:creationId xmlns:a16="http://schemas.microsoft.com/office/drawing/2014/main" xmlns="" id="{972C2C86-BD44-41FE-AF5F-8163746CC62F}"/>
                </a:ext>
              </a:extLst>
            </p:cNvPr>
            <p:cNvGrpSpPr/>
            <p:nvPr/>
          </p:nvGrpSpPr>
          <p:grpSpPr>
            <a:xfrm>
              <a:off x="6635705" y="4074226"/>
              <a:ext cx="2210117" cy="1494083"/>
              <a:chOff x="6635705" y="4074226"/>
              <a:chExt cx="2210117" cy="1494083"/>
            </a:xfrm>
          </p:grpSpPr>
          <p:sp>
            <p:nvSpPr>
              <p:cNvPr id="19" name="íšľiďé">
                <a:extLst>
                  <a:ext uri="{FF2B5EF4-FFF2-40B4-BE49-F238E27FC236}">
                    <a16:creationId xmlns:a16="http://schemas.microsoft.com/office/drawing/2014/main" xmlns="" id="{BF3AB0D3-8650-4BF9-81C8-D6AAF8E86A60}"/>
                  </a:ext>
                </a:extLst>
              </p:cNvPr>
              <p:cNvSpPr/>
              <p:nvPr/>
            </p:nvSpPr>
            <p:spPr bwMode="auto">
              <a:xfrm>
                <a:off x="6635705" y="5010910"/>
                <a:ext cx="2210117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0" name="íṥļidè">
                <a:extLst>
                  <a:ext uri="{FF2B5EF4-FFF2-40B4-BE49-F238E27FC236}">
                    <a16:creationId xmlns:a16="http://schemas.microsoft.com/office/drawing/2014/main" xmlns="" id="{26635ABE-317E-4E1B-B7E3-C1C743B631CE}"/>
                  </a:ext>
                </a:extLst>
              </p:cNvPr>
              <p:cNvSpPr txBox="1"/>
              <p:nvPr/>
            </p:nvSpPr>
            <p:spPr bwMode="auto">
              <a:xfrm>
                <a:off x="6635705" y="4659771"/>
                <a:ext cx="2210117" cy="35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1" name="îsļïde">
                <a:extLst>
                  <a:ext uri="{FF2B5EF4-FFF2-40B4-BE49-F238E27FC236}">
                    <a16:creationId xmlns:a16="http://schemas.microsoft.com/office/drawing/2014/main" xmlns="" id="{D3183FFD-8841-4D8E-B8FB-C64D7EB99511}"/>
                  </a:ext>
                </a:extLst>
              </p:cNvPr>
              <p:cNvSpPr/>
              <p:nvPr/>
            </p:nvSpPr>
            <p:spPr bwMode="auto">
              <a:xfrm>
                <a:off x="6702053" y="4074226"/>
                <a:ext cx="461080" cy="460374"/>
              </a:xfrm>
              <a:custGeom>
                <a:avLst/>
                <a:gdLst>
                  <a:gd name="connsiteX0" fmla="*/ 424725 w 607004"/>
                  <a:gd name="connsiteY0" fmla="*/ 67461 h 606075"/>
                  <a:gd name="connsiteX1" fmla="*/ 522693 w 607004"/>
                  <a:gd name="connsiteY1" fmla="*/ 67461 h 606075"/>
                  <a:gd name="connsiteX2" fmla="*/ 539544 w 607004"/>
                  <a:gd name="connsiteY2" fmla="*/ 84287 h 606075"/>
                  <a:gd name="connsiteX3" fmla="*/ 539544 w 607004"/>
                  <a:gd name="connsiteY3" fmla="*/ 182109 h 606075"/>
                  <a:gd name="connsiteX4" fmla="*/ 522693 w 607004"/>
                  <a:gd name="connsiteY4" fmla="*/ 198935 h 606075"/>
                  <a:gd name="connsiteX5" fmla="*/ 505843 w 607004"/>
                  <a:gd name="connsiteY5" fmla="*/ 182109 h 606075"/>
                  <a:gd name="connsiteX6" fmla="*/ 505843 w 607004"/>
                  <a:gd name="connsiteY6" fmla="*/ 124830 h 606075"/>
                  <a:gd name="connsiteX7" fmla="*/ 332046 w 607004"/>
                  <a:gd name="connsiteY7" fmla="*/ 298457 h 606075"/>
                  <a:gd name="connsiteX8" fmla="*/ 308204 w 607004"/>
                  <a:gd name="connsiteY8" fmla="*/ 298457 h 606075"/>
                  <a:gd name="connsiteX9" fmla="*/ 233450 w 607004"/>
                  <a:gd name="connsiteY9" fmla="*/ 223905 h 606075"/>
                  <a:gd name="connsiteX10" fmla="*/ 96134 w 607004"/>
                  <a:gd name="connsiteY10" fmla="*/ 361017 h 606075"/>
                  <a:gd name="connsiteX11" fmla="*/ 72381 w 607004"/>
                  <a:gd name="connsiteY11" fmla="*/ 361106 h 606075"/>
                  <a:gd name="connsiteX12" fmla="*/ 72381 w 607004"/>
                  <a:gd name="connsiteY12" fmla="*/ 337210 h 606075"/>
                  <a:gd name="connsiteX13" fmla="*/ 221529 w 607004"/>
                  <a:gd name="connsiteY13" fmla="*/ 188105 h 606075"/>
                  <a:gd name="connsiteX14" fmla="*/ 245461 w 607004"/>
                  <a:gd name="connsiteY14" fmla="*/ 188105 h 606075"/>
                  <a:gd name="connsiteX15" fmla="*/ 320125 w 607004"/>
                  <a:gd name="connsiteY15" fmla="*/ 262658 h 606075"/>
                  <a:gd name="connsiteX16" fmla="*/ 481911 w 607004"/>
                  <a:gd name="connsiteY16" fmla="*/ 101113 h 606075"/>
                  <a:gd name="connsiteX17" fmla="*/ 424725 w 607004"/>
                  <a:gd name="connsiteY17" fmla="*/ 101113 h 606075"/>
                  <a:gd name="connsiteX18" fmla="*/ 407875 w 607004"/>
                  <a:gd name="connsiteY18" fmla="*/ 84287 h 606075"/>
                  <a:gd name="connsiteX19" fmla="*/ 424725 w 607004"/>
                  <a:gd name="connsiteY19" fmla="*/ 67461 h 606075"/>
                  <a:gd name="connsiteX20" fmla="*/ 33697 w 607004"/>
                  <a:gd name="connsiteY20" fmla="*/ 33647 h 606075"/>
                  <a:gd name="connsiteX21" fmla="*/ 33697 w 607004"/>
                  <a:gd name="connsiteY21" fmla="*/ 399644 h 606075"/>
                  <a:gd name="connsiteX22" fmla="*/ 573307 w 607004"/>
                  <a:gd name="connsiteY22" fmla="*/ 399644 h 606075"/>
                  <a:gd name="connsiteX23" fmla="*/ 573307 w 607004"/>
                  <a:gd name="connsiteY23" fmla="*/ 33647 h 606075"/>
                  <a:gd name="connsiteX24" fmla="*/ 16849 w 607004"/>
                  <a:gd name="connsiteY24" fmla="*/ 0 h 606075"/>
                  <a:gd name="connsiteX25" fmla="*/ 590155 w 607004"/>
                  <a:gd name="connsiteY25" fmla="*/ 0 h 606075"/>
                  <a:gd name="connsiteX26" fmla="*/ 607004 w 607004"/>
                  <a:gd name="connsiteY26" fmla="*/ 16823 h 606075"/>
                  <a:gd name="connsiteX27" fmla="*/ 607004 w 607004"/>
                  <a:gd name="connsiteY27" fmla="*/ 416468 h 606075"/>
                  <a:gd name="connsiteX28" fmla="*/ 590155 w 607004"/>
                  <a:gd name="connsiteY28" fmla="*/ 433291 h 606075"/>
                  <a:gd name="connsiteX29" fmla="*/ 320396 w 607004"/>
                  <a:gd name="connsiteY29" fmla="*/ 433291 h 606075"/>
                  <a:gd name="connsiteX30" fmla="*/ 320396 w 607004"/>
                  <a:gd name="connsiteY30" fmla="*/ 503448 h 606075"/>
                  <a:gd name="connsiteX31" fmla="*/ 456441 w 607004"/>
                  <a:gd name="connsiteY31" fmla="*/ 577990 h 606075"/>
                  <a:gd name="connsiteX32" fmla="*/ 455276 w 607004"/>
                  <a:gd name="connsiteY32" fmla="*/ 601704 h 606075"/>
                  <a:gd name="connsiteX33" fmla="*/ 431526 w 607004"/>
                  <a:gd name="connsiteY33" fmla="*/ 600540 h 606075"/>
                  <a:gd name="connsiteX34" fmla="*/ 320396 w 607004"/>
                  <a:gd name="connsiteY34" fmla="*/ 537184 h 606075"/>
                  <a:gd name="connsiteX35" fmla="*/ 320396 w 607004"/>
                  <a:gd name="connsiteY35" fmla="*/ 589175 h 606075"/>
                  <a:gd name="connsiteX36" fmla="*/ 303547 w 607004"/>
                  <a:gd name="connsiteY36" fmla="*/ 605999 h 606075"/>
                  <a:gd name="connsiteX37" fmla="*/ 286698 w 607004"/>
                  <a:gd name="connsiteY37" fmla="*/ 589175 h 606075"/>
                  <a:gd name="connsiteX38" fmla="*/ 286698 w 607004"/>
                  <a:gd name="connsiteY38" fmla="*/ 537184 h 606075"/>
                  <a:gd name="connsiteX39" fmla="*/ 175568 w 607004"/>
                  <a:gd name="connsiteY39" fmla="*/ 600540 h 606075"/>
                  <a:gd name="connsiteX40" fmla="*/ 151729 w 607004"/>
                  <a:gd name="connsiteY40" fmla="*/ 601704 h 606075"/>
                  <a:gd name="connsiteX41" fmla="*/ 150564 w 607004"/>
                  <a:gd name="connsiteY41" fmla="*/ 577990 h 606075"/>
                  <a:gd name="connsiteX42" fmla="*/ 286698 w 607004"/>
                  <a:gd name="connsiteY42" fmla="*/ 503448 h 606075"/>
                  <a:gd name="connsiteX43" fmla="*/ 286698 w 607004"/>
                  <a:gd name="connsiteY43" fmla="*/ 433291 h 606075"/>
                  <a:gd name="connsiteX44" fmla="*/ 16849 w 607004"/>
                  <a:gd name="connsiteY44" fmla="*/ 433291 h 606075"/>
                  <a:gd name="connsiteX45" fmla="*/ 0 w 607004"/>
                  <a:gd name="connsiteY45" fmla="*/ 416468 h 606075"/>
                  <a:gd name="connsiteX46" fmla="*/ 0 w 607004"/>
                  <a:gd name="connsiteY46" fmla="*/ 16823 h 606075"/>
                  <a:gd name="connsiteX47" fmla="*/ 16849 w 607004"/>
                  <a:gd name="connsiteY47" fmla="*/ 0 h 60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7004" h="606075">
                    <a:moveTo>
                      <a:pt x="424725" y="67461"/>
                    </a:moveTo>
                    <a:lnTo>
                      <a:pt x="522693" y="67461"/>
                    </a:lnTo>
                    <a:cubicBezTo>
                      <a:pt x="532015" y="67461"/>
                      <a:pt x="539544" y="74979"/>
                      <a:pt x="539544" y="84287"/>
                    </a:cubicBezTo>
                    <a:lnTo>
                      <a:pt x="539544" y="182109"/>
                    </a:lnTo>
                    <a:cubicBezTo>
                      <a:pt x="539544" y="191417"/>
                      <a:pt x="532015" y="198935"/>
                      <a:pt x="522693" y="198935"/>
                    </a:cubicBezTo>
                    <a:cubicBezTo>
                      <a:pt x="513372" y="198935"/>
                      <a:pt x="505843" y="191417"/>
                      <a:pt x="505843" y="182109"/>
                    </a:cubicBezTo>
                    <a:lnTo>
                      <a:pt x="505843" y="124830"/>
                    </a:lnTo>
                    <a:lnTo>
                      <a:pt x="332046" y="298457"/>
                    </a:lnTo>
                    <a:cubicBezTo>
                      <a:pt x="325772" y="304811"/>
                      <a:pt x="314478" y="304811"/>
                      <a:pt x="308204" y="298457"/>
                    </a:cubicBezTo>
                    <a:lnTo>
                      <a:pt x="233450" y="223905"/>
                    </a:lnTo>
                    <a:lnTo>
                      <a:pt x="96134" y="361017"/>
                    </a:lnTo>
                    <a:cubicBezTo>
                      <a:pt x="92907" y="364328"/>
                      <a:pt x="80717" y="369340"/>
                      <a:pt x="72381" y="361106"/>
                    </a:cubicBezTo>
                    <a:cubicBezTo>
                      <a:pt x="65838" y="354394"/>
                      <a:pt x="65838" y="343833"/>
                      <a:pt x="72381" y="337210"/>
                    </a:cubicBezTo>
                    <a:lnTo>
                      <a:pt x="221529" y="188105"/>
                    </a:lnTo>
                    <a:cubicBezTo>
                      <a:pt x="227893" y="181751"/>
                      <a:pt x="239097" y="181751"/>
                      <a:pt x="245461" y="188105"/>
                    </a:cubicBezTo>
                    <a:lnTo>
                      <a:pt x="320125" y="262658"/>
                    </a:lnTo>
                    <a:lnTo>
                      <a:pt x="481911" y="101113"/>
                    </a:lnTo>
                    <a:lnTo>
                      <a:pt x="424725" y="101113"/>
                    </a:lnTo>
                    <a:cubicBezTo>
                      <a:pt x="415404" y="101113"/>
                      <a:pt x="407875" y="93595"/>
                      <a:pt x="407875" y="84287"/>
                    </a:cubicBezTo>
                    <a:cubicBezTo>
                      <a:pt x="407875" y="74979"/>
                      <a:pt x="415404" y="67461"/>
                      <a:pt x="424725" y="67461"/>
                    </a:cubicBezTo>
                    <a:close/>
                    <a:moveTo>
                      <a:pt x="33697" y="33647"/>
                    </a:moveTo>
                    <a:lnTo>
                      <a:pt x="33697" y="399644"/>
                    </a:lnTo>
                    <a:lnTo>
                      <a:pt x="573307" y="399644"/>
                    </a:lnTo>
                    <a:lnTo>
                      <a:pt x="573307" y="33647"/>
                    </a:lnTo>
                    <a:close/>
                    <a:moveTo>
                      <a:pt x="16849" y="0"/>
                    </a:moveTo>
                    <a:lnTo>
                      <a:pt x="590155" y="0"/>
                    </a:lnTo>
                    <a:cubicBezTo>
                      <a:pt x="599476" y="0"/>
                      <a:pt x="607004" y="7517"/>
                      <a:pt x="607004" y="16823"/>
                    </a:cubicBezTo>
                    <a:lnTo>
                      <a:pt x="607004" y="416468"/>
                    </a:lnTo>
                    <a:cubicBezTo>
                      <a:pt x="607004" y="425774"/>
                      <a:pt x="599476" y="433291"/>
                      <a:pt x="590155" y="433291"/>
                    </a:cubicBezTo>
                    <a:lnTo>
                      <a:pt x="320396" y="433291"/>
                    </a:lnTo>
                    <a:lnTo>
                      <a:pt x="320396" y="503448"/>
                    </a:lnTo>
                    <a:cubicBezTo>
                      <a:pt x="369598" y="508191"/>
                      <a:pt x="416290" y="533694"/>
                      <a:pt x="456441" y="577990"/>
                    </a:cubicBezTo>
                    <a:cubicBezTo>
                      <a:pt x="462714" y="584791"/>
                      <a:pt x="462176" y="595529"/>
                      <a:pt x="455276" y="601704"/>
                    </a:cubicBezTo>
                    <a:cubicBezTo>
                      <a:pt x="448375" y="607968"/>
                      <a:pt x="437710" y="607431"/>
                      <a:pt x="431526" y="600540"/>
                    </a:cubicBezTo>
                    <a:cubicBezTo>
                      <a:pt x="398008" y="563672"/>
                      <a:pt x="359919" y="541927"/>
                      <a:pt x="320396" y="537184"/>
                    </a:cubicBezTo>
                    <a:lnTo>
                      <a:pt x="320396" y="589175"/>
                    </a:lnTo>
                    <a:cubicBezTo>
                      <a:pt x="320396" y="598482"/>
                      <a:pt x="312868" y="605999"/>
                      <a:pt x="303547" y="605999"/>
                    </a:cubicBezTo>
                    <a:cubicBezTo>
                      <a:pt x="294226" y="605999"/>
                      <a:pt x="286698" y="598482"/>
                      <a:pt x="286698" y="589175"/>
                    </a:cubicBezTo>
                    <a:lnTo>
                      <a:pt x="286698" y="537184"/>
                    </a:lnTo>
                    <a:cubicBezTo>
                      <a:pt x="247086" y="542106"/>
                      <a:pt x="208997" y="563672"/>
                      <a:pt x="175568" y="600540"/>
                    </a:cubicBezTo>
                    <a:cubicBezTo>
                      <a:pt x="172162" y="604209"/>
                      <a:pt x="159436" y="608415"/>
                      <a:pt x="151729" y="601704"/>
                    </a:cubicBezTo>
                    <a:cubicBezTo>
                      <a:pt x="144828" y="595619"/>
                      <a:pt x="144380" y="584880"/>
                      <a:pt x="150564" y="577990"/>
                    </a:cubicBezTo>
                    <a:cubicBezTo>
                      <a:pt x="190714" y="533605"/>
                      <a:pt x="237407" y="508191"/>
                      <a:pt x="286698" y="503448"/>
                    </a:cubicBezTo>
                    <a:lnTo>
                      <a:pt x="286698" y="433291"/>
                    </a:lnTo>
                    <a:lnTo>
                      <a:pt x="16849" y="433291"/>
                    </a:lnTo>
                    <a:cubicBezTo>
                      <a:pt x="7528" y="433291"/>
                      <a:pt x="0" y="425774"/>
                      <a:pt x="0" y="416468"/>
                    </a:cubicBezTo>
                    <a:lnTo>
                      <a:pt x="0" y="16823"/>
                    </a:lnTo>
                    <a:cubicBezTo>
                      <a:pt x="0" y="7517"/>
                      <a:pt x="7528" y="0"/>
                      <a:pt x="1684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i$ḷïḓe">
              <a:extLst>
                <a:ext uri="{FF2B5EF4-FFF2-40B4-BE49-F238E27FC236}">
                  <a16:creationId xmlns:a16="http://schemas.microsoft.com/office/drawing/2014/main" xmlns="" id="{B5F8E68B-7DA1-4290-B727-A0ADF577AAE1}"/>
                </a:ext>
              </a:extLst>
            </p:cNvPr>
            <p:cNvGrpSpPr/>
            <p:nvPr/>
          </p:nvGrpSpPr>
          <p:grpSpPr>
            <a:xfrm>
              <a:off x="9239673" y="4053894"/>
              <a:ext cx="2088232" cy="1520281"/>
              <a:chOff x="9239673" y="4053894"/>
              <a:chExt cx="2088232" cy="1520281"/>
            </a:xfrm>
          </p:grpSpPr>
          <p:sp>
            <p:nvSpPr>
              <p:cNvPr id="16" name="iSḻiḑé">
                <a:extLst>
                  <a:ext uri="{FF2B5EF4-FFF2-40B4-BE49-F238E27FC236}">
                    <a16:creationId xmlns:a16="http://schemas.microsoft.com/office/drawing/2014/main" xmlns="" id="{50A608F0-AB24-44A1-904C-F7C4CB4D62A6}"/>
                  </a:ext>
                </a:extLst>
              </p:cNvPr>
              <p:cNvSpPr/>
              <p:nvPr/>
            </p:nvSpPr>
            <p:spPr bwMode="auto">
              <a:xfrm>
                <a:off x="9239673" y="5016776"/>
                <a:ext cx="20882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17" name="ïSḷïďê">
                <a:extLst>
                  <a:ext uri="{FF2B5EF4-FFF2-40B4-BE49-F238E27FC236}">
                    <a16:creationId xmlns:a16="http://schemas.microsoft.com/office/drawing/2014/main" xmlns="" id="{626ADC37-0BB0-4628-BA5C-33F9B1583BA2}"/>
                  </a:ext>
                </a:extLst>
              </p:cNvPr>
              <p:cNvSpPr txBox="1"/>
              <p:nvPr/>
            </p:nvSpPr>
            <p:spPr bwMode="auto">
              <a:xfrm>
                <a:off x="9239673" y="4665637"/>
                <a:ext cx="2088232" cy="35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18" name="ïṩľíḍé">
                <a:extLst>
                  <a:ext uri="{FF2B5EF4-FFF2-40B4-BE49-F238E27FC236}">
                    <a16:creationId xmlns:a16="http://schemas.microsoft.com/office/drawing/2014/main" xmlns="" id="{376555A1-79B2-4FF8-AADC-111CBB81A5AC}"/>
                  </a:ext>
                </a:extLst>
              </p:cNvPr>
              <p:cNvSpPr/>
              <p:nvPr/>
            </p:nvSpPr>
            <p:spPr bwMode="auto">
              <a:xfrm>
                <a:off x="9336360" y="4053894"/>
                <a:ext cx="461080" cy="460366"/>
              </a:xfrm>
              <a:custGeom>
                <a:avLst/>
                <a:gdLst>
                  <a:gd name="connsiteX0" fmla="*/ 12438 w 608556"/>
                  <a:gd name="connsiteY0" fmla="*/ 316909 h 607614"/>
                  <a:gd name="connsiteX1" fmla="*/ 596024 w 608556"/>
                  <a:gd name="connsiteY1" fmla="*/ 316909 h 607614"/>
                  <a:gd name="connsiteX2" fmla="*/ 608556 w 608556"/>
                  <a:gd name="connsiteY2" fmla="*/ 329424 h 607614"/>
                  <a:gd name="connsiteX3" fmla="*/ 596024 w 608556"/>
                  <a:gd name="connsiteY3" fmla="*/ 341846 h 607614"/>
                  <a:gd name="connsiteX4" fmla="*/ 316764 w 608556"/>
                  <a:gd name="connsiteY4" fmla="*/ 341846 h 607614"/>
                  <a:gd name="connsiteX5" fmla="*/ 316764 w 608556"/>
                  <a:gd name="connsiteY5" fmla="*/ 500244 h 607614"/>
                  <a:gd name="connsiteX6" fmla="*/ 414495 w 608556"/>
                  <a:gd name="connsiteY6" fmla="*/ 585795 h 607614"/>
                  <a:gd name="connsiteX7" fmla="*/ 415618 w 608556"/>
                  <a:gd name="connsiteY7" fmla="*/ 603353 h 607614"/>
                  <a:gd name="connsiteX8" fmla="*/ 406265 w 608556"/>
                  <a:gd name="connsiteY8" fmla="*/ 607556 h 607614"/>
                  <a:gd name="connsiteX9" fmla="*/ 398035 w 608556"/>
                  <a:gd name="connsiteY9" fmla="*/ 604474 h 607614"/>
                  <a:gd name="connsiteX10" fmla="*/ 316764 w 608556"/>
                  <a:gd name="connsiteY10" fmla="*/ 533400 h 607614"/>
                  <a:gd name="connsiteX11" fmla="*/ 316764 w 608556"/>
                  <a:gd name="connsiteY11" fmla="*/ 594107 h 607614"/>
                  <a:gd name="connsiteX12" fmla="*/ 304231 w 608556"/>
                  <a:gd name="connsiteY12" fmla="*/ 606622 h 607614"/>
                  <a:gd name="connsiteX13" fmla="*/ 291793 w 608556"/>
                  <a:gd name="connsiteY13" fmla="*/ 594107 h 607614"/>
                  <a:gd name="connsiteX14" fmla="*/ 291793 w 608556"/>
                  <a:gd name="connsiteY14" fmla="*/ 533400 h 607614"/>
                  <a:gd name="connsiteX15" fmla="*/ 210521 w 608556"/>
                  <a:gd name="connsiteY15" fmla="*/ 604474 h 607614"/>
                  <a:gd name="connsiteX16" fmla="*/ 192938 w 608556"/>
                  <a:gd name="connsiteY16" fmla="*/ 603353 h 607614"/>
                  <a:gd name="connsiteX17" fmla="*/ 194061 w 608556"/>
                  <a:gd name="connsiteY17" fmla="*/ 585795 h 607614"/>
                  <a:gd name="connsiteX18" fmla="*/ 291793 w 608556"/>
                  <a:gd name="connsiteY18" fmla="*/ 500244 h 607614"/>
                  <a:gd name="connsiteX19" fmla="*/ 291793 w 608556"/>
                  <a:gd name="connsiteY19" fmla="*/ 341846 h 607614"/>
                  <a:gd name="connsiteX20" fmla="*/ 12438 w 608556"/>
                  <a:gd name="connsiteY20" fmla="*/ 341846 h 607614"/>
                  <a:gd name="connsiteX21" fmla="*/ 0 w 608556"/>
                  <a:gd name="connsiteY21" fmla="*/ 329424 h 607614"/>
                  <a:gd name="connsiteX22" fmla="*/ 12438 w 608556"/>
                  <a:gd name="connsiteY22" fmla="*/ 316909 h 607614"/>
                  <a:gd name="connsiteX23" fmla="*/ 278583 w 608556"/>
                  <a:gd name="connsiteY23" fmla="*/ 124789 h 607614"/>
                  <a:gd name="connsiteX24" fmla="*/ 278583 w 608556"/>
                  <a:gd name="connsiteY24" fmla="*/ 169701 h 607614"/>
                  <a:gd name="connsiteX25" fmla="*/ 317489 w 608556"/>
                  <a:gd name="connsiteY25" fmla="*/ 150466 h 607614"/>
                  <a:gd name="connsiteX26" fmla="*/ 260252 w 608556"/>
                  <a:gd name="connsiteY26" fmla="*/ 90708 h 607614"/>
                  <a:gd name="connsiteX27" fmla="*/ 272972 w 608556"/>
                  <a:gd name="connsiteY27" fmla="*/ 91268 h 607614"/>
                  <a:gd name="connsiteX28" fmla="*/ 349287 w 608556"/>
                  <a:gd name="connsiteY28" fmla="*/ 141596 h 607614"/>
                  <a:gd name="connsiteX29" fmla="*/ 354898 w 608556"/>
                  <a:gd name="connsiteY29" fmla="*/ 152801 h 607614"/>
                  <a:gd name="connsiteX30" fmla="*/ 347977 w 608556"/>
                  <a:gd name="connsiteY30" fmla="*/ 163165 h 607614"/>
                  <a:gd name="connsiteX31" fmla="*/ 271662 w 608556"/>
                  <a:gd name="connsiteY31" fmla="*/ 201075 h 607614"/>
                  <a:gd name="connsiteX32" fmla="*/ 266051 w 608556"/>
                  <a:gd name="connsiteY32" fmla="*/ 202382 h 607614"/>
                  <a:gd name="connsiteX33" fmla="*/ 259504 w 608556"/>
                  <a:gd name="connsiteY33" fmla="*/ 200515 h 607614"/>
                  <a:gd name="connsiteX34" fmla="*/ 253612 w 608556"/>
                  <a:gd name="connsiteY34" fmla="*/ 189870 h 607614"/>
                  <a:gd name="connsiteX35" fmla="*/ 253612 w 608556"/>
                  <a:gd name="connsiteY35" fmla="*/ 101632 h 607614"/>
                  <a:gd name="connsiteX36" fmla="*/ 260252 w 608556"/>
                  <a:gd name="connsiteY36" fmla="*/ 90708 h 607614"/>
                  <a:gd name="connsiteX37" fmla="*/ 87934 w 608556"/>
                  <a:gd name="connsiteY37" fmla="*/ 24932 h 607614"/>
                  <a:gd name="connsiteX38" fmla="*/ 87934 w 608556"/>
                  <a:gd name="connsiteY38" fmla="*/ 265656 h 607614"/>
                  <a:gd name="connsiteX39" fmla="*/ 520692 w 608556"/>
                  <a:gd name="connsiteY39" fmla="*/ 265656 h 607614"/>
                  <a:gd name="connsiteX40" fmla="*/ 520692 w 608556"/>
                  <a:gd name="connsiteY40" fmla="*/ 24932 h 607614"/>
                  <a:gd name="connsiteX41" fmla="*/ 75310 w 608556"/>
                  <a:gd name="connsiteY41" fmla="*/ 0 h 607614"/>
                  <a:gd name="connsiteX42" fmla="*/ 533035 w 608556"/>
                  <a:gd name="connsiteY42" fmla="*/ 0 h 607614"/>
                  <a:gd name="connsiteX43" fmla="*/ 545471 w 608556"/>
                  <a:gd name="connsiteY43" fmla="*/ 12419 h 607614"/>
                  <a:gd name="connsiteX44" fmla="*/ 545471 w 608556"/>
                  <a:gd name="connsiteY44" fmla="*/ 278076 h 607614"/>
                  <a:gd name="connsiteX45" fmla="*/ 533035 w 608556"/>
                  <a:gd name="connsiteY45" fmla="*/ 290588 h 607614"/>
                  <a:gd name="connsiteX46" fmla="*/ 75310 w 608556"/>
                  <a:gd name="connsiteY46" fmla="*/ 290588 h 607614"/>
                  <a:gd name="connsiteX47" fmla="*/ 62874 w 608556"/>
                  <a:gd name="connsiteY47" fmla="*/ 278076 h 607614"/>
                  <a:gd name="connsiteX48" fmla="*/ 62874 w 608556"/>
                  <a:gd name="connsiteY48" fmla="*/ 12419 h 607614"/>
                  <a:gd name="connsiteX49" fmla="*/ 75310 w 608556"/>
                  <a:gd name="connsiteY49" fmla="*/ 0 h 60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08556" h="607614">
                    <a:moveTo>
                      <a:pt x="12438" y="316909"/>
                    </a:moveTo>
                    <a:lnTo>
                      <a:pt x="596024" y="316909"/>
                    </a:lnTo>
                    <a:cubicBezTo>
                      <a:pt x="602945" y="316909"/>
                      <a:pt x="608556" y="322513"/>
                      <a:pt x="608556" y="329424"/>
                    </a:cubicBezTo>
                    <a:cubicBezTo>
                      <a:pt x="608556" y="336242"/>
                      <a:pt x="602945" y="341846"/>
                      <a:pt x="596024" y="341846"/>
                    </a:cubicBezTo>
                    <a:lnTo>
                      <a:pt x="316764" y="341846"/>
                    </a:lnTo>
                    <a:lnTo>
                      <a:pt x="316764" y="500244"/>
                    </a:lnTo>
                    <a:lnTo>
                      <a:pt x="414495" y="585795"/>
                    </a:lnTo>
                    <a:cubicBezTo>
                      <a:pt x="419639" y="590278"/>
                      <a:pt x="420107" y="598123"/>
                      <a:pt x="415618" y="603353"/>
                    </a:cubicBezTo>
                    <a:cubicBezTo>
                      <a:pt x="413280" y="606061"/>
                      <a:pt x="409726" y="607556"/>
                      <a:pt x="406265" y="607556"/>
                    </a:cubicBezTo>
                    <a:cubicBezTo>
                      <a:pt x="403273" y="607556"/>
                      <a:pt x="400373" y="606622"/>
                      <a:pt x="398035" y="604474"/>
                    </a:cubicBezTo>
                    <a:lnTo>
                      <a:pt x="316764" y="533400"/>
                    </a:lnTo>
                    <a:lnTo>
                      <a:pt x="316764" y="594107"/>
                    </a:lnTo>
                    <a:cubicBezTo>
                      <a:pt x="316764" y="601018"/>
                      <a:pt x="311152" y="606622"/>
                      <a:pt x="304231" y="606622"/>
                    </a:cubicBezTo>
                    <a:cubicBezTo>
                      <a:pt x="297404" y="606622"/>
                      <a:pt x="291793" y="601018"/>
                      <a:pt x="291793" y="594107"/>
                    </a:cubicBezTo>
                    <a:lnTo>
                      <a:pt x="291793" y="533400"/>
                    </a:lnTo>
                    <a:lnTo>
                      <a:pt x="210521" y="604474"/>
                    </a:lnTo>
                    <a:cubicBezTo>
                      <a:pt x="205377" y="609050"/>
                      <a:pt x="197427" y="608583"/>
                      <a:pt x="192938" y="603353"/>
                    </a:cubicBezTo>
                    <a:cubicBezTo>
                      <a:pt x="188262" y="598216"/>
                      <a:pt x="188823" y="590278"/>
                      <a:pt x="194061" y="585795"/>
                    </a:cubicBezTo>
                    <a:lnTo>
                      <a:pt x="291793" y="500244"/>
                    </a:lnTo>
                    <a:lnTo>
                      <a:pt x="291793" y="341846"/>
                    </a:lnTo>
                    <a:lnTo>
                      <a:pt x="12438" y="341846"/>
                    </a:lnTo>
                    <a:cubicBezTo>
                      <a:pt x="5611" y="341846"/>
                      <a:pt x="0" y="336242"/>
                      <a:pt x="0" y="329424"/>
                    </a:cubicBezTo>
                    <a:cubicBezTo>
                      <a:pt x="0" y="322513"/>
                      <a:pt x="5611" y="316909"/>
                      <a:pt x="12438" y="316909"/>
                    </a:cubicBezTo>
                    <a:close/>
                    <a:moveTo>
                      <a:pt x="278583" y="124789"/>
                    </a:moveTo>
                    <a:lnTo>
                      <a:pt x="278583" y="169701"/>
                    </a:lnTo>
                    <a:lnTo>
                      <a:pt x="317489" y="150466"/>
                    </a:lnTo>
                    <a:close/>
                    <a:moveTo>
                      <a:pt x="260252" y="90708"/>
                    </a:moveTo>
                    <a:cubicBezTo>
                      <a:pt x="264180" y="88560"/>
                      <a:pt x="269231" y="88653"/>
                      <a:pt x="272972" y="91268"/>
                    </a:cubicBezTo>
                    <a:lnTo>
                      <a:pt x="349287" y="141596"/>
                    </a:lnTo>
                    <a:cubicBezTo>
                      <a:pt x="353028" y="144117"/>
                      <a:pt x="355085" y="148319"/>
                      <a:pt x="354898" y="152801"/>
                    </a:cubicBezTo>
                    <a:cubicBezTo>
                      <a:pt x="354618" y="157283"/>
                      <a:pt x="351999" y="161111"/>
                      <a:pt x="347977" y="163165"/>
                    </a:cubicBezTo>
                    <a:lnTo>
                      <a:pt x="271662" y="201075"/>
                    </a:lnTo>
                    <a:cubicBezTo>
                      <a:pt x="269979" y="202009"/>
                      <a:pt x="267921" y="202382"/>
                      <a:pt x="266051" y="202382"/>
                    </a:cubicBezTo>
                    <a:cubicBezTo>
                      <a:pt x="263806" y="202382"/>
                      <a:pt x="261468" y="201728"/>
                      <a:pt x="259504" y="200515"/>
                    </a:cubicBezTo>
                    <a:cubicBezTo>
                      <a:pt x="255857" y="198274"/>
                      <a:pt x="253612" y="194259"/>
                      <a:pt x="253612" y="189870"/>
                    </a:cubicBezTo>
                    <a:lnTo>
                      <a:pt x="253612" y="101632"/>
                    </a:lnTo>
                    <a:cubicBezTo>
                      <a:pt x="253612" y="97057"/>
                      <a:pt x="256137" y="92762"/>
                      <a:pt x="260252" y="90708"/>
                    </a:cubicBezTo>
                    <a:close/>
                    <a:moveTo>
                      <a:pt x="87934" y="24932"/>
                    </a:moveTo>
                    <a:lnTo>
                      <a:pt x="87934" y="265656"/>
                    </a:lnTo>
                    <a:lnTo>
                      <a:pt x="520692" y="265656"/>
                    </a:lnTo>
                    <a:lnTo>
                      <a:pt x="520692" y="24932"/>
                    </a:lnTo>
                    <a:close/>
                    <a:moveTo>
                      <a:pt x="75310" y="0"/>
                    </a:moveTo>
                    <a:lnTo>
                      <a:pt x="533035" y="0"/>
                    </a:lnTo>
                    <a:cubicBezTo>
                      <a:pt x="539861" y="0"/>
                      <a:pt x="545471" y="5603"/>
                      <a:pt x="545471" y="12419"/>
                    </a:cubicBezTo>
                    <a:lnTo>
                      <a:pt x="545471" y="278076"/>
                    </a:lnTo>
                    <a:cubicBezTo>
                      <a:pt x="545471" y="284985"/>
                      <a:pt x="540048" y="290588"/>
                      <a:pt x="533035" y="290588"/>
                    </a:cubicBezTo>
                    <a:lnTo>
                      <a:pt x="75310" y="290588"/>
                    </a:lnTo>
                    <a:cubicBezTo>
                      <a:pt x="68484" y="290588"/>
                      <a:pt x="62874" y="284985"/>
                      <a:pt x="62874" y="278076"/>
                    </a:cubicBezTo>
                    <a:lnTo>
                      <a:pt x="62874" y="12419"/>
                    </a:lnTo>
                    <a:cubicBezTo>
                      <a:pt x="62874" y="5603"/>
                      <a:pt x="68484" y="0"/>
                      <a:pt x="7531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E73DAD4-B2CE-4568-A6C1-4633F44661F6}"/>
                </a:ext>
              </a:extLst>
            </p:cNvPr>
            <p:cNvCxnSpPr/>
            <p:nvPr/>
          </p:nvCxnSpPr>
          <p:spPr>
            <a:xfrm>
              <a:off x="6630809" y="3717032"/>
              <a:ext cx="469709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143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grpSp>
        <p:nvGrpSpPr>
          <p:cNvPr id="5" name="1210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8FA73BB-0733-4320-A3B4-D766F0C9B0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836" y="1199565"/>
            <a:ext cx="10442675" cy="4765033"/>
            <a:chOff x="780836" y="1199565"/>
            <a:chExt cx="10442675" cy="476503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7066F7E7-E010-4BD6-A4D8-0B956D649948}"/>
                </a:ext>
              </a:extLst>
            </p:cNvPr>
            <p:cNvCxnSpPr/>
            <p:nvPr/>
          </p:nvCxnSpPr>
          <p:spPr>
            <a:xfrm rot="2700000">
              <a:off x="4855729" y="5048042"/>
              <a:ext cx="1800200" cy="0"/>
            </a:xfrm>
            <a:prstGeom prst="line">
              <a:avLst/>
            </a:prstGeom>
            <a:ln w="889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ṣ1ïḑê">
              <a:extLst>
                <a:ext uri="{FF2B5EF4-FFF2-40B4-BE49-F238E27FC236}">
                  <a16:creationId xmlns:a16="http://schemas.microsoft.com/office/drawing/2014/main" xmlns="" id="{7EFF74AD-4B02-4E16-AE06-976BB1FE86CE}"/>
                </a:ext>
              </a:extLst>
            </p:cNvPr>
            <p:cNvGrpSpPr/>
            <p:nvPr/>
          </p:nvGrpSpPr>
          <p:grpSpPr>
            <a:xfrm>
              <a:off x="5503469" y="4795682"/>
              <a:ext cx="504720" cy="504720"/>
              <a:chOff x="4792557" y="2249137"/>
              <a:chExt cx="648072" cy="648072"/>
            </a:xfrm>
          </p:grpSpPr>
          <p:sp>
            <p:nvSpPr>
              <p:cNvPr id="26" name="îśļîďé">
                <a:extLst>
                  <a:ext uri="{FF2B5EF4-FFF2-40B4-BE49-F238E27FC236}">
                    <a16:creationId xmlns:a16="http://schemas.microsoft.com/office/drawing/2014/main" xmlns="" id="{12C36EB6-B757-41AD-AADE-38A2FDEED7D8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ṩ1ïḍê">
                <a:extLst>
                  <a:ext uri="{FF2B5EF4-FFF2-40B4-BE49-F238E27FC236}">
                    <a16:creationId xmlns:a16="http://schemas.microsoft.com/office/drawing/2014/main" xmlns="" id="{5725D095-5CCA-4EE7-9E7A-517192B0EA11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B57513A-847A-4A91-9DEE-1360FD608829}"/>
                </a:ext>
              </a:extLst>
            </p:cNvPr>
            <p:cNvCxnSpPr/>
            <p:nvPr/>
          </p:nvCxnSpPr>
          <p:spPr>
            <a:xfrm rot="2700000">
              <a:off x="7829827" y="5064498"/>
              <a:ext cx="1800200" cy="0"/>
            </a:xfrm>
            <a:prstGeom prst="line">
              <a:avLst/>
            </a:prstGeom>
            <a:ln w="88900" cap="rnd">
              <a:solidFill>
                <a:schemeClr val="accent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ŝlíďe">
              <a:extLst>
                <a:ext uri="{FF2B5EF4-FFF2-40B4-BE49-F238E27FC236}">
                  <a16:creationId xmlns:a16="http://schemas.microsoft.com/office/drawing/2014/main" xmlns="" id="{3E1FEC6E-F5F3-4A4C-9E62-40DA8FF8A02A}"/>
                </a:ext>
              </a:extLst>
            </p:cNvPr>
            <p:cNvGrpSpPr/>
            <p:nvPr/>
          </p:nvGrpSpPr>
          <p:grpSpPr>
            <a:xfrm>
              <a:off x="8477567" y="4812138"/>
              <a:ext cx="504720" cy="504720"/>
              <a:chOff x="6559351" y="2249137"/>
              <a:chExt cx="648072" cy="648072"/>
            </a:xfrm>
          </p:grpSpPr>
          <p:sp>
            <p:nvSpPr>
              <p:cNvPr id="24" name="íśḻiďe">
                <a:extLst>
                  <a:ext uri="{FF2B5EF4-FFF2-40B4-BE49-F238E27FC236}">
                    <a16:creationId xmlns:a16="http://schemas.microsoft.com/office/drawing/2014/main" xmlns="" id="{F42EA103-8C42-422E-8A67-D264B80CB051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lîḑé">
                <a:extLst>
                  <a:ext uri="{FF2B5EF4-FFF2-40B4-BE49-F238E27FC236}">
                    <a16:creationId xmlns:a16="http://schemas.microsoft.com/office/drawing/2014/main" xmlns="" id="{7D10D030-66A9-46A3-9562-86D3A31B4E9F}"/>
                  </a:ext>
                </a:extLst>
              </p:cNvPr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4636E2C-04C5-47DB-9C91-D5F637988E5C}"/>
                </a:ext>
              </a:extLst>
            </p:cNvPr>
            <p:cNvCxnSpPr/>
            <p:nvPr/>
          </p:nvCxnSpPr>
          <p:spPr>
            <a:xfrm rot="2700000">
              <a:off x="1881631" y="5061982"/>
              <a:ext cx="1800200" cy="0"/>
            </a:xfrm>
            <a:prstGeom prst="line">
              <a:avLst/>
            </a:prstGeom>
            <a:ln w="889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íṣľïďé">
              <a:extLst>
                <a:ext uri="{FF2B5EF4-FFF2-40B4-BE49-F238E27FC236}">
                  <a16:creationId xmlns:a16="http://schemas.microsoft.com/office/drawing/2014/main" xmlns="" id="{D5D76EA4-1064-4240-AC92-6ECBF9FB668E}"/>
                </a:ext>
              </a:extLst>
            </p:cNvPr>
            <p:cNvGrpSpPr/>
            <p:nvPr/>
          </p:nvGrpSpPr>
          <p:grpSpPr>
            <a:xfrm>
              <a:off x="2529371" y="4809622"/>
              <a:ext cx="504720" cy="504720"/>
              <a:chOff x="5675954" y="2249137"/>
              <a:chExt cx="648072" cy="648072"/>
            </a:xfrm>
          </p:grpSpPr>
          <p:sp>
            <p:nvSpPr>
              <p:cNvPr id="22" name="î$ḻîḓé">
                <a:extLst>
                  <a:ext uri="{FF2B5EF4-FFF2-40B4-BE49-F238E27FC236}">
                    <a16:creationId xmlns:a16="http://schemas.microsoft.com/office/drawing/2014/main" xmlns="" id="{5CB8FA8E-0083-4E85-836F-C7C2AB78234D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ṣļíḋê">
                <a:extLst>
                  <a:ext uri="{FF2B5EF4-FFF2-40B4-BE49-F238E27FC236}">
                    <a16:creationId xmlns:a16="http://schemas.microsoft.com/office/drawing/2014/main" xmlns="" id="{83BDBB6D-CF9F-49AF-8D13-1ED3492AA557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îŝ1íďe">
              <a:extLst>
                <a:ext uri="{FF2B5EF4-FFF2-40B4-BE49-F238E27FC236}">
                  <a16:creationId xmlns:a16="http://schemas.microsoft.com/office/drawing/2014/main" xmlns="" id="{57D5249A-99E6-48DB-8746-721708B02CBA}"/>
                </a:ext>
              </a:extLst>
            </p:cNvPr>
            <p:cNvSpPr txBox="1"/>
            <p:nvPr/>
          </p:nvSpPr>
          <p:spPr>
            <a:xfrm>
              <a:off x="839416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išļiḓè">
              <a:extLst>
                <a:ext uri="{FF2B5EF4-FFF2-40B4-BE49-F238E27FC236}">
                  <a16:creationId xmlns:a16="http://schemas.microsoft.com/office/drawing/2014/main" xmlns="" id="{1EC5AF42-FE96-456E-8F61-89CBF61857FB}"/>
                </a:ext>
              </a:extLst>
            </p:cNvPr>
            <p:cNvSpPr/>
            <p:nvPr/>
          </p:nvSpPr>
          <p:spPr>
            <a:xfrm>
              <a:off x="839416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ïṣļïḍé">
              <a:extLst>
                <a:ext uri="{FF2B5EF4-FFF2-40B4-BE49-F238E27FC236}">
                  <a16:creationId xmlns:a16="http://schemas.microsoft.com/office/drawing/2014/main" xmlns="" id="{241B8E1C-F7F2-4CCC-8D53-7090ACD3104A}"/>
                </a:ext>
              </a:extLst>
            </p:cNvPr>
            <p:cNvSpPr txBox="1"/>
            <p:nvPr/>
          </p:nvSpPr>
          <p:spPr>
            <a:xfrm>
              <a:off x="6791583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ïšḷïďé">
              <a:extLst>
                <a:ext uri="{FF2B5EF4-FFF2-40B4-BE49-F238E27FC236}">
                  <a16:creationId xmlns:a16="http://schemas.microsoft.com/office/drawing/2014/main" xmlns="" id="{E41FB58E-332C-4E8C-9325-C9EE4BDDEBF6}"/>
                </a:ext>
              </a:extLst>
            </p:cNvPr>
            <p:cNvSpPr/>
            <p:nvPr/>
          </p:nvSpPr>
          <p:spPr>
            <a:xfrm>
              <a:off x="6791583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ïSļîḓê">
              <a:extLst>
                <a:ext uri="{FF2B5EF4-FFF2-40B4-BE49-F238E27FC236}">
                  <a16:creationId xmlns:a16="http://schemas.microsoft.com/office/drawing/2014/main" xmlns="" id="{6755C017-27ED-4F02-9EC9-7BA10C35266C}"/>
                </a:ext>
              </a:extLst>
            </p:cNvPr>
            <p:cNvSpPr txBox="1"/>
            <p:nvPr/>
          </p:nvSpPr>
          <p:spPr>
            <a:xfrm>
              <a:off x="3815500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š1iḍe">
              <a:extLst>
                <a:ext uri="{FF2B5EF4-FFF2-40B4-BE49-F238E27FC236}">
                  <a16:creationId xmlns:a16="http://schemas.microsoft.com/office/drawing/2014/main" xmlns="" id="{6591CE22-CA3F-4366-B044-27EA1D4A7C99}"/>
                </a:ext>
              </a:extLst>
            </p:cNvPr>
            <p:cNvSpPr/>
            <p:nvPr/>
          </p:nvSpPr>
          <p:spPr>
            <a:xfrm>
              <a:off x="3815500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iśľiḑé">
              <a:extLst>
                <a:ext uri="{FF2B5EF4-FFF2-40B4-BE49-F238E27FC236}">
                  <a16:creationId xmlns:a16="http://schemas.microsoft.com/office/drawing/2014/main" xmlns="" id="{E87E09EE-9B96-4869-AD32-D041FC736244}"/>
                </a:ext>
              </a:extLst>
            </p:cNvPr>
            <p:cNvSpPr/>
            <p:nvPr/>
          </p:nvSpPr>
          <p:spPr>
            <a:xfrm>
              <a:off x="3536159" y="1199565"/>
              <a:ext cx="5119682" cy="48138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9" name="ïṩľîďe">
              <a:extLst>
                <a:ext uri="{FF2B5EF4-FFF2-40B4-BE49-F238E27FC236}">
                  <a16:creationId xmlns:a16="http://schemas.microsoft.com/office/drawing/2014/main" xmlns="" id="{50286B0E-FDCA-44B0-837A-90837CC96CD0}"/>
                </a:ext>
              </a:extLst>
            </p:cNvPr>
            <p:cNvSpPr txBox="1"/>
            <p:nvPr/>
          </p:nvSpPr>
          <p:spPr>
            <a:xfrm>
              <a:off x="3536159" y="1680952"/>
              <a:ext cx="5119682" cy="58912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925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20" name="islïḑè">
              <a:extLst>
                <a:ext uri="{FF2B5EF4-FFF2-40B4-BE49-F238E27FC236}">
                  <a16:creationId xmlns:a16="http://schemas.microsoft.com/office/drawing/2014/main" xmlns="" id="{BD6D8F81-D454-4446-9883-773803540011}"/>
                </a:ext>
              </a:extLst>
            </p:cNvPr>
            <p:cNvSpPr/>
            <p:nvPr/>
          </p:nvSpPr>
          <p:spPr>
            <a:xfrm>
              <a:off x="780836" y="5092140"/>
              <a:ext cx="9904466" cy="661388"/>
            </a:xfrm>
            <a:custGeom>
              <a:avLst/>
              <a:gdLst>
                <a:gd name="connsiteX0" fmla="*/ 0 w 9637160"/>
                <a:gd name="connsiteY0" fmla="*/ 657546 h 678095"/>
                <a:gd name="connsiteX1" fmla="*/ 9616611 w 9637160"/>
                <a:gd name="connsiteY1" fmla="*/ 657546 h 678095"/>
                <a:gd name="connsiteX2" fmla="*/ 9637160 w 9637160"/>
                <a:gd name="connsiteY2" fmla="*/ 678095 h 678095"/>
                <a:gd name="connsiteX3" fmla="*/ 9637160 w 9637160"/>
                <a:gd name="connsiteY3" fmla="*/ 0 h 678095"/>
                <a:gd name="connsiteX0" fmla="*/ 0 w 9637160"/>
                <a:gd name="connsiteY0" fmla="*/ 657546 h 657546"/>
                <a:gd name="connsiteX1" fmla="*/ 9616611 w 9637160"/>
                <a:gd name="connsiteY1" fmla="*/ 657546 h 657546"/>
                <a:gd name="connsiteX2" fmla="*/ 9637160 w 9637160"/>
                <a:gd name="connsiteY2" fmla="*/ 0 h 657546"/>
                <a:gd name="connsiteX0" fmla="*/ 0 w 9618505"/>
                <a:gd name="connsiteY0" fmla="*/ 661388 h 661388"/>
                <a:gd name="connsiteX1" fmla="*/ 9616611 w 9618505"/>
                <a:gd name="connsiteY1" fmla="*/ 661388 h 661388"/>
                <a:gd name="connsiteX2" fmla="*/ 9618505 w 9618505"/>
                <a:gd name="connsiteY2" fmla="*/ 0 h 66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18505" h="661388">
                  <a:moveTo>
                    <a:pt x="0" y="661388"/>
                  </a:moveTo>
                  <a:lnTo>
                    <a:pt x="9616611" y="661388"/>
                  </a:lnTo>
                  <a:cubicBezTo>
                    <a:pt x="9617242" y="440925"/>
                    <a:pt x="9617874" y="220463"/>
                    <a:pt x="9618505" y="0"/>
                  </a:cubicBezTo>
                </a:path>
              </a:pathLst>
            </a:custGeom>
            <a:noFill/>
            <a:ln w="88900">
              <a:solidFill>
                <a:schemeClr val="tx1">
                  <a:lumMod val="20000"/>
                  <a:lumOff val="80000"/>
                </a:schemeClr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ṧḷíḑê">
              <a:extLst>
                <a:ext uri="{FF2B5EF4-FFF2-40B4-BE49-F238E27FC236}">
                  <a16:creationId xmlns:a16="http://schemas.microsoft.com/office/drawing/2014/main" xmlns="" id="{667F2EF3-5E21-4641-8220-DCB44039C6C5}"/>
                </a:ext>
              </a:extLst>
            </p:cNvPr>
            <p:cNvSpPr/>
            <p:nvPr/>
          </p:nvSpPr>
          <p:spPr>
            <a:xfrm>
              <a:off x="10143391" y="4664542"/>
              <a:ext cx="1080120" cy="427598"/>
            </a:xfrm>
            <a:prstGeom prst="roundRect">
              <a:avLst>
                <a:gd name="adj" fmla="val 1369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5238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9430D4-7701-4BB4-972B-1078496F44F3}"/>
              </a:ext>
            </a:extLst>
          </p:cNvPr>
          <p:cNvSpPr txBox="1"/>
          <p:nvPr/>
        </p:nvSpPr>
        <p:spPr>
          <a:xfrm>
            <a:off x="3334615" y="3105024"/>
            <a:ext cx="675870" cy="8953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grpSp>
        <p:nvGrpSpPr>
          <p:cNvPr id="29" name="19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1114C4-C846-426E-95B6-0B9D3F468BA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842885"/>
            <a:ext cx="10909299" cy="3772930"/>
            <a:chOff x="669926" y="1842885"/>
            <a:chExt cx="10909299" cy="3772930"/>
          </a:xfrm>
        </p:grpSpPr>
        <p:sp>
          <p:nvSpPr>
            <p:cNvPr id="30" name="íṣľíďé">
              <a:extLst>
                <a:ext uri="{FF2B5EF4-FFF2-40B4-BE49-F238E27FC236}">
                  <a16:creationId xmlns:a16="http://schemas.microsoft.com/office/drawing/2014/main" xmlns="" id="{6BE2B0C6-1A8E-457B-95F4-4C45B6900E7A}"/>
                </a:ext>
              </a:extLst>
            </p:cNvPr>
            <p:cNvSpPr/>
            <p:nvPr/>
          </p:nvSpPr>
          <p:spPr>
            <a:xfrm>
              <a:off x="669926" y="1844824"/>
              <a:ext cx="10850562" cy="3767111"/>
            </a:xfrm>
            <a:prstGeom prst="rect">
              <a:avLst/>
            </a:prstGeom>
            <a:blipFill>
              <a:blip r:embed="rId3"/>
              <a:stretch>
                <a:fillRect t="-31114" b="-309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šlîḑé">
              <a:extLst>
                <a:ext uri="{FF2B5EF4-FFF2-40B4-BE49-F238E27FC236}">
                  <a16:creationId xmlns:a16="http://schemas.microsoft.com/office/drawing/2014/main" xmlns="" id="{91B3F3E8-4110-4B6F-8AD8-CF52710F6806}"/>
                </a:ext>
              </a:extLst>
            </p:cNvPr>
            <p:cNvSpPr/>
            <p:nvPr/>
          </p:nvSpPr>
          <p:spPr>
            <a:xfrm>
              <a:off x="5391092" y="1844825"/>
              <a:ext cx="1978066" cy="376905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ş1ïḋè">
              <a:extLst>
                <a:ext uri="{FF2B5EF4-FFF2-40B4-BE49-F238E27FC236}">
                  <a16:creationId xmlns:a16="http://schemas.microsoft.com/office/drawing/2014/main" xmlns="" id="{6B83E748-E2C2-4172-8494-DCC8CCAC22CD}"/>
                </a:ext>
              </a:extLst>
            </p:cNvPr>
            <p:cNvSpPr/>
            <p:nvPr/>
          </p:nvSpPr>
          <p:spPr>
            <a:xfrm>
              <a:off x="7491229" y="1842885"/>
              <a:ext cx="1978066" cy="377293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ṣḷiḑé">
              <a:extLst>
                <a:ext uri="{FF2B5EF4-FFF2-40B4-BE49-F238E27FC236}">
                  <a16:creationId xmlns:a16="http://schemas.microsoft.com/office/drawing/2014/main" xmlns="" id="{13E264C0-A7C4-43BE-B9EF-FC9C67C9EB6B}"/>
                </a:ext>
              </a:extLst>
            </p:cNvPr>
            <p:cNvSpPr/>
            <p:nvPr/>
          </p:nvSpPr>
          <p:spPr>
            <a:xfrm>
              <a:off x="9577898" y="1842885"/>
              <a:ext cx="1978066" cy="377293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ṡlîḍe">
              <a:extLst>
                <a:ext uri="{FF2B5EF4-FFF2-40B4-BE49-F238E27FC236}">
                  <a16:creationId xmlns:a16="http://schemas.microsoft.com/office/drawing/2014/main" xmlns="" id="{B78CFFD8-4F90-4F1C-AF25-D68D69EAD137}"/>
                </a:ext>
              </a:extLst>
            </p:cNvPr>
            <p:cNvSpPr txBox="1"/>
            <p:nvPr/>
          </p:nvSpPr>
          <p:spPr>
            <a:xfrm>
              <a:off x="5357983" y="3547112"/>
              <a:ext cx="1988092" cy="36253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5" name="íŝḷîḓê">
              <a:extLst>
                <a:ext uri="{FF2B5EF4-FFF2-40B4-BE49-F238E27FC236}">
                  <a16:creationId xmlns:a16="http://schemas.microsoft.com/office/drawing/2014/main" xmlns="" id="{3047373D-D789-4302-87B4-6A7255734A1C}"/>
                </a:ext>
              </a:extLst>
            </p:cNvPr>
            <p:cNvSpPr/>
            <p:nvPr/>
          </p:nvSpPr>
          <p:spPr>
            <a:xfrm>
              <a:off x="5357983" y="3887099"/>
              <a:ext cx="1988092" cy="56996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6" name="îṡ1iḓè">
              <a:extLst>
                <a:ext uri="{FF2B5EF4-FFF2-40B4-BE49-F238E27FC236}">
                  <a16:creationId xmlns:a16="http://schemas.microsoft.com/office/drawing/2014/main" xmlns="" id="{18EAA209-ACE9-4256-8BD6-AD138B8616ED}"/>
                </a:ext>
              </a:extLst>
            </p:cNvPr>
            <p:cNvSpPr/>
            <p:nvPr/>
          </p:nvSpPr>
          <p:spPr>
            <a:xfrm>
              <a:off x="6057424" y="2725471"/>
              <a:ext cx="589210" cy="568751"/>
            </a:xfrm>
            <a:custGeom>
              <a:avLst/>
              <a:gdLst>
                <a:gd name="connsiteX0" fmla="*/ 147225 w 603618"/>
                <a:gd name="connsiteY0" fmla="*/ 418175 h 582659"/>
                <a:gd name="connsiteX1" fmla="*/ 129666 w 603618"/>
                <a:gd name="connsiteY1" fmla="*/ 424618 h 582659"/>
                <a:gd name="connsiteX2" fmla="*/ 159231 w 603618"/>
                <a:gd name="connsiteY2" fmla="*/ 444246 h 582659"/>
                <a:gd name="connsiteX3" fmla="*/ 147225 w 603618"/>
                <a:gd name="connsiteY3" fmla="*/ 418175 h 582659"/>
                <a:gd name="connsiteX4" fmla="*/ 235619 w 603618"/>
                <a:gd name="connsiteY4" fmla="*/ 400345 h 582659"/>
                <a:gd name="connsiteX5" fmla="*/ 196149 w 603618"/>
                <a:gd name="connsiteY5" fmla="*/ 405440 h 582659"/>
                <a:gd name="connsiteX6" fmla="*/ 235619 w 603618"/>
                <a:gd name="connsiteY6" fmla="*/ 461476 h 582659"/>
                <a:gd name="connsiteX7" fmla="*/ 453241 w 603618"/>
                <a:gd name="connsiteY7" fmla="*/ 335186 h 582659"/>
                <a:gd name="connsiteX8" fmla="*/ 453241 w 603618"/>
                <a:gd name="connsiteY8" fmla="*/ 501720 h 582659"/>
                <a:gd name="connsiteX9" fmla="*/ 410469 w 603618"/>
                <a:gd name="connsiteY9" fmla="*/ 458889 h 582659"/>
                <a:gd name="connsiteX10" fmla="*/ 379853 w 603618"/>
                <a:gd name="connsiteY10" fmla="*/ 363192 h 582659"/>
                <a:gd name="connsiteX11" fmla="*/ 453242 w 603618"/>
                <a:gd name="connsiteY11" fmla="*/ 304902 h 582659"/>
                <a:gd name="connsiteX12" fmla="*/ 444688 w 603618"/>
                <a:gd name="connsiteY12" fmla="*/ 306400 h 582659"/>
                <a:gd name="connsiteX13" fmla="*/ 364853 w 603618"/>
                <a:gd name="connsiteY13" fmla="*/ 336813 h 582659"/>
                <a:gd name="connsiteX14" fmla="*/ 349547 w 603618"/>
                <a:gd name="connsiteY14" fmla="*/ 361682 h 582659"/>
                <a:gd name="connsiteX15" fmla="*/ 453242 w 603618"/>
                <a:gd name="connsiteY15" fmla="*/ 531722 h 582659"/>
                <a:gd name="connsiteX16" fmla="*/ 556936 w 603618"/>
                <a:gd name="connsiteY16" fmla="*/ 361682 h 582659"/>
                <a:gd name="connsiteX17" fmla="*/ 541630 w 603618"/>
                <a:gd name="connsiteY17" fmla="*/ 336813 h 582659"/>
                <a:gd name="connsiteX18" fmla="*/ 461795 w 603618"/>
                <a:gd name="connsiteY18" fmla="*/ 306400 h 582659"/>
                <a:gd name="connsiteX19" fmla="*/ 453242 w 603618"/>
                <a:gd name="connsiteY19" fmla="*/ 304902 h 582659"/>
                <a:gd name="connsiteX20" fmla="*/ 170186 w 603618"/>
                <a:gd name="connsiteY20" fmla="*/ 285126 h 582659"/>
                <a:gd name="connsiteX21" fmla="*/ 180542 w 603618"/>
                <a:gd name="connsiteY21" fmla="*/ 357794 h 582659"/>
                <a:gd name="connsiteX22" fmla="*/ 235619 w 603618"/>
                <a:gd name="connsiteY22" fmla="*/ 350452 h 582659"/>
                <a:gd name="connsiteX23" fmla="*/ 235619 w 603618"/>
                <a:gd name="connsiteY23" fmla="*/ 285126 h 582659"/>
                <a:gd name="connsiteX24" fmla="*/ 51476 w 603618"/>
                <a:gd name="connsiteY24" fmla="*/ 285126 h 582659"/>
                <a:gd name="connsiteX25" fmla="*/ 92297 w 603618"/>
                <a:gd name="connsiteY25" fmla="*/ 386261 h 582659"/>
                <a:gd name="connsiteX26" fmla="*/ 132217 w 603618"/>
                <a:gd name="connsiteY26" fmla="*/ 370679 h 582659"/>
                <a:gd name="connsiteX27" fmla="*/ 120211 w 603618"/>
                <a:gd name="connsiteY27" fmla="*/ 285126 h 582659"/>
                <a:gd name="connsiteX28" fmla="*/ 453242 w 603618"/>
                <a:gd name="connsiteY28" fmla="*/ 253965 h 582659"/>
                <a:gd name="connsiteX29" fmla="*/ 465697 w 603618"/>
                <a:gd name="connsiteY29" fmla="*/ 256362 h 582659"/>
                <a:gd name="connsiteX30" fmla="*/ 581247 w 603618"/>
                <a:gd name="connsiteY30" fmla="*/ 300407 h 582659"/>
                <a:gd name="connsiteX31" fmla="*/ 603456 w 603618"/>
                <a:gd name="connsiteY31" fmla="*/ 336363 h 582659"/>
                <a:gd name="connsiteX32" fmla="*/ 453242 w 603618"/>
                <a:gd name="connsiteY32" fmla="*/ 582659 h 582659"/>
                <a:gd name="connsiteX33" fmla="*/ 303027 w 603618"/>
                <a:gd name="connsiteY33" fmla="*/ 336363 h 582659"/>
                <a:gd name="connsiteX34" fmla="*/ 325236 w 603618"/>
                <a:gd name="connsiteY34" fmla="*/ 300407 h 582659"/>
                <a:gd name="connsiteX35" fmla="*/ 440786 w 603618"/>
                <a:gd name="connsiteY35" fmla="*/ 256362 h 582659"/>
                <a:gd name="connsiteX36" fmla="*/ 453242 w 603618"/>
                <a:gd name="connsiteY36" fmla="*/ 253965 h 582659"/>
                <a:gd name="connsiteX37" fmla="*/ 338422 w 603618"/>
                <a:gd name="connsiteY37" fmla="*/ 162865 h 582659"/>
                <a:gd name="connsiteX38" fmla="*/ 285595 w 603618"/>
                <a:gd name="connsiteY38" fmla="*/ 169607 h 582659"/>
                <a:gd name="connsiteX39" fmla="*/ 285595 w 603618"/>
                <a:gd name="connsiteY39" fmla="*/ 235083 h 582659"/>
                <a:gd name="connsiteX40" fmla="*/ 348627 w 603618"/>
                <a:gd name="connsiteY40" fmla="*/ 235083 h 582659"/>
                <a:gd name="connsiteX41" fmla="*/ 338422 w 603618"/>
                <a:gd name="connsiteY41" fmla="*/ 162865 h 582659"/>
                <a:gd name="connsiteX42" fmla="*/ 180542 w 603618"/>
                <a:gd name="connsiteY42" fmla="*/ 162415 h 582659"/>
                <a:gd name="connsiteX43" fmla="*/ 170186 w 603618"/>
                <a:gd name="connsiteY43" fmla="*/ 235083 h 582659"/>
                <a:gd name="connsiteX44" fmla="*/ 235619 w 603618"/>
                <a:gd name="connsiteY44" fmla="*/ 235083 h 582659"/>
                <a:gd name="connsiteX45" fmla="*/ 235619 w 603618"/>
                <a:gd name="connsiteY45" fmla="*/ 169607 h 582659"/>
                <a:gd name="connsiteX46" fmla="*/ 180542 w 603618"/>
                <a:gd name="connsiteY46" fmla="*/ 162415 h 582659"/>
                <a:gd name="connsiteX47" fmla="*/ 92297 w 603618"/>
                <a:gd name="connsiteY47" fmla="*/ 133948 h 582659"/>
                <a:gd name="connsiteX48" fmla="*/ 51476 w 603618"/>
                <a:gd name="connsiteY48" fmla="*/ 235083 h 582659"/>
                <a:gd name="connsiteX49" fmla="*/ 120211 w 603618"/>
                <a:gd name="connsiteY49" fmla="*/ 235083 h 582659"/>
                <a:gd name="connsiteX50" fmla="*/ 132217 w 603618"/>
                <a:gd name="connsiteY50" fmla="*/ 149530 h 582659"/>
                <a:gd name="connsiteX51" fmla="*/ 92297 w 603618"/>
                <a:gd name="connsiteY51" fmla="*/ 133948 h 582659"/>
                <a:gd name="connsiteX52" fmla="*/ 159231 w 603618"/>
                <a:gd name="connsiteY52" fmla="*/ 75814 h 582659"/>
                <a:gd name="connsiteX53" fmla="*/ 129666 w 603618"/>
                <a:gd name="connsiteY53" fmla="*/ 95591 h 582659"/>
                <a:gd name="connsiteX54" fmla="*/ 147225 w 603618"/>
                <a:gd name="connsiteY54" fmla="*/ 102034 h 582659"/>
                <a:gd name="connsiteX55" fmla="*/ 159231 w 603618"/>
                <a:gd name="connsiteY55" fmla="*/ 75814 h 582659"/>
                <a:gd name="connsiteX56" fmla="*/ 358682 w 603618"/>
                <a:gd name="connsiteY56" fmla="*/ 74165 h 582659"/>
                <a:gd name="connsiteX57" fmla="*/ 371888 w 603618"/>
                <a:gd name="connsiteY57" fmla="*/ 102783 h 582659"/>
                <a:gd name="connsiteX58" fmla="*/ 391548 w 603618"/>
                <a:gd name="connsiteY58" fmla="*/ 95591 h 582659"/>
                <a:gd name="connsiteX59" fmla="*/ 358682 w 603618"/>
                <a:gd name="connsiteY59" fmla="*/ 74165 h 582659"/>
                <a:gd name="connsiteX60" fmla="*/ 285595 w 603618"/>
                <a:gd name="connsiteY60" fmla="*/ 60381 h 582659"/>
                <a:gd name="connsiteX61" fmla="*/ 285595 w 603618"/>
                <a:gd name="connsiteY61" fmla="*/ 119864 h 582659"/>
                <a:gd name="connsiteX62" fmla="*/ 322964 w 603618"/>
                <a:gd name="connsiteY62" fmla="*/ 115219 h 582659"/>
                <a:gd name="connsiteX63" fmla="*/ 285595 w 603618"/>
                <a:gd name="connsiteY63" fmla="*/ 60381 h 582659"/>
                <a:gd name="connsiteX64" fmla="*/ 235619 w 603618"/>
                <a:gd name="connsiteY64" fmla="*/ 58583 h 582659"/>
                <a:gd name="connsiteX65" fmla="*/ 196149 w 603618"/>
                <a:gd name="connsiteY65" fmla="*/ 114769 h 582659"/>
                <a:gd name="connsiteX66" fmla="*/ 235619 w 603618"/>
                <a:gd name="connsiteY66" fmla="*/ 119864 h 582659"/>
                <a:gd name="connsiteX67" fmla="*/ 259482 w 603618"/>
                <a:gd name="connsiteY67" fmla="*/ 0 h 582659"/>
                <a:gd name="connsiteX68" fmla="*/ 260532 w 603618"/>
                <a:gd name="connsiteY68" fmla="*/ 0 h 582659"/>
                <a:gd name="connsiteX69" fmla="*/ 520914 w 603618"/>
                <a:gd name="connsiteY69" fmla="*/ 247369 h 582659"/>
                <a:gd name="connsiteX70" fmla="*/ 475741 w 603618"/>
                <a:gd name="connsiteY70" fmla="*/ 230138 h 582659"/>
                <a:gd name="connsiteX71" fmla="*/ 468688 w 603618"/>
                <a:gd name="connsiteY71" fmla="*/ 228041 h 582659"/>
                <a:gd name="connsiteX72" fmla="*/ 428917 w 603618"/>
                <a:gd name="connsiteY72" fmla="*/ 133948 h 582659"/>
                <a:gd name="connsiteX73" fmla="*/ 386746 w 603618"/>
                <a:gd name="connsiteY73" fmla="*/ 150279 h 582659"/>
                <a:gd name="connsiteX74" fmla="*/ 398752 w 603618"/>
                <a:gd name="connsiteY74" fmla="*/ 235083 h 582659"/>
                <a:gd name="connsiteX75" fmla="*/ 417812 w 603618"/>
                <a:gd name="connsiteY75" fmla="*/ 235083 h 582659"/>
                <a:gd name="connsiteX76" fmla="*/ 315310 w 603618"/>
                <a:gd name="connsiteY76" fmla="*/ 274188 h 582659"/>
                <a:gd name="connsiteX77" fmla="*/ 297001 w 603618"/>
                <a:gd name="connsiteY77" fmla="*/ 285126 h 582659"/>
                <a:gd name="connsiteX78" fmla="*/ 285595 w 603618"/>
                <a:gd name="connsiteY78" fmla="*/ 285126 h 582659"/>
                <a:gd name="connsiteX79" fmla="*/ 285595 w 603618"/>
                <a:gd name="connsiteY79" fmla="*/ 297861 h 582659"/>
                <a:gd name="connsiteX80" fmla="*/ 275089 w 603618"/>
                <a:gd name="connsiteY80" fmla="*/ 339065 h 582659"/>
                <a:gd name="connsiteX81" fmla="*/ 285895 w 603618"/>
                <a:gd name="connsiteY81" fmla="*/ 400345 h 582659"/>
                <a:gd name="connsiteX82" fmla="*/ 285595 w 603618"/>
                <a:gd name="connsiteY82" fmla="*/ 400345 h 582659"/>
                <a:gd name="connsiteX83" fmla="*/ 285595 w 603618"/>
                <a:gd name="connsiteY83" fmla="*/ 459828 h 582659"/>
                <a:gd name="connsiteX84" fmla="*/ 299552 w 603618"/>
                <a:gd name="connsiteY84" fmla="*/ 445594 h 582659"/>
                <a:gd name="connsiteX85" fmla="*/ 328516 w 603618"/>
                <a:gd name="connsiteY85" fmla="*/ 511219 h 582659"/>
                <a:gd name="connsiteX86" fmla="*/ 259482 w 603618"/>
                <a:gd name="connsiteY86" fmla="*/ 520209 h 582659"/>
                <a:gd name="connsiteX87" fmla="*/ 0 w 603618"/>
                <a:gd name="connsiteY87" fmla="*/ 260104 h 582659"/>
                <a:gd name="connsiteX88" fmla="*/ 259482 w 603618"/>
                <a:gd name="connsiteY88" fmla="*/ 0 h 58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3618" h="582659">
                  <a:moveTo>
                    <a:pt x="147225" y="418175"/>
                  </a:moveTo>
                  <a:cubicBezTo>
                    <a:pt x="141372" y="420123"/>
                    <a:pt x="135519" y="422221"/>
                    <a:pt x="129666" y="424618"/>
                  </a:cubicBezTo>
                  <a:cubicBezTo>
                    <a:pt x="138970" y="431959"/>
                    <a:pt x="148875" y="438552"/>
                    <a:pt x="159231" y="444246"/>
                  </a:cubicBezTo>
                  <a:cubicBezTo>
                    <a:pt x="155179" y="436604"/>
                    <a:pt x="151277" y="428364"/>
                    <a:pt x="147225" y="418175"/>
                  </a:cubicBezTo>
                  <a:close/>
                  <a:moveTo>
                    <a:pt x="235619" y="400345"/>
                  </a:moveTo>
                  <a:cubicBezTo>
                    <a:pt x="222413" y="401244"/>
                    <a:pt x="209206" y="402893"/>
                    <a:pt x="196149" y="405440"/>
                  </a:cubicBezTo>
                  <a:cubicBezTo>
                    <a:pt x="204704" y="425367"/>
                    <a:pt x="217910" y="448740"/>
                    <a:pt x="235619" y="461476"/>
                  </a:cubicBezTo>
                  <a:close/>
                  <a:moveTo>
                    <a:pt x="453241" y="335186"/>
                  </a:moveTo>
                  <a:lnTo>
                    <a:pt x="453241" y="501720"/>
                  </a:lnTo>
                  <a:cubicBezTo>
                    <a:pt x="444386" y="501720"/>
                    <a:pt x="427728" y="490488"/>
                    <a:pt x="410469" y="458889"/>
                  </a:cubicBezTo>
                  <a:cubicBezTo>
                    <a:pt x="395161" y="431033"/>
                    <a:pt x="383605" y="394791"/>
                    <a:pt x="379853" y="363192"/>
                  </a:cubicBezTo>
                  <a:close/>
                  <a:moveTo>
                    <a:pt x="453242" y="304902"/>
                  </a:moveTo>
                  <a:cubicBezTo>
                    <a:pt x="450390" y="304902"/>
                    <a:pt x="447389" y="305351"/>
                    <a:pt x="444688" y="306400"/>
                  </a:cubicBezTo>
                  <a:lnTo>
                    <a:pt x="364853" y="336813"/>
                  </a:lnTo>
                  <a:cubicBezTo>
                    <a:pt x="354799" y="340708"/>
                    <a:pt x="348496" y="350896"/>
                    <a:pt x="349547" y="361682"/>
                  </a:cubicBezTo>
                  <a:cubicBezTo>
                    <a:pt x="356450" y="432395"/>
                    <a:pt x="400119" y="531722"/>
                    <a:pt x="453242" y="531722"/>
                  </a:cubicBezTo>
                  <a:cubicBezTo>
                    <a:pt x="506364" y="531722"/>
                    <a:pt x="550033" y="432395"/>
                    <a:pt x="556936" y="361682"/>
                  </a:cubicBezTo>
                  <a:cubicBezTo>
                    <a:pt x="558137" y="350896"/>
                    <a:pt x="551834" y="340708"/>
                    <a:pt x="541630" y="336813"/>
                  </a:cubicBezTo>
                  <a:lnTo>
                    <a:pt x="461795" y="306400"/>
                  </a:lnTo>
                  <a:cubicBezTo>
                    <a:pt x="459094" y="305351"/>
                    <a:pt x="456093" y="304902"/>
                    <a:pt x="453242" y="304902"/>
                  </a:cubicBezTo>
                  <a:close/>
                  <a:moveTo>
                    <a:pt x="170186" y="285126"/>
                  </a:moveTo>
                  <a:cubicBezTo>
                    <a:pt x="171687" y="310597"/>
                    <a:pt x="175139" y="335169"/>
                    <a:pt x="180542" y="357794"/>
                  </a:cubicBezTo>
                  <a:cubicBezTo>
                    <a:pt x="198701" y="354048"/>
                    <a:pt x="217160" y="351651"/>
                    <a:pt x="235619" y="350452"/>
                  </a:cubicBezTo>
                  <a:lnTo>
                    <a:pt x="235619" y="285126"/>
                  </a:lnTo>
                  <a:close/>
                  <a:moveTo>
                    <a:pt x="51476" y="285126"/>
                  </a:moveTo>
                  <a:cubicBezTo>
                    <a:pt x="55978" y="322733"/>
                    <a:pt x="70536" y="357344"/>
                    <a:pt x="92297" y="386261"/>
                  </a:cubicBezTo>
                  <a:cubicBezTo>
                    <a:pt x="105353" y="380268"/>
                    <a:pt x="118560" y="375174"/>
                    <a:pt x="132217" y="370679"/>
                  </a:cubicBezTo>
                  <a:cubicBezTo>
                    <a:pt x="125764" y="343860"/>
                    <a:pt x="121562" y="314942"/>
                    <a:pt x="120211" y="285126"/>
                  </a:cubicBezTo>
                  <a:close/>
                  <a:moveTo>
                    <a:pt x="453242" y="253965"/>
                  </a:moveTo>
                  <a:cubicBezTo>
                    <a:pt x="457443" y="253965"/>
                    <a:pt x="461645" y="254714"/>
                    <a:pt x="465697" y="256362"/>
                  </a:cubicBezTo>
                  <a:lnTo>
                    <a:pt x="581247" y="300407"/>
                  </a:lnTo>
                  <a:cubicBezTo>
                    <a:pt x="595953" y="305951"/>
                    <a:pt x="604957" y="320782"/>
                    <a:pt x="603456" y="336363"/>
                  </a:cubicBezTo>
                  <a:cubicBezTo>
                    <a:pt x="593402" y="438687"/>
                    <a:pt x="530075" y="582659"/>
                    <a:pt x="453242" y="582659"/>
                  </a:cubicBezTo>
                  <a:cubicBezTo>
                    <a:pt x="376408" y="582659"/>
                    <a:pt x="313081" y="438687"/>
                    <a:pt x="303027" y="336363"/>
                  </a:cubicBezTo>
                  <a:cubicBezTo>
                    <a:pt x="301526" y="320782"/>
                    <a:pt x="310530" y="305951"/>
                    <a:pt x="325236" y="300407"/>
                  </a:cubicBezTo>
                  <a:lnTo>
                    <a:pt x="440786" y="256362"/>
                  </a:lnTo>
                  <a:cubicBezTo>
                    <a:pt x="444838" y="254714"/>
                    <a:pt x="449040" y="253965"/>
                    <a:pt x="453242" y="253965"/>
                  </a:cubicBezTo>
                  <a:close/>
                  <a:moveTo>
                    <a:pt x="338422" y="162865"/>
                  </a:moveTo>
                  <a:cubicBezTo>
                    <a:pt x="321013" y="166311"/>
                    <a:pt x="303304" y="168558"/>
                    <a:pt x="285595" y="169607"/>
                  </a:cubicBezTo>
                  <a:lnTo>
                    <a:pt x="285595" y="235083"/>
                  </a:lnTo>
                  <a:lnTo>
                    <a:pt x="348627" y="235083"/>
                  </a:lnTo>
                  <a:cubicBezTo>
                    <a:pt x="347276" y="209761"/>
                    <a:pt x="343824" y="185339"/>
                    <a:pt x="338422" y="162865"/>
                  </a:cubicBezTo>
                  <a:close/>
                  <a:moveTo>
                    <a:pt x="180542" y="162415"/>
                  </a:moveTo>
                  <a:cubicBezTo>
                    <a:pt x="175139" y="185040"/>
                    <a:pt x="171687" y="209612"/>
                    <a:pt x="170186" y="235083"/>
                  </a:cubicBezTo>
                  <a:lnTo>
                    <a:pt x="235619" y="235083"/>
                  </a:lnTo>
                  <a:lnTo>
                    <a:pt x="235619" y="169607"/>
                  </a:lnTo>
                  <a:cubicBezTo>
                    <a:pt x="217160" y="168558"/>
                    <a:pt x="198701" y="166161"/>
                    <a:pt x="180542" y="162415"/>
                  </a:cubicBezTo>
                  <a:close/>
                  <a:moveTo>
                    <a:pt x="92297" y="133948"/>
                  </a:moveTo>
                  <a:cubicBezTo>
                    <a:pt x="70536" y="162865"/>
                    <a:pt x="55978" y="197475"/>
                    <a:pt x="51476" y="235083"/>
                  </a:cubicBezTo>
                  <a:lnTo>
                    <a:pt x="120211" y="235083"/>
                  </a:lnTo>
                  <a:cubicBezTo>
                    <a:pt x="121562" y="205117"/>
                    <a:pt x="125764" y="176349"/>
                    <a:pt x="132217" y="149530"/>
                  </a:cubicBezTo>
                  <a:cubicBezTo>
                    <a:pt x="118560" y="145035"/>
                    <a:pt x="105353" y="139791"/>
                    <a:pt x="92297" y="133948"/>
                  </a:cubicBezTo>
                  <a:close/>
                  <a:moveTo>
                    <a:pt x="159231" y="75814"/>
                  </a:moveTo>
                  <a:cubicBezTo>
                    <a:pt x="148875" y="81657"/>
                    <a:pt x="138970" y="88249"/>
                    <a:pt x="129666" y="95591"/>
                  </a:cubicBezTo>
                  <a:cubicBezTo>
                    <a:pt x="135519" y="97839"/>
                    <a:pt x="141372" y="100086"/>
                    <a:pt x="147225" y="102034"/>
                  </a:cubicBezTo>
                  <a:cubicBezTo>
                    <a:pt x="151277" y="91845"/>
                    <a:pt x="155179" y="83605"/>
                    <a:pt x="159231" y="75814"/>
                  </a:cubicBezTo>
                  <a:close/>
                  <a:moveTo>
                    <a:pt x="358682" y="74165"/>
                  </a:moveTo>
                  <a:cubicBezTo>
                    <a:pt x="363184" y="82556"/>
                    <a:pt x="367386" y="91546"/>
                    <a:pt x="371888" y="102783"/>
                  </a:cubicBezTo>
                  <a:cubicBezTo>
                    <a:pt x="378492" y="100536"/>
                    <a:pt x="385095" y="98138"/>
                    <a:pt x="391548" y="95591"/>
                  </a:cubicBezTo>
                  <a:cubicBezTo>
                    <a:pt x="381343" y="87500"/>
                    <a:pt x="370238" y="80309"/>
                    <a:pt x="358682" y="74165"/>
                  </a:cubicBezTo>
                  <a:close/>
                  <a:moveTo>
                    <a:pt x="285595" y="60381"/>
                  </a:moveTo>
                  <a:lnTo>
                    <a:pt x="285595" y="119864"/>
                  </a:lnTo>
                  <a:cubicBezTo>
                    <a:pt x="298051" y="118965"/>
                    <a:pt x="310507" y="117466"/>
                    <a:pt x="322964" y="115219"/>
                  </a:cubicBezTo>
                  <a:cubicBezTo>
                    <a:pt x="314559" y="95741"/>
                    <a:pt x="302253" y="73566"/>
                    <a:pt x="285595" y="60381"/>
                  </a:cubicBezTo>
                  <a:close/>
                  <a:moveTo>
                    <a:pt x="235619" y="58583"/>
                  </a:moveTo>
                  <a:cubicBezTo>
                    <a:pt x="217910" y="71469"/>
                    <a:pt x="204704" y="94692"/>
                    <a:pt x="196149" y="114769"/>
                  </a:cubicBezTo>
                  <a:cubicBezTo>
                    <a:pt x="209206" y="117167"/>
                    <a:pt x="222413" y="118965"/>
                    <a:pt x="235619" y="119864"/>
                  </a:cubicBezTo>
                  <a:close/>
                  <a:moveTo>
                    <a:pt x="259482" y="0"/>
                  </a:moveTo>
                  <a:lnTo>
                    <a:pt x="260532" y="0"/>
                  </a:lnTo>
                  <a:cubicBezTo>
                    <a:pt x="399953" y="0"/>
                    <a:pt x="514161" y="109825"/>
                    <a:pt x="520914" y="247369"/>
                  </a:cubicBezTo>
                  <a:lnTo>
                    <a:pt x="475741" y="230138"/>
                  </a:lnTo>
                  <a:cubicBezTo>
                    <a:pt x="473340" y="229239"/>
                    <a:pt x="471089" y="228640"/>
                    <a:pt x="468688" y="228041"/>
                  </a:cubicBezTo>
                  <a:cubicBezTo>
                    <a:pt x="463285" y="193130"/>
                    <a:pt x="449328" y="160917"/>
                    <a:pt x="428917" y="133948"/>
                  </a:cubicBezTo>
                  <a:cubicBezTo>
                    <a:pt x="415260" y="140240"/>
                    <a:pt x="401153" y="145634"/>
                    <a:pt x="386746" y="150279"/>
                  </a:cubicBezTo>
                  <a:cubicBezTo>
                    <a:pt x="393199" y="176799"/>
                    <a:pt x="397251" y="205416"/>
                    <a:pt x="398752" y="235083"/>
                  </a:cubicBezTo>
                  <a:lnTo>
                    <a:pt x="417812" y="235083"/>
                  </a:lnTo>
                  <a:lnTo>
                    <a:pt x="315310" y="274188"/>
                  </a:lnTo>
                  <a:cubicBezTo>
                    <a:pt x="308556" y="276885"/>
                    <a:pt x="302403" y="280481"/>
                    <a:pt x="297001" y="285126"/>
                  </a:cubicBezTo>
                  <a:lnTo>
                    <a:pt x="285595" y="285126"/>
                  </a:lnTo>
                  <a:lnTo>
                    <a:pt x="285595" y="297861"/>
                  </a:lnTo>
                  <a:cubicBezTo>
                    <a:pt x="277641" y="309698"/>
                    <a:pt x="273589" y="324231"/>
                    <a:pt x="275089" y="339065"/>
                  </a:cubicBezTo>
                  <a:cubicBezTo>
                    <a:pt x="277040" y="358992"/>
                    <a:pt x="280792" y="379669"/>
                    <a:pt x="285895" y="400345"/>
                  </a:cubicBezTo>
                  <a:cubicBezTo>
                    <a:pt x="285745" y="400345"/>
                    <a:pt x="285745" y="400345"/>
                    <a:pt x="285595" y="400345"/>
                  </a:cubicBezTo>
                  <a:lnTo>
                    <a:pt x="285595" y="459828"/>
                  </a:lnTo>
                  <a:cubicBezTo>
                    <a:pt x="290397" y="456082"/>
                    <a:pt x="295050" y="451288"/>
                    <a:pt x="299552" y="445594"/>
                  </a:cubicBezTo>
                  <a:cubicBezTo>
                    <a:pt x="307656" y="468818"/>
                    <a:pt x="317411" y="491142"/>
                    <a:pt x="328516" y="511219"/>
                  </a:cubicBezTo>
                  <a:cubicBezTo>
                    <a:pt x="305405" y="517512"/>
                    <a:pt x="282893" y="520209"/>
                    <a:pt x="259482" y="520209"/>
                  </a:cubicBezTo>
                  <a:cubicBezTo>
                    <a:pt x="118260" y="520209"/>
                    <a:pt x="0" y="404541"/>
                    <a:pt x="0" y="260104"/>
                  </a:cubicBezTo>
                  <a:cubicBezTo>
                    <a:pt x="0" y="115519"/>
                    <a:pt x="118560" y="0"/>
                    <a:pt x="2594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7" name="iSḷide">
              <a:extLst>
                <a:ext uri="{FF2B5EF4-FFF2-40B4-BE49-F238E27FC236}">
                  <a16:creationId xmlns:a16="http://schemas.microsoft.com/office/drawing/2014/main" xmlns="" id="{76775B70-6C07-4428-822D-B7D81145830C}"/>
                </a:ext>
              </a:extLst>
            </p:cNvPr>
            <p:cNvSpPr txBox="1"/>
            <p:nvPr/>
          </p:nvSpPr>
          <p:spPr>
            <a:xfrm>
              <a:off x="7482415" y="3547112"/>
              <a:ext cx="1988092" cy="36253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8" name="iṩľîdé">
              <a:extLst>
                <a:ext uri="{FF2B5EF4-FFF2-40B4-BE49-F238E27FC236}">
                  <a16:creationId xmlns:a16="http://schemas.microsoft.com/office/drawing/2014/main" xmlns="" id="{35ADDD20-7827-46D0-B208-E0F5863F45B6}"/>
                </a:ext>
              </a:extLst>
            </p:cNvPr>
            <p:cNvSpPr/>
            <p:nvPr/>
          </p:nvSpPr>
          <p:spPr>
            <a:xfrm>
              <a:off x="7482415" y="3887099"/>
              <a:ext cx="1988092" cy="56996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9" name="ïś1îḓè">
              <a:extLst>
                <a:ext uri="{FF2B5EF4-FFF2-40B4-BE49-F238E27FC236}">
                  <a16:creationId xmlns:a16="http://schemas.microsoft.com/office/drawing/2014/main" xmlns="" id="{999312C4-EE98-4511-BA43-6F821487FD01}"/>
                </a:ext>
              </a:extLst>
            </p:cNvPr>
            <p:cNvSpPr/>
            <p:nvPr/>
          </p:nvSpPr>
          <p:spPr>
            <a:xfrm>
              <a:off x="8181856" y="2725471"/>
              <a:ext cx="589210" cy="568751"/>
            </a:xfrm>
            <a:custGeom>
              <a:avLst/>
              <a:gdLst>
                <a:gd name="connsiteX0" fmla="*/ 147225 w 603618"/>
                <a:gd name="connsiteY0" fmla="*/ 418175 h 582659"/>
                <a:gd name="connsiteX1" fmla="*/ 129666 w 603618"/>
                <a:gd name="connsiteY1" fmla="*/ 424618 h 582659"/>
                <a:gd name="connsiteX2" fmla="*/ 159231 w 603618"/>
                <a:gd name="connsiteY2" fmla="*/ 444246 h 582659"/>
                <a:gd name="connsiteX3" fmla="*/ 147225 w 603618"/>
                <a:gd name="connsiteY3" fmla="*/ 418175 h 582659"/>
                <a:gd name="connsiteX4" fmla="*/ 235619 w 603618"/>
                <a:gd name="connsiteY4" fmla="*/ 400345 h 582659"/>
                <a:gd name="connsiteX5" fmla="*/ 196149 w 603618"/>
                <a:gd name="connsiteY5" fmla="*/ 405440 h 582659"/>
                <a:gd name="connsiteX6" fmla="*/ 235619 w 603618"/>
                <a:gd name="connsiteY6" fmla="*/ 461476 h 582659"/>
                <a:gd name="connsiteX7" fmla="*/ 453241 w 603618"/>
                <a:gd name="connsiteY7" fmla="*/ 335186 h 582659"/>
                <a:gd name="connsiteX8" fmla="*/ 453241 w 603618"/>
                <a:gd name="connsiteY8" fmla="*/ 501720 h 582659"/>
                <a:gd name="connsiteX9" fmla="*/ 410469 w 603618"/>
                <a:gd name="connsiteY9" fmla="*/ 458889 h 582659"/>
                <a:gd name="connsiteX10" fmla="*/ 379853 w 603618"/>
                <a:gd name="connsiteY10" fmla="*/ 363192 h 582659"/>
                <a:gd name="connsiteX11" fmla="*/ 453242 w 603618"/>
                <a:gd name="connsiteY11" fmla="*/ 304902 h 582659"/>
                <a:gd name="connsiteX12" fmla="*/ 444688 w 603618"/>
                <a:gd name="connsiteY12" fmla="*/ 306400 h 582659"/>
                <a:gd name="connsiteX13" fmla="*/ 364853 w 603618"/>
                <a:gd name="connsiteY13" fmla="*/ 336813 h 582659"/>
                <a:gd name="connsiteX14" fmla="*/ 349547 w 603618"/>
                <a:gd name="connsiteY14" fmla="*/ 361682 h 582659"/>
                <a:gd name="connsiteX15" fmla="*/ 453242 w 603618"/>
                <a:gd name="connsiteY15" fmla="*/ 531722 h 582659"/>
                <a:gd name="connsiteX16" fmla="*/ 556936 w 603618"/>
                <a:gd name="connsiteY16" fmla="*/ 361682 h 582659"/>
                <a:gd name="connsiteX17" fmla="*/ 541630 w 603618"/>
                <a:gd name="connsiteY17" fmla="*/ 336813 h 582659"/>
                <a:gd name="connsiteX18" fmla="*/ 461795 w 603618"/>
                <a:gd name="connsiteY18" fmla="*/ 306400 h 582659"/>
                <a:gd name="connsiteX19" fmla="*/ 453242 w 603618"/>
                <a:gd name="connsiteY19" fmla="*/ 304902 h 582659"/>
                <a:gd name="connsiteX20" fmla="*/ 170186 w 603618"/>
                <a:gd name="connsiteY20" fmla="*/ 285126 h 582659"/>
                <a:gd name="connsiteX21" fmla="*/ 180542 w 603618"/>
                <a:gd name="connsiteY21" fmla="*/ 357794 h 582659"/>
                <a:gd name="connsiteX22" fmla="*/ 235619 w 603618"/>
                <a:gd name="connsiteY22" fmla="*/ 350452 h 582659"/>
                <a:gd name="connsiteX23" fmla="*/ 235619 w 603618"/>
                <a:gd name="connsiteY23" fmla="*/ 285126 h 582659"/>
                <a:gd name="connsiteX24" fmla="*/ 51476 w 603618"/>
                <a:gd name="connsiteY24" fmla="*/ 285126 h 582659"/>
                <a:gd name="connsiteX25" fmla="*/ 92297 w 603618"/>
                <a:gd name="connsiteY25" fmla="*/ 386261 h 582659"/>
                <a:gd name="connsiteX26" fmla="*/ 132217 w 603618"/>
                <a:gd name="connsiteY26" fmla="*/ 370679 h 582659"/>
                <a:gd name="connsiteX27" fmla="*/ 120211 w 603618"/>
                <a:gd name="connsiteY27" fmla="*/ 285126 h 582659"/>
                <a:gd name="connsiteX28" fmla="*/ 453242 w 603618"/>
                <a:gd name="connsiteY28" fmla="*/ 253965 h 582659"/>
                <a:gd name="connsiteX29" fmla="*/ 465697 w 603618"/>
                <a:gd name="connsiteY29" fmla="*/ 256362 h 582659"/>
                <a:gd name="connsiteX30" fmla="*/ 581247 w 603618"/>
                <a:gd name="connsiteY30" fmla="*/ 300407 h 582659"/>
                <a:gd name="connsiteX31" fmla="*/ 603456 w 603618"/>
                <a:gd name="connsiteY31" fmla="*/ 336363 h 582659"/>
                <a:gd name="connsiteX32" fmla="*/ 453242 w 603618"/>
                <a:gd name="connsiteY32" fmla="*/ 582659 h 582659"/>
                <a:gd name="connsiteX33" fmla="*/ 303027 w 603618"/>
                <a:gd name="connsiteY33" fmla="*/ 336363 h 582659"/>
                <a:gd name="connsiteX34" fmla="*/ 325236 w 603618"/>
                <a:gd name="connsiteY34" fmla="*/ 300407 h 582659"/>
                <a:gd name="connsiteX35" fmla="*/ 440786 w 603618"/>
                <a:gd name="connsiteY35" fmla="*/ 256362 h 582659"/>
                <a:gd name="connsiteX36" fmla="*/ 453242 w 603618"/>
                <a:gd name="connsiteY36" fmla="*/ 253965 h 582659"/>
                <a:gd name="connsiteX37" fmla="*/ 338422 w 603618"/>
                <a:gd name="connsiteY37" fmla="*/ 162865 h 582659"/>
                <a:gd name="connsiteX38" fmla="*/ 285595 w 603618"/>
                <a:gd name="connsiteY38" fmla="*/ 169607 h 582659"/>
                <a:gd name="connsiteX39" fmla="*/ 285595 w 603618"/>
                <a:gd name="connsiteY39" fmla="*/ 235083 h 582659"/>
                <a:gd name="connsiteX40" fmla="*/ 348627 w 603618"/>
                <a:gd name="connsiteY40" fmla="*/ 235083 h 582659"/>
                <a:gd name="connsiteX41" fmla="*/ 338422 w 603618"/>
                <a:gd name="connsiteY41" fmla="*/ 162865 h 582659"/>
                <a:gd name="connsiteX42" fmla="*/ 180542 w 603618"/>
                <a:gd name="connsiteY42" fmla="*/ 162415 h 582659"/>
                <a:gd name="connsiteX43" fmla="*/ 170186 w 603618"/>
                <a:gd name="connsiteY43" fmla="*/ 235083 h 582659"/>
                <a:gd name="connsiteX44" fmla="*/ 235619 w 603618"/>
                <a:gd name="connsiteY44" fmla="*/ 235083 h 582659"/>
                <a:gd name="connsiteX45" fmla="*/ 235619 w 603618"/>
                <a:gd name="connsiteY45" fmla="*/ 169607 h 582659"/>
                <a:gd name="connsiteX46" fmla="*/ 180542 w 603618"/>
                <a:gd name="connsiteY46" fmla="*/ 162415 h 582659"/>
                <a:gd name="connsiteX47" fmla="*/ 92297 w 603618"/>
                <a:gd name="connsiteY47" fmla="*/ 133948 h 582659"/>
                <a:gd name="connsiteX48" fmla="*/ 51476 w 603618"/>
                <a:gd name="connsiteY48" fmla="*/ 235083 h 582659"/>
                <a:gd name="connsiteX49" fmla="*/ 120211 w 603618"/>
                <a:gd name="connsiteY49" fmla="*/ 235083 h 582659"/>
                <a:gd name="connsiteX50" fmla="*/ 132217 w 603618"/>
                <a:gd name="connsiteY50" fmla="*/ 149530 h 582659"/>
                <a:gd name="connsiteX51" fmla="*/ 92297 w 603618"/>
                <a:gd name="connsiteY51" fmla="*/ 133948 h 582659"/>
                <a:gd name="connsiteX52" fmla="*/ 159231 w 603618"/>
                <a:gd name="connsiteY52" fmla="*/ 75814 h 582659"/>
                <a:gd name="connsiteX53" fmla="*/ 129666 w 603618"/>
                <a:gd name="connsiteY53" fmla="*/ 95591 h 582659"/>
                <a:gd name="connsiteX54" fmla="*/ 147225 w 603618"/>
                <a:gd name="connsiteY54" fmla="*/ 102034 h 582659"/>
                <a:gd name="connsiteX55" fmla="*/ 159231 w 603618"/>
                <a:gd name="connsiteY55" fmla="*/ 75814 h 582659"/>
                <a:gd name="connsiteX56" fmla="*/ 358682 w 603618"/>
                <a:gd name="connsiteY56" fmla="*/ 74165 h 582659"/>
                <a:gd name="connsiteX57" fmla="*/ 371888 w 603618"/>
                <a:gd name="connsiteY57" fmla="*/ 102783 h 582659"/>
                <a:gd name="connsiteX58" fmla="*/ 391548 w 603618"/>
                <a:gd name="connsiteY58" fmla="*/ 95591 h 582659"/>
                <a:gd name="connsiteX59" fmla="*/ 358682 w 603618"/>
                <a:gd name="connsiteY59" fmla="*/ 74165 h 582659"/>
                <a:gd name="connsiteX60" fmla="*/ 285595 w 603618"/>
                <a:gd name="connsiteY60" fmla="*/ 60381 h 582659"/>
                <a:gd name="connsiteX61" fmla="*/ 285595 w 603618"/>
                <a:gd name="connsiteY61" fmla="*/ 119864 h 582659"/>
                <a:gd name="connsiteX62" fmla="*/ 322964 w 603618"/>
                <a:gd name="connsiteY62" fmla="*/ 115219 h 582659"/>
                <a:gd name="connsiteX63" fmla="*/ 285595 w 603618"/>
                <a:gd name="connsiteY63" fmla="*/ 60381 h 582659"/>
                <a:gd name="connsiteX64" fmla="*/ 235619 w 603618"/>
                <a:gd name="connsiteY64" fmla="*/ 58583 h 582659"/>
                <a:gd name="connsiteX65" fmla="*/ 196149 w 603618"/>
                <a:gd name="connsiteY65" fmla="*/ 114769 h 582659"/>
                <a:gd name="connsiteX66" fmla="*/ 235619 w 603618"/>
                <a:gd name="connsiteY66" fmla="*/ 119864 h 582659"/>
                <a:gd name="connsiteX67" fmla="*/ 259482 w 603618"/>
                <a:gd name="connsiteY67" fmla="*/ 0 h 582659"/>
                <a:gd name="connsiteX68" fmla="*/ 260532 w 603618"/>
                <a:gd name="connsiteY68" fmla="*/ 0 h 582659"/>
                <a:gd name="connsiteX69" fmla="*/ 520914 w 603618"/>
                <a:gd name="connsiteY69" fmla="*/ 247369 h 582659"/>
                <a:gd name="connsiteX70" fmla="*/ 475741 w 603618"/>
                <a:gd name="connsiteY70" fmla="*/ 230138 h 582659"/>
                <a:gd name="connsiteX71" fmla="*/ 468688 w 603618"/>
                <a:gd name="connsiteY71" fmla="*/ 228041 h 582659"/>
                <a:gd name="connsiteX72" fmla="*/ 428917 w 603618"/>
                <a:gd name="connsiteY72" fmla="*/ 133948 h 582659"/>
                <a:gd name="connsiteX73" fmla="*/ 386746 w 603618"/>
                <a:gd name="connsiteY73" fmla="*/ 150279 h 582659"/>
                <a:gd name="connsiteX74" fmla="*/ 398752 w 603618"/>
                <a:gd name="connsiteY74" fmla="*/ 235083 h 582659"/>
                <a:gd name="connsiteX75" fmla="*/ 417812 w 603618"/>
                <a:gd name="connsiteY75" fmla="*/ 235083 h 582659"/>
                <a:gd name="connsiteX76" fmla="*/ 315310 w 603618"/>
                <a:gd name="connsiteY76" fmla="*/ 274188 h 582659"/>
                <a:gd name="connsiteX77" fmla="*/ 297001 w 603618"/>
                <a:gd name="connsiteY77" fmla="*/ 285126 h 582659"/>
                <a:gd name="connsiteX78" fmla="*/ 285595 w 603618"/>
                <a:gd name="connsiteY78" fmla="*/ 285126 h 582659"/>
                <a:gd name="connsiteX79" fmla="*/ 285595 w 603618"/>
                <a:gd name="connsiteY79" fmla="*/ 297861 h 582659"/>
                <a:gd name="connsiteX80" fmla="*/ 275089 w 603618"/>
                <a:gd name="connsiteY80" fmla="*/ 339065 h 582659"/>
                <a:gd name="connsiteX81" fmla="*/ 285895 w 603618"/>
                <a:gd name="connsiteY81" fmla="*/ 400345 h 582659"/>
                <a:gd name="connsiteX82" fmla="*/ 285595 w 603618"/>
                <a:gd name="connsiteY82" fmla="*/ 400345 h 582659"/>
                <a:gd name="connsiteX83" fmla="*/ 285595 w 603618"/>
                <a:gd name="connsiteY83" fmla="*/ 459828 h 582659"/>
                <a:gd name="connsiteX84" fmla="*/ 299552 w 603618"/>
                <a:gd name="connsiteY84" fmla="*/ 445594 h 582659"/>
                <a:gd name="connsiteX85" fmla="*/ 328516 w 603618"/>
                <a:gd name="connsiteY85" fmla="*/ 511219 h 582659"/>
                <a:gd name="connsiteX86" fmla="*/ 259482 w 603618"/>
                <a:gd name="connsiteY86" fmla="*/ 520209 h 582659"/>
                <a:gd name="connsiteX87" fmla="*/ 0 w 603618"/>
                <a:gd name="connsiteY87" fmla="*/ 260104 h 582659"/>
                <a:gd name="connsiteX88" fmla="*/ 259482 w 603618"/>
                <a:gd name="connsiteY88" fmla="*/ 0 h 58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3618" h="582659">
                  <a:moveTo>
                    <a:pt x="147225" y="418175"/>
                  </a:moveTo>
                  <a:cubicBezTo>
                    <a:pt x="141372" y="420123"/>
                    <a:pt x="135519" y="422221"/>
                    <a:pt x="129666" y="424618"/>
                  </a:cubicBezTo>
                  <a:cubicBezTo>
                    <a:pt x="138970" y="431959"/>
                    <a:pt x="148875" y="438552"/>
                    <a:pt x="159231" y="444246"/>
                  </a:cubicBezTo>
                  <a:cubicBezTo>
                    <a:pt x="155179" y="436604"/>
                    <a:pt x="151277" y="428364"/>
                    <a:pt x="147225" y="418175"/>
                  </a:cubicBezTo>
                  <a:close/>
                  <a:moveTo>
                    <a:pt x="235619" y="400345"/>
                  </a:moveTo>
                  <a:cubicBezTo>
                    <a:pt x="222413" y="401244"/>
                    <a:pt x="209206" y="402893"/>
                    <a:pt x="196149" y="405440"/>
                  </a:cubicBezTo>
                  <a:cubicBezTo>
                    <a:pt x="204704" y="425367"/>
                    <a:pt x="217910" y="448740"/>
                    <a:pt x="235619" y="461476"/>
                  </a:cubicBezTo>
                  <a:close/>
                  <a:moveTo>
                    <a:pt x="453241" y="335186"/>
                  </a:moveTo>
                  <a:lnTo>
                    <a:pt x="453241" y="501720"/>
                  </a:lnTo>
                  <a:cubicBezTo>
                    <a:pt x="444386" y="501720"/>
                    <a:pt x="427728" y="490488"/>
                    <a:pt x="410469" y="458889"/>
                  </a:cubicBezTo>
                  <a:cubicBezTo>
                    <a:pt x="395161" y="431033"/>
                    <a:pt x="383605" y="394791"/>
                    <a:pt x="379853" y="363192"/>
                  </a:cubicBezTo>
                  <a:close/>
                  <a:moveTo>
                    <a:pt x="453242" y="304902"/>
                  </a:moveTo>
                  <a:cubicBezTo>
                    <a:pt x="450390" y="304902"/>
                    <a:pt x="447389" y="305351"/>
                    <a:pt x="444688" y="306400"/>
                  </a:cubicBezTo>
                  <a:lnTo>
                    <a:pt x="364853" y="336813"/>
                  </a:lnTo>
                  <a:cubicBezTo>
                    <a:pt x="354799" y="340708"/>
                    <a:pt x="348496" y="350896"/>
                    <a:pt x="349547" y="361682"/>
                  </a:cubicBezTo>
                  <a:cubicBezTo>
                    <a:pt x="356450" y="432395"/>
                    <a:pt x="400119" y="531722"/>
                    <a:pt x="453242" y="531722"/>
                  </a:cubicBezTo>
                  <a:cubicBezTo>
                    <a:pt x="506364" y="531722"/>
                    <a:pt x="550033" y="432395"/>
                    <a:pt x="556936" y="361682"/>
                  </a:cubicBezTo>
                  <a:cubicBezTo>
                    <a:pt x="558137" y="350896"/>
                    <a:pt x="551834" y="340708"/>
                    <a:pt x="541630" y="336813"/>
                  </a:cubicBezTo>
                  <a:lnTo>
                    <a:pt x="461795" y="306400"/>
                  </a:lnTo>
                  <a:cubicBezTo>
                    <a:pt x="459094" y="305351"/>
                    <a:pt x="456093" y="304902"/>
                    <a:pt x="453242" y="304902"/>
                  </a:cubicBezTo>
                  <a:close/>
                  <a:moveTo>
                    <a:pt x="170186" y="285126"/>
                  </a:moveTo>
                  <a:cubicBezTo>
                    <a:pt x="171687" y="310597"/>
                    <a:pt x="175139" y="335169"/>
                    <a:pt x="180542" y="357794"/>
                  </a:cubicBezTo>
                  <a:cubicBezTo>
                    <a:pt x="198701" y="354048"/>
                    <a:pt x="217160" y="351651"/>
                    <a:pt x="235619" y="350452"/>
                  </a:cubicBezTo>
                  <a:lnTo>
                    <a:pt x="235619" y="285126"/>
                  </a:lnTo>
                  <a:close/>
                  <a:moveTo>
                    <a:pt x="51476" y="285126"/>
                  </a:moveTo>
                  <a:cubicBezTo>
                    <a:pt x="55978" y="322733"/>
                    <a:pt x="70536" y="357344"/>
                    <a:pt x="92297" y="386261"/>
                  </a:cubicBezTo>
                  <a:cubicBezTo>
                    <a:pt x="105353" y="380268"/>
                    <a:pt x="118560" y="375174"/>
                    <a:pt x="132217" y="370679"/>
                  </a:cubicBezTo>
                  <a:cubicBezTo>
                    <a:pt x="125764" y="343860"/>
                    <a:pt x="121562" y="314942"/>
                    <a:pt x="120211" y="285126"/>
                  </a:cubicBezTo>
                  <a:close/>
                  <a:moveTo>
                    <a:pt x="453242" y="253965"/>
                  </a:moveTo>
                  <a:cubicBezTo>
                    <a:pt x="457443" y="253965"/>
                    <a:pt x="461645" y="254714"/>
                    <a:pt x="465697" y="256362"/>
                  </a:cubicBezTo>
                  <a:lnTo>
                    <a:pt x="581247" y="300407"/>
                  </a:lnTo>
                  <a:cubicBezTo>
                    <a:pt x="595953" y="305951"/>
                    <a:pt x="604957" y="320782"/>
                    <a:pt x="603456" y="336363"/>
                  </a:cubicBezTo>
                  <a:cubicBezTo>
                    <a:pt x="593402" y="438687"/>
                    <a:pt x="530075" y="582659"/>
                    <a:pt x="453242" y="582659"/>
                  </a:cubicBezTo>
                  <a:cubicBezTo>
                    <a:pt x="376408" y="582659"/>
                    <a:pt x="313081" y="438687"/>
                    <a:pt x="303027" y="336363"/>
                  </a:cubicBezTo>
                  <a:cubicBezTo>
                    <a:pt x="301526" y="320782"/>
                    <a:pt x="310530" y="305951"/>
                    <a:pt x="325236" y="300407"/>
                  </a:cubicBezTo>
                  <a:lnTo>
                    <a:pt x="440786" y="256362"/>
                  </a:lnTo>
                  <a:cubicBezTo>
                    <a:pt x="444838" y="254714"/>
                    <a:pt x="449040" y="253965"/>
                    <a:pt x="453242" y="253965"/>
                  </a:cubicBezTo>
                  <a:close/>
                  <a:moveTo>
                    <a:pt x="338422" y="162865"/>
                  </a:moveTo>
                  <a:cubicBezTo>
                    <a:pt x="321013" y="166311"/>
                    <a:pt x="303304" y="168558"/>
                    <a:pt x="285595" y="169607"/>
                  </a:cubicBezTo>
                  <a:lnTo>
                    <a:pt x="285595" y="235083"/>
                  </a:lnTo>
                  <a:lnTo>
                    <a:pt x="348627" y="235083"/>
                  </a:lnTo>
                  <a:cubicBezTo>
                    <a:pt x="347276" y="209761"/>
                    <a:pt x="343824" y="185339"/>
                    <a:pt x="338422" y="162865"/>
                  </a:cubicBezTo>
                  <a:close/>
                  <a:moveTo>
                    <a:pt x="180542" y="162415"/>
                  </a:moveTo>
                  <a:cubicBezTo>
                    <a:pt x="175139" y="185040"/>
                    <a:pt x="171687" y="209612"/>
                    <a:pt x="170186" y="235083"/>
                  </a:cubicBezTo>
                  <a:lnTo>
                    <a:pt x="235619" y="235083"/>
                  </a:lnTo>
                  <a:lnTo>
                    <a:pt x="235619" y="169607"/>
                  </a:lnTo>
                  <a:cubicBezTo>
                    <a:pt x="217160" y="168558"/>
                    <a:pt x="198701" y="166161"/>
                    <a:pt x="180542" y="162415"/>
                  </a:cubicBezTo>
                  <a:close/>
                  <a:moveTo>
                    <a:pt x="92297" y="133948"/>
                  </a:moveTo>
                  <a:cubicBezTo>
                    <a:pt x="70536" y="162865"/>
                    <a:pt x="55978" y="197475"/>
                    <a:pt x="51476" y="235083"/>
                  </a:cubicBezTo>
                  <a:lnTo>
                    <a:pt x="120211" y="235083"/>
                  </a:lnTo>
                  <a:cubicBezTo>
                    <a:pt x="121562" y="205117"/>
                    <a:pt x="125764" y="176349"/>
                    <a:pt x="132217" y="149530"/>
                  </a:cubicBezTo>
                  <a:cubicBezTo>
                    <a:pt x="118560" y="145035"/>
                    <a:pt x="105353" y="139791"/>
                    <a:pt x="92297" y="133948"/>
                  </a:cubicBezTo>
                  <a:close/>
                  <a:moveTo>
                    <a:pt x="159231" y="75814"/>
                  </a:moveTo>
                  <a:cubicBezTo>
                    <a:pt x="148875" y="81657"/>
                    <a:pt x="138970" y="88249"/>
                    <a:pt x="129666" y="95591"/>
                  </a:cubicBezTo>
                  <a:cubicBezTo>
                    <a:pt x="135519" y="97839"/>
                    <a:pt x="141372" y="100086"/>
                    <a:pt x="147225" y="102034"/>
                  </a:cubicBezTo>
                  <a:cubicBezTo>
                    <a:pt x="151277" y="91845"/>
                    <a:pt x="155179" y="83605"/>
                    <a:pt x="159231" y="75814"/>
                  </a:cubicBezTo>
                  <a:close/>
                  <a:moveTo>
                    <a:pt x="358682" y="74165"/>
                  </a:moveTo>
                  <a:cubicBezTo>
                    <a:pt x="363184" y="82556"/>
                    <a:pt x="367386" y="91546"/>
                    <a:pt x="371888" y="102783"/>
                  </a:cubicBezTo>
                  <a:cubicBezTo>
                    <a:pt x="378492" y="100536"/>
                    <a:pt x="385095" y="98138"/>
                    <a:pt x="391548" y="95591"/>
                  </a:cubicBezTo>
                  <a:cubicBezTo>
                    <a:pt x="381343" y="87500"/>
                    <a:pt x="370238" y="80309"/>
                    <a:pt x="358682" y="74165"/>
                  </a:cubicBezTo>
                  <a:close/>
                  <a:moveTo>
                    <a:pt x="285595" y="60381"/>
                  </a:moveTo>
                  <a:lnTo>
                    <a:pt x="285595" y="119864"/>
                  </a:lnTo>
                  <a:cubicBezTo>
                    <a:pt x="298051" y="118965"/>
                    <a:pt x="310507" y="117466"/>
                    <a:pt x="322964" y="115219"/>
                  </a:cubicBezTo>
                  <a:cubicBezTo>
                    <a:pt x="314559" y="95741"/>
                    <a:pt x="302253" y="73566"/>
                    <a:pt x="285595" y="60381"/>
                  </a:cubicBezTo>
                  <a:close/>
                  <a:moveTo>
                    <a:pt x="235619" y="58583"/>
                  </a:moveTo>
                  <a:cubicBezTo>
                    <a:pt x="217910" y="71469"/>
                    <a:pt x="204704" y="94692"/>
                    <a:pt x="196149" y="114769"/>
                  </a:cubicBezTo>
                  <a:cubicBezTo>
                    <a:pt x="209206" y="117167"/>
                    <a:pt x="222413" y="118965"/>
                    <a:pt x="235619" y="119864"/>
                  </a:cubicBezTo>
                  <a:close/>
                  <a:moveTo>
                    <a:pt x="259482" y="0"/>
                  </a:moveTo>
                  <a:lnTo>
                    <a:pt x="260532" y="0"/>
                  </a:lnTo>
                  <a:cubicBezTo>
                    <a:pt x="399953" y="0"/>
                    <a:pt x="514161" y="109825"/>
                    <a:pt x="520914" y="247369"/>
                  </a:cubicBezTo>
                  <a:lnTo>
                    <a:pt x="475741" y="230138"/>
                  </a:lnTo>
                  <a:cubicBezTo>
                    <a:pt x="473340" y="229239"/>
                    <a:pt x="471089" y="228640"/>
                    <a:pt x="468688" y="228041"/>
                  </a:cubicBezTo>
                  <a:cubicBezTo>
                    <a:pt x="463285" y="193130"/>
                    <a:pt x="449328" y="160917"/>
                    <a:pt x="428917" y="133948"/>
                  </a:cubicBezTo>
                  <a:cubicBezTo>
                    <a:pt x="415260" y="140240"/>
                    <a:pt x="401153" y="145634"/>
                    <a:pt x="386746" y="150279"/>
                  </a:cubicBezTo>
                  <a:cubicBezTo>
                    <a:pt x="393199" y="176799"/>
                    <a:pt x="397251" y="205416"/>
                    <a:pt x="398752" y="235083"/>
                  </a:cubicBezTo>
                  <a:lnTo>
                    <a:pt x="417812" y="235083"/>
                  </a:lnTo>
                  <a:lnTo>
                    <a:pt x="315310" y="274188"/>
                  </a:lnTo>
                  <a:cubicBezTo>
                    <a:pt x="308556" y="276885"/>
                    <a:pt x="302403" y="280481"/>
                    <a:pt x="297001" y="285126"/>
                  </a:cubicBezTo>
                  <a:lnTo>
                    <a:pt x="285595" y="285126"/>
                  </a:lnTo>
                  <a:lnTo>
                    <a:pt x="285595" y="297861"/>
                  </a:lnTo>
                  <a:cubicBezTo>
                    <a:pt x="277641" y="309698"/>
                    <a:pt x="273589" y="324231"/>
                    <a:pt x="275089" y="339065"/>
                  </a:cubicBezTo>
                  <a:cubicBezTo>
                    <a:pt x="277040" y="358992"/>
                    <a:pt x="280792" y="379669"/>
                    <a:pt x="285895" y="400345"/>
                  </a:cubicBezTo>
                  <a:cubicBezTo>
                    <a:pt x="285745" y="400345"/>
                    <a:pt x="285745" y="400345"/>
                    <a:pt x="285595" y="400345"/>
                  </a:cubicBezTo>
                  <a:lnTo>
                    <a:pt x="285595" y="459828"/>
                  </a:lnTo>
                  <a:cubicBezTo>
                    <a:pt x="290397" y="456082"/>
                    <a:pt x="295050" y="451288"/>
                    <a:pt x="299552" y="445594"/>
                  </a:cubicBezTo>
                  <a:cubicBezTo>
                    <a:pt x="307656" y="468818"/>
                    <a:pt x="317411" y="491142"/>
                    <a:pt x="328516" y="511219"/>
                  </a:cubicBezTo>
                  <a:cubicBezTo>
                    <a:pt x="305405" y="517512"/>
                    <a:pt x="282893" y="520209"/>
                    <a:pt x="259482" y="520209"/>
                  </a:cubicBezTo>
                  <a:cubicBezTo>
                    <a:pt x="118260" y="520209"/>
                    <a:pt x="0" y="404541"/>
                    <a:pt x="0" y="260104"/>
                  </a:cubicBezTo>
                  <a:cubicBezTo>
                    <a:pt x="0" y="115519"/>
                    <a:pt x="118560" y="0"/>
                    <a:pt x="2594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0" name="ísľiḋê">
              <a:extLst>
                <a:ext uri="{FF2B5EF4-FFF2-40B4-BE49-F238E27FC236}">
                  <a16:creationId xmlns:a16="http://schemas.microsoft.com/office/drawing/2014/main" xmlns="" id="{8C1643C3-B82A-40C1-8464-D6DA8A9AF3F3}"/>
                </a:ext>
              </a:extLst>
            </p:cNvPr>
            <p:cNvSpPr txBox="1"/>
            <p:nvPr/>
          </p:nvSpPr>
          <p:spPr>
            <a:xfrm>
              <a:off x="9591133" y="3547112"/>
              <a:ext cx="1988092" cy="36253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1" name="ïšlídê">
              <a:extLst>
                <a:ext uri="{FF2B5EF4-FFF2-40B4-BE49-F238E27FC236}">
                  <a16:creationId xmlns:a16="http://schemas.microsoft.com/office/drawing/2014/main" xmlns="" id="{2DB7F1B3-88BE-441A-8EEA-C3AA34096768}"/>
                </a:ext>
              </a:extLst>
            </p:cNvPr>
            <p:cNvSpPr/>
            <p:nvPr/>
          </p:nvSpPr>
          <p:spPr>
            <a:xfrm>
              <a:off x="9591133" y="3887099"/>
              <a:ext cx="1988092" cy="56996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42" name="íŝḻídé">
              <a:extLst>
                <a:ext uri="{FF2B5EF4-FFF2-40B4-BE49-F238E27FC236}">
                  <a16:creationId xmlns:a16="http://schemas.microsoft.com/office/drawing/2014/main" xmlns="" id="{B55E13D1-2578-4A77-A1D2-D16307E012E6}"/>
                </a:ext>
              </a:extLst>
            </p:cNvPr>
            <p:cNvSpPr/>
            <p:nvPr/>
          </p:nvSpPr>
          <p:spPr>
            <a:xfrm>
              <a:off x="10290573" y="2725471"/>
              <a:ext cx="589210" cy="568751"/>
            </a:xfrm>
            <a:custGeom>
              <a:avLst/>
              <a:gdLst>
                <a:gd name="connsiteX0" fmla="*/ 147225 w 603618"/>
                <a:gd name="connsiteY0" fmla="*/ 418175 h 582659"/>
                <a:gd name="connsiteX1" fmla="*/ 129666 w 603618"/>
                <a:gd name="connsiteY1" fmla="*/ 424618 h 582659"/>
                <a:gd name="connsiteX2" fmla="*/ 159231 w 603618"/>
                <a:gd name="connsiteY2" fmla="*/ 444246 h 582659"/>
                <a:gd name="connsiteX3" fmla="*/ 147225 w 603618"/>
                <a:gd name="connsiteY3" fmla="*/ 418175 h 582659"/>
                <a:gd name="connsiteX4" fmla="*/ 235619 w 603618"/>
                <a:gd name="connsiteY4" fmla="*/ 400345 h 582659"/>
                <a:gd name="connsiteX5" fmla="*/ 196149 w 603618"/>
                <a:gd name="connsiteY5" fmla="*/ 405440 h 582659"/>
                <a:gd name="connsiteX6" fmla="*/ 235619 w 603618"/>
                <a:gd name="connsiteY6" fmla="*/ 461476 h 582659"/>
                <a:gd name="connsiteX7" fmla="*/ 453241 w 603618"/>
                <a:gd name="connsiteY7" fmla="*/ 335186 h 582659"/>
                <a:gd name="connsiteX8" fmla="*/ 453241 w 603618"/>
                <a:gd name="connsiteY8" fmla="*/ 501720 h 582659"/>
                <a:gd name="connsiteX9" fmla="*/ 410469 w 603618"/>
                <a:gd name="connsiteY9" fmla="*/ 458889 h 582659"/>
                <a:gd name="connsiteX10" fmla="*/ 379853 w 603618"/>
                <a:gd name="connsiteY10" fmla="*/ 363192 h 582659"/>
                <a:gd name="connsiteX11" fmla="*/ 453242 w 603618"/>
                <a:gd name="connsiteY11" fmla="*/ 304902 h 582659"/>
                <a:gd name="connsiteX12" fmla="*/ 444688 w 603618"/>
                <a:gd name="connsiteY12" fmla="*/ 306400 h 582659"/>
                <a:gd name="connsiteX13" fmla="*/ 364853 w 603618"/>
                <a:gd name="connsiteY13" fmla="*/ 336813 h 582659"/>
                <a:gd name="connsiteX14" fmla="*/ 349547 w 603618"/>
                <a:gd name="connsiteY14" fmla="*/ 361682 h 582659"/>
                <a:gd name="connsiteX15" fmla="*/ 453242 w 603618"/>
                <a:gd name="connsiteY15" fmla="*/ 531722 h 582659"/>
                <a:gd name="connsiteX16" fmla="*/ 556936 w 603618"/>
                <a:gd name="connsiteY16" fmla="*/ 361682 h 582659"/>
                <a:gd name="connsiteX17" fmla="*/ 541630 w 603618"/>
                <a:gd name="connsiteY17" fmla="*/ 336813 h 582659"/>
                <a:gd name="connsiteX18" fmla="*/ 461795 w 603618"/>
                <a:gd name="connsiteY18" fmla="*/ 306400 h 582659"/>
                <a:gd name="connsiteX19" fmla="*/ 453242 w 603618"/>
                <a:gd name="connsiteY19" fmla="*/ 304902 h 582659"/>
                <a:gd name="connsiteX20" fmla="*/ 170186 w 603618"/>
                <a:gd name="connsiteY20" fmla="*/ 285126 h 582659"/>
                <a:gd name="connsiteX21" fmla="*/ 180542 w 603618"/>
                <a:gd name="connsiteY21" fmla="*/ 357794 h 582659"/>
                <a:gd name="connsiteX22" fmla="*/ 235619 w 603618"/>
                <a:gd name="connsiteY22" fmla="*/ 350452 h 582659"/>
                <a:gd name="connsiteX23" fmla="*/ 235619 w 603618"/>
                <a:gd name="connsiteY23" fmla="*/ 285126 h 582659"/>
                <a:gd name="connsiteX24" fmla="*/ 51476 w 603618"/>
                <a:gd name="connsiteY24" fmla="*/ 285126 h 582659"/>
                <a:gd name="connsiteX25" fmla="*/ 92297 w 603618"/>
                <a:gd name="connsiteY25" fmla="*/ 386261 h 582659"/>
                <a:gd name="connsiteX26" fmla="*/ 132217 w 603618"/>
                <a:gd name="connsiteY26" fmla="*/ 370679 h 582659"/>
                <a:gd name="connsiteX27" fmla="*/ 120211 w 603618"/>
                <a:gd name="connsiteY27" fmla="*/ 285126 h 582659"/>
                <a:gd name="connsiteX28" fmla="*/ 453242 w 603618"/>
                <a:gd name="connsiteY28" fmla="*/ 253965 h 582659"/>
                <a:gd name="connsiteX29" fmla="*/ 465697 w 603618"/>
                <a:gd name="connsiteY29" fmla="*/ 256362 h 582659"/>
                <a:gd name="connsiteX30" fmla="*/ 581247 w 603618"/>
                <a:gd name="connsiteY30" fmla="*/ 300407 h 582659"/>
                <a:gd name="connsiteX31" fmla="*/ 603456 w 603618"/>
                <a:gd name="connsiteY31" fmla="*/ 336363 h 582659"/>
                <a:gd name="connsiteX32" fmla="*/ 453242 w 603618"/>
                <a:gd name="connsiteY32" fmla="*/ 582659 h 582659"/>
                <a:gd name="connsiteX33" fmla="*/ 303027 w 603618"/>
                <a:gd name="connsiteY33" fmla="*/ 336363 h 582659"/>
                <a:gd name="connsiteX34" fmla="*/ 325236 w 603618"/>
                <a:gd name="connsiteY34" fmla="*/ 300407 h 582659"/>
                <a:gd name="connsiteX35" fmla="*/ 440786 w 603618"/>
                <a:gd name="connsiteY35" fmla="*/ 256362 h 582659"/>
                <a:gd name="connsiteX36" fmla="*/ 453242 w 603618"/>
                <a:gd name="connsiteY36" fmla="*/ 253965 h 582659"/>
                <a:gd name="connsiteX37" fmla="*/ 338422 w 603618"/>
                <a:gd name="connsiteY37" fmla="*/ 162865 h 582659"/>
                <a:gd name="connsiteX38" fmla="*/ 285595 w 603618"/>
                <a:gd name="connsiteY38" fmla="*/ 169607 h 582659"/>
                <a:gd name="connsiteX39" fmla="*/ 285595 w 603618"/>
                <a:gd name="connsiteY39" fmla="*/ 235083 h 582659"/>
                <a:gd name="connsiteX40" fmla="*/ 348627 w 603618"/>
                <a:gd name="connsiteY40" fmla="*/ 235083 h 582659"/>
                <a:gd name="connsiteX41" fmla="*/ 338422 w 603618"/>
                <a:gd name="connsiteY41" fmla="*/ 162865 h 582659"/>
                <a:gd name="connsiteX42" fmla="*/ 180542 w 603618"/>
                <a:gd name="connsiteY42" fmla="*/ 162415 h 582659"/>
                <a:gd name="connsiteX43" fmla="*/ 170186 w 603618"/>
                <a:gd name="connsiteY43" fmla="*/ 235083 h 582659"/>
                <a:gd name="connsiteX44" fmla="*/ 235619 w 603618"/>
                <a:gd name="connsiteY44" fmla="*/ 235083 h 582659"/>
                <a:gd name="connsiteX45" fmla="*/ 235619 w 603618"/>
                <a:gd name="connsiteY45" fmla="*/ 169607 h 582659"/>
                <a:gd name="connsiteX46" fmla="*/ 180542 w 603618"/>
                <a:gd name="connsiteY46" fmla="*/ 162415 h 582659"/>
                <a:gd name="connsiteX47" fmla="*/ 92297 w 603618"/>
                <a:gd name="connsiteY47" fmla="*/ 133948 h 582659"/>
                <a:gd name="connsiteX48" fmla="*/ 51476 w 603618"/>
                <a:gd name="connsiteY48" fmla="*/ 235083 h 582659"/>
                <a:gd name="connsiteX49" fmla="*/ 120211 w 603618"/>
                <a:gd name="connsiteY49" fmla="*/ 235083 h 582659"/>
                <a:gd name="connsiteX50" fmla="*/ 132217 w 603618"/>
                <a:gd name="connsiteY50" fmla="*/ 149530 h 582659"/>
                <a:gd name="connsiteX51" fmla="*/ 92297 w 603618"/>
                <a:gd name="connsiteY51" fmla="*/ 133948 h 582659"/>
                <a:gd name="connsiteX52" fmla="*/ 159231 w 603618"/>
                <a:gd name="connsiteY52" fmla="*/ 75814 h 582659"/>
                <a:gd name="connsiteX53" fmla="*/ 129666 w 603618"/>
                <a:gd name="connsiteY53" fmla="*/ 95591 h 582659"/>
                <a:gd name="connsiteX54" fmla="*/ 147225 w 603618"/>
                <a:gd name="connsiteY54" fmla="*/ 102034 h 582659"/>
                <a:gd name="connsiteX55" fmla="*/ 159231 w 603618"/>
                <a:gd name="connsiteY55" fmla="*/ 75814 h 582659"/>
                <a:gd name="connsiteX56" fmla="*/ 358682 w 603618"/>
                <a:gd name="connsiteY56" fmla="*/ 74165 h 582659"/>
                <a:gd name="connsiteX57" fmla="*/ 371888 w 603618"/>
                <a:gd name="connsiteY57" fmla="*/ 102783 h 582659"/>
                <a:gd name="connsiteX58" fmla="*/ 391548 w 603618"/>
                <a:gd name="connsiteY58" fmla="*/ 95591 h 582659"/>
                <a:gd name="connsiteX59" fmla="*/ 358682 w 603618"/>
                <a:gd name="connsiteY59" fmla="*/ 74165 h 582659"/>
                <a:gd name="connsiteX60" fmla="*/ 285595 w 603618"/>
                <a:gd name="connsiteY60" fmla="*/ 60381 h 582659"/>
                <a:gd name="connsiteX61" fmla="*/ 285595 w 603618"/>
                <a:gd name="connsiteY61" fmla="*/ 119864 h 582659"/>
                <a:gd name="connsiteX62" fmla="*/ 322964 w 603618"/>
                <a:gd name="connsiteY62" fmla="*/ 115219 h 582659"/>
                <a:gd name="connsiteX63" fmla="*/ 285595 w 603618"/>
                <a:gd name="connsiteY63" fmla="*/ 60381 h 582659"/>
                <a:gd name="connsiteX64" fmla="*/ 235619 w 603618"/>
                <a:gd name="connsiteY64" fmla="*/ 58583 h 582659"/>
                <a:gd name="connsiteX65" fmla="*/ 196149 w 603618"/>
                <a:gd name="connsiteY65" fmla="*/ 114769 h 582659"/>
                <a:gd name="connsiteX66" fmla="*/ 235619 w 603618"/>
                <a:gd name="connsiteY66" fmla="*/ 119864 h 582659"/>
                <a:gd name="connsiteX67" fmla="*/ 259482 w 603618"/>
                <a:gd name="connsiteY67" fmla="*/ 0 h 582659"/>
                <a:gd name="connsiteX68" fmla="*/ 260532 w 603618"/>
                <a:gd name="connsiteY68" fmla="*/ 0 h 582659"/>
                <a:gd name="connsiteX69" fmla="*/ 520914 w 603618"/>
                <a:gd name="connsiteY69" fmla="*/ 247369 h 582659"/>
                <a:gd name="connsiteX70" fmla="*/ 475741 w 603618"/>
                <a:gd name="connsiteY70" fmla="*/ 230138 h 582659"/>
                <a:gd name="connsiteX71" fmla="*/ 468688 w 603618"/>
                <a:gd name="connsiteY71" fmla="*/ 228041 h 582659"/>
                <a:gd name="connsiteX72" fmla="*/ 428917 w 603618"/>
                <a:gd name="connsiteY72" fmla="*/ 133948 h 582659"/>
                <a:gd name="connsiteX73" fmla="*/ 386746 w 603618"/>
                <a:gd name="connsiteY73" fmla="*/ 150279 h 582659"/>
                <a:gd name="connsiteX74" fmla="*/ 398752 w 603618"/>
                <a:gd name="connsiteY74" fmla="*/ 235083 h 582659"/>
                <a:gd name="connsiteX75" fmla="*/ 417812 w 603618"/>
                <a:gd name="connsiteY75" fmla="*/ 235083 h 582659"/>
                <a:gd name="connsiteX76" fmla="*/ 315310 w 603618"/>
                <a:gd name="connsiteY76" fmla="*/ 274188 h 582659"/>
                <a:gd name="connsiteX77" fmla="*/ 297001 w 603618"/>
                <a:gd name="connsiteY77" fmla="*/ 285126 h 582659"/>
                <a:gd name="connsiteX78" fmla="*/ 285595 w 603618"/>
                <a:gd name="connsiteY78" fmla="*/ 285126 h 582659"/>
                <a:gd name="connsiteX79" fmla="*/ 285595 w 603618"/>
                <a:gd name="connsiteY79" fmla="*/ 297861 h 582659"/>
                <a:gd name="connsiteX80" fmla="*/ 275089 w 603618"/>
                <a:gd name="connsiteY80" fmla="*/ 339065 h 582659"/>
                <a:gd name="connsiteX81" fmla="*/ 285895 w 603618"/>
                <a:gd name="connsiteY81" fmla="*/ 400345 h 582659"/>
                <a:gd name="connsiteX82" fmla="*/ 285595 w 603618"/>
                <a:gd name="connsiteY82" fmla="*/ 400345 h 582659"/>
                <a:gd name="connsiteX83" fmla="*/ 285595 w 603618"/>
                <a:gd name="connsiteY83" fmla="*/ 459828 h 582659"/>
                <a:gd name="connsiteX84" fmla="*/ 299552 w 603618"/>
                <a:gd name="connsiteY84" fmla="*/ 445594 h 582659"/>
                <a:gd name="connsiteX85" fmla="*/ 328516 w 603618"/>
                <a:gd name="connsiteY85" fmla="*/ 511219 h 582659"/>
                <a:gd name="connsiteX86" fmla="*/ 259482 w 603618"/>
                <a:gd name="connsiteY86" fmla="*/ 520209 h 582659"/>
                <a:gd name="connsiteX87" fmla="*/ 0 w 603618"/>
                <a:gd name="connsiteY87" fmla="*/ 260104 h 582659"/>
                <a:gd name="connsiteX88" fmla="*/ 259482 w 603618"/>
                <a:gd name="connsiteY88" fmla="*/ 0 h 58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3618" h="582659">
                  <a:moveTo>
                    <a:pt x="147225" y="418175"/>
                  </a:moveTo>
                  <a:cubicBezTo>
                    <a:pt x="141372" y="420123"/>
                    <a:pt x="135519" y="422221"/>
                    <a:pt x="129666" y="424618"/>
                  </a:cubicBezTo>
                  <a:cubicBezTo>
                    <a:pt x="138970" y="431959"/>
                    <a:pt x="148875" y="438552"/>
                    <a:pt x="159231" y="444246"/>
                  </a:cubicBezTo>
                  <a:cubicBezTo>
                    <a:pt x="155179" y="436604"/>
                    <a:pt x="151277" y="428364"/>
                    <a:pt x="147225" y="418175"/>
                  </a:cubicBezTo>
                  <a:close/>
                  <a:moveTo>
                    <a:pt x="235619" y="400345"/>
                  </a:moveTo>
                  <a:cubicBezTo>
                    <a:pt x="222413" y="401244"/>
                    <a:pt x="209206" y="402893"/>
                    <a:pt x="196149" y="405440"/>
                  </a:cubicBezTo>
                  <a:cubicBezTo>
                    <a:pt x="204704" y="425367"/>
                    <a:pt x="217910" y="448740"/>
                    <a:pt x="235619" y="461476"/>
                  </a:cubicBezTo>
                  <a:close/>
                  <a:moveTo>
                    <a:pt x="453241" y="335186"/>
                  </a:moveTo>
                  <a:lnTo>
                    <a:pt x="453241" y="501720"/>
                  </a:lnTo>
                  <a:cubicBezTo>
                    <a:pt x="444386" y="501720"/>
                    <a:pt x="427728" y="490488"/>
                    <a:pt x="410469" y="458889"/>
                  </a:cubicBezTo>
                  <a:cubicBezTo>
                    <a:pt x="395161" y="431033"/>
                    <a:pt x="383605" y="394791"/>
                    <a:pt x="379853" y="363192"/>
                  </a:cubicBezTo>
                  <a:close/>
                  <a:moveTo>
                    <a:pt x="453242" y="304902"/>
                  </a:moveTo>
                  <a:cubicBezTo>
                    <a:pt x="450390" y="304902"/>
                    <a:pt x="447389" y="305351"/>
                    <a:pt x="444688" y="306400"/>
                  </a:cubicBezTo>
                  <a:lnTo>
                    <a:pt x="364853" y="336813"/>
                  </a:lnTo>
                  <a:cubicBezTo>
                    <a:pt x="354799" y="340708"/>
                    <a:pt x="348496" y="350896"/>
                    <a:pt x="349547" y="361682"/>
                  </a:cubicBezTo>
                  <a:cubicBezTo>
                    <a:pt x="356450" y="432395"/>
                    <a:pt x="400119" y="531722"/>
                    <a:pt x="453242" y="531722"/>
                  </a:cubicBezTo>
                  <a:cubicBezTo>
                    <a:pt x="506364" y="531722"/>
                    <a:pt x="550033" y="432395"/>
                    <a:pt x="556936" y="361682"/>
                  </a:cubicBezTo>
                  <a:cubicBezTo>
                    <a:pt x="558137" y="350896"/>
                    <a:pt x="551834" y="340708"/>
                    <a:pt x="541630" y="336813"/>
                  </a:cubicBezTo>
                  <a:lnTo>
                    <a:pt x="461795" y="306400"/>
                  </a:lnTo>
                  <a:cubicBezTo>
                    <a:pt x="459094" y="305351"/>
                    <a:pt x="456093" y="304902"/>
                    <a:pt x="453242" y="304902"/>
                  </a:cubicBezTo>
                  <a:close/>
                  <a:moveTo>
                    <a:pt x="170186" y="285126"/>
                  </a:moveTo>
                  <a:cubicBezTo>
                    <a:pt x="171687" y="310597"/>
                    <a:pt x="175139" y="335169"/>
                    <a:pt x="180542" y="357794"/>
                  </a:cubicBezTo>
                  <a:cubicBezTo>
                    <a:pt x="198701" y="354048"/>
                    <a:pt x="217160" y="351651"/>
                    <a:pt x="235619" y="350452"/>
                  </a:cubicBezTo>
                  <a:lnTo>
                    <a:pt x="235619" y="285126"/>
                  </a:lnTo>
                  <a:close/>
                  <a:moveTo>
                    <a:pt x="51476" y="285126"/>
                  </a:moveTo>
                  <a:cubicBezTo>
                    <a:pt x="55978" y="322733"/>
                    <a:pt x="70536" y="357344"/>
                    <a:pt x="92297" y="386261"/>
                  </a:cubicBezTo>
                  <a:cubicBezTo>
                    <a:pt x="105353" y="380268"/>
                    <a:pt x="118560" y="375174"/>
                    <a:pt x="132217" y="370679"/>
                  </a:cubicBezTo>
                  <a:cubicBezTo>
                    <a:pt x="125764" y="343860"/>
                    <a:pt x="121562" y="314942"/>
                    <a:pt x="120211" y="285126"/>
                  </a:cubicBezTo>
                  <a:close/>
                  <a:moveTo>
                    <a:pt x="453242" y="253965"/>
                  </a:moveTo>
                  <a:cubicBezTo>
                    <a:pt x="457443" y="253965"/>
                    <a:pt x="461645" y="254714"/>
                    <a:pt x="465697" y="256362"/>
                  </a:cubicBezTo>
                  <a:lnTo>
                    <a:pt x="581247" y="300407"/>
                  </a:lnTo>
                  <a:cubicBezTo>
                    <a:pt x="595953" y="305951"/>
                    <a:pt x="604957" y="320782"/>
                    <a:pt x="603456" y="336363"/>
                  </a:cubicBezTo>
                  <a:cubicBezTo>
                    <a:pt x="593402" y="438687"/>
                    <a:pt x="530075" y="582659"/>
                    <a:pt x="453242" y="582659"/>
                  </a:cubicBezTo>
                  <a:cubicBezTo>
                    <a:pt x="376408" y="582659"/>
                    <a:pt x="313081" y="438687"/>
                    <a:pt x="303027" y="336363"/>
                  </a:cubicBezTo>
                  <a:cubicBezTo>
                    <a:pt x="301526" y="320782"/>
                    <a:pt x="310530" y="305951"/>
                    <a:pt x="325236" y="300407"/>
                  </a:cubicBezTo>
                  <a:lnTo>
                    <a:pt x="440786" y="256362"/>
                  </a:lnTo>
                  <a:cubicBezTo>
                    <a:pt x="444838" y="254714"/>
                    <a:pt x="449040" y="253965"/>
                    <a:pt x="453242" y="253965"/>
                  </a:cubicBezTo>
                  <a:close/>
                  <a:moveTo>
                    <a:pt x="338422" y="162865"/>
                  </a:moveTo>
                  <a:cubicBezTo>
                    <a:pt x="321013" y="166311"/>
                    <a:pt x="303304" y="168558"/>
                    <a:pt x="285595" y="169607"/>
                  </a:cubicBezTo>
                  <a:lnTo>
                    <a:pt x="285595" y="235083"/>
                  </a:lnTo>
                  <a:lnTo>
                    <a:pt x="348627" y="235083"/>
                  </a:lnTo>
                  <a:cubicBezTo>
                    <a:pt x="347276" y="209761"/>
                    <a:pt x="343824" y="185339"/>
                    <a:pt x="338422" y="162865"/>
                  </a:cubicBezTo>
                  <a:close/>
                  <a:moveTo>
                    <a:pt x="180542" y="162415"/>
                  </a:moveTo>
                  <a:cubicBezTo>
                    <a:pt x="175139" y="185040"/>
                    <a:pt x="171687" y="209612"/>
                    <a:pt x="170186" y="235083"/>
                  </a:cubicBezTo>
                  <a:lnTo>
                    <a:pt x="235619" y="235083"/>
                  </a:lnTo>
                  <a:lnTo>
                    <a:pt x="235619" y="169607"/>
                  </a:lnTo>
                  <a:cubicBezTo>
                    <a:pt x="217160" y="168558"/>
                    <a:pt x="198701" y="166161"/>
                    <a:pt x="180542" y="162415"/>
                  </a:cubicBezTo>
                  <a:close/>
                  <a:moveTo>
                    <a:pt x="92297" y="133948"/>
                  </a:moveTo>
                  <a:cubicBezTo>
                    <a:pt x="70536" y="162865"/>
                    <a:pt x="55978" y="197475"/>
                    <a:pt x="51476" y="235083"/>
                  </a:cubicBezTo>
                  <a:lnTo>
                    <a:pt x="120211" y="235083"/>
                  </a:lnTo>
                  <a:cubicBezTo>
                    <a:pt x="121562" y="205117"/>
                    <a:pt x="125764" y="176349"/>
                    <a:pt x="132217" y="149530"/>
                  </a:cubicBezTo>
                  <a:cubicBezTo>
                    <a:pt x="118560" y="145035"/>
                    <a:pt x="105353" y="139791"/>
                    <a:pt x="92297" y="133948"/>
                  </a:cubicBezTo>
                  <a:close/>
                  <a:moveTo>
                    <a:pt x="159231" y="75814"/>
                  </a:moveTo>
                  <a:cubicBezTo>
                    <a:pt x="148875" y="81657"/>
                    <a:pt x="138970" y="88249"/>
                    <a:pt x="129666" y="95591"/>
                  </a:cubicBezTo>
                  <a:cubicBezTo>
                    <a:pt x="135519" y="97839"/>
                    <a:pt x="141372" y="100086"/>
                    <a:pt x="147225" y="102034"/>
                  </a:cubicBezTo>
                  <a:cubicBezTo>
                    <a:pt x="151277" y="91845"/>
                    <a:pt x="155179" y="83605"/>
                    <a:pt x="159231" y="75814"/>
                  </a:cubicBezTo>
                  <a:close/>
                  <a:moveTo>
                    <a:pt x="358682" y="74165"/>
                  </a:moveTo>
                  <a:cubicBezTo>
                    <a:pt x="363184" y="82556"/>
                    <a:pt x="367386" y="91546"/>
                    <a:pt x="371888" y="102783"/>
                  </a:cubicBezTo>
                  <a:cubicBezTo>
                    <a:pt x="378492" y="100536"/>
                    <a:pt x="385095" y="98138"/>
                    <a:pt x="391548" y="95591"/>
                  </a:cubicBezTo>
                  <a:cubicBezTo>
                    <a:pt x="381343" y="87500"/>
                    <a:pt x="370238" y="80309"/>
                    <a:pt x="358682" y="74165"/>
                  </a:cubicBezTo>
                  <a:close/>
                  <a:moveTo>
                    <a:pt x="285595" y="60381"/>
                  </a:moveTo>
                  <a:lnTo>
                    <a:pt x="285595" y="119864"/>
                  </a:lnTo>
                  <a:cubicBezTo>
                    <a:pt x="298051" y="118965"/>
                    <a:pt x="310507" y="117466"/>
                    <a:pt x="322964" y="115219"/>
                  </a:cubicBezTo>
                  <a:cubicBezTo>
                    <a:pt x="314559" y="95741"/>
                    <a:pt x="302253" y="73566"/>
                    <a:pt x="285595" y="60381"/>
                  </a:cubicBezTo>
                  <a:close/>
                  <a:moveTo>
                    <a:pt x="235619" y="58583"/>
                  </a:moveTo>
                  <a:cubicBezTo>
                    <a:pt x="217910" y="71469"/>
                    <a:pt x="204704" y="94692"/>
                    <a:pt x="196149" y="114769"/>
                  </a:cubicBezTo>
                  <a:cubicBezTo>
                    <a:pt x="209206" y="117167"/>
                    <a:pt x="222413" y="118965"/>
                    <a:pt x="235619" y="119864"/>
                  </a:cubicBezTo>
                  <a:close/>
                  <a:moveTo>
                    <a:pt x="259482" y="0"/>
                  </a:moveTo>
                  <a:lnTo>
                    <a:pt x="260532" y="0"/>
                  </a:lnTo>
                  <a:cubicBezTo>
                    <a:pt x="399953" y="0"/>
                    <a:pt x="514161" y="109825"/>
                    <a:pt x="520914" y="247369"/>
                  </a:cubicBezTo>
                  <a:lnTo>
                    <a:pt x="475741" y="230138"/>
                  </a:lnTo>
                  <a:cubicBezTo>
                    <a:pt x="473340" y="229239"/>
                    <a:pt x="471089" y="228640"/>
                    <a:pt x="468688" y="228041"/>
                  </a:cubicBezTo>
                  <a:cubicBezTo>
                    <a:pt x="463285" y="193130"/>
                    <a:pt x="449328" y="160917"/>
                    <a:pt x="428917" y="133948"/>
                  </a:cubicBezTo>
                  <a:cubicBezTo>
                    <a:pt x="415260" y="140240"/>
                    <a:pt x="401153" y="145634"/>
                    <a:pt x="386746" y="150279"/>
                  </a:cubicBezTo>
                  <a:cubicBezTo>
                    <a:pt x="393199" y="176799"/>
                    <a:pt x="397251" y="205416"/>
                    <a:pt x="398752" y="235083"/>
                  </a:cubicBezTo>
                  <a:lnTo>
                    <a:pt x="417812" y="235083"/>
                  </a:lnTo>
                  <a:lnTo>
                    <a:pt x="315310" y="274188"/>
                  </a:lnTo>
                  <a:cubicBezTo>
                    <a:pt x="308556" y="276885"/>
                    <a:pt x="302403" y="280481"/>
                    <a:pt x="297001" y="285126"/>
                  </a:cubicBezTo>
                  <a:lnTo>
                    <a:pt x="285595" y="285126"/>
                  </a:lnTo>
                  <a:lnTo>
                    <a:pt x="285595" y="297861"/>
                  </a:lnTo>
                  <a:cubicBezTo>
                    <a:pt x="277641" y="309698"/>
                    <a:pt x="273589" y="324231"/>
                    <a:pt x="275089" y="339065"/>
                  </a:cubicBezTo>
                  <a:cubicBezTo>
                    <a:pt x="277040" y="358992"/>
                    <a:pt x="280792" y="379669"/>
                    <a:pt x="285895" y="400345"/>
                  </a:cubicBezTo>
                  <a:cubicBezTo>
                    <a:pt x="285745" y="400345"/>
                    <a:pt x="285745" y="400345"/>
                    <a:pt x="285595" y="400345"/>
                  </a:cubicBezTo>
                  <a:lnTo>
                    <a:pt x="285595" y="459828"/>
                  </a:lnTo>
                  <a:cubicBezTo>
                    <a:pt x="290397" y="456082"/>
                    <a:pt x="295050" y="451288"/>
                    <a:pt x="299552" y="445594"/>
                  </a:cubicBezTo>
                  <a:cubicBezTo>
                    <a:pt x="307656" y="468818"/>
                    <a:pt x="317411" y="491142"/>
                    <a:pt x="328516" y="511219"/>
                  </a:cubicBezTo>
                  <a:cubicBezTo>
                    <a:pt x="305405" y="517512"/>
                    <a:pt x="282893" y="520209"/>
                    <a:pt x="259482" y="520209"/>
                  </a:cubicBezTo>
                  <a:cubicBezTo>
                    <a:pt x="118260" y="520209"/>
                    <a:pt x="0" y="404541"/>
                    <a:pt x="0" y="260104"/>
                  </a:cubicBezTo>
                  <a:cubicBezTo>
                    <a:pt x="0" y="115519"/>
                    <a:pt x="118560" y="0"/>
                    <a:pt x="2594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7588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  <p:grpSp>
        <p:nvGrpSpPr>
          <p:cNvPr id="5" name="17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BEB6D3-E86E-4963-820D-FBA9077A29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7829" y="1257956"/>
            <a:ext cx="9594343" cy="4998470"/>
            <a:chOff x="1247829" y="1257956"/>
            <a:chExt cx="9594343" cy="4998470"/>
          </a:xfrm>
        </p:grpSpPr>
        <p:sp>
          <p:nvSpPr>
            <p:cNvPr id="6" name="iṥľiḑe">
              <a:extLst>
                <a:ext uri="{FF2B5EF4-FFF2-40B4-BE49-F238E27FC236}">
                  <a16:creationId xmlns:a16="http://schemas.microsoft.com/office/drawing/2014/main" xmlns="" id="{6C1C30D7-7750-4EAE-A8FD-182628613567}"/>
                </a:ext>
              </a:extLst>
            </p:cNvPr>
            <p:cNvSpPr/>
            <p:nvPr/>
          </p:nvSpPr>
          <p:spPr>
            <a:xfrm>
              <a:off x="1247829" y="1348324"/>
              <a:ext cx="4908102" cy="4908102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/>
            </a:soli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šļiḓè">
              <a:extLst>
                <a:ext uri="{FF2B5EF4-FFF2-40B4-BE49-F238E27FC236}">
                  <a16:creationId xmlns:a16="http://schemas.microsoft.com/office/drawing/2014/main" xmlns="" id="{E2304BFE-63E0-433F-8E0C-C6DF8979B8BA}"/>
                </a:ext>
              </a:extLst>
            </p:cNvPr>
            <p:cNvSpPr/>
            <p:nvPr/>
          </p:nvSpPr>
          <p:spPr>
            <a:xfrm>
              <a:off x="1763177" y="2109580"/>
              <a:ext cx="3877401" cy="3877401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şḷîďé">
              <a:extLst>
                <a:ext uri="{FF2B5EF4-FFF2-40B4-BE49-F238E27FC236}">
                  <a16:creationId xmlns:a16="http://schemas.microsoft.com/office/drawing/2014/main" xmlns="" id="{C0FC3D6C-92F5-4AA3-AA10-0E0958AF8F67}"/>
                </a:ext>
              </a:extLst>
            </p:cNvPr>
            <p:cNvSpPr/>
            <p:nvPr/>
          </p:nvSpPr>
          <p:spPr>
            <a:xfrm>
              <a:off x="2278527" y="2928384"/>
              <a:ext cx="2846699" cy="2846699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bg1">
                <a:lumMod val="95000"/>
              </a:schemeClr>
            </a:soli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Sḷïḋe">
              <a:extLst>
                <a:ext uri="{FF2B5EF4-FFF2-40B4-BE49-F238E27FC236}">
                  <a16:creationId xmlns:a16="http://schemas.microsoft.com/office/drawing/2014/main" xmlns="" id="{F1FA1631-5F77-43EB-901D-A0984E66460F}"/>
                </a:ext>
              </a:extLst>
            </p:cNvPr>
            <p:cNvSpPr/>
            <p:nvPr/>
          </p:nvSpPr>
          <p:spPr>
            <a:xfrm>
              <a:off x="2798308" y="3717032"/>
              <a:ext cx="1815998" cy="1815998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ṣlíḋè">
              <a:extLst>
                <a:ext uri="{FF2B5EF4-FFF2-40B4-BE49-F238E27FC236}">
                  <a16:creationId xmlns:a16="http://schemas.microsoft.com/office/drawing/2014/main" xmlns="" id="{A2C28C6F-3FD4-47C6-9C4F-90CCC8595665}"/>
                </a:ext>
              </a:extLst>
            </p:cNvPr>
            <p:cNvSpPr/>
            <p:nvPr/>
          </p:nvSpPr>
          <p:spPr>
            <a:xfrm>
              <a:off x="3309230" y="4497869"/>
              <a:ext cx="785296" cy="785296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bg1">
                <a:lumMod val="95000"/>
              </a:schemeClr>
            </a:soli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D4D3EC2-0212-41B7-9E03-98835166AF8C}"/>
                </a:ext>
              </a:extLst>
            </p:cNvPr>
            <p:cNvCxnSpPr>
              <a:cxnSpLocks/>
            </p:cNvCxnSpPr>
            <p:nvPr/>
          </p:nvCxnSpPr>
          <p:spPr>
            <a:xfrm>
              <a:off x="3894340" y="1725817"/>
              <a:ext cx="2499341" cy="0"/>
            </a:xfrm>
            <a:prstGeom prst="line">
              <a:avLst/>
            </a:prstGeom>
            <a:ln>
              <a:solidFill>
                <a:schemeClr val="accent1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ṡlîḑe">
              <a:extLst>
                <a:ext uri="{FF2B5EF4-FFF2-40B4-BE49-F238E27FC236}">
                  <a16:creationId xmlns:a16="http://schemas.microsoft.com/office/drawing/2014/main" xmlns="" id="{F6D32F6C-F0AB-4DF7-8753-7B718114D169}"/>
                </a:ext>
              </a:extLst>
            </p:cNvPr>
            <p:cNvSpPr/>
            <p:nvPr/>
          </p:nvSpPr>
          <p:spPr>
            <a:xfrm>
              <a:off x="3415869" y="3826902"/>
              <a:ext cx="546450" cy="5464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$ľíḋè">
              <a:extLst>
                <a:ext uri="{FF2B5EF4-FFF2-40B4-BE49-F238E27FC236}">
                  <a16:creationId xmlns:a16="http://schemas.microsoft.com/office/drawing/2014/main" xmlns="" id="{2460F757-4CAB-47D5-9549-DF6744F6F498}"/>
                </a:ext>
              </a:extLst>
            </p:cNvPr>
            <p:cNvSpPr/>
            <p:nvPr/>
          </p:nvSpPr>
          <p:spPr bwMode="auto">
            <a:xfrm>
              <a:off x="3566634" y="3979805"/>
              <a:ext cx="236634" cy="234370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iş1îḑe">
              <a:extLst>
                <a:ext uri="{FF2B5EF4-FFF2-40B4-BE49-F238E27FC236}">
                  <a16:creationId xmlns:a16="http://schemas.microsoft.com/office/drawing/2014/main" xmlns="" id="{B60B7314-2CEA-4A7D-9EF1-9E4EB66E79C7}"/>
                </a:ext>
              </a:extLst>
            </p:cNvPr>
            <p:cNvSpPr/>
            <p:nvPr/>
          </p:nvSpPr>
          <p:spPr>
            <a:xfrm>
              <a:off x="3422537" y="2246120"/>
              <a:ext cx="546450" cy="5464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ṣḻíḑê">
              <a:extLst>
                <a:ext uri="{FF2B5EF4-FFF2-40B4-BE49-F238E27FC236}">
                  <a16:creationId xmlns:a16="http://schemas.microsoft.com/office/drawing/2014/main" xmlns="" id="{9757F0F9-61E5-47E0-9C52-124868AEB7F7}"/>
                </a:ext>
              </a:extLst>
            </p:cNvPr>
            <p:cNvSpPr/>
            <p:nvPr/>
          </p:nvSpPr>
          <p:spPr bwMode="auto">
            <a:xfrm>
              <a:off x="3544150" y="2397162"/>
              <a:ext cx="289890" cy="250100"/>
            </a:xfrm>
            <a:custGeom>
              <a:avLst/>
              <a:gdLst>
                <a:gd name="connsiteX0" fmla="*/ 19050 w 331788"/>
                <a:gd name="connsiteY0" fmla="*/ 213226 h 286251"/>
                <a:gd name="connsiteX1" fmla="*/ 151105 w 331788"/>
                <a:gd name="connsiteY1" fmla="*/ 213226 h 286251"/>
                <a:gd name="connsiteX2" fmla="*/ 151105 w 331788"/>
                <a:gd name="connsiteY2" fmla="*/ 278564 h 286251"/>
                <a:gd name="connsiteX3" fmla="*/ 152400 w 331788"/>
                <a:gd name="connsiteY3" fmla="*/ 286251 h 286251"/>
                <a:gd name="connsiteX4" fmla="*/ 25523 w 331788"/>
                <a:gd name="connsiteY4" fmla="*/ 286251 h 286251"/>
                <a:gd name="connsiteX5" fmla="*/ 19050 w 331788"/>
                <a:gd name="connsiteY5" fmla="*/ 278564 h 286251"/>
                <a:gd name="connsiteX6" fmla="*/ 19050 w 331788"/>
                <a:gd name="connsiteY6" fmla="*/ 213226 h 286251"/>
                <a:gd name="connsiteX7" fmla="*/ 185265 w 331788"/>
                <a:gd name="connsiteY7" fmla="*/ 165601 h 286251"/>
                <a:gd name="connsiteX8" fmla="*/ 308448 w 331788"/>
                <a:gd name="connsiteY8" fmla="*/ 165601 h 286251"/>
                <a:gd name="connsiteX9" fmla="*/ 313635 w 331788"/>
                <a:gd name="connsiteY9" fmla="*/ 165601 h 286251"/>
                <a:gd name="connsiteX10" fmla="*/ 331788 w 331788"/>
                <a:gd name="connsiteY10" fmla="*/ 187421 h 286251"/>
                <a:gd name="connsiteX11" fmla="*/ 331788 w 331788"/>
                <a:gd name="connsiteY11" fmla="*/ 278550 h 286251"/>
                <a:gd name="connsiteX12" fmla="*/ 324008 w 331788"/>
                <a:gd name="connsiteY12" fmla="*/ 286251 h 286251"/>
                <a:gd name="connsiteX13" fmla="*/ 169705 w 331788"/>
                <a:gd name="connsiteY13" fmla="*/ 286251 h 286251"/>
                <a:gd name="connsiteX14" fmla="*/ 161925 w 331788"/>
                <a:gd name="connsiteY14" fmla="*/ 278550 h 286251"/>
                <a:gd name="connsiteX15" fmla="*/ 161925 w 331788"/>
                <a:gd name="connsiteY15" fmla="*/ 187421 h 286251"/>
                <a:gd name="connsiteX16" fmla="*/ 168408 w 331788"/>
                <a:gd name="connsiteY16" fmla="*/ 173302 h 286251"/>
                <a:gd name="connsiteX17" fmla="*/ 174892 w 331788"/>
                <a:gd name="connsiteY17" fmla="*/ 166885 h 286251"/>
                <a:gd name="connsiteX18" fmla="*/ 185265 w 331788"/>
                <a:gd name="connsiteY18" fmla="*/ 165601 h 286251"/>
                <a:gd name="connsiteX19" fmla="*/ 59302 w 331788"/>
                <a:gd name="connsiteY19" fmla="*/ 117976 h 286251"/>
                <a:gd name="connsiteX20" fmla="*/ 78640 w 331788"/>
                <a:gd name="connsiteY20" fmla="*/ 117976 h 286251"/>
                <a:gd name="connsiteX21" fmla="*/ 86375 w 331788"/>
                <a:gd name="connsiteY21" fmla="*/ 123154 h 286251"/>
                <a:gd name="connsiteX22" fmla="*/ 94110 w 331788"/>
                <a:gd name="connsiteY22" fmla="*/ 160692 h 286251"/>
                <a:gd name="connsiteX23" fmla="*/ 95399 w 331788"/>
                <a:gd name="connsiteY23" fmla="*/ 165870 h 286251"/>
                <a:gd name="connsiteX24" fmla="*/ 96688 w 331788"/>
                <a:gd name="connsiteY24" fmla="*/ 169753 h 286251"/>
                <a:gd name="connsiteX25" fmla="*/ 96688 w 331788"/>
                <a:gd name="connsiteY25" fmla="*/ 172342 h 286251"/>
                <a:gd name="connsiteX26" fmla="*/ 103134 w 331788"/>
                <a:gd name="connsiteY26" fmla="*/ 172342 h 286251"/>
                <a:gd name="connsiteX27" fmla="*/ 103134 w 331788"/>
                <a:gd name="connsiteY27" fmla="*/ 165870 h 286251"/>
                <a:gd name="connsiteX28" fmla="*/ 103134 w 331788"/>
                <a:gd name="connsiteY28" fmla="*/ 164576 h 286251"/>
                <a:gd name="connsiteX29" fmla="*/ 104424 w 331788"/>
                <a:gd name="connsiteY29" fmla="*/ 160692 h 286251"/>
                <a:gd name="connsiteX30" fmla="*/ 112159 w 331788"/>
                <a:gd name="connsiteY30" fmla="*/ 134804 h 286251"/>
                <a:gd name="connsiteX31" fmla="*/ 107002 w 331788"/>
                <a:gd name="connsiteY31" fmla="*/ 121859 h 286251"/>
                <a:gd name="connsiteX32" fmla="*/ 109580 w 331788"/>
                <a:gd name="connsiteY32" fmla="*/ 117976 h 286251"/>
                <a:gd name="connsiteX33" fmla="*/ 121183 w 331788"/>
                <a:gd name="connsiteY33" fmla="*/ 117976 h 286251"/>
                <a:gd name="connsiteX34" fmla="*/ 125050 w 331788"/>
                <a:gd name="connsiteY34" fmla="*/ 121859 h 286251"/>
                <a:gd name="connsiteX35" fmla="*/ 118605 w 331788"/>
                <a:gd name="connsiteY35" fmla="*/ 134804 h 286251"/>
                <a:gd name="connsiteX36" fmla="*/ 126340 w 331788"/>
                <a:gd name="connsiteY36" fmla="*/ 160692 h 286251"/>
                <a:gd name="connsiteX37" fmla="*/ 126340 w 331788"/>
                <a:gd name="connsiteY37" fmla="*/ 165870 h 286251"/>
                <a:gd name="connsiteX38" fmla="*/ 127629 w 331788"/>
                <a:gd name="connsiteY38" fmla="*/ 165870 h 286251"/>
                <a:gd name="connsiteX39" fmla="*/ 127629 w 331788"/>
                <a:gd name="connsiteY39" fmla="*/ 172342 h 286251"/>
                <a:gd name="connsiteX40" fmla="*/ 134075 w 331788"/>
                <a:gd name="connsiteY40" fmla="*/ 172342 h 286251"/>
                <a:gd name="connsiteX41" fmla="*/ 134075 w 331788"/>
                <a:gd name="connsiteY41" fmla="*/ 169753 h 286251"/>
                <a:gd name="connsiteX42" fmla="*/ 135364 w 331788"/>
                <a:gd name="connsiteY42" fmla="*/ 165870 h 286251"/>
                <a:gd name="connsiteX43" fmla="*/ 136653 w 331788"/>
                <a:gd name="connsiteY43" fmla="*/ 160692 h 286251"/>
                <a:gd name="connsiteX44" fmla="*/ 144388 w 331788"/>
                <a:gd name="connsiteY44" fmla="*/ 123154 h 286251"/>
                <a:gd name="connsiteX45" fmla="*/ 152123 w 331788"/>
                <a:gd name="connsiteY45" fmla="*/ 117976 h 286251"/>
                <a:gd name="connsiteX46" fmla="*/ 171461 w 331788"/>
                <a:gd name="connsiteY46" fmla="*/ 117976 h 286251"/>
                <a:gd name="connsiteX47" fmla="*/ 192088 w 331788"/>
                <a:gd name="connsiteY47" fmla="*/ 138687 h 286251"/>
                <a:gd name="connsiteX48" fmla="*/ 192088 w 331788"/>
                <a:gd name="connsiteY48" fmla="*/ 152926 h 286251"/>
                <a:gd name="connsiteX49" fmla="*/ 184353 w 331788"/>
                <a:gd name="connsiteY49" fmla="*/ 152926 h 286251"/>
                <a:gd name="connsiteX50" fmla="*/ 163726 w 331788"/>
                <a:gd name="connsiteY50" fmla="*/ 160692 h 286251"/>
                <a:gd name="connsiteX51" fmla="*/ 158569 w 331788"/>
                <a:gd name="connsiteY51" fmla="*/ 165870 h 286251"/>
                <a:gd name="connsiteX52" fmla="*/ 154702 w 331788"/>
                <a:gd name="connsiteY52" fmla="*/ 172342 h 286251"/>
                <a:gd name="connsiteX53" fmla="*/ 150834 w 331788"/>
                <a:gd name="connsiteY53" fmla="*/ 186581 h 286251"/>
                <a:gd name="connsiteX54" fmla="*/ 150834 w 331788"/>
                <a:gd name="connsiteY54" fmla="*/ 202114 h 286251"/>
                <a:gd name="connsiteX55" fmla="*/ 10313 w 331788"/>
                <a:gd name="connsiteY55" fmla="*/ 202114 h 286251"/>
                <a:gd name="connsiteX56" fmla="*/ 0 w 331788"/>
                <a:gd name="connsiteY56" fmla="*/ 190464 h 286251"/>
                <a:gd name="connsiteX57" fmla="*/ 0 w 331788"/>
                <a:gd name="connsiteY57" fmla="*/ 182698 h 286251"/>
                <a:gd name="connsiteX58" fmla="*/ 10313 w 331788"/>
                <a:gd name="connsiteY58" fmla="*/ 172342 h 286251"/>
                <a:gd name="connsiteX59" fmla="*/ 38675 w 331788"/>
                <a:gd name="connsiteY59" fmla="*/ 172342 h 286251"/>
                <a:gd name="connsiteX60" fmla="*/ 38675 w 331788"/>
                <a:gd name="connsiteY60" fmla="*/ 138687 h 286251"/>
                <a:gd name="connsiteX61" fmla="*/ 59302 w 331788"/>
                <a:gd name="connsiteY61" fmla="*/ 117976 h 286251"/>
                <a:gd name="connsiteX62" fmla="*/ 206838 w 331788"/>
                <a:gd name="connsiteY62" fmla="*/ 33838 h 286251"/>
                <a:gd name="connsiteX63" fmla="*/ 208124 w 331788"/>
                <a:gd name="connsiteY63" fmla="*/ 33838 h 286251"/>
                <a:gd name="connsiteX64" fmla="*/ 278858 w 331788"/>
                <a:gd name="connsiteY64" fmla="*/ 48038 h 286251"/>
                <a:gd name="connsiteX65" fmla="*/ 296863 w 331788"/>
                <a:gd name="connsiteY65" fmla="*/ 69984 h 286251"/>
                <a:gd name="connsiteX66" fmla="*/ 296863 w 331788"/>
                <a:gd name="connsiteY66" fmla="*/ 99676 h 286251"/>
                <a:gd name="connsiteX67" fmla="*/ 246706 w 331788"/>
                <a:gd name="connsiteY67" fmla="*/ 151313 h 286251"/>
                <a:gd name="connsiteX68" fmla="*/ 195263 w 331788"/>
                <a:gd name="connsiteY68" fmla="*/ 99676 h 286251"/>
                <a:gd name="connsiteX69" fmla="*/ 195263 w 331788"/>
                <a:gd name="connsiteY69" fmla="*/ 45456 h 286251"/>
                <a:gd name="connsiteX70" fmla="*/ 206838 w 331788"/>
                <a:gd name="connsiteY70" fmla="*/ 33838 h 286251"/>
                <a:gd name="connsiteX71" fmla="*/ 150465 w 331788"/>
                <a:gd name="connsiteY71" fmla="*/ 198 h 286251"/>
                <a:gd name="connsiteX72" fmla="*/ 163513 w 331788"/>
                <a:gd name="connsiteY72" fmla="*/ 10479 h 286251"/>
                <a:gd name="connsiteX73" fmla="*/ 163513 w 331788"/>
                <a:gd name="connsiteY73" fmla="*/ 60599 h 286251"/>
                <a:gd name="connsiteX74" fmla="*/ 116540 w 331788"/>
                <a:gd name="connsiteY74" fmla="*/ 106863 h 286251"/>
                <a:gd name="connsiteX75" fmla="*/ 68263 w 331788"/>
                <a:gd name="connsiteY75" fmla="*/ 60599 h 286251"/>
                <a:gd name="connsiteX76" fmla="*/ 68263 w 331788"/>
                <a:gd name="connsiteY76" fmla="*/ 33611 h 286251"/>
                <a:gd name="connsiteX77" fmla="*/ 85225 w 331788"/>
                <a:gd name="connsiteY77" fmla="*/ 13049 h 286251"/>
                <a:gd name="connsiteX78" fmla="*/ 150465 w 331788"/>
                <a:gd name="connsiteY78" fmla="*/ 198 h 2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31788" h="286251">
                  <a:moveTo>
                    <a:pt x="19050" y="213226"/>
                  </a:moveTo>
                  <a:lnTo>
                    <a:pt x="151105" y="213226"/>
                  </a:lnTo>
                  <a:cubicBezTo>
                    <a:pt x="151105" y="213226"/>
                    <a:pt x="151105" y="213226"/>
                    <a:pt x="151105" y="278564"/>
                  </a:cubicBezTo>
                  <a:cubicBezTo>
                    <a:pt x="151105" y="281126"/>
                    <a:pt x="152400" y="283689"/>
                    <a:pt x="152400" y="286251"/>
                  </a:cubicBezTo>
                  <a:cubicBezTo>
                    <a:pt x="152400" y="286251"/>
                    <a:pt x="152400" y="286251"/>
                    <a:pt x="25523" y="286251"/>
                  </a:cubicBezTo>
                  <a:cubicBezTo>
                    <a:pt x="21639" y="286251"/>
                    <a:pt x="19050" y="282408"/>
                    <a:pt x="19050" y="278564"/>
                  </a:cubicBezTo>
                  <a:cubicBezTo>
                    <a:pt x="19050" y="278564"/>
                    <a:pt x="19050" y="278564"/>
                    <a:pt x="19050" y="213226"/>
                  </a:cubicBezTo>
                  <a:close/>
                  <a:moveTo>
                    <a:pt x="185265" y="165601"/>
                  </a:moveTo>
                  <a:lnTo>
                    <a:pt x="308448" y="165601"/>
                  </a:lnTo>
                  <a:cubicBezTo>
                    <a:pt x="309745" y="165601"/>
                    <a:pt x="312338" y="165601"/>
                    <a:pt x="313635" y="165601"/>
                  </a:cubicBezTo>
                  <a:cubicBezTo>
                    <a:pt x="324008" y="168168"/>
                    <a:pt x="331788" y="177153"/>
                    <a:pt x="331788" y="187421"/>
                  </a:cubicBezTo>
                  <a:cubicBezTo>
                    <a:pt x="331788" y="187421"/>
                    <a:pt x="331788" y="187421"/>
                    <a:pt x="331788" y="278550"/>
                  </a:cubicBezTo>
                  <a:cubicBezTo>
                    <a:pt x="331788" y="282401"/>
                    <a:pt x="327898" y="286251"/>
                    <a:pt x="324008" y="286251"/>
                  </a:cubicBezTo>
                  <a:cubicBezTo>
                    <a:pt x="324008" y="286251"/>
                    <a:pt x="324008" y="286251"/>
                    <a:pt x="169705" y="286251"/>
                  </a:cubicBezTo>
                  <a:cubicBezTo>
                    <a:pt x="165815" y="286251"/>
                    <a:pt x="161925" y="282401"/>
                    <a:pt x="161925" y="278550"/>
                  </a:cubicBezTo>
                  <a:cubicBezTo>
                    <a:pt x="161925" y="278550"/>
                    <a:pt x="161925" y="278550"/>
                    <a:pt x="161925" y="187421"/>
                  </a:cubicBezTo>
                  <a:cubicBezTo>
                    <a:pt x="161925" y="182287"/>
                    <a:pt x="164518" y="177153"/>
                    <a:pt x="168408" y="173302"/>
                  </a:cubicBezTo>
                  <a:cubicBezTo>
                    <a:pt x="169705" y="170735"/>
                    <a:pt x="172298" y="168168"/>
                    <a:pt x="174892" y="166885"/>
                  </a:cubicBezTo>
                  <a:cubicBezTo>
                    <a:pt x="177485" y="165601"/>
                    <a:pt x="181375" y="165601"/>
                    <a:pt x="185265" y="165601"/>
                  </a:cubicBezTo>
                  <a:close/>
                  <a:moveTo>
                    <a:pt x="59302" y="117976"/>
                  </a:moveTo>
                  <a:cubicBezTo>
                    <a:pt x="59302" y="117976"/>
                    <a:pt x="59302" y="117976"/>
                    <a:pt x="78640" y="117976"/>
                  </a:cubicBezTo>
                  <a:cubicBezTo>
                    <a:pt x="82507" y="117976"/>
                    <a:pt x="85086" y="120565"/>
                    <a:pt x="86375" y="123154"/>
                  </a:cubicBezTo>
                  <a:cubicBezTo>
                    <a:pt x="86375" y="123154"/>
                    <a:pt x="86375" y="123154"/>
                    <a:pt x="94110" y="160692"/>
                  </a:cubicBezTo>
                  <a:cubicBezTo>
                    <a:pt x="94110" y="160692"/>
                    <a:pt x="94110" y="160692"/>
                    <a:pt x="95399" y="165870"/>
                  </a:cubicBezTo>
                  <a:cubicBezTo>
                    <a:pt x="95399" y="165870"/>
                    <a:pt x="95399" y="165870"/>
                    <a:pt x="96688" y="169753"/>
                  </a:cubicBezTo>
                  <a:cubicBezTo>
                    <a:pt x="96688" y="171048"/>
                    <a:pt x="96688" y="171048"/>
                    <a:pt x="96688" y="172342"/>
                  </a:cubicBezTo>
                  <a:cubicBezTo>
                    <a:pt x="96688" y="172342"/>
                    <a:pt x="96688" y="172342"/>
                    <a:pt x="103134" y="172342"/>
                  </a:cubicBezTo>
                  <a:cubicBezTo>
                    <a:pt x="103134" y="169753"/>
                    <a:pt x="103134" y="168459"/>
                    <a:pt x="103134" y="165870"/>
                  </a:cubicBezTo>
                  <a:cubicBezTo>
                    <a:pt x="103134" y="165870"/>
                    <a:pt x="103134" y="165870"/>
                    <a:pt x="103134" y="164576"/>
                  </a:cubicBezTo>
                  <a:cubicBezTo>
                    <a:pt x="103134" y="164576"/>
                    <a:pt x="103134" y="164576"/>
                    <a:pt x="104424" y="160692"/>
                  </a:cubicBezTo>
                  <a:cubicBezTo>
                    <a:pt x="104424" y="160692"/>
                    <a:pt x="104424" y="160692"/>
                    <a:pt x="112159" y="134804"/>
                  </a:cubicBezTo>
                  <a:cubicBezTo>
                    <a:pt x="112159" y="134804"/>
                    <a:pt x="112159" y="134804"/>
                    <a:pt x="107002" y="121859"/>
                  </a:cubicBezTo>
                  <a:cubicBezTo>
                    <a:pt x="105713" y="120565"/>
                    <a:pt x="107002" y="117976"/>
                    <a:pt x="109580" y="117976"/>
                  </a:cubicBezTo>
                  <a:cubicBezTo>
                    <a:pt x="109580" y="117976"/>
                    <a:pt x="109580" y="117976"/>
                    <a:pt x="121183" y="117976"/>
                  </a:cubicBezTo>
                  <a:cubicBezTo>
                    <a:pt x="123761" y="117976"/>
                    <a:pt x="125050" y="120565"/>
                    <a:pt x="125050" y="121859"/>
                  </a:cubicBezTo>
                  <a:cubicBezTo>
                    <a:pt x="125050" y="121859"/>
                    <a:pt x="125050" y="121859"/>
                    <a:pt x="118605" y="134804"/>
                  </a:cubicBezTo>
                  <a:cubicBezTo>
                    <a:pt x="118605" y="134804"/>
                    <a:pt x="118605" y="134804"/>
                    <a:pt x="126340" y="160692"/>
                  </a:cubicBezTo>
                  <a:cubicBezTo>
                    <a:pt x="126340" y="160692"/>
                    <a:pt x="126340" y="160692"/>
                    <a:pt x="126340" y="165870"/>
                  </a:cubicBezTo>
                  <a:cubicBezTo>
                    <a:pt x="127629" y="165870"/>
                    <a:pt x="127629" y="165870"/>
                    <a:pt x="127629" y="165870"/>
                  </a:cubicBezTo>
                  <a:cubicBezTo>
                    <a:pt x="127629" y="168459"/>
                    <a:pt x="127629" y="169753"/>
                    <a:pt x="127629" y="172342"/>
                  </a:cubicBezTo>
                  <a:cubicBezTo>
                    <a:pt x="127629" y="172342"/>
                    <a:pt x="127629" y="172342"/>
                    <a:pt x="134075" y="172342"/>
                  </a:cubicBezTo>
                  <a:cubicBezTo>
                    <a:pt x="134075" y="171048"/>
                    <a:pt x="134075" y="171048"/>
                    <a:pt x="134075" y="169753"/>
                  </a:cubicBezTo>
                  <a:cubicBezTo>
                    <a:pt x="134075" y="169753"/>
                    <a:pt x="134075" y="169753"/>
                    <a:pt x="135364" y="165870"/>
                  </a:cubicBezTo>
                  <a:cubicBezTo>
                    <a:pt x="135364" y="165870"/>
                    <a:pt x="135364" y="165870"/>
                    <a:pt x="136653" y="160692"/>
                  </a:cubicBezTo>
                  <a:cubicBezTo>
                    <a:pt x="136653" y="160692"/>
                    <a:pt x="136653" y="160692"/>
                    <a:pt x="144388" y="123154"/>
                  </a:cubicBezTo>
                  <a:cubicBezTo>
                    <a:pt x="145677" y="120565"/>
                    <a:pt x="148256" y="117976"/>
                    <a:pt x="152123" y="117976"/>
                  </a:cubicBezTo>
                  <a:cubicBezTo>
                    <a:pt x="152123" y="117976"/>
                    <a:pt x="152123" y="117976"/>
                    <a:pt x="171461" y="117976"/>
                  </a:cubicBezTo>
                  <a:cubicBezTo>
                    <a:pt x="183064" y="117976"/>
                    <a:pt x="192088" y="127037"/>
                    <a:pt x="192088" y="138687"/>
                  </a:cubicBezTo>
                  <a:cubicBezTo>
                    <a:pt x="192088" y="138687"/>
                    <a:pt x="192088" y="138687"/>
                    <a:pt x="192088" y="152926"/>
                  </a:cubicBezTo>
                  <a:cubicBezTo>
                    <a:pt x="192088" y="152926"/>
                    <a:pt x="192088" y="152926"/>
                    <a:pt x="184353" y="152926"/>
                  </a:cubicBezTo>
                  <a:cubicBezTo>
                    <a:pt x="176618" y="152926"/>
                    <a:pt x="168883" y="156809"/>
                    <a:pt x="163726" y="160692"/>
                  </a:cubicBezTo>
                  <a:cubicBezTo>
                    <a:pt x="161148" y="161987"/>
                    <a:pt x="159858" y="164576"/>
                    <a:pt x="158569" y="165870"/>
                  </a:cubicBezTo>
                  <a:cubicBezTo>
                    <a:pt x="157280" y="168459"/>
                    <a:pt x="155991" y="169753"/>
                    <a:pt x="154702" y="172342"/>
                  </a:cubicBezTo>
                  <a:cubicBezTo>
                    <a:pt x="152123" y="176225"/>
                    <a:pt x="150834" y="181403"/>
                    <a:pt x="150834" y="186581"/>
                  </a:cubicBezTo>
                  <a:cubicBezTo>
                    <a:pt x="150834" y="186581"/>
                    <a:pt x="150834" y="186581"/>
                    <a:pt x="150834" y="202114"/>
                  </a:cubicBezTo>
                  <a:cubicBezTo>
                    <a:pt x="150834" y="202114"/>
                    <a:pt x="150834" y="202114"/>
                    <a:pt x="10313" y="202114"/>
                  </a:cubicBezTo>
                  <a:cubicBezTo>
                    <a:pt x="5157" y="202114"/>
                    <a:pt x="0" y="196936"/>
                    <a:pt x="0" y="190464"/>
                  </a:cubicBezTo>
                  <a:cubicBezTo>
                    <a:pt x="0" y="190464"/>
                    <a:pt x="0" y="190464"/>
                    <a:pt x="0" y="182698"/>
                  </a:cubicBezTo>
                  <a:cubicBezTo>
                    <a:pt x="0" y="176225"/>
                    <a:pt x="5157" y="172342"/>
                    <a:pt x="10313" y="172342"/>
                  </a:cubicBezTo>
                  <a:cubicBezTo>
                    <a:pt x="10313" y="172342"/>
                    <a:pt x="10313" y="172342"/>
                    <a:pt x="38675" y="172342"/>
                  </a:cubicBezTo>
                  <a:cubicBezTo>
                    <a:pt x="38675" y="172342"/>
                    <a:pt x="38675" y="172342"/>
                    <a:pt x="38675" y="138687"/>
                  </a:cubicBezTo>
                  <a:cubicBezTo>
                    <a:pt x="38675" y="127037"/>
                    <a:pt x="47700" y="117976"/>
                    <a:pt x="59302" y="117976"/>
                  </a:cubicBezTo>
                  <a:close/>
                  <a:moveTo>
                    <a:pt x="206838" y="33838"/>
                  </a:moveTo>
                  <a:cubicBezTo>
                    <a:pt x="206838" y="33838"/>
                    <a:pt x="208124" y="33838"/>
                    <a:pt x="208124" y="33838"/>
                  </a:cubicBezTo>
                  <a:cubicBezTo>
                    <a:pt x="223557" y="36420"/>
                    <a:pt x="258281" y="44166"/>
                    <a:pt x="278858" y="48038"/>
                  </a:cubicBezTo>
                  <a:cubicBezTo>
                    <a:pt x="289147" y="50620"/>
                    <a:pt x="296863" y="59657"/>
                    <a:pt x="296863" y="69984"/>
                  </a:cubicBezTo>
                  <a:cubicBezTo>
                    <a:pt x="296863" y="69984"/>
                    <a:pt x="296863" y="69984"/>
                    <a:pt x="296863" y="99676"/>
                  </a:cubicBezTo>
                  <a:cubicBezTo>
                    <a:pt x="296863" y="128076"/>
                    <a:pt x="275000" y="151313"/>
                    <a:pt x="246706" y="151313"/>
                  </a:cubicBezTo>
                  <a:cubicBezTo>
                    <a:pt x="218412" y="151313"/>
                    <a:pt x="195263" y="128076"/>
                    <a:pt x="195263" y="99676"/>
                  </a:cubicBezTo>
                  <a:cubicBezTo>
                    <a:pt x="195263" y="99676"/>
                    <a:pt x="195263" y="99676"/>
                    <a:pt x="195263" y="45456"/>
                  </a:cubicBezTo>
                  <a:cubicBezTo>
                    <a:pt x="195263" y="39002"/>
                    <a:pt x="200407" y="33838"/>
                    <a:pt x="206838" y="33838"/>
                  </a:cubicBezTo>
                  <a:close/>
                  <a:moveTo>
                    <a:pt x="150465" y="198"/>
                  </a:moveTo>
                  <a:cubicBezTo>
                    <a:pt x="156989" y="-1087"/>
                    <a:pt x="163513" y="4053"/>
                    <a:pt x="163513" y="10479"/>
                  </a:cubicBezTo>
                  <a:cubicBezTo>
                    <a:pt x="163513" y="10479"/>
                    <a:pt x="163513" y="10479"/>
                    <a:pt x="163513" y="60599"/>
                  </a:cubicBezTo>
                  <a:cubicBezTo>
                    <a:pt x="163513" y="86301"/>
                    <a:pt x="142636" y="106863"/>
                    <a:pt x="116540" y="106863"/>
                  </a:cubicBezTo>
                  <a:cubicBezTo>
                    <a:pt x="90444" y="106863"/>
                    <a:pt x="68263" y="86301"/>
                    <a:pt x="68263" y="60599"/>
                  </a:cubicBezTo>
                  <a:cubicBezTo>
                    <a:pt x="68263" y="60599"/>
                    <a:pt x="68263" y="60599"/>
                    <a:pt x="68263" y="33611"/>
                  </a:cubicBezTo>
                  <a:cubicBezTo>
                    <a:pt x="68263" y="23330"/>
                    <a:pt x="76092" y="14334"/>
                    <a:pt x="85225" y="13049"/>
                  </a:cubicBezTo>
                  <a:cubicBezTo>
                    <a:pt x="104797" y="9194"/>
                    <a:pt x="137417" y="2768"/>
                    <a:pt x="150465" y="1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ïslide">
              <a:extLst>
                <a:ext uri="{FF2B5EF4-FFF2-40B4-BE49-F238E27FC236}">
                  <a16:creationId xmlns:a16="http://schemas.microsoft.com/office/drawing/2014/main" xmlns="" id="{E5CA8BDE-75DD-4158-96CA-D4F90274D69C}"/>
                </a:ext>
              </a:extLst>
            </p:cNvPr>
            <p:cNvSpPr/>
            <p:nvPr/>
          </p:nvSpPr>
          <p:spPr>
            <a:xfrm>
              <a:off x="3422536" y="3036511"/>
              <a:ext cx="546450" cy="54644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ṩḷiḋè">
              <a:extLst>
                <a:ext uri="{FF2B5EF4-FFF2-40B4-BE49-F238E27FC236}">
                  <a16:creationId xmlns:a16="http://schemas.microsoft.com/office/drawing/2014/main" xmlns="" id="{904F0527-A5D7-4B63-B6ED-7469AACFBD84}"/>
                </a:ext>
              </a:extLst>
            </p:cNvPr>
            <p:cNvSpPr/>
            <p:nvPr/>
          </p:nvSpPr>
          <p:spPr bwMode="auto">
            <a:xfrm>
              <a:off x="3595378" y="3206216"/>
              <a:ext cx="200766" cy="200766"/>
            </a:xfrm>
            <a:custGeom>
              <a:avLst/>
              <a:gdLst>
                <a:gd name="connsiteX0" fmla="*/ 65088 w 331788"/>
                <a:gd name="connsiteY0" fmla="*/ 223838 h 331788"/>
                <a:gd name="connsiteX1" fmla="*/ 276226 w 331788"/>
                <a:gd name="connsiteY1" fmla="*/ 223838 h 331788"/>
                <a:gd name="connsiteX2" fmla="*/ 276226 w 331788"/>
                <a:gd name="connsiteY2" fmla="*/ 265113 h 331788"/>
                <a:gd name="connsiteX3" fmla="*/ 65088 w 331788"/>
                <a:gd name="connsiteY3" fmla="*/ 265113 h 331788"/>
                <a:gd name="connsiteX4" fmla="*/ 65088 w 331788"/>
                <a:gd name="connsiteY4" fmla="*/ 157163 h 331788"/>
                <a:gd name="connsiteX5" fmla="*/ 163513 w 331788"/>
                <a:gd name="connsiteY5" fmla="*/ 157163 h 331788"/>
                <a:gd name="connsiteX6" fmla="*/ 163513 w 331788"/>
                <a:gd name="connsiteY6" fmla="*/ 198438 h 331788"/>
                <a:gd name="connsiteX7" fmla="*/ 65088 w 331788"/>
                <a:gd name="connsiteY7" fmla="*/ 198438 h 331788"/>
                <a:gd name="connsiteX8" fmla="*/ 65088 w 331788"/>
                <a:gd name="connsiteY8" fmla="*/ 90488 h 331788"/>
                <a:gd name="connsiteX9" fmla="*/ 209551 w 331788"/>
                <a:gd name="connsiteY9" fmla="*/ 90488 h 331788"/>
                <a:gd name="connsiteX10" fmla="*/ 209551 w 331788"/>
                <a:gd name="connsiteY10" fmla="*/ 133351 h 331788"/>
                <a:gd name="connsiteX11" fmla="*/ 65088 w 331788"/>
                <a:gd name="connsiteY11" fmla="*/ 133351 h 331788"/>
                <a:gd name="connsiteX12" fmla="*/ 65088 w 331788"/>
                <a:gd name="connsiteY12" fmla="*/ 25400 h 331788"/>
                <a:gd name="connsiteX13" fmla="*/ 142876 w 331788"/>
                <a:gd name="connsiteY13" fmla="*/ 25400 h 331788"/>
                <a:gd name="connsiteX14" fmla="*/ 142876 w 331788"/>
                <a:gd name="connsiteY14" fmla="*/ 66675 h 331788"/>
                <a:gd name="connsiteX15" fmla="*/ 65088 w 331788"/>
                <a:gd name="connsiteY15" fmla="*/ 66675 h 331788"/>
                <a:gd name="connsiteX16" fmla="*/ 0 w 331788"/>
                <a:gd name="connsiteY16" fmla="*/ 0 h 331788"/>
                <a:gd name="connsiteX17" fmla="*/ 38100 w 331788"/>
                <a:gd name="connsiteY17" fmla="*/ 0 h 331788"/>
                <a:gd name="connsiteX18" fmla="*/ 38100 w 331788"/>
                <a:gd name="connsiteY18" fmla="*/ 293688 h 331788"/>
                <a:gd name="connsiteX19" fmla="*/ 331788 w 331788"/>
                <a:gd name="connsiteY19" fmla="*/ 293688 h 331788"/>
                <a:gd name="connsiteX20" fmla="*/ 331788 w 331788"/>
                <a:gd name="connsiteY20" fmla="*/ 331788 h 331788"/>
                <a:gd name="connsiteX21" fmla="*/ 0 w 331788"/>
                <a:gd name="connsiteY21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1788" h="331788">
                  <a:moveTo>
                    <a:pt x="65088" y="223838"/>
                  </a:moveTo>
                  <a:lnTo>
                    <a:pt x="276226" y="223838"/>
                  </a:lnTo>
                  <a:lnTo>
                    <a:pt x="276226" y="265113"/>
                  </a:lnTo>
                  <a:lnTo>
                    <a:pt x="65088" y="265113"/>
                  </a:lnTo>
                  <a:close/>
                  <a:moveTo>
                    <a:pt x="65088" y="157163"/>
                  </a:moveTo>
                  <a:lnTo>
                    <a:pt x="163513" y="157163"/>
                  </a:lnTo>
                  <a:lnTo>
                    <a:pt x="163513" y="198438"/>
                  </a:lnTo>
                  <a:lnTo>
                    <a:pt x="65088" y="198438"/>
                  </a:lnTo>
                  <a:close/>
                  <a:moveTo>
                    <a:pt x="65088" y="90488"/>
                  </a:moveTo>
                  <a:lnTo>
                    <a:pt x="209551" y="90488"/>
                  </a:lnTo>
                  <a:lnTo>
                    <a:pt x="209551" y="133351"/>
                  </a:lnTo>
                  <a:lnTo>
                    <a:pt x="65088" y="133351"/>
                  </a:lnTo>
                  <a:close/>
                  <a:moveTo>
                    <a:pt x="65088" y="25400"/>
                  </a:moveTo>
                  <a:lnTo>
                    <a:pt x="142876" y="25400"/>
                  </a:lnTo>
                  <a:lnTo>
                    <a:pt x="142876" y="66675"/>
                  </a:lnTo>
                  <a:lnTo>
                    <a:pt x="65088" y="66675"/>
                  </a:lnTo>
                  <a:close/>
                  <a:moveTo>
                    <a:pt x="0" y="0"/>
                  </a:moveTo>
                  <a:lnTo>
                    <a:pt x="38100" y="0"/>
                  </a:lnTo>
                  <a:lnTo>
                    <a:pt x="38100" y="293688"/>
                  </a:lnTo>
                  <a:lnTo>
                    <a:pt x="331788" y="293688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" name="i$ľîḑé">
              <a:extLst>
                <a:ext uri="{FF2B5EF4-FFF2-40B4-BE49-F238E27FC236}">
                  <a16:creationId xmlns:a16="http://schemas.microsoft.com/office/drawing/2014/main" xmlns="" id="{A08845FC-BA56-4FF6-A7BD-150DACF492CE}"/>
                </a:ext>
              </a:extLst>
            </p:cNvPr>
            <p:cNvSpPr/>
            <p:nvPr/>
          </p:nvSpPr>
          <p:spPr>
            <a:xfrm>
              <a:off x="3428651" y="1455729"/>
              <a:ext cx="546450" cy="54644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ṩḻíḑè">
              <a:extLst>
                <a:ext uri="{FF2B5EF4-FFF2-40B4-BE49-F238E27FC236}">
                  <a16:creationId xmlns:a16="http://schemas.microsoft.com/office/drawing/2014/main" xmlns="" id="{4F6F3E13-C33F-4220-8933-7E5D861AB623}"/>
                </a:ext>
              </a:extLst>
            </p:cNvPr>
            <p:cNvSpPr/>
            <p:nvPr/>
          </p:nvSpPr>
          <p:spPr bwMode="auto">
            <a:xfrm>
              <a:off x="3601492" y="1625434"/>
              <a:ext cx="200766" cy="200766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śḻidé">
              <a:extLst>
                <a:ext uri="{FF2B5EF4-FFF2-40B4-BE49-F238E27FC236}">
                  <a16:creationId xmlns:a16="http://schemas.microsoft.com/office/drawing/2014/main" xmlns="" id="{1352D216-2828-4488-B254-C4433744D6CB}"/>
                </a:ext>
              </a:extLst>
            </p:cNvPr>
            <p:cNvSpPr/>
            <p:nvPr/>
          </p:nvSpPr>
          <p:spPr>
            <a:xfrm>
              <a:off x="3415869" y="4617294"/>
              <a:ext cx="546450" cy="54644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ṩḷíḓè">
              <a:extLst>
                <a:ext uri="{FF2B5EF4-FFF2-40B4-BE49-F238E27FC236}">
                  <a16:creationId xmlns:a16="http://schemas.microsoft.com/office/drawing/2014/main" xmlns="" id="{BB329759-0317-4E07-BE17-9FB38F412BF3}"/>
                </a:ext>
              </a:extLst>
            </p:cNvPr>
            <p:cNvSpPr/>
            <p:nvPr/>
          </p:nvSpPr>
          <p:spPr bwMode="auto">
            <a:xfrm>
              <a:off x="3566634" y="4810452"/>
              <a:ext cx="236634" cy="153858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D227B12-4268-4F28-81FC-EB34F2E4DA72}"/>
                </a:ext>
              </a:extLst>
            </p:cNvPr>
            <p:cNvCxnSpPr>
              <a:cxnSpLocks/>
            </p:cNvCxnSpPr>
            <p:nvPr/>
          </p:nvCxnSpPr>
          <p:spPr>
            <a:xfrm>
              <a:off x="3894340" y="2499584"/>
              <a:ext cx="470619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787486A-349C-4736-A2F3-14A3EFE3AD99}"/>
                </a:ext>
              </a:extLst>
            </p:cNvPr>
            <p:cNvCxnSpPr>
              <a:cxnSpLocks/>
            </p:cNvCxnSpPr>
            <p:nvPr/>
          </p:nvCxnSpPr>
          <p:spPr>
            <a:xfrm>
              <a:off x="3894340" y="3306599"/>
              <a:ext cx="299772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E9C0A51C-F9E2-4FD1-9C36-3AB3D512C433}"/>
                </a:ext>
              </a:extLst>
            </p:cNvPr>
            <p:cNvCxnSpPr>
              <a:cxnSpLocks/>
            </p:cNvCxnSpPr>
            <p:nvPr/>
          </p:nvCxnSpPr>
          <p:spPr>
            <a:xfrm>
              <a:off x="3894340" y="4092863"/>
              <a:ext cx="105350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CB4EC01-6667-41F2-A99C-7010FAE4E66D}"/>
                </a:ext>
              </a:extLst>
            </p:cNvPr>
            <p:cNvCxnSpPr>
              <a:cxnSpLocks/>
            </p:cNvCxnSpPr>
            <p:nvPr/>
          </p:nvCxnSpPr>
          <p:spPr>
            <a:xfrm>
              <a:off x="3894340" y="4885076"/>
              <a:ext cx="441816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ïşlíḓ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6595702" y="1738339"/>
              <a:ext cx="2123755" cy="724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Sļîḍè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6595703" y="1257956"/>
              <a:ext cx="2123754" cy="4803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8" name="ïṧ1iḋe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809398" y="2503464"/>
              <a:ext cx="2032774" cy="724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ṥļidé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8809398" y="2023081"/>
              <a:ext cx="2032774" cy="4803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0" name="iṥliḓ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7061228" y="3298317"/>
              <a:ext cx="2032774" cy="724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îşľïḑé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7061228" y="2817934"/>
              <a:ext cx="2032774" cy="4803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2" name="íṣḷiḑ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5094592" y="4095268"/>
              <a:ext cx="2032774" cy="724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îṡḻíḋè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5094592" y="3614885"/>
              <a:ext cx="2032774" cy="4803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4" name="íṡlîde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448364" y="4888585"/>
              <a:ext cx="2032774" cy="724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ïšḻîḍe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8448364" y="4408202"/>
              <a:ext cx="2032774" cy="4803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961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8000" dirty="0"/>
              <a:t>Thanks.</a:t>
            </a:r>
            <a:endParaRPr lang="zh-CN" altLang="en-US" sz="80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71016B9-5FC0-4CC3-9C90-6762EF635FF7}"/>
              </a:ext>
            </a:extLst>
          </p:cNvPr>
          <p:cNvGrpSpPr/>
          <p:nvPr/>
        </p:nvGrpSpPr>
        <p:grpSpPr>
          <a:xfrm rot="2011128">
            <a:off x="9540779" y="1287121"/>
            <a:ext cx="2130438" cy="925715"/>
            <a:chOff x="2855913" y="-477838"/>
            <a:chExt cx="5757862" cy="2501900"/>
          </a:xfrm>
          <a:solidFill>
            <a:schemeClr val="accent2">
              <a:lumMod val="75000"/>
            </a:schemeClr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DD97CE39-17DF-4A38-A2EC-5CEC892657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BEE3D831-4FAF-4107-A2ED-A2275B08A7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D03BECC7-B22C-4B4E-90D7-13DE42D806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073C6C93-C327-4B3D-B1BF-330CEE4927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2464E75E-08D5-4A53-BBCE-16D5EA1064B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184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A54E960-2468-449E-B388-CC8DDAFCBCA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-8131"/>
            <a:ext cx="12192000" cy="6151756"/>
            <a:chOff x="0" y="-8131"/>
            <a:chExt cx="12192000" cy="6151756"/>
          </a:xfrm>
        </p:grpSpPr>
        <p:sp>
          <p:nvSpPr>
            <p:cNvPr id="6" name="îṥļïdé">
              <a:extLst>
                <a:ext uri="{FF2B5EF4-FFF2-40B4-BE49-F238E27FC236}">
                  <a16:creationId xmlns:a16="http://schemas.microsoft.com/office/drawing/2014/main" xmlns="" id="{402EAA26-128F-43FC-AEFF-FEF531BCDDDB}"/>
                </a:ext>
              </a:extLst>
            </p:cNvPr>
            <p:cNvSpPr/>
            <p:nvPr/>
          </p:nvSpPr>
          <p:spPr bwMode="auto">
            <a:xfrm>
              <a:off x="0" y="0"/>
              <a:ext cx="12192000" cy="4824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44894" b="-4465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isḻíďe">
              <a:extLst>
                <a:ext uri="{FF2B5EF4-FFF2-40B4-BE49-F238E27FC236}">
                  <a16:creationId xmlns:a16="http://schemas.microsoft.com/office/drawing/2014/main" xmlns="" id="{E309AD59-B636-4241-A22D-1871AF98F20E}"/>
                </a:ext>
              </a:extLst>
            </p:cNvPr>
            <p:cNvSpPr/>
            <p:nvPr/>
          </p:nvSpPr>
          <p:spPr>
            <a:xfrm rot="10800000">
              <a:off x="3343353" y="-8131"/>
              <a:ext cx="5505294" cy="4832131"/>
            </a:xfrm>
            <a:custGeom>
              <a:avLst/>
              <a:gdLst>
                <a:gd name="connsiteX0" fmla="*/ 1946546 w 11277600"/>
                <a:gd name="connsiteY0" fmla="*/ 0 h 9898626"/>
                <a:gd name="connsiteX1" fmla="*/ 9331054 w 11277600"/>
                <a:gd name="connsiteY1" fmla="*/ 0 h 9898626"/>
                <a:gd name="connsiteX2" fmla="*/ 9430202 w 11277600"/>
                <a:gd name="connsiteY2" fmla="*/ 85884 h 9898626"/>
                <a:gd name="connsiteX3" fmla="*/ 11277600 w 11277600"/>
                <a:gd name="connsiteY3" fmla="*/ 4259826 h 9898626"/>
                <a:gd name="connsiteX4" fmla="*/ 5638800 w 11277600"/>
                <a:gd name="connsiteY4" fmla="*/ 9898626 h 9898626"/>
                <a:gd name="connsiteX5" fmla="*/ 0 w 11277600"/>
                <a:gd name="connsiteY5" fmla="*/ 4259826 h 9898626"/>
                <a:gd name="connsiteX6" fmla="*/ 1847398 w 11277600"/>
                <a:gd name="connsiteY6" fmla="*/ 85884 h 989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7600" h="9898626">
                  <a:moveTo>
                    <a:pt x="1946546" y="0"/>
                  </a:moveTo>
                  <a:lnTo>
                    <a:pt x="9331054" y="0"/>
                  </a:lnTo>
                  <a:lnTo>
                    <a:pt x="9430202" y="85884"/>
                  </a:lnTo>
                  <a:cubicBezTo>
                    <a:pt x="10565098" y="1117378"/>
                    <a:pt x="11277600" y="2605395"/>
                    <a:pt x="11277600" y="4259826"/>
                  </a:cubicBezTo>
                  <a:cubicBezTo>
                    <a:pt x="11277600" y="7374049"/>
                    <a:pt x="8753022" y="9898626"/>
                    <a:pt x="5638800" y="9898626"/>
                  </a:cubicBezTo>
                  <a:cubicBezTo>
                    <a:pt x="2524577" y="9898626"/>
                    <a:pt x="0" y="7374049"/>
                    <a:pt x="0" y="4259826"/>
                  </a:cubicBezTo>
                  <a:cubicBezTo>
                    <a:pt x="0" y="2605395"/>
                    <a:pt x="712503" y="1117378"/>
                    <a:pt x="1847398" y="85884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ïs1iḋê">
              <a:extLst>
                <a:ext uri="{FF2B5EF4-FFF2-40B4-BE49-F238E27FC236}">
                  <a16:creationId xmlns:a16="http://schemas.microsoft.com/office/drawing/2014/main" xmlns="" id="{FA3ADD6A-1726-4CE0-AC37-4D315CC2DAAF}"/>
                </a:ext>
              </a:extLst>
            </p:cNvPr>
            <p:cNvSpPr txBox="1"/>
            <p:nvPr/>
          </p:nvSpPr>
          <p:spPr>
            <a:xfrm>
              <a:off x="669924" y="4919489"/>
              <a:ext cx="10850564" cy="122413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9" name="îşḻiḓè">
              <a:extLst>
                <a:ext uri="{FF2B5EF4-FFF2-40B4-BE49-F238E27FC236}">
                  <a16:creationId xmlns:a16="http://schemas.microsoft.com/office/drawing/2014/main" xmlns="" id="{55C40918-FFD8-43C9-9E90-DCD6D465FEAF}"/>
                </a:ext>
              </a:extLst>
            </p:cNvPr>
            <p:cNvGrpSpPr/>
            <p:nvPr/>
          </p:nvGrpSpPr>
          <p:grpSpPr>
            <a:xfrm>
              <a:off x="3980999" y="2304000"/>
              <a:ext cx="4230002" cy="970279"/>
              <a:chOff x="3980999" y="2304000"/>
              <a:chExt cx="4230002" cy="970279"/>
            </a:xfrm>
          </p:grpSpPr>
          <p:sp>
            <p:nvSpPr>
              <p:cNvPr id="10" name="íṣlïḑê">
                <a:extLst>
                  <a:ext uri="{FF2B5EF4-FFF2-40B4-BE49-F238E27FC236}">
                    <a16:creationId xmlns:a16="http://schemas.microsoft.com/office/drawing/2014/main" xmlns="" id="{60E8D8F5-2558-471B-AD3B-5BBB658A8E5A}"/>
                  </a:ext>
                </a:extLst>
              </p:cNvPr>
              <p:cNvSpPr/>
              <p:nvPr/>
            </p:nvSpPr>
            <p:spPr bwMode="auto">
              <a:xfrm>
                <a:off x="3980999" y="2716880"/>
                <a:ext cx="423000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1" name="îṩľïďè">
                <a:extLst>
                  <a:ext uri="{FF2B5EF4-FFF2-40B4-BE49-F238E27FC236}">
                    <a16:creationId xmlns:a16="http://schemas.microsoft.com/office/drawing/2014/main" xmlns="" id="{46DA6D8A-2B90-4222-BDF9-844131135212}"/>
                  </a:ext>
                </a:extLst>
              </p:cNvPr>
              <p:cNvSpPr txBox="1"/>
              <p:nvPr/>
            </p:nvSpPr>
            <p:spPr bwMode="auto">
              <a:xfrm>
                <a:off x="3980999" y="2304000"/>
                <a:ext cx="423000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771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3465" y="5418033"/>
            <a:ext cx="62555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587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45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248656-4A46-4A0E-AEEB-CC3B3EE2EE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49112"/>
            <a:ext cx="12192000" cy="4240777"/>
            <a:chOff x="0" y="1549112"/>
            <a:chExt cx="12192000" cy="4240777"/>
          </a:xfrm>
        </p:grpSpPr>
        <p:sp>
          <p:nvSpPr>
            <p:cNvPr id="6" name="ïš1îḋe">
              <a:extLst>
                <a:ext uri="{FF2B5EF4-FFF2-40B4-BE49-F238E27FC236}">
                  <a16:creationId xmlns:a16="http://schemas.microsoft.com/office/drawing/2014/main" xmlns="" id="{CF26EA51-7189-4166-8C33-2B5BABCFF74C}"/>
                </a:ext>
              </a:extLst>
            </p:cNvPr>
            <p:cNvSpPr/>
            <p:nvPr/>
          </p:nvSpPr>
          <p:spPr>
            <a:xfrm>
              <a:off x="0" y="3162050"/>
              <a:ext cx="12192000" cy="929175"/>
            </a:xfrm>
            <a:prstGeom prst="rect">
              <a:avLst/>
            </a:prstGeom>
            <a:blipFill>
              <a:blip r:embed="rId3"/>
              <a:stretch>
                <a:fillRect t="-947257" b="-92171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šliḋe">
              <a:extLst>
                <a:ext uri="{FF2B5EF4-FFF2-40B4-BE49-F238E27FC236}">
                  <a16:creationId xmlns:a16="http://schemas.microsoft.com/office/drawing/2014/main" xmlns="" id="{3E93DED1-66F7-48FB-A8CF-3D60D81D10AA}"/>
                </a:ext>
              </a:extLst>
            </p:cNvPr>
            <p:cNvSpPr/>
            <p:nvPr/>
          </p:nvSpPr>
          <p:spPr>
            <a:xfrm>
              <a:off x="4778642" y="2318333"/>
              <a:ext cx="2786164" cy="2785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işlíḓe">
              <a:extLst>
                <a:ext uri="{FF2B5EF4-FFF2-40B4-BE49-F238E27FC236}">
                  <a16:creationId xmlns:a16="http://schemas.microsoft.com/office/drawing/2014/main" xmlns="" id="{BC0A5E6C-8A0C-42F0-97F5-081FAF6602CB}"/>
                </a:ext>
              </a:extLst>
            </p:cNvPr>
            <p:cNvSpPr/>
            <p:nvPr/>
          </p:nvSpPr>
          <p:spPr bwMode="auto">
            <a:xfrm>
              <a:off x="4415579" y="1985142"/>
              <a:ext cx="3440617" cy="3452076"/>
            </a:xfrm>
            <a:custGeom>
              <a:avLst/>
              <a:gdLst>
                <a:gd name="T0" fmla="*/ 365 w 2340"/>
                <a:gd name="T1" fmla="*/ 542 h 2348"/>
                <a:gd name="T2" fmla="*/ 805 w 2340"/>
                <a:gd name="T3" fmla="*/ 220 h 2348"/>
                <a:gd name="T4" fmla="*/ 1001 w 2340"/>
                <a:gd name="T5" fmla="*/ 167 h 2348"/>
                <a:gd name="T6" fmla="*/ 1122 w 2340"/>
                <a:gd name="T7" fmla="*/ 155 h 2348"/>
                <a:gd name="T8" fmla="*/ 1230 w 2340"/>
                <a:gd name="T9" fmla="*/ 156 h 2348"/>
                <a:gd name="T10" fmla="*/ 1341 w 2340"/>
                <a:gd name="T11" fmla="*/ 169 h 2348"/>
                <a:gd name="T12" fmla="*/ 1513 w 2340"/>
                <a:gd name="T13" fmla="*/ 215 h 2348"/>
                <a:gd name="T14" fmla="*/ 1590 w 2340"/>
                <a:gd name="T15" fmla="*/ 246 h 2348"/>
                <a:gd name="T16" fmla="*/ 1708 w 2340"/>
                <a:gd name="T17" fmla="*/ 310 h 2348"/>
                <a:gd name="T18" fmla="*/ 1818 w 2340"/>
                <a:gd name="T19" fmla="*/ 389 h 2348"/>
                <a:gd name="T20" fmla="*/ 1940 w 2340"/>
                <a:gd name="T21" fmla="*/ 510 h 2348"/>
                <a:gd name="T22" fmla="*/ 2014 w 2340"/>
                <a:gd name="T23" fmla="*/ 608 h 2348"/>
                <a:gd name="T24" fmla="*/ 2076 w 2340"/>
                <a:gd name="T25" fmla="*/ 714 h 2348"/>
                <a:gd name="T26" fmla="*/ 2137 w 2340"/>
                <a:gd name="T27" fmla="*/ 860 h 2348"/>
                <a:gd name="T28" fmla="*/ 2174 w 2340"/>
                <a:gd name="T29" fmla="*/ 1015 h 2348"/>
                <a:gd name="T30" fmla="*/ 2186 w 2340"/>
                <a:gd name="T31" fmla="*/ 1192 h 2348"/>
                <a:gd name="T32" fmla="*/ 2174 w 2340"/>
                <a:gd name="T33" fmla="*/ 1333 h 2348"/>
                <a:gd name="T34" fmla="*/ 2131 w 2340"/>
                <a:gd name="T35" fmla="*/ 1505 h 2348"/>
                <a:gd name="T36" fmla="*/ 2077 w 2340"/>
                <a:gd name="T37" fmla="*/ 1634 h 2348"/>
                <a:gd name="T38" fmla="*/ 1985 w 2340"/>
                <a:gd name="T39" fmla="*/ 1782 h 2348"/>
                <a:gd name="T40" fmla="*/ 1859 w 2340"/>
                <a:gd name="T41" fmla="*/ 1922 h 2348"/>
                <a:gd name="T42" fmla="*/ 1740 w 2340"/>
                <a:gd name="T43" fmla="*/ 2017 h 2348"/>
                <a:gd name="T44" fmla="*/ 1611 w 2340"/>
                <a:gd name="T45" fmla="*/ 2092 h 2348"/>
                <a:gd name="T46" fmla="*/ 1382 w 2340"/>
                <a:gd name="T47" fmla="*/ 2171 h 2348"/>
                <a:gd name="T48" fmla="*/ 1167 w 2340"/>
                <a:gd name="T49" fmla="*/ 2194 h 2348"/>
                <a:gd name="T50" fmla="*/ 1018 w 2340"/>
                <a:gd name="T51" fmla="*/ 2183 h 2348"/>
                <a:gd name="T52" fmla="*/ 906 w 2340"/>
                <a:gd name="T53" fmla="*/ 2161 h 2348"/>
                <a:gd name="T54" fmla="*/ 775 w 2340"/>
                <a:gd name="T55" fmla="*/ 2117 h 2348"/>
                <a:gd name="T56" fmla="*/ 669 w 2340"/>
                <a:gd name="T57" fmla="*/ 2065 h 2348"/>
                <a:gd name="T58" fmla="*/ 435 w 2340"/>
                <a:gd name="T59" fmla="*/ 1886 h 2348"/>
                <a:gd name="T60" fmla="*/ 486 w 2340"/>
                <a:gd name="T61" fmla="*/ 1739 h 2348"/>
                <a:gd name="T62" fmla="*/ 283 w 2340"/>
                <a:gd name="T63" fmla="*/ 1948 h 2348"/>
                <a:gd name="T64" fmla="*/ 532 w 2340"/>
                <a:gd name="T65" fmla="*/ 2162 h 2348"/>
                <a:gd name="T66" fmla="*/ 660 w 2340"/>
                <a:gd name="T67" fmla="*/ 2234 h 2348"/>
                <a:gd name="T68" fmla="*/ 836 w 2340"/>
                <a:gd name="T69" fmla="*/ 2301 h 2348"/>
                <a:gd name="T70" fmla="*/ 963 w 2340"/>
                <a:gd name="T71" fmla="*/ 2331 h 2348"/>
                <a:gd name="T72" fmla="*/ 1098 w 2340"/>
                <a:gd name="T73" fmla="*/ 2346 h 2348"/>
                <a:gd name="T74" fmla="*/ 1343 w 2340"/>
                <a:gd name="T75" fmla="*/ 2335 h 2348"/>
                <a:gd name="T76" fmla="*/ 1626 w 2340"/>
                <a:gd name="T77" fmla="*/ 2254 h 2348"/>
                <a:gd name="T78" fmla="*/ 1795 w 2340"/>
                <a:gd name="T79" fmla="*/ 2166 h 2348"/>
                <a:gd name="T80" fmla="*/ 1949 w 2340"/>
                <a:gd name="T81" fmla="*/ 2049 h 2348"/>
                <a:gd name="T82" fmla="*/ 2072 w 2340"/>
                <a:gd name="T83" fmla="*/ 1921 h 2348"/>
                <a:gd name="T84" fmla="*/ 2195 w 2340"/>
                <a:gd name="T85" fmla="*/ 1739 h 2348"/>
                <a:gd name="T86" fmla="*/ 2267 w 2340"/>
                <a:gd name="T87" fmla="*/ 1583 h 2348"/>
                <a:gd name="T88" fmla="*/ 2306 w 2340"/>
                <a:gd name="T89" fmla="*/ 1457 h 2348"/>
                <a:gd name="T90" fmla="*/ 2336 w 2340"/>
                <a:gd name="T91" fmla="*/ 1276 h 2348"/>
                <a:gd name="T92" fmla="*/ 2334 w 2340"/>
                <a:gd name="T93" fmla="*/ 1052 h 2348"/>
                <a:gd name="T94" fmla="*/ 2301 w 2340"/>
                <a:gd name="T95" fmla="*/ 871 h 2348"/>
                <a:gd name="T96" fmla="*/ 2231 w 2340"/>
                <a:gd name="T97" fmla="*/ 680 h 2348"/>
                <a:gd name="T98" fmla="*/ 2164 w 2340"/>
                <a:gd name="T99" fmla="*/ 556 h 2348"/>
                <a:gd name="T100" fmla="*/ 2083 w 2340"/>
                <a:gd name="T101" fmla="*/ 441 h 2348"/>
                <a:gd name="T102" fmla="*/ 1990 w 2340"/>
                <a:gd name="T103" fmla="*/ 337 h 2348"/>
                <a:gd name="T104" fmla="*/ 1854 w 2340"/>
                <a:gd name="T105" fmla="*/ 223 h 2348"/>
                <a:gd name="T106" fmla="*/ 1680 w 2340"/>
                <a:gd name="T107" fmla="*/ 118 h 2348"/>
                <a:gd name="T108" fmla="*/ 1583 w 2340"/>
                <a:gd name="T109" fmla="*/ 76 h 2348"/>
                <a:gd name="T110" fmla="*/ 1439 w 2340"/>
                <a:gd name="T111" fmla="*/ 32 h 2348"/>
                <a:gd name="T112" fmla="*/ 1276 w 2340"/>
                <a:gd name="T113" fmla="*/ 5 h 2348"/>
                <a:gd name="T114" fmla="*/ 1168 w 2340"/>
                <a:gd name="T115" fmla="*/ 0 h 2348"/>
                <a:gd name="T116" fmla="*/ 1045 w 2340"/>
                <a:gd name="T117" fmla="*/ 6 h 2348"/>
                <a:gd name="T118" fmla="*/ 844 w 2340"/>
                <a:gd name="T119" fmla="*/ 45 h 2348"/>
                <a:gd name="T120" fmla="*/ 579 w 2340"/>
                <a:gd name="T121" fmla="*/ 157 h 2348"/>
                <a:gd name="T122" fmla="*/ 3 w 2340"/>
                <a:gd name="T123" fmla="*/ 1014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0" h="2348">
                  <a:moveTo>
                    <a:pt x="153" y="1052"/>
                  </a:moveTo>
                  <a:cubicBezTo>
                    <a:pt x="153" y="1052"/>
                    <a:pt x="154" y="1046"/>
                    <a:pt x="155" y="1035"/>
                  </a:cubicBezTo>
                  <a:cubicBezTo>
                    <a:pt x="157" y="1024"/>
                    <a:pt x="159" y="1007"/>
                    <a:pt x="164" y="985"/>
                  </a:cubicBezTo>
                  <a:cubicBezTo>
                    <a:pt x="172" y="941"/>
                    <a:pt x="186" y="878"/>
                    <a:pt x="217" y="801"/>
                  </a:cubicBezTo>
                  <a:cubicBezTo>
                    <a:pt x="224" y="781"/>
                    <a:pt x="233" y="761"/>
                    <a:pt x="242" y="740"/>
                  </a:cubicBezTo>
                  <a:cubicBezTo>
                    <a:pt x="253" y="720"/>
                    <a:pt x="263" y="698"/>
                    <a:pt x="275" y="677"/>
                  </a:cubicBezTo>
                  <a:cubicBezTo>
                    <a:pt x="300" y="633"/>
                    <a:pt x="329" y="588"/>
                    <a:pt x="365" y="542"/>
                  </a:cubicBezTo>
                  <a:cubicBezTo>
                    <a:pt x="401" y="497"/>
                    <a:pt x="443" y="452"/>
                    <a:pt x="491" y="409"/>
                  </a:cubicBezTo>
                  <a:cubicBezTo>
                    <a:pt x="540" y="366"/>
                    <a:pt x="595" y="326"/>
                    <a:pt x="656" y="290"/>
                  </a:cubicBezTo>
                  <a:cubicBezTo>
                    <a:pt x="672" y="281"/>
                    <a:pt x="688" y="273"/>
                    <a:pt x="704" y="265"/>
                  </a:cubicBezTo>
                  <a:cubicBezTo>
                    <a:pt x="712" y="260"/>
                    <a:pt x="720" y="256"/>
                    <a:pt x="728" y="253"/>
                  </a:cubicBezTo>
                  <a:cubicBezTo>
                    <a:pt x="737" y="249"/>
                    <a:pt x="745" y="245"/>
                    <a:pt x="753" y="241"/>
                  </a:cubicBezTo>
                  <a:cubicBezTo>
                    <a:pt x="762" y="237"/>
                    <a:pt x="770" y="234"/>
                    <a:pt x="779" y="230"/>
                  </a:cubicBezTo>
                  <a:cubicBezTo>
                    <a:pt x="787" y="227"/>
                    <a:pt x="796" y="223"/>
                    <a:pt x="805" y="220"/>
                  </a:cubicBezTo>
                  <a:cubicBezTo>
                    <a:pt x="823" y="213"/>
                    <a:pt x="840" y="207"/>
                    <a:pt x="859" y="201"/>
                  </a:cubicBezTo>
                  <a:cubicBezTo>
                    <a:pt x="868" y="198"/>
                    <a:pt x="877" y="195"/>
                    <a:pt x="886" y="193"/>
                  </a:cubicBezTo>
                  <a:cubicBezTo>
                    <a:pt x="896" y="190"/>
                    <a:pt x="905" y="188"/>
                    <a:pt x="914" y="185"/>
                  </a:cubicBezTo>
                  <a:cubicBezTo>
                    <a:pt x="919" y="184"/>
                    <a:pt x="924" y="183"/>
                    <a:pt x="929" y="182"/>
                  </a:cubicBezTo>
                  <a:cubicBezTo>
                    <a:pt x="933" y="181"/>
                    <a:pt x="938" y="180"/>
                    <a:pt x="943" y="179"/>
                  </a:cubicBezTo>
                  <a:cubicBezTo>
                    <a:pt x="952" y="177"/>
                    <a:pt x="962" y="174"/>
                    <a:pt x="972" y="172"/>
                  </a:cubicBezTo>
                  <a:cubicBezTo>
                    <a:pt x="981" y="170"/>
                    <a:pt x="991" y="169"/>
                    <a:pt x="1001" y="167"/>
                  </a:cubicBezTo>
                  <a:cubicBezTo>
                    <a:pt x="1011" y="166"/>
                    <a:pt x="1021" y="164"/>
                    <a:pt x="1031" y="163"/>
                  </a:cubicBezTo>
                  <a:cubicBezTo>
                    <a:pt x="1041" y="162"/>
                    <a:pt x="1051" y="161"/>
                    <a:pt x="1061" y="159"/>
                  </a:cubicBezTo>
                  <a:cubicBezTo>
                    <a:pt x="1068" y="159"/>
                    <a:pt x="1068" y="159"/>
                    <a:pt x="1068" y="159"/>
                  </a:cubicBezTo>
                  <a:cubicBezTo>
                    <a:pt x="1071" y="158"/>
                    <a:pt x="1073" y="158"/>
                    <a:pt x="1076" y="158"/>
                  </a:cubicBezTo>
                  <a:cubicBezTo>
                    <a:pt x="1081" y="158"/>
                    <a:pt x="1086" y="157"/>
                    <a:pt x="1091" y="157"/>
                  </a:cubicBezTo>
                  <a:cubicBezTo>
                    <a:pt x="1096" y="157"/>
                    <a:pt x="1101" y="156"/>
                    <a:pt x="1106" y="156"/>
                  </a:cubicBezTo>
                  <a:cubicBezTo>
                    <a:pt x="1111" y="156"/>
                    <a:pt x="1116" y="155"/>
                    <a:pt x="1122" y="155"/>
                  </a:cubicBezTo>
                  <a:cubicBezTo>
                    <a:pt x="1132" y="155"/>
                    <a:pt x="1142" y="154"/>
                    <a:pt x="1152" y="154"/>
                  </a:cubicBezTo>
                  <a:cubicBezTo>
                    <a:pt x="1158" y="154"/>
                    <a:pt x="1163" y="154"/>
                    <a:pt x="1168" y="154"/>
                  </a:cubicBezTo>
                  <a:cubicBezTo>
                    <a:pt x="1173" y="154"/>
                    <a:pt x="1178" y="154"/>
                    <a:pt x="1183" y="154"/>
                  </a:cubicBezTo>
                  <a:cubicBezTo>
                    <a:pt x="1194" y="155"/>
                    <a:pt x="1204" y="155"/>
                    <a:pt x="1215" y="155"/>
                  </a:cubicBezTo>
                  <a:cubicBezTo>
                    <a:pt x="1219" y="155"/>
                    <a:pt x="1219" y="155"/>
                    <a:pt x="1219" y="155"/>
                  </a:cubicBezTo>
                  <a:cubicBezTo>
                    <a:pt x="1223" y="156"/>
                    <a:pt x="1223" y="156"/>
                    <a:pt x="1223" y="156"/>
                  </a:cubicBezTo>
                  <a:cubicBezTo>
                    <a:pt x="1230" y="156"/>
                    <a:pt x="1230" y="156"/>
                    <a:pt x="1230" y="156"/>
                  </a:cubicBezTo>
                  <a:cubicBezTo>
                    <a:pt x="1236" y="157"/>
                    <a:pt x="1241" y="157"/>
                    <a:pt x="1246" y="157"/>
                  </a:cubicBezTo>
                  <a:cubicBezTo>
                    <a:pt x="1251" y="158"/>
                    <a:pt x="1257" y="158"/>
                    <a:pt x="1262" y="159"/>
                  </a:cubicBezTo>
                  <a:cubicBezTo>
                    <a:pt x="1270" y="159"/>
                    <a:pt x="1270" y="159"/>
                    <a:pt x="1270" y="159"/>
                  </a:cubicBezTo>
                  <a:cubicBezTo>
                    <a:pt x="1272" y="159"/>
                    <a:pt x="1275" y="160"/>
                    <a:pt x="1278" y="160"/>
                  </a:cubicBezTo>
                  <a:cubicBezTo>
                    <a:pt x="1288" y="161"/>
                    <a:pt x="1299" y="163"/>
                    <a:pt x="1309" y="164"/>
                  </a:cubicBezTo>
                  <a:cubicBezTo>
                    <a:pt x="1314" y="165"/>
                    <a:pt x="1320" y="165"/>
                    <a:pt x="1325" y="166"/>
                  </a:cubicBezTo>
                  <a:cubicBezTo>
                    <a:pt x="1330" y="167"/>
                    <a:pt x="1335" y="168"/>
                    <a:pt x="1341" y="169"/>
                  </a:cubicBezTo>
                  <a:cubicBezTo>
                    <a:pt x="1351" y="171"/>
                    <a:pt x="1362" y="173"/>
                    <a:pt x="1372" y="175"/>
                  </a:cubicBezTo>
                  <a:cubicBezTo>
                    <a:pt x="1383" y="177"/>
                    <a:pt x="1393" y="180"/>
                    <a:pt x="1404" y="182"/>
                  </a:cubicBezTo>
                  <a:cubicBezTo>
                    <a:pt x="1409" y="183"/>
                    <a:pt x="1414" y="184"/>
                    <a:pt x="1419" y="186"/>
                  </a:cubicBezTo>
                  <a:cubicBezTo>
                    <a:pt x="1425" y="187"/>
                    <a:pt x="1430" y="189"/>
                    <a:pt x="1435" y="190"/>
                  </a:cubicBezTo>
                  <a:cubicBezTo>
                    <a:pt x="1446" y="193"/>
                    <a:pt x="1456" y="196"/>
                    <a:pt x="1466" y="199"/>
                  </a:cubicBezTo>
                  <a:cubicBezTo>
                    <a:pt x="1477" y="202"/>
                    <a:pt x="1487" y="206"/>
                    <a:pt x="1498" y="209"/>
                  </a:cubicBezTo>
                  <a:cubicBezTo>
                    <a:pt x="1503" y="211"/>
                    <a:pt x="1508" y="213"/>
                    <a:pt x="1513" y="215"/>
                  </a:cubicBezTo>
                  <a:cubicBezTo>
                    <a:pt x="1516" y="215"/>
                    <a:pt x="1518" y="216"/>
                    <a:pt x="1521" y="217"/>
                  </a:cubicBezTo>
                  <a:cubicBezTo>
                    <a:pt x="1528" y="220"/>
                    <a:pt x="1528" y="220"/>
                    <a:pt x="1528" y="220"/>
                  </a:cubicBezTo>
                  <a:cubicBezTo>
                    <a:pt x="1539" y="224"/>
                    <a:pt x="1549" y="228"/>
                    <a:pt x="1559" y="233"/>
                  </a:cubicBezTo>
                  <a:cubicBezTo>
                    <a:pt x="1563" y="234"/>
                    <a:pt x="1563" y="234"/>
                    <a:pt x="1563" y="234"/>
                  </a:cubicBezTo>
                  <a:cubicBezTo>
                    <a:pt x="1567" y="236"/>
                    <a:pt x="1567" y="236"/>
                    <a:pt x="1567" y="236"/>
                  </a:cubicBezTo>
                  <a:cubicBezTo>
                    <a:pt x="1574" y="239"/>
                    <a:pt x="1574" y="239"/>
                    <a:pt x="1574" y="239"/>
                  </a:cubicBezTo>
                  <a:cubicBezTo>
                    <a:pt x="1590" y="246"/>
                    <a:pt x="1590" y="246"/>
                    <a:pt x="1590" y="246"/>
                  </a:cubicBezTo>
                  <a:cubicBezTo>
                    <a:pt x="1605" y="253"/>
                    <a:pt x="1605" y="253"/>
                    <a:pt x="1605" y="253"/>
                  </a:cubicBezTo>
                  <a:cubicBezTo>
                    <a:pt x="1607" y="254"/>
                    <a:pt x="1610" y="255"/>
                    <a:pt x="1612" y="257"/>
                  </a:cubicBezTo>
                  <a:cubicBezTo>
                    <a:pt x="1620" y="260"/>
                    <a:pt x="1620" y="260"/>
                    <a:pt x="1620" y="260"/>
                  </a:cubicBezTo>
                  <a:cubicBezTo>
                    <a:pt x="1630" y="265"/>
                    <a:pt x="1640" y="270"/>
                    <a:pt x="1649" y="276"/>
                  </a:cubicBezTo>
                  <a:cubicBezTo>
                    <a:pt x="1659" y="281"/>
                    <a:pt x="1669" y="287"/>
                    <a:pt x="1679" y="292"/>
                  </a:cubicBezTo>
                  <a:cubicBezTo>
                    <a:pt x="1693" y="301"/>
                    <a:pt x="1693" y="301"/>
                    <a:pt x="1693" y="301"/>
                  </a:cubicBezTo>
                  <a:cubicBezTo>
                    <a:pt x="1698" y="303"/>
                    <a:pt x="1703" y="307"/>
                    <a:pt x="1708" y="310"/>
                  </a:cubicBezTo>
                  <a:cubicBezTo>
                    <a:pt x="1717" y="316"/>
                    <a:pt x="1727" y="322"/>
                    <a:pt x="1736" y="328"/>
                  </a:cubicBezTo>
                  <a:cubicBezTo>
                    <a:pt x="1745" y="334"/>
                    <a:pt x="1755" y="341"/>
                    <a:pt x="1764" y="348"/>
                  </a:cubicBezTo>
                  <a:cubicBezTo>
                    <a:pt x="1768" y="351"/>
                    <a:pt x="1773" y="354"/>
                    <a:pt x="1778" y="358"/>
                  </a:cubicBezTo>
                  <a:cubicBezTo>
                    <a:pt x="1791" y="368"/>
                    <a:pt x="1791" y="368"/>
                    <a:pt x="1791" y="368"/>
                  </a:cubicBezTo>
                  <a:cubicBezTo>
                    <a:pt x="1804" y="379"/>
                    <a:pt x="1804" y="379"/>
                    <a:pt x="1804" y="379"/>
                  </a:cubicBezTo>
                  <a:cubicBezTo>
                    <a:pt x="1811" y="384"/>
                    <a:pt x="1811" y="384"/>
                    <a:pt x="1811" y="384"/>
                  </a:cubicBezTo>
                  <a:cubicBezTo>
                    <a:pt x="1813" y="386"/>
                    <a:pt x="1816" y="387"/>
                    <a:pt x="1818" y="389"/>
                  </a:cubicBezTo>
                  <a:cubicBezTo>
                    <a:pt x="1835" y="404"/>
                    <a:pt x="1853" y="419"/>
                    <a:pt x="1869" y="435"/>
                  </a:cubicBezTo>
                  <a:cubicBezTo>
                    <a:pt x="1882" y="447"/>
                    <a:pt x="1882" y="447"/>
                    <a:pt x="1882" y="447"/>
                  </a:cubicBezTo>
                  <a:cubicBezTo>
                    <a:pt x="1888" y="453"/>
                    <a:pt x="1888" y="453"/>
                    <a:pt x="1888" y="453"/>
                  </a:cubicBezTo>
                  <a:cubicBezTo>
                    <a:pt x="1894" y="459"/>
                    <a:pt x="1894" y="459"/>
                    <a:pt x="1894" y="459"/>
                  </a:cubicBezTo>
                  <a:cubicBezTo>
                    <a:pt x="1902" y="468"/>
                    <a:pt x="1910" y="476"/>
                    <a:pt x="1918" y="484"/>
                  </a:cubicBezTo>
                  <a:cubicBezTo>
                    <a:pt x="1922" y="489"/>
                    <a:pt x="1925" y="493"/>
                    <a:pt x="1929" y="497"/>
                  </a:cubicBezTo>
                  <a:cubicBezTo>
                    <a:pt x="1940" y="510"/>
                    <a:pt x="1940" y="510"/>
                    <a:pt x="1940" y="510"/>
                  </a:cubicBezTo>
                  <a:cubicBezTo>
                    <a:pt x="1952" y="524"/>
                    <a:pt x="1952" y="524"/>
                    <a:pt x="1952" y="524"/>
                  </a:cubicBezTo>
                  <a:cubicBezTo>
                    <a:pt x="1956" y="528"/>
                    <a:pt x="1959" y="533"/>
                    <a:pt x="1963" y="537"/>
                  </a:cubicBezTo>
                  <a:cubicBezTo>
                    <a:pt x="1970" y="546"/>
                    <a:pt x="1977" y="556"/>
                    <a:pt x="1984" y="565"/>
                  </a:cubicBezTo>
                  <a:cubicBezTo>
                    <a:pt x="1991" y="574"/>
                    <a:pt x="1998" y="584"/>
                    <a:pt x="2004" y="593"/>
                  </a:cubicBezTo>
                  <a:cubicBezTo>
                    <a:pt x="2010" y="600"/>
                    <a:pt x="2010" y="600"/>
                    <a:pt x="2010" y="600"/>
                  </a:cubicBezTo>
                  <a:cubicBezTo>
                    <a:pt x="2012" y="604"/>
                    <a:pt x="2012" y="604"/>
                    <a:pt x="2012" y="604"/>
                  </a:cubicBezTo>
                  <a:cubicBezTo>
                    <a:pt x="2014" y="608"/>
                    <a:pt x="2014" y="608"/>
                    <a:pt x="2014" y="608"/>
                  </a:cubicBezTo>
                  <a:cubicBezTo>
                    <a:pt x="2024" y="622"/>
                    <a:pt x="2024" y="622"/>
                    <a:pt x="2024" y="622"/>
                  </a:cubicBezTo>
                  <a:cubicBezTo>
                    <a:pt x="2033" y="637"/>
                    <a:pt x="2033" y="637"/>
                    <a:pt x="2033" y="637"/>
                  </a:cubicBezTo>
                  <a:cubicBezTo>
                    <a:pt x="2038" y="644"/>
                    <a:pt x="2038" y="644"/>
                    <a:pt x="2038" y="644"/>
                  </a:cubicBezTo>
                  <a:cubicBezTo>
                    <a:pt x="2040" y="647"/>
                    <a:pt x="2041" y="649"/>
                    <a:pt x="2042" y="652"/>
                  </a:cubicBezTo>
                  <a:cubicBezTo>
                    <a:pt x="2048" y="662"/>
                    <a:pt x="2054" y="672"/>
                    <a:pt x="2060" y="682"/>
                  </a:cubicBezTo>
                  <a:cubicBezTo>
                    <a:pt x="2063" y="687"/>
                    <a:pt x="2066" y="693"/>
                    <a:pt x="2068" y="698"/>
                  </a:cubicBezTo>
                  <a:cubicBezTo>
                    <a:pt x="2076" y="714"/>
                    <a:pt x="2076" y="714"/>
                    <a:pt x="2076" y="714"/>
                  </a:cubicBezTo>
                  <a:cubicBezTo>
                    <a:pt x="2084" y="729"/>
                    <a:pt x="2084" y="729"/>
                    <a:pt x="2084" y="729"/>
                  </a:cubicBezTo>
                  <a:cubicBezTo>
                    <a:pt x="2087" y="734"/>
                    <a:pt x="2089" y="740"/>
                    <a:pt x="2092" y="745"/>
                  </a:cubicBezTo>
                  <a:cubicBezTo>
                    <a:pt x="2096" y="756"/>
                    <a:pt x="2101" y="767"/>
                    <a:pt x="2106" y="777"/>
                  </a:cubicBezTo>
                  <a:cubicBezTo>
                    <a:pt x="2110" y="788"/>
                    <a:pt x="2115" y="799"/>
                    <a:pt x="2119" y="810"/>
                  </a:cubicBezTo>
                  <a:cubicBezTo>
                    <a:pt x="2121" y="816"/>
                    <a:pt x="2124" y="821"/>
                    <a:pt x="2125" y="827"/>
                  </a:cubicBezTo>
                  <a:cubicBezTo>
                    <a:pt x="2131" y="843"/>
                    <a:pt x="2131" y="843"/>
                    <a:pt x="2131" y="843"/>
                  </a:cubicBezTo>
                  <a:cubicBezTo>
                    <a:pt x="2137" y="860"/>
                    <a:pt x="2137" y="860"/>
                    <a:pt x="2137" y="860"/>
                  </a:cubicBezTo>
                  <a:cubicBezTo>
                    <a:pt x="2139" y="866"/>
                    <a:pt x="2141" y="871"/>
                    <a:pt x="2142" y="877"/>
                  </a:cubicBezTo>
                  <a:cubicBezTo>
                    <a:pt x="2152" y="911"/>
                    <a:pt x="2152" y="911"/>
                    <a:pt x="2152" y="911"/>
                  </a:cubicBezTo>
                  <a:cubicBezTo>
                    <a:pt x="2154" y="920"/>
                    <a:pt x="2154" y="920"/>
                    <a:pt x="2154" y="920"/>
                  </a:cubicBezTo>
                  <a:cubicBezTo>
                    <a:pt x="2156" y="928"/>
                    <a:pt x="2156" y="928"/>
                    <a:pt x="2156" y="928"/>
                  </a:cubicBezTo>
                  <a:cubicBezTo>
                    <a:pt x="2160" y="945"/>
                    <a:pt x="2160" y="945"/>
                    <a:pt x="2160" y="945"/>
                  </a:cubicBezTo>
                  <a:cubicBezTo>
                    <a:pt x="2163" y="957"/>
                    <a:pt x="2166" y="968"/>
                    <a:pt x="2167" y="980"/>
                  </a:cubicBezTo>
                  <a:cubicBezTo>
                    <a:pt x="2174" y="1015"/>
                    <a:pt x="2174" y="1015"/>
                    <a:pt x="2174" y="1015"/>
                  </a:cubicBezTo>
                  <a:cubicBezTo>
                    <a:pt x="2176" y="1027"/>
                    <a:pt x="2177" y="1038"/>
                    <a:pt x="2178" y="1050"/>
                  </a:cubicBezTo>
                  <a:cubicBezTo>
                    <a:pt x="2181" y="1068"/>
                    <a:pt x="2181" y="1068"/>
                    <a:pt x="2181" y="1068"/>
                  </a:cubicBezTo>
                  <a:cubicBezTo>
                    <a:pt x="2181" y="1074"/>
                    <a:pt x="2182" y="1080"/>
                    <a:pt x="2182" y="1086"/>
                  </a:cubicBezTo>
                  <a:cubicBezTo>
                    <a:pt x="2185" y="1121"/>
                    <a:pt x="2185" y="1121"/>
                    <a:pt x="2185" y="1121"/>
                  </a:cubicBezTo>
                  <a:cubicBezTo>
                    <a:pt x="2186" y="1156"/>
                    <a:pt x="2186" y="1156"/>
                    <a:pt x="2186" y="1156"/>
                  </a:cubicBezTo>
                  <a:cubicBezTo>
                    <a:pt x="2186" y="1174"/>
                    <a:pt x="2186" y="1174"/>
                    <a:pt x="2186" y="1174"/>
                  </a:cubicBezTo>
                  <a:cubicBezTo>
                    <a:pt x="2186" y="1192"/>
                    <a:pt x="2186" y="1192"/>
                    <a:pt x="2186" y="1192"/>
                  </a:cubicBezTo>
                  <a:cubicBezTo>
                    <a:pt x="2185" y="1228"/>
                    <a:pt x="2185" y="1228"/>
                    <a:pt x="2185" y="1228"/>
                  </a:cubicBezTo>
                  <a:cubicBezTo>
                    <a:pt x="2182" y="1263"/>
                    <a:pt x="2182" y="1263"/>
                    <a:pt x="2182" y="1263"/>
                  </a:cubicBezTo>
                  <a:cubicBezTo>
                    <a:pt x="2182" y="1269"/>
                    <a:pt x="2181" y="1275"/>
                    <a:pt x="2181" y="1281"/>
                  </a:cubicBezTo>
                  <a:cubicBezTo>
                    <a:pt x="2178" y="1298"/>
                    <a:pt x="2178" y="1298"/>
                    <a:pt x="2178" y="1298"/>
                  </a:cubicBezTo>
                  <a:cubicBezTo>
                    <a:pt x="2176" y="1316"/>
                    <a:pt x="2176" y="1316"/>
                    <a:pt x="2176" y="1316"/>
                  </a:cubicBezTo>
                  <a:cubicBezTo>
                    <a:pt x="2175" y="1325"/>
                    <a:pt x="2175" y="1325"/>
                    <a:pt x="2175" y="1325"/>
                  </a:cubicBezTo>
                  <a:cubicBezTo>
                    <a:pt x="2175" y="1327"/>
                    <a:pt x="2174" y="1330"/>
                    <a:pt x="2174" y="1333"/>
                  </a:cubicBezTo>
                  <a:cubicBezTo>
                    <a:pt x="2169" y="1357"/>
                    <a:pt x="2166" y="1380"/>
                    <a:pt x="2160" y="1403"/>
                  </a:cubicBezTo>
                  <a:cubicBezTo>
                    <a:pt x="2156" y="1420"/>
                    <a:pt x="2156" y="1420"/>
                    <a:pt x="2156" y="1420"/>
                  </a:cubicBezTo>
                  <a:cubicBezTo>
                    <a:pt x="2154" y="1429"/>
                    <a:pt x="2154" y="1429"/>
                    <a:pt x="2154" y="1429"/>
                  </a:cubicBezTo>
                  <a:cubicBezTo>
                    <a:pt x="2152" y="1437"/>
                    <a:pt x="2152" y="1437"/>
                    <a:pt x="2152" y="1437"/>
                  </a:cubicBezTo>
                  <a:cubicBezTo>
                    <a:pt x="2149" y="1448"/>
                    <a:pt x="2145" y="1460"/>
                    <a:pt x="2142" y="1471"/>
                  </a:cubicBezTo>
                  <a:cubicBezTo>
                    <a:pt x="2141" y="1477"/>
                    <a:pt x="2139" y="1482"/>
                    <a:pt x="2137" y="1488"/>
                  </a:cubicBezTo>
                  <a:cubicBezTo>
                    <a:pt x="2131" y="1505"/>
                    <a:pt x="2131" y="1505"/>
                    <a:pt x="2131" y="1505"/>
                  </a:cubicBezTo>
                  <a:cubicBezTo>
                    <a:pt x="2125" y="1521"/>
                    <a:pt x="2125" y="1521"/>
                    <a:pt x="2125" y="1521"/>
                  </a:cubicBezTo>
                  <a:cubicBezTo>
                    <a:pt x="2125" y="1524"/>
                    <a:pt x="2124" y="1527"/>
                    <a:pt x="2122" y="1529"/>
                  </a:cubicBezTo>
                  <a:cubicBezTo>
                    <a:pt x="2119" y="1538"/>
                    <a:pt x="2119" y="1538"/>
                    <a:pt x="2119" y="1538"/>
                  </a:cubicBezTo>
                  <a:cubicBezTo>
                    <a:pt x="2115" y="1549"/>
                    <a:pt x="2111" y="1559"/>
                    <a:pt x="2106" y="1570"/>
                  </a:cubicBezTo>
                  <a:cubicBezTo>
                    <a:pt x="2101" y="1581"/>
                    <a:pt x="2097" y="1592"/>
                    <a:pt x="2092" y="1602"/>
                  </a:cubicBezTo>
                  <a:cubicBezTo>
                    <a:pt x="2089" y="1608"/>
                    <a:pt x="2087" y="1613"/>
                    <a:pt x="2085" y="1618"/>
                  </a:cubicBezTo>
                  <a:cubicBezTo>
                    <a:pt x="2077" y="1634"/>
                    <a:pt x="2077" y="1634"/>
                    <a:pt x="2077" y="1634"/>
                  </a:cubicBezTo>
                  <a:cubicBezTo>
                    <a:pt x="2069" y="1649"/>
                    <a:pt x="2069" y="1649"/>
                    <a:pt x="2069" y="1649"/>
                  </a:cubicBezTo>
                  <a:cubicBezTo>
                    <a:pt x="2066" y="1655"/>
                    <a:pt x="2063" y="1660"/>
                    <a:pt x="2060" y="1665"/>
                  </a:cubicBezTo>
                  <a:cubicBezTo>
                    <a:pt x="2055" y="1675"/>
                    <a:pt x="2049" y="1685"/>
                    <a:pt x="2043" y="1695"/>
                  </a:cubicBezTo>
                  <a:cubicBezTo>
                    <a:pt x="2039" y="1703"/>
                    <a:pt x="2039" y="1703"/>
                    <a:pt x="2039" y="1703"/>
                  </a:cubicBezTo>
                  <a:cubicBezTo>
                    <a:pt x="2034" y="1710"/>
                    <a:pt x="2034" y="1710"/>
                    <a:pt x="2034" y="1710"/>
                  </a:cubicBezTo>
                  <a:cubicBezTo>
                    <a:pt x="2025" y="1725"/>
                    <a:pt x="2025" y="1725"/>
                    <a:pt x="2025" y="1725"/>
                  </a:cubicBezTo>
                  <a:cubicBezTo>
                    <a:pt x="2012" y="1744"/>
                    <a:pt x="1999" y="1763"/>
                    <a:pt x="1985" y="1782"/>
                  </a:cubicBezTo>
                  <a:cubicBezTo>
                    <a:pt x="1978" y="1791"/>
                    <a:pt x="1971" y="1800"/>
                    <a:pt x="1964" y="1809"/>
                  </a:cubicBezTo>
                  <a:cubicBezTo>
                    <a:pt x="1953" y="1823"/>
                    <a:pt x="1953" y="1823"/>
                    <a:pt x="1953" y="1823"/>
                  </a:cubicBezTo>
                  <a:cubicBezTo>
                    <a:pt x="1942" y="1836"/>
                    <a:pt x="1942" y="1836"/>
                    <a:pt x="1942" y="1836"/>
                  </a:cubicBezTo>
                  <a:cubicBezTo>
                    <a:pt x="1934" y="1844"/>
                    <a:pt x="1927" y="1853"/>
                    <a:pt x="1919" y="1862"/>
                  </a:cubicBezTo>
                  <a:cubicBezTo>
                    <a:pt x="1911" y="1870"/>
                    <a:pt x="1904" y="1878"/>
                    <a:pt x="1896" y="1887"/>
                  </a:cubicBezTo>
                  <a:cubicBezTo>
                    <a:pt x="1888" y="1895"/>
                    <a:pt x="1880" y="1903"/>
                    <a:pt x="1871" y="1911"/>
                  </a:cubicBezTo>
                  <a:cubicBezTo>
                    <a:pt x="1859" y="1922"/>
                    <a:pt x="1859" y="1922"/>
                    <a:pt x="1859" y="1922"/>
                  </a:cubicBezTo>
                  <a:cubicBezTo>
                    <a:pt x="1853" y="1928"/>
                    <a:pt x="1853" y="1928"/>
                    <a:pt x="1853" y="1928"/>
                  </a:cubicBezTo>
                  <a:cubicBezTo>
                    <a:pt x="1851" y="1930"/>
                    <a:pt x="1849" y="1932"/>
                    <a:pt x="1846" y="1934"/>
                  </a:cubicBezTo>
                  <a:cubicBezTo>
                    <a:pt x="1838" y="1941"/>
                    <a:pt x="1829" y="1949"/>
                    <a:pt x="1821" y="1956"/>
                  </a:cubicBezTo>
                  <a:cubicBezTo>
                    <a:pt x="1819" y="1958"/>
                    <a:pt x="1816" y="1960"/>
                    <a:pt x="1814" y="1962"/>
                  </a:cubicBezTo>
                  <a:cubicBezTo>
                    <a:pt x="1808" y="1967"/>
                    <a:pt x="1808" y="1967"/>
                    <a:pt x="1808" y="1967"/>
                  </a:cubicBezTo>
                  <a:cubicBezTo>
                    <a:pt x="1794" y="1977"/>
                    <a:pt x="1794" y="1977"/>
                    <a:pt x="1794" y="1977"/>
                  </a:cubicBezTo>
                  <a:cubicBezTo>
                    <a:pt x="1777" y="1992"/>
                    <a:pt x="1758" y="2004"/>
                    <a:pt x="1740" y="2017"/>
                  </a:cubicBezTo>
                  <a:cubicBezTo>
                    <a:pt x="1736" y="2021"/>
                    <a:pt x="1731" y="2023"/>
                    <a:pt x="1726" y="2027"/>
                  </a:cubicBezTo>
                  <a:cubicBezTo>
                    <a:pt x="1712" y="2036"/>
                    <a:pt x="1712" y="2036"/>
                    <a:pt x="1712" y="2036"/>
                  </a:cubicBezTo>
                  <a:cubicBezTo>
                    <a:pt x="1698" y="2045"/>
                    <a:pt x="1698" y="2045"/>
                    <a:pt x="1698" y="2045"/>
                  </a:cubicBezTo>
                  <a:cubicBezTo>
                    <a:pt x="1693" y="2048"/>
                    <a:pt x="1688" y="2050"/>
                    <a:pt x="1684" y="2053"/>
                  </a:cubicBezTo>
                  <a:cubicBezTo>
                    <a:pt x="1674" y="2059"/>
                    <a:pt x="1664" y="2064"/>
                    <a:pt x="1655" y="2070"/>
                  </a:cubicBezTo>
                  <a:cubicBezTo>
                    <a:pt x="1645" y="2075"/>
                    <a:pt x="1635" y="2080"/>
                    <a:pt x="1625" y="2085"/>
                  </a:cubicBezTo>
                  <a:cubicBezTo>
                    <a:pt x="1621" y="2087"/>
                    <a:pt x="1616" y="2090"/>
                    <a:pt x="1611" y="2092"/>
                  </a:cubicBezTo>
                  <a:cubicBezTo>
                    <a:pt x="1606" y="2095"/>
                    <a:pt x="1601" y="2097"/>
                    <a:pt x="1596" y="2099"/>
                  </a:cubicBezTo>
                  <a:cubicBezTo>
                    <a:pt x="1586" y="2104"/>
                    <a:pt x="1576" y="2108"/>
                    <a:pt x="1566" y="2113"/>
                  </a:cubicBezTo>
                  <a:cubicBezTo>
                    <a:pt x="1526" y="2129"/>
                    <a:pt x="1485" y="2145"/>
                    <a:pt x="1444" y="2156"/>
                  </a:cubicBezTo>
                  <a:cubicBezTo>
                    <a:pt x="1439" y="2157"/>
                    <a:pt x="1434" y="2158"/>
                    <a:pt x="1429" y="2160"/>
                  </a:cubicBezTo>
                  <a:cubicBezTo>
                    <a:pt x="1421" y="2162"/>
                    <a:pt x="1421" y="2162"/>
                    <a:pt x="1421" y="2162"/>
                  </a:cubicBezTo>
                  <a:cubicBezTo>
                    <a:pt x="1413" y="2164"/>
                    <a:pt x="1413" y="2164"/>
                    <a:pt x="1413" y="2164"/>
                  </a:cubicBezTo>
                  <a:cubicBezTo>
                    <a:pt x="1403" y="2166"/>
                    <a:pt x="1392" y="2169"/>
                    <a:pt x="1382" y="2171"/>
                  </a:cubicBezTo>
                  <a:cubicBezTo>
                    <a:pt x="1372" y="2174"/>
                    <a:pt x="1362" y="2175"/>
                    <a:pt x="1351" y="2177"/>
                  </a:cubicBezTo>
                  <a:cubicBezTo>
                    <a:pt x="1341" y="2179"/>
                    <a:pt x="1331" y="2181"/>
                    <a:pt x="1320" y="2183"/>
                  </a:cubicBezTo>
                  <a:cubicBezTo>
                    <a:pt x="1310" y="2184"/>
                    <a:pt x="1300" y="2185"/>
                    <a:pt x="1289" y="2186"/>
                  </a:cubicBezTo>
                  <a:cubicBezTo>
                    <a:pt x="1284" y="2187"/>
                    <a:pt x="1279" y="2188"/>
                    <a:pt x="1274" y="2188"/>
                  </a:cubicBezTo>
                  <a:cubicBezTo>
                    <a:pt x="1269" y="2189"/>
                    <a:pt x="1264" y="2189"/>
                    <a:pt x="1258" y="2190"/>
                  </a:cubicBezTo>
                  <a:cubicBezTo>
                    <a:pt x="1238" y="2191"/>
                    <a:pt x="1218" y="2193"/>
                    <a:pt x="1197" y="2193"/>
                  </a:cubicBezTo>
                  <a:cubicBezTo>
                    <a:pt x="1187" y="2194"/>
                    <a:pt x="1177" y="2194"/>
                    <a:pt x="1167" y="2194"/>
                  </a:cubicBezTo>
                  <a:cubicBezTo>
                    <a:pt x="1157" y="2194"/>
                    <a:pt x="1146" y="2194"/>
                    <a:pt x="1136" y="2194"/>
                  </a:cubicBezTo>
                  <a:cubicBezTo>
                    <a:pt x="1126" y="2194"/>
                    <a:pt x="1116" y="2193"/>
                    <a:pt x="1106" y="2192"/>
                  </a:cubicBezTo>
                  <a:cubicBezTo>
                    <a:pt x="1102" y="2192"/>
                    <a:pt x="1097" y="2192"/>
                    <a:pt x="1092" y="2191"/>
                  </a:cubicBezTo>
                  <a:cubicBezTo>
                    <a:pt x="1084" y="2191"/>
                    <a:pt x="1084" y="2191"/>
                    <a:pt x="1084" y="2191"/>
                  </a:cubicBezTo>
                  <a:cubicBezTo>
                    <a:pt x="1077" y="2190"/>
                    <a:pt x="1077" y="2190"/>
                    <a:pt x="1077" y="2190"/>
                  </a:cubicBezTo>
                  <a:cubicBezTo>
                    <a:pt x="1067" y="2189"/>
                    <a:pt x="1057" y="2188"/>
                    <a:pt x="1047" y="2187"/>
                  </a:cubicBezTo>
                  <a:cubicBezTo>
                    <a:pt x="1038" y="2186"/>
                    <a:pt x="1028" y="2185"/>
                    <a:pt x="1018" y="2183"/>
                  </a:cubicBezTo>
                  <a:cubicBezTo>
                    <a:pt x="1014" y="2183"/>
                    <a:pt x="1009" y="2182"/>
                    <a:pt x="1004" y="2181"/>
                  </a:cubicBezTo>
                  <a:cubicBezTo>
                    <a:pt x="999" y="2181"/>
                    <a:pt x="994" y="2180"/>
                    <a:pt x="990" y="2179"/>
                  </a:cubicBezTo>
                  <a:cubicBezTo>
                    <a:pt x="985" y="2178"/>
                    <a:pt x="980" y="2177"/>
                    <a:pt x="975" y="2176"/>
                  </a:cubicBezTo>
                  <a:cubicBezTo>
                    <a:pt x="971" y="2175"/>
                    <a:pt x="966" y="2175"/>
                    <a:pt x="961" y="2174"/>
                  </a:cubicBezTo>
                  <a:cubicBezTo>
                    <a:pt x="952" y="2172"/>
                    <a:pt x="943" y="2170"/>
                    <a:pt x="933" y="2167"/>
                  </a:cubicBezTo>
                  <a:cubicBezTo>
                    <a:pt x="929" y="2167"/>
                    <a:pt x="924" y="2165"/>
                    <a:pt x="920" y="2164"/>
                  </a:cubicBezTo>
                  <a:cubicBezTo>
                    <a:pt x="915" y="2163"/>
                    <a:pt x="910" y="2162"/>
                    <a:pt x="906" y="2161"/>
                  </a:cubicBezTo>
                  <a:cubicBezTo>
                    <a:pt x="901" y="2159"/>
                    <a:pt x="897" y="2158"/>
                    <a:pt x="892" y="2157"/>
                  </a:cubicBezTo>
                  <a:cubicBezTo>
                    <a:pt x="888" y="2156"/>
                    <a:pt x="883" y="2154"/>
                    <a:pt x="879" y="2153"/>
                  </a:cubicBezTo>
                  <a:cubicBezTo>
                    <a:pt x="870" y="2150"/>
                    <a:pt x="861" y="2148"/>
                    <a:pt x="852" y="2145"/>
                  </a:cubicBezTo>
                  <a:cubicBezTo>
                    <a:pt x="844" y="2142"/>
                    <a:pt x="835" y="2139"/>
                    <a:pt x="826" y="2136"/>
                  </a:cubicBezTo>
                  <a:cubicBezTo>
                    <a:pt x="822" y="2135"/>
                    <a:pt x="818" y="2133"/>
                    <a:pt x="813" y="2132"/>
                  </a:cubicBezTo>
                  <a:cubicBezTo>
                    <a:pt x="809" y="2130"/>
                    <a:pt x="805" y="2128"/>
                    <a:pt x="801" y="2127"/>
                  </a:cubicBezTo>
                  <a:cubicBezTo>
                    <a:pt x="792" y="2123"/>
                    <a:pt x="784" y="2120"/>
                    <a:pt x="775" y="2117"/>
                  </a:cubicBezTo>
                  <a:cubicBezTo>
                    <a:pt x="767" y="2113"/>
                    <a:pt x="759" y="2110"/>
                    <a:pt x="751" y="2106"/>
                  </a:cubicBezTo>
                  <a:cubicBezTo>
                    <a:pt x="743" y="2103"/>
                    <a:pt x="735" y="2099"/>
                    <a:pt x="727" y="2095"/>
                  </a:cubicBezTo>
                  <a:cubicBezTo>
                    <a:pt x="723" y="2093"/>
                    <a:pt x="719" y="2091"/>
                    <a:pt x="715" y="2089"/>
                  </a:cubicBezTo>
                  <a:cubicBezTo>
                    <a:pt x="709" y="2086"/>
                    <a:pt x="709" y="2086"/>
                    <a:pt x="709" y="2086"/>
                  </a:cubicBezTo>
                  <a:cubicBezTo>
                    <a:pt x="703" y="2083"/>
                    <a:pt x="703" y="2083"/>
                    <a:pt x="703" y="2083"/>
                  </a:cubicBezTo>
                  <a:cubicBezTo>
                    <a:pt x="696" y="2079"/>
                    <a:pt x="688" y="2075"/>
                    <a:pt x="680" y="2071"/>
                  </a:cubicBezTo>
                  <a:cubicBezTo>
                    <a:pt x="677" y="2069"/>
                    <a:pt x="673" y="2067"/>
                    <a:pt x="669" y="2065"/>
                  </a:cubicBezTo>
                  <a:cubicBezTo>
                    <a:pt x="665" y="2063"/>
                    <a:pt x="662" y="2061"/>
                    <a:pt x="658" y="2059"/>
                  </a:cubicBezTo>
                  <a:cubicBezTo>
                    <a:pt x="643" y="2051"/>
                    <a:pt x="629" y="2041"/>
                    <a:pt x="615" y="2033"/>
                  </a:cubicBezTo>
                  <a:cubicBezTo>
                    <a:pt x="610" y="2029"/>
                    <a:pt x="610" y="2029"/>
                    <a:pt x="610" y="2029"/>
                  </a:cubicBezTo>
                  <a:cubicBezTo>
                    <a:pt x="605" y="2026"/>
                    <a:pt x="605" y="2026"/>
                    <a:pt x="605" y="2026"/>
                  </a:cubicBezTo>
                  <a:cubicBezTo>
                    <a:pt x="601" y="2024"/>
                    <a:pt x="598" y="2021"/>
                    <a:pt x="594" y="2019"/>
                  </a:cubicBezTo>
                  <a:cubicBezTo>
                    <a:pt x="588" y="2014"/>
                    <a:pt x="581" y="2010"/>
                    <a:pt x="574" y="2005"/>
                  </a:cubicBezTo>
                  <a:cubicBezTo>
                    <a:pt x="522" y="1967"/>
                    <a:pt x="475" y="1927"/>
                    <a:pt x="435" y="1886"/>
                  </a:cubicBezTo>
                  <a:cubicBezTo>
                    <a:pt x="425" y="1875"/>
                    <a:pt x="415" y="1865"/>
                    <a:pt x="406" y="1854"/>
                  </a:cubicBezTo>
                  <a:cubicBezTo>
                    <a:pt x="403" y="1852"/>
                    <a:pt x="401" y="1849"/>
                    <a:pt x="399" y="1846"/>
                  </a:cubicBezTo>
                  <a:cubicBezTo>
                    <a:pt x="398" y="1845"/>
                    <a:pt x="397" y="1844"/>
                    <a:pt x="396" y="1843"/>
                  </a:cubicBezTo>
                  <a:cubicBezTo>
                    <a:pt x="394" y="1841"/>
                    <a:pt x="392" y="1839"/>
                    <a:pt x="391" y="1837"/>
                  </a:cubicBezTo>
                  <a:cubicBezTo>
                    <a:pt x="388" y="1833"/>
                    <a:pt x="385" y="1831"/>
                    <a:pt x="384" y="1829"/>
                  </a:cubicBezTo>
                  <a:cubicBezTo>
                    <a:pt x="382" y="1827"/>
                    <a:pt x="381" y="1826"/>
                    <a:pt x="381" y="1826"/>
                  </a:cubicBezTo>
                  <a:cubicBezTo>
                    <a:pt x="486" y="1739"/>
                    <a:pt x="486" y="1739"/>
                    <a:pt x="486" y="1739"/>
                  </a:cubicBezTo>
                  <a:cubicBezTo>
                    <a:pt x="368" y="1708"/>
                    <a:pt x="247" y="1648"/>
                    <a:pt x="138" y="1558"/>
                  </a:cubicBezTo>
                  <a:cubicBezTo>
                    <a:pt x="114" y="1697"/>
                    <a:pt x="119" y="1853"/>
                    <a:pt x="158" y="2011"/>
                  </a:cubicBezTo>
                  <a:cubicBezTo>
                    <a:pt x="263" y="1924"/>
                    <a:pt x="263" y="1924"/>
                    <a:pt x="263" y="1924"/>
                  </a:cubicBezTo>
                  <a:cubicBezTo>
                    <a:pt x="263" y="1924"/>
                    <a:pt x="264" y="1925"/>
                    <a:pt x="265" y="1928"/>
                  </a:cubicBezTo>
                  <a:cubicBezTo>
                    <a:pt x="267" y="1930"/>
                    <a:pt x="270" y="1933"/>
                    <a:pt x="274" y="1937"/>
                  </a:cubicBezTo>
                  <a:cubicBezTo>
                    <a:pt x="275" y="1939"/>
                    <a:pt x="277" y="1941"/>
                    <a:pt x="280" y="1944"/>
                  </a:cubicBezTo>
                  <a:cubicBezTo>
                    <a:pt x="281" y="1945"/>
                    <a:pt x="282" y="1946"/>
                    <a:pt x="283" y="1948"/>
                  </a:cubicBezTo>
                  <a:cubicBezTo>
                    <a:pt x="286" y="1951"/>
                    <a:pt x="288" y="1954"/>
                    <a:pt x="291" y="1957"/>
                  </a:cubicBezTo>
                  <a:cubicBezTo>
                    <a:pt x="302" y="1969"/>
                    <a:pt x="313" y="1981"/>
                    <a:pt x="325" y="1993"/>
                  </a:cubicBezTo>
                  <a:cubicBezTo>
                    <a:pt x="371" y="2040"/>
                    <a:pt x="424" y="2087"/>
                    <a:pt x="485" y="2131"/>
                  </a:cubicBezTo>
                  <a:cubicBezTo>
                    <a:pt x="492" y="2136"/>
                    <a:pt x="500" y="2141"/>
                    <a:pt x="508" y="2146"/>
                  </a:cubicBezTo>
                  <a:cubicBezTo>
                    <a:pt x="512" y="2149"/>
                    <a:pt x="516" y="2152"/>
                    <a:pt x="520" y="2154"/>
                  </a:cubicBezTo>
                  <a:cubicBezTo>
                    <a:pt x="526" y="2158"/>
                    <a:pt x="526" y="2158"/>
                    <a:pt x="526" y="2158"/>
                  </a:cubicBezTo>
                  <a:cubicBezTo>
                    <a:pt x="532" y="2162"/>
                    <a:pt x="532" y="2162"/>
                    <a:pt x="532" y="2162"/>
                  </a:cubicBezTo>
                  <a:cubicBezTo>
                    <a:pt x="548" y="2172"/>
                    <a:pt x="564" y="2183"/>
                    <a:pt x="581" y="2192"/>
                  </a:cubicBezTo>
                  <a:cubicBezTo>
                    <a:pt x="585" y="2195"/>
                    <a:pt x="590" y="2197"/>
                    <a:pt x="594" y="2200"/>
                  </a:cubicBezTo>
                  <a:cubicBezTo>
                    <a:pt x="598" y="2202"/>
                    <a:pt x="603" y="2205"/>
                    <a:pt x="607" y="2207"/>
                  </a:cubicBezTo>
                  <a:cubicBezTo>
                    <a:pt x="616" y="2211"/>
                    <a:pt x="625" y="2216"/>
                    <a:pt x="633" y="2221"/>
                  </a:cubicBezTo>
                  <a:cubicBezTo>
                    <a:pt x="640" y="2224"/>
                    <a:pt x="640" y="2224"/>
                    <a:pt x="640" y="2224"/>
                  </a:cubicBezTo>
                  <a:cubicBezTo>
                    <a:pt x="647" y="2227"/>
                    <a:pt x="647" y="2227"/>
                    <a:pt x="647" y="2227"/>
                  </a:cubicBezTo>
                  <a:cubicBezTo>
                    <a:pt x="651" y="2230"/>
                    <a:pt x="656" y="2232"/>
                    <a:pt x="660" y="2234"/>
                  </a:cubicBezTo>
                  <a:cubicBezTo>
                    <a:pt x="670" y="2238"/>
                    <a:pt x="679" y="2243"/>
                    <a:pt x="688" y="2247"/>
                  </a:cubicBezTo>
                  <a:cubicBezTo>
                    <a:pt x="698" y="2251"/>
                    <a:pt x="707" y="2255"/>
                    <a:pt x="716" y="2259"/>
                  </a:cubicBezTo>
                  <a:cubicBezTo>
                    <a:pt x="726" y="2263"/>
                    <a:pt x="736" y="2267"/>
                    <a:pt x="745" y="2270"/>
                  </a:cubicBezTo>
                  <a:cubicBezTo>
                    <a:pt x="750" y="2272"/>
                    <a:pt x="755" y="2274"/>
                    <a:pt x="760" y="2276"/>
                  </a:cubicBezTo>
                  <a:cubicBezTo>
                    <a:pt x="765" y="2278"/>
                    <a:pt x="770" y="2280"/>
                    <a:pt x="775" y="2281"/>
                  </a:cubicBezTo>
                  <a:cubicBezTo>
                    <a:pt x="785" y="2285"/>
                    <a:pt x="795" y="2288"/>
                    <a:pt x="805" y="2292"/>
                  </a:cubicBezTo>
                  <a:cubicBezTo>
                    <a:pt x="815" y="2295"/>
                    <a:pt x="825" y="2298"/>
                    <a:pt x="836" y="2301"/>
                  </a:cubicBezTo>
                  <a:cubicBezTo>
                    <a:pt x="841" y="2302"/>
                    <a:pt x="846" y="2304"/>
                    <a:pt x="851" y="2305"/>
                  </a:cubicBezTo>
                  <a:cubicBezTo>
                    <a:pt x="856" y="2307"/>
                    <a:pt x="862" y="2308"/>
                    <a:pt x="867" y="2310"/>
                  </a:cubicBezTo>
                  <a:cubicBezTo>
                    <a:pt x="872" y="2311"/>
                    <a:pt x="877" y="2312"/>
                    <a:pt x="883" y="2314"/>
                  </a:cubicBezTo>
                  <a:cubicBezTo>
                    <a:pt x="888" y="2315"/>
                    <a:pt x="893" y="2316"/>
                    <a:pt x="898" y="2318"/>
                  </a:cubicBezTo>
                  <a:cubicBezTo>
                    <a:pt x="909" y="2320"/>
                    <a:pt x="920" y="2322"/>
                    <a:pt x="931" y="2325"/>
                  </a:cubicBezTo>
                  <a:cubicBezTo>
                    <a:pt x="936" y="2326"/>
                    <a:pt x="941" y="2327"/>
                    <a:pt x="947" y="2328"/>
                  </a:cubicBezTo>
                  <a:cubicBezTo>
                    <a:pt x="952" y="2329"/>
                    <a:pt x="958" y="2330"/>
                    <a:pt x="963" y="2331"/>
                  </a:cubicBezTo>
                  <a:cubicBezTo>
                    <a:pt x="969" y="2332"/>
                    <a:pt x="974" y="2333"/>
                    <a:pt x="980" y="2334"/>
                  </a:cubicBezTo>
                  <a:cubicBezTo>
                    <a:pt x="985" y="2334"/>
                    <a:pt x="991" y="2335"/>
                    <a:pt x="996" y="2336"/>
                  </a:cubicBezTo>
                  <a:cubicBezTo>
                    <a:pt x="1007" y="2337"/>
                    <a:pt x="1018" y="2339"/>
                    <a:pt x="1030" y="2340"/>
                  </a:cubicBezTo>
                  <a:cubicBezTo>
                    <a:pt x="1041" y="2341"/>
                    <a:pt x="1052" y="2343"/>
                    <a:pt x="1063" y="2344"/>
                  </a:cubicBezTo>
                  <a:cubicBezTo>
                    <a:pt x="1072" y="2345"/>
                    <a:pt x="1072" y="2345"/>
                    <a:pt x="1072" y="2345"/>
                  </a:cubicBezTo>
                  <a:cubicBezTo>
                    <a:pt x="1081" y="2345"/>
                    <a:pt x="1081" y="2345"/>
                    <a:pt x="1081" y="2345"/>
                  </a:cubicBezTo>
                  <a:cubicBezTo>
                    <a:pt x="1086" y="2345"/>
                    <a:pt x="1092" y="2346"/>
                    <a:pt x="1098" y="2346"/>
                  </a:cubicBezTo>
                  <a:cubicBezTo>
                    <a:pt x="1109" y="2347"/>
                    <a:pt x="1121" y="2348"/>
                    <a:pt x="1132" y="2348"/>
                  </a:cubicBezTo>
                  <a:cubicBezTo>
                    <a:pt x="1144" y="2348"/>
                    <a:pt x="1155" y="2348"/>
                    <a:pt x="1167" y="2348"/>
                  </a:cubicBezTo>
                  <a:cubicBezTo>
                    <a:pt x="1178" y="2348"/>
                    <a:pt x="1190" y="2348"/>
                    <a:pt x="1202" y="2347"/>
                  </a:cubicBezTo>
                  <a:cubicBezTo>
                    <a:pt x="1225" y="2347"/>
                    <a:pt x="1249" y="2345"/>
                    <a:pt x="1272" y="2343"/>
                  </a:cubicBezTo>
                  <a:cubicBezTo>
                    <a:pt x="1278" y="2343"/>
                    <a:pt x="1284" y="2343"/>
                    <a:pt x="1290" y="2342"/>
                  </a:cubicBezTo>
                  <a:cubicBezTo>
                    <a:pt x="1296" y="2341"/>
                    <a:pt x="1302" y="2340"/>
                    <a:pt x="1308" y="2339"/>
                  </a:cubicBezTo>
                  <a:cubicBezTo>
                    <a:pt x="1320" y="2338"/>
                    <a:pt x="1331" y="2336"/>
                    <a:pt x="1343" y="2335"/>
                  </a:cubicBezTo>
                  <a:cubicBezTo>
                    <a:pt x="1355" y="2333"/>
                    <a:pt x="1367" y="2331"/>
                    <a:pt x="1379" y="2329"/>
                  </a:cubicBezTo>
                  <a:cubicBezTo>
                    <a:pt x="1391" y="2326"/>
                    <a:pt x="1403" y="2325"/>
                    <a:pt x="1415" y="2322"/>
                  </a:cubicBezTo>
                  <a:cubicBezTo>
                    <a:pt x="1427" y="2319"/>
                    <a:pt x="1438" y="2316"/>
                    <a:pt x="1450" y="2313"/>
                  </a:cubicBezTo>
                  <a:cubicBezTo>
                    <a:pt x="1459" y="2311"/>
                    <a:pt x="1459" y="2311"/>
                    <a:pt x="1459" y="2311"/>
                  </a:cubicBezTo>
                  <a:cubicBezTo>
                    <a:pt x="1468" y="2309"/>
                    <a:pt x="1468" y="2309"/>
                    <a:pt x="1468" y="2309"/>
                  </a:cubicBezTo>
                  <a:cubicBezTo>
                    <a:pt x="1474" y="2307"/>
                    <a:pt x="1480" y="2305"/>
                    <a:pt x="1486" y="2304"/>
                  </a:cubicBezTo>
                  <a:cubicBezTo>
                    <a:pt x="1533" y="2291"/>
                    <a:pt x="1580" y="2273"/>
                    <a:pt x="1626" y="2254"/>
                  </a:cubicBezTo>
                  <a:cubicBezTo>
                    <a:pt x="1638" y="2249"/>
                    <a:pt x="1649" y="2244"/>
                    <a:pt x="1661" y="2239"/>
                  </a:cubicBezTo>
                  <a:cubicBezTo>
                    <a:pt x="1667" y="2236"/>
                    <a:pt x="1672" y="2234"/>
                    <a:pt x="1678" y="2231"/>
                  </a:cubicBezTo>
                  <a:cubicBezTo>
                    <a:pt x="1684" y="2228"/>
                    <a:pt x="1689" y="2225"/>
                    <a:pt x="1695" y="2222"/>
                  </a:cubicBezTo>
                  <a:cubicBezTo>
                    <a:pt x="1706" y="2216"/>
                    <a:pt x="1718" y="2211"/>
                    <a:pt x="1729" y="2205"/>
                  </a:cubicBezTo>
                  <a:cubicBezTo>
                    <a:pt x="1740" y="2198"/>
                    <a:pt x="1751" y="2192"/>
                    <a:pt x="1762" y="2186"/>
                  </a:cubicBezTo>
                  <a:cubicBezTo>
                    <a:pt x="1767" y="2182"/>
                    <a:pt x="1773" y="2180"/>
                    <a:pt x="1778" y="2176"/>
                  </a:cubicBezTo>
                  <a:cubicBezTo>
                    <a:pt x="1784" y="2173"/>
                    <a:pt x="1789" y="2169"/>
                    <a:pt x="1795" y="2166"/>
                  </a:cubicBezTo>
                  <a:cubicBezTo>
                    <a:pt x="1800" y="2162"/>
                    <a:pt x="1805" y="2159"/>
                    <a:pt x="1811" y="2155"/>
                  </a:cubicBezTo>
                  <a:cubicBezTo>
                    <a:pt x="1816" y="2152"/>
                    <a:pt x="1822" y="2148"/>
                    <a:pt x="1827" y="2145"/>
                  </a:cubicBezTo>
                  <a:cubicBezTo>
                    <a:pt x="1848" y="2130"/>
                    <a:pt x="1869" y="2115"/>
                    <a:pt x="1889" y="2099"/>
                  </a:cubicBezTo>
                  <a:cubicBezTo>
                    <a:pt x="1905" y="2087"/>
                    <a:pt x="1905" y="2087"/>
                    <a:pt x="1905" y="2087"/>
                  </a:cubicBezTo>
                  <a:cubicBezTo>
                    <a:pt x="1912" y="2081"/>
                    <a:pt x="1912" y="2081"/>
                    <a:pt x="1912" y="2081"/>
                  </a:cubicBezTo>
                  <a:cubicBezTo>
                    <a:pt x="1915" y="2079"/>
                    <a:pt x="1917" y="2076"/>
                    <a:pt x="1920" y="2074"/>
                  </a:cubicBezTo>
                  <a:cubicBezTo>
                    <a:pt x="1930" y="2066"/>
                    <a:pt x="1939" y="2057"/>
                    <a:pt x="1949" y="2049"/>
                  </a:cubicBezTo>
                  <a:cubicBezTo>
                    <a:pt x="1952" y="2046"/>
                    <a:pt x="1954" y="2044"/>
                    <a:pt x="1957" y="2042"/>
                  </a:cubicBezTo>
                  <a:cubicBezTo>
                    <a:pt x="1964" y="2035"/>
                    <a:pt x="1964" y="2035"/>
                    <a:pt x="1964" y="2035"/>
                  </a:cubicBezTo>
                  <a:cubicBezTo>
                    <a:pt x="1978" y="2022"/>
                    <a:pt x="1978" y="2022"/>
                    <a:pt x="1978" y="2022"/>
                  </a:cubicBezTo>
                  <a:cubicBezTo>
                    <a:pt x="1987" y="2013"/>
                    <a:pt x="1997" y="2004"/>
                    <a:pt x="2006" y="1994"/>
                  </a:cubicBezTo>
                  <a:cubicBezTo>
                    <a:pt x="2015" y="1985"/>
                    <a:pt x="2024" y="1975"/>
                    <a:pt x="2033" y="1966"/>
                  </a:cubicBezTo>
                  <a:cubicBezTo>
                    <a:pt x="2042" y="1956"/>
                    <a:pt x="2050" y="1946"/>
                    <a:pt x="2059" y="1936"/>
                  </a:cubicBezTo>
                  <a:cubicBezTo>
                    <a:pt x="2072" y="1921"/>
                    <a:pt x="2072" y="1921"/>
                    <a:pt x="2072" y="1921"/>
                  </a:cubicBezTo>
                  <a:cubicBezTo>
                    <a:pt x="2084" y="1905"/>
                    <a:pt x="2084" y="1905"/>
                    <a:pt x="2084" y="1905"/>
                  </a:cubicBezTo>
                  <a:cubicBezTo>
                    <a:pt x="2093" y="1895"/>
                    <a:pt x="2101" y="1884"/>
                    <a:pt x="2109" y="1874"/>
                  </a:cubicBezTo>
                  <a:cubicBezTo>
                    <a:pt x="2124" y="1852"/>
                    <a:pt x="2140" y="1831"/>
                    <a:pt x="2154" y="1808"/>
                  </a:cubicBezTo>
                  <a:cubicBezTo>
                    <a:pt x="2165" y="1791"/>
                    <a:pt x="2165" y="1791"/>
                    <a:pt x="2165" y="1791"/>
                  </a:cubicBezTo>
                  <a:cubicBezTo>
                    <a:pt x="2170" y="1783"/>
                    <a:pt x="2170" y="1783"/>
                    <a:pt x="2170" y="1783"/>
                  </a:cubicBezTo>
                  <a:cubicBezTo>
                    <a:pt x="2175" y="1774"/>
                    <a:pt x="2175" y="1774"/>
                    <a:pt x="2175" y="1774"/>
                  </a:cubicBezTo>
                  <a:cubicBezTo>
                    <a:pt x="2182" y="1762"/>
                    <a:pt x="2189" y="1751"/>
                    <a:pt x="2195" y="1739"/>
                  </a:cubicBezTo>
                  <a:cubicBezTo>
                    <a:pt x="2199" y="1733"/>
                    <a:pt x="2202" y="1727"/>
                    <a:pt x="2205" y="1721"/>
                  </a:cubicBezTo>
                  <a:cubicBezTo>
                    <a:pt x="2214" y="1703"/>
                    <a:pt x="2214" y="1703"/>
                    <a:pt x="2214" y="1703"/>
                  </a:cubicBezTo>
                  <a:cubicBezTo>
                    <a:pt x="2223" y="1685"/>
                    <a:pt x="2223" y="1685"/>
                    <a:pt x="2223" y="1685"/>
                  </a:cubicBezTo>
                  <a:cubicBezTo>
                    <a:pt x="2226" y="1679"/>
                    <a:pt x="2229" y="1673"/>
                    <a:pt x="2232" y="1667"/>
                  </a:cubicBezTo>
                  <a:cubicBezTo>
                    <a:pt x="2237" y="1655"/>
                    <a:pt x="2243" y="1643"/>
                    <a:pt x="2248" y="1630"/>
                  </a:cubicBezTo>
                  <a:cubicBezTo>
                    <a:pt x="2253" y="1618"/>
                    <a:pt x="2258" y="1605"/>
                    <a:pt x="2263" y="1593"/>
                  </a:cubicBezTo>
                  <a:cubicBezTo>
                    <a:pt x="2267" y="1583"/>
                    <a:pt x="2267" y="1583"/>
                    <a:pt x="2267" y="1583"/>
                  </a:cubicBezTo>
                  <a:cubicBezTo>
                    <a:pt x="2268" y="1580"/>
                    <a:pt x="2269" y="1577"/>
                    <a:pt x="2270" y="1574"/>
                  </a:cubicBezTo>
                  <a:cubicBezTo>
                    <a:pt x="2277" y="1554"/>
                    <a:pt x="2277" y="1554"/>
                    <a:pt x="2277" y="1554"/>
                  </a:cubicBezTo>
                  <a:cubicBezTo>
                    <a:pt x="2283" y="1535"/>
                    <a:pt x="2283" y="1535"/>
                    <a:pt x="2283" y="1535"/>
                  </a:cubicBezTo>
                  <a:cubicBezTo>
                    <a:pt x="2286" y="1529"/>
                    <a:pt x="2288" y="1522"/>
                    <a:pt x="2289" y="1516"/>
                  </a:cubicBezTo>
                  <a:cubicBezTo>
                    <a:pt x="2293" y="1503"/>
                    <a:pt x="2297" y="1490"/>
                    <a:pt x="2301" y="1477"/>
                  </a:cubicBezTo>
                  <a:cubicBezTo>
                    <a:pt x="2303" y="1467"/>
                    <a:pt x="2303" y="1467"/>
                    <a:pt x="2303" y="1467"/>
                  </a:cubicBezTo>
                  <a:cubicBezTo>
                    <a:pt x="2306" y="1457"/>
                    <a:pt x="2306" y="1457"/>
                    <a:pt x="2306" y="1457"/>
                  </a:cubicBezTo>
                  <a:cubicBezTo>
                    <a:pt x="2310" y="1437"/>
                    <a:pt x="2310" y="1437"/>
                    <a:pt x="2310" y="1437"/>
                  </a:cubicBezTo>
                  <a:cubicBezTo>
                    <a:pt x="2317" y="1411"/>
                    <a:pt x="2321" y="1384"/>
                    <a:pt x="2326" y="1357"/>
                  </a:cubicBezTo>
                  <a:cubicBezTo>
                    <a:pt x="2327" y="1354"/>
                    <a:pt x="2327" y="1350"/>
                    <a:pt x="2327" y="1347"/>
                  </a:cubicBezTo>
                  <a:cubicBezTo>
                    <a:pt x="2329" y="1337"/>
                    <a:pt x="2329" y="1337"/>
                    <a:pt x="2329" y="1337"/>
                  </a:cubicBezTo>
                  <a:cubicBezTo>
                    <a:pt x="2331" y="1317"/>
                    <a:pt x="2331" y="1317"/>
                    <a:pt x="2331" y="1317"/>
                  </a:cubicBezTo>
                  <a:cubicBezTo>
                    <a:pt x="2334" y="1296"/>
                    <a:pt x="2334" y="1296"/>
                    <a:pt x="2334" y="1296"/>
                  </a:cubicBezTo>
                  <a:cubicBezTo>
                    <a:pt x="2335" y="1290"/>
                    <a:pt x="2335" y="1283"/>
                    <a:pt x="2336" y="1276"/>
                  </a:cubicBezTo>
                  <a:cubicBezTo>
                    <a:pt x="2339" y="1235"/>
                    <a:pt x="2339" y="1235"/>
                    <a:pt x="2339" y="1235"/>
                  </a:cubicBezTo>
                  <a:cubicBezTo>
                    <a:pt x="2340" y="1195"/>
                    <a:pt x="2340" y="1195"/>
                    <a:pt x="2340" y="1195"/>
                  </a:cubicBezTo>
                  <a:cubicBezTo>
                    <a:pt x="2340" y="1174"/>
                    <a:pt x="2340" y="1174"/>
                    <a:pt x="2340" y="1174"/>
                  </a:cubicBezTo>
                  <a:cubicBezTo>
                    <a:pt x="2340" y="1154"/>
                    <a:pt x="2340" y="1154"/>
                    <a:pt x="2340" y="1154"/>
                  </a:cubicBezTo>
                  <a:cubicBezTo>
                    <a:pt x="2339" y="1113"/>
                    <a:pt x="2339" y="1113"/>
                    <a:pt x="2339" y="1113"/>
                  </a:cubicBezTo>
                  <a:cubicBezTo>
                    <a:pt x="2336" y="1072"/>
                    <a:pt x="2336" y="1072"/>
                    <a:pt x="2336" y="1072"/>
                  </a:cubicBezTo>
                  <a:cubicBezTo>
                    <a:pt x="2335" y="1066"/>
                    <a:pt x="2335" y="1059"/>
                    <a:pt x="2334" y="1052"/>
                  </a:cubicBezTo>
                  <a:cubicBezTo>
                    <a:pt x="2331" y="1032"/>
                    <a:pt x="2331" y="1032"/>
                    <a:pt x="2331" y="1032"/>
                  </a:cubicBezTo>
                  <a:cubicBezTo>
                    <a:pt x="2330" y="1018"/>
                    <a:pt x="2328" y="1005"/>
                    <a:pt x="2326" y="991"/>
                  </a:cubicBezTo>
                  <a:cubicBezTo>
                    <a:pt x="2319" y="951"/>
                    <a:pt x="2319" y="951"/>
                    <a:pt x="2319" y="951"/>
                  </a:cubicBezTo>
                  <a:cubicBezTo>
                    <a:pt x="2317" y="938"/>
                    <a:pt x="2313" y="924"/>
                    <a:pt x="2310" y="911"/>
                  </a:cubicBezTo>
                  <a:cubicBezTo>
                    <a:pt x="2306" y="891"/>
                    <a:pt x="2306" y="891"/>
                    <a:pt x="2306" y="891"/>
                  </a:cubicBezTo>
                  <a:cubicBezTo>
                    <a:pt x="2303" y="881"/>
                    <a:pt x="2303" y="881"/>
                    <a:pt x="2303" y="881"/>
                  </a:cubicBezTo>
                  <a:cubicBezTo>
                    <a:pt x="2301" y="871"/>
                    <a:pt x="2301" y="871"/>
                    <a:pt x="2301" y="871"/>
                  </a:cubicBezTo>
                  <a:cubicBezTo>
                    <a:pt x="2289" y="832"/>
                    <a:pt x="2289" y="832"/>
                    <a:pt x="2289" y="832"/>
                  </a:cubicBezTo>
                  <a:cubicBezTo>
                    <a:pt x="2288" y="826"/>
                    <a:pt x="2285" y="819"/>
                    <a:pt x="2283" y="813"/>
                  </a:cubicBezTo>
                  <a:cubicBezTo>
                    <a:pt x="2277" y="793"/>
                    <a:pt x="2277" y="793"/>
                    <a:pt x="2277" y="793"/>
                  </a:cubicBezTo>
                  <a:cubicBezTo>
                    <a:pt x="2270" y="774"/>
                    <a:pt x="2270" y="774"/>
                    <a:pt x="2270" y="774"/>
                  </a:cubicBezTo>
                  <a:cubicBezTo>
                    <a:pt x="2268" y="768"/>
                    <a:pt x="2265" y="762"/>
                    <a:pt x="2263" y="755"/>
                  </a:cubicBezTo>
                  <a:cubicBezTo>
                    <a:pt x="2258" y="743"/>
                    <a:pt x="2253" y="730"/>
                    <a:pt x="2248" y="717"/>
                  </a:cubicBezTo>
                  <a:cubicBezTo>
                    <a:pt x="2242" y="705"/>
                    <a:pt x="2237" y="693"/>
                    <a:pt x="2231" y="680"/>
                  </a:cubicBezTo>
                  <a:cubicBezTo>
                    <a:pt x="2229" y="674"/>
                    <a:pt x="2226" y="668"/>
                    <a:pt x="2223" y="662"/>
                  </a:cubicBezTo>
                  <a:cubicBezTo>
                    <a:pt x="2214" y="644"/>
                    <a:pt x="2214" y="644"/>
                    <a:pt x="2214" y="644"/>
                  </a:cubicBezTo>
                  <a:cubicBezTo>
                    <a:pt x="2204" y="626"/>
                    <a:pt x="2204" y="626"/>
                    <a:pt x="2204" y="626"/>
                  </a:cubicBezTo>
                  <a:cubicBezTo>
                    <a:pt x="2201" y="620"/>
                    <a:pt x="2198" y="614"/>
                    <a:pt x="2195" y="608"/>
                  </a:cubicBezTo>
                  <a:cubicBezTo>
                    <a:pt x="2188" y="596"/>
                    <a:pt x="2181" y="585"/>
                    <a:pt x="2175" y="573"/>
                  </a:cubicBezTo>
                  <a:cubicBezTo>
                    <a:pt x="2173" y="570"/>
                    <a:pt x="2171" y="567"/>
                    <a:pt x="2170" y="564"/>
                  </a:cubicBezTo>
                  <a:cubicBezTo>
                    <a:pt x="2164" y="556"/>
                    <a:pt x="2164" y="556"/>
                    <a:pt x="2164" y="556"/>
                  </a:cubicBezTo>
                  <a:cubicBezTo>
                    <a:pt x="2153" y="539"/>
                    <a:pt x="2153" y="539"/>
                    <a:pt x="2153" y="539"/>
                  </a:cubicBezTo>
                  <a:cubicBezTo>
                    <a:pt x="2142" y="522"/>
                    <a:pt x="2142" y="522"/>
                    <a:pt x="2142" y="522"/>
                  </a:cubicBezTo>
                  <a:cubicBezTo>
                    <a:pt x="2140" y="518"/>
                    <a:pt x="2140" y="518"/>
                    <a:pt x="2140" y="518"/>
                  </a:cubicBezTo>
                  <a:cubicBezTo>
                    <a:pt x="2137" y="513"/>
                    <a:pt x="2137" y="513"/>
                    <a:pt x="2137" y="513"/>
                  </a:cubicBezTo>
                  <a:cubicBezTo>
                    <a:pt x="2131" y="505"/>
                    <a:pt x="2131" y="505"/>
                    <a:pt x="2131" y="505"/>
                  </a:cubicBezTo>
                  <a:cubicBezTo>
                    <a:pt x="2123" y="494"/>
                    <a:pt x="2115" y="483"/>
                    <a:pt x="2108" y="473"/>
                  </a:cubicBezTo>
                  <a:cubicBezTo>
                    <a:pt x="2100" y="462"/>
                    <a:pt x="2091" y="451"/>
                    <a:pt x="2083" y="441"/>
                  </a:cubicBezTo>
                  <a:cubicBezTo>
                    <a:pt x="2079" y="436"/>
                    <a:pt x="2075" y="430"/>
                    <a:pt x="2071" y="425"/>
                  </a:cubicBezTo>
                  <a:cubicBezTo>
                    <a:pt x="2057" y="410"/>
                    <a:pt x="2057" y="410"/>
                    <a:pt x="2057" y="410"/>
                  </a:cubicBezTo>
                  <a:cubicBezTo>
                    <a:pt x="2044" y="395"/>
                    <a:pt x="2044" y="395"/>
                    <a:pt x="2044" y="395"/>
                  </a:cubicBezTo>
                  <a:cubicBezTo>
                    <a:pt x="2040" y="390"/>
                    <a:pt x="2036" y="385"/>
                    <a:pt x="2031" y="380"/>
                  </a:cubicBezTo>
                  <a:cubicBezTo>
                    <a:pt x="2022" y="371"/>
                    <a:pt x="2013" y="361"/>
                    <a:pt x="2004" y="351"/>
                  </a:cubicBezTo>
                  <a:cubicBezTo>
                    <a:pt x="1997" y="344"/>
                    <a:pt x="1997" y="344"/>
                    <a:pt x="1997" y="344"/>
                  </a:cubicBezTo>
                  <a:cubicBezTo>
                    <a:pt x="1990" y="337"/>
                    <a:pt x="1990" y="337"/>
                    <a:pt x="1990" y="337"/>
                  </a:cubicBezTo>
                  <a:cubicBezTo>
                    <a:pt x="1975" y="324"/>
                    <a:pt x="1975" y="324"/>
                    <a:pt x="1975" y="324"/>
                  </a:cubicBezTo>
                  <a:cubicBezTo>
                    <a:pt x="1956" y="305"/>
                    <a:pt x="1936" y="288"/>
                    <a:pt x="1916" y="271"/>
                  </a:cubicBezTo>
                  <a:cubicBezTo>
                    <a:pt x="1914" y="269"/>
                    <a:pt x="1911" y="267"/>
                    <a:pt x="1909" y="265"/>
                  </a:cubicBezTo>
                  <a:cubicBezTo>
                    <a:pt x="1901" y="259"/>
                    <a:pt x="1901" y="259"/>
                    <a:pt x="1901" y="259"/>
                  </a:cubicBezTo>
                  <a:cubicBezTo>
                    <a:pt x="1886" y="246"/>
                    <a:pt x="1886" y="246"/>
                    <a:pt x="1886" y="246"/>
                  </a:cubicBezTo>
                  <a:cubicBezTo>
                    <a:pt x="1870" y="234"/>
                    <a:pt x="1870" y="234"/>
                    <a:pt x="1870" y="234"/>
                  </a:cubicBezTo>
                  <a:cubicBezTo>
                    <a:pt x="1865" y="230"/>
                    <a:pt x="1859" y="227"/>
                    <a:pt x="1854" y="223"/>
                  </a:cubicBezTo>
                  <a:cubicBezTo>
                    <a:pt x="1844" y="215"/>
                    <a:pt x="1833" y="208"/>
                    <a:pt x="1822" y="200"/>
                  </a:cubicBezTo>
                  <a:cubicBezTo>
                    <a:pt x="1811" y="193"/>
                    <a:pt x="1800" y="186"/>
                    <a:pt x="1789" y="179"/>
                  </a:cubicBezTo>
                  <a:cubicBezTo>
                    <a:pt x="1784" y="176"/>
                    <a:pt x="1779" y="172"/>
                    <a:pt x="1773" y="169"/>
                  </a:cubicBezTo>
                  <a:cubicBezTo>
                    <a:pt x="1756" y="159"/>
                    <a:pt x="1756" y="159"/>
                    <a:pt x="1756" y="159"/>
                  </a:cubicBezTo>
                  <a:cubicBezTo>
                    <a:pt x="1745" y="153"/>
                    <a:pt x="1734" y="146"/>
                    <a:pt x="1723" y="140"/>
                  </a:cubicBezTo>
                  <a:cubicBezTo>
                    <a:pt x="1711" y="134"/>
                    <a:pt x="1700" y="128"/>
                    <a:pt x="1688" y="122"/>
                  </a:cubicBezTo>
                  <a:cubicBezTo>
                    <a:pt x="1680" y="118"/>
                    <a:pt x="1680" y="118"/>
                    <a:pt x="1680" y="118"/>
                  </a:cubicBezTo>
                  <a:cubicBezTo>
                    <a:pt x="1677" y="117"/>
                    <a:pt x="1674" y="115"/>
                    <a:pt x="1671" y="114"/>
                  </a:cubicBezTo>
                  <a:cubicBezTo>
                    <a:pt x="1665" y="111"/>
                    <a:pt x="1659" y="109"/>
                    <a:pt x="1654" y="106"/>
                  </a:cubicBezTo>
                  <a:cubicBezTo>
                    <a:pt x="1648" y="103"/>
                    <a:pt x="1642" y="101"/>
                    <a:pt x="1636" y="98"/>
                  </a:cubicBezTo>
                  <a:cubicBezTo>
                    <a:pt x="1627" y="94"/>
                    <a:pt x="1627" y="94"/>
                    <a:pt x="1627" y="94"/>
                  </a:cubicBezTo>
                  <a:cubicBezTo>
                    <a:pt x="1623" y="92"/>
                    <a:pt x="1623" y="92"/>
                    <a:pt x="1623" y="92"/>
                  </a:cubicBezTo>
                  <a:cubicBezTo>
                    <a:pt x="1619" y="90"/>
                    <a:pt x="1619" y="90"/>
                    <a:pt x="1619" y="90"/>
                  </a:cubicBezTo>
                  <a:cubicBezTo>
                    <a:pt x="1607" y="86"/>
                    <a:pt x="1595" y="81"/>
                    <a:pt x="1583" y="76"/>
                  </a:cubicBezTo>
                  <a:cubicBezTo>
                    <a:pt x="1574" y="73"/>
                    <a:pt x="1574" y="73"/>
                    <a:pt x="1574" y="73"/>
                  </a:cubicBezTo>
                  <a:cubicBezTo>
                    <a:pt x="1571" y="72"/>
                    <a:pt x="1569" y="71"/>
                    <a:pt x="1566" y="70"/>
                  </a:cubicBezTo>
                  <a:cubicBezTo>
                    <a:pt x="1560" y="68"/>
                    <a:pt x="1554" y="66"/>
                    <a:pt x="1548" y="64"/>
                  </a:cubicBezTo>
                  <a:cubicBezTo>
                    <a:pt x="1536" y="60"/>
                    <a:pt x="1524" y="55"/>
                    <a:pt x="1512" y="52"/>
                  </a:cubicBezTo>
                  <a:cubicBezTo>
                    <a:pt x="1500" y="48"/>
                    <a:pt x="1488" y="45"/>
                    <a:pt x="1476" y="41"/>
                  </a:cubicBezTo>
                  <a:cubicBezTo>
                    <a:pt x="1470" y="40"/>
                    <a:pt x="1464" y="38"/>
                    <a:pt x="1458" y="36"/>
                  </a:cubicBezTo>
                  <a:cubicBezTo>
                    <a:pt x="1452" y="35"/>
                    <a:pt x="1445" y="34"/>
                    <a:pt x="1439" y="32"/>
                  </a:cubicBezTo>
                  <a:cubicBezTo>
                    <a:pt x="1427" y="29"/>
                    <a:pt x="1415" y="27"/>
                    <a:pt x="1403" y="24"/>
                  </a:cubicBezTo>
                  <a:cubicBezTo>
                    <a:pt x="1391" y="22"/>
                    <a:pt x="1379" y="19"/>
                    <a:pt x="1367" y="17"/>
                  </a:cubicBezTo>
                  <a:cubicBezTo>
                    <a:pt x="1361" y="16"/>
                    <a:pt x="1355" y="15"/>
                    <a:pt x="1349" y="14"/>
                  </a:cubicBezTo>
                  <a:cubicBezTo>
                    <a:pt x="1343" y="13"/>
                    <a:pt x="1337" y="12"/>
                    <a:pt x="1330" y="12"/>
                  </a:cubicBezTo>
                  <a:cubicBezTo>
                    <a:pt x="1318" y="10"/>
                    <a:pt x="1306" y="8"/>
                    <a:pt x="1294" y="7"/>
                  </a:cubicBezTo>
                  <a:cubicBezTo>
                    <a:pt x="1291" y="7"/>
                    <a:pt x="1288" y="6"/>
                    <a:pt x="1285" y="6"/>
                  </a:cubicBezTo>
                  <a:cubicBezTo>
                    <a:pt x="1276" y="5"/>
                    <a:pt x="1276" y="5"/>
                    <a:pt x="1276" y="5"/>
                  </a:cubicBezTo>
                  <a:cubicBezTo>
                    <a:pt x="1270" y="5"/>
                    <a:pt x="1264" y="4"/>
                    <a:pt x="1258" y="4"/>
                  </a:cubicBezTo>
                  <a:cubicBezTo>
                    <a:pt x="1252" y="3"/>
                    <a:pt x="1246" y="3"/>
                    <a:pt x="1240" y="2"/>
                  </a:cubicBezTo>
                  <a:cubicBezTo>
                    <a:pt x="1231" y="2"/>
                    <a:pt x="1231" y="2"/>
                    <a:pt x="1231" y="2"/>
                  </a:cubicBezTo>
                  <a:cubicBezTo>
                    <a:pt x="1226" y="1"/>
                    <a:pt x="1226" y="1"/>
                    <a:pt x="1226" y="1"/>
                  </a:cubicBezTo>
                  <a:cubicBezTo>
                    <a:pt x="1222" y="1"/>
                    <a:pt x="1222" y="1"/>
                    <a:pt x="1222" y="1"/>
                  </a:cubicBezTo>
                  <a:cubicBezTo>
                    <a:pt x="1210" y="1"/>
                    <a:pt x="1198" y="1"/>
                    <a:pt x="1186" y="0"/>
                  </a:cubicBezTo>
                  <a:cubicBezTo>
                    <a:pt x="1180" y="0"/>
                    <a:pt x="1174" y="0"/>
                    <a:pt x="1168" y="0"/>
                  </a:cubicBezTo>
                  <a:cubicBezTo>
                    <a:pt x="1162" y="0"/>
                    <a:pt x="1156" y="0"/>
                    <a:pt x="1150" y="0"/>
                  </a:cubicBezTo>
                  <a:cubicBezTo>
                    <a:pt x="1139" y="0"/>
                    <a:pt x="1127" y="1"/>
                    <a:pt x="1115" y="1"/>
                  </a:cubicBezTo>
                  <a:cubicBezTo>
                    <a:pt x="1109" y="1"/>
                    <a:pt x="1103" y="2"/>
                    <a:pt x="1097" y="2"/>
                  </a:cubicBezTo>
                  <a:cubicBezTo>
                    <a:pt x="1092" y="2"/>
                    <a:pt x="1086" y="3"/>
                    <a:pt x="1080" y="3"/>
                  </a:cubicBezTo>
                  <a:cubicBezTo>
                    <a:pt x="1074" y="4"/>
                    <a:pt x="1068" y="4"/>
                    <a:pt x="1062" y="4"/>
                  </a:cubicBezTo>
                  <a:cubicBezTo>
                    <a:pt x="1059" y="5"/>
                    <a:pt x="1057" y="5"/>
                    <a:pt x="1054" y="5"/>
                  </a:cubicBezTo>
                  <a:cubicBezTo>
                    <a:pt x="1045" y="6"/>
                    <a:pt x="1045" y="6"/>
                    <a:pt x="1045" y="6"/>
                  </a:cubicBezTo>
                  <a:cubicBezTo>
                    <a:pt x="1033" y="8"/>
                    <a:pt x="1022" y="9"/>
                    <a:pt x="1010" y="10"/>
                  </a:cubicBezTo>
                  <a:cubicBezTo>
                    <a:pt x="999" y="11"/>
                    <a:pt x="988" y="14"/>
                    <a:pt x="976" y="15"/>
                  </a:cubicBezTo>
                  <a:cubicBezTo>
                    <a:pt x="965" y="17"/>
                    <a:pt x="954" y="19"/>
                    <a:pt x="943" y="21"/>
                  </a:cubicBezTo>
                  <a:cubicBezTo>
                    <a:pt x="931" y="24"/>
                    <a:pt x="920" y="26"/>
                    <a:pt x="909" y="28"/>
                  </a:cubicBezTo>
                  <a:cubicBezTo>
                    <a:pt x="904" y="29"/>
                    <a:pt x="898" y="31"/>
                    <a:pt x="893" y="32"/>
                  </a:cubicBezTo>
                  <a:cubicBezTo>
                    <a:pt x="887" y="33"/>
                    <a:pt x="882" y="35"/>
                    <a:pt x="876" y="36"/>
                  </a:cubicBezTo>
                  <a:cubicBezTo>
                    <a:pt x="866" y="39"/>
                    <a:pt x="855" y="42"/>
                    <a:pt x="844" y="45"/>
                  </a:cubicBezTo>
                  <a:cubicBezTo>
                    <a:pt x="833" y="48"/>
                    <a:pt x="823" y="51"/>
                    <a:pt x="812" y="54"/>
                  </a:cubicBezTo>
                  <a:cubicBezTo>
                    <a:pt x="791" y="60"/>
                    <a:pt x="771" y="68"/>
                    <a:pt x="750" y="76"/>
                  </a:cubicBezTo>
                  <a:cubicBezTo>
                    <a:pt x="740" y="79"/>
                    <a:pt x="730" y="84"/>
                    <a:pt x="720" y="88"/>
                  </a:cubicBezTo>
                  <a:cubicBezTo>
                    <a:pt x="710" y="92"/>
                    <a:pt x="701" y="96"/>
                    <a:pt x="691" y="100"/>
                  </a:cubicBezTo>
                  <a:cubicBezTo>
                    <a:pt x="681" y="104"/>
                    <a:pt x="672" y="109"/>
                    <a:pt x="662" y="113"/>
                  </a:cubicBezTo>
                  <a:cubicBezTo>
                    <a:pt x="653" y="118"/>
                    <a:pt x="643" y="122"/>
                    <a:pt x="634" y="127"/>
                  </a:cubicBezTo>
                  <a:cubicBezTo>
                    <a:pt x="615" y="137"/>
                    <a:pt x="597" y="146"/>
                    <a:pt x="579" y="157"/>
                  </a:cubicBezTo>
                  <a:cubicBezTo>
                    <a:pt x="509" y="198"/>
                    <a:pt x="445" y="244"/>
                    <a:pt x="389" y="294"/>
                  </a:cubicBezTo>
                  <a:cubicBezTo>
                    <a:pt x="333" y="343"/>
                    <a:pt x="285" y="395"/>
                    <a:pt x="244" y="447"/>
                  </a:cubicBezTo>
                  <a:cubicBezTo>
                    <a:pt x="203" y="499"/>
                    <a:pt x="169" y="551"/>
                    <a:pt x="141" y="601"/>
                  </a:cubicBezTo>
                  <a:cubicBezTo>
                    <a:pt x="126" y="626"/>
                    <a:pt x="115" y="651"/>
                    <a:pt x="103" y="675"/>
                  </a:cubicBezTo>
                  <a:cubicBezTo>
                    <a:pt x="92" y="699"/>
                    <a:pt x="82" y="722"/>
                    <a:pt x="73" y="744"/>
                  </a:cubicBezTo>
                  <a:cubicBezTo>
                    <a:pt x="38" y="833"/>
                    <a:pt x="21" y="906"/>
                    <a:pt x="12" y="957"/>
                  </a:cubicBezTo>
                  <a:cubicBezTo>
                    <a:pt x="7" y="982"/>
                    <a:pt x="5" y="1001"/>
                    <a:pt x="3" y="1014"/>
                  </a:cubicBezTo>
                  <a:cubicBezTo>
                    <a:pt x="1" y="1027"/>
                    <a:pt x="0" y="1034"/>
                    <a:pt x="0" y="1034"/>
                  </a:cubicBezTo>
                  <a:lnTo>
                    <a:pt x="153" y="1052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  <a:alpha val="4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id-ID"/>
            </a:p>
          </p:txBody>
        </p:sp>
        <p:sp>
          <p:nvSpPr>
            <p:cNvPr id="9" name="îşľíḋè">
              <a:extLst>
                <a:ext uri="{FF2B5EF4-FFF2-40B4-BE49-F238E27FC236}">
                  <a16:creationId xmlns:a16="http://schemas.microsoft.com/office/drawing/2014/main" xmlns="" id="{A5959B6C-1609-46D0-806D-E12BB7793E04}"/>
                </a:ext>
              </a:extLst>
            </p:cNvPr>
            <p:cNvSpPr txBox="1"/>
            <p:nvPr/>
          </p:nvSpPr>
          <p:spPr>
            <a:xfrm>
              <a:off x="5259921" y="3977362"/>
              <a:ext cx="175193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id-ID" b="1" dirty="0"/>
            </a:p>
          </p:txBody>
        </p:sp>
        <p:sp>
          <p:nvSpPr>
            <p:cNvPr id="10" name="i$ḻíḍê">
              <a:extLst>
                <a:ext uri="{FF2B5EF4-FFF2-40B4-BE49-F238E27FC236}">
                  <a16:creationId xmlns:a16="http://schemas.microsoft.com/office/drawing/2014/main" xmlns="" id="{DA74FB1C-CCB0-4048-A2B0-F510282BCF96}"/>
                </a:ext>
              </a:extLst>
            </p:cNvPr>
            <p:cNvSpPr/>
            <p:nvPr/>
          </p:nvSpPr>
          <p:spPr>
            <a:xfrm>
              <a:off x="4007768" y="3048187"/>
              <a:ext cx="1156900" cy="1156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1" name="iṡ1íḍé">
              <a:extLst>
                <a:ext uri="{FF2B5EF4-FFF2-40B4-BE49-F238E27FC236}">
                  <a16:creationId xmlns:a16="http://schemas.microsoft.com/office/drawing/2014/main" xmlns="" id="{925FEDF6-1C4D-432F-B248-6E122CDCEE63}"/>
                </a:ext>
              </a:extLst>
            </p:cNvPr>
            <p:cNvSpPr/>
            <p:nvPr/>
          </p:nvSpPr>
          <p:spPr>
            <a:xfrm>
              <a:off x="5538096" y="1549112"/>
              <a:ext cx="1156900" cy="11568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2" name="iṡḷîḓè">
              <a:extLst>
                <a:ext uri="{FF2B5EF4-FFF2-40B4-BE49-F238E27FC236}">
                  <a16:creationId xmlns:a16="http://schemas.microsoft.com/office/drawing/2014/main" xmlns="" id="{7FB49E00-8FAA-458C-8841-2AA15B5B513B}"/>
                </a:ext>
              </a:extLst>
            </p:cNvPr>
            <p:cNvSpPr/>
            <p:nvPr/>
          </p:nvSpPr>
          <p:spPr>
            <a:xfrm>
              <a:off x="5538096" y="4632990"/>
              <a:ext cx="1156900" cy="11568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3" name="ïṥḻiḓè">
              <a:extLst>
                <a:ext uri="{FF2B5EF4-FFF2-40B4-BE49-F238E27FC236}">
                  <a16:creationId xmlns:a16="http://schemas.microsoft.com/office/drawing/2014/main" xmlns="" id="{B1510A52-1915-484A-86C5-244F0D4749AD}"/>
                </a:ext>
              </a:extLst>
            </p:cNvPr>
            <p:cNvSpPr/>
            <p:nvPr/>
          </p:nvSpPr>
          <p:spPr>
            <a:xfrm>
              <a:off x="7106525" y="3048187"/>
              <a:ext cx="1156900" cy="11568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endParaRPr lang="en-US" sz="2400" b="1" dirty="0"/>
            </a:p>
            <a:p>
              <a:pPr algn="ctr"/>
              <a:r>
                <a:rPr lang="en-US" sz="2400" b="1" dirty="0"/>
                <a:t>Text</a:t>
              </a:r>
              <a:endParaRPr lang="id-ID" sz="2400" b="1" dirty="0"/>
            </a:p>
          </p:txBody>
        </p:sp>
        <p:sp>
          <p:nvSpPr>
            <p:cNvPr id="14" name="islïḑè">
              <a:extLst>
                <a:ext uri="{FF2B5EF4-FFF2-40B4-BE49-F238E27FC236}">
                  <a16:creationId xmlns:a16="http://schemas.microsoft.com/office/drawing/2014/main" xmlns="" id="{4C5CEC8E-7431-4622-B875-7F8F0D0CD4B3}"/>
                </a:ext>
              </a:extLst>
            </p:cNvPr>
            <p:cNvSpPr/>
            <p:nvPr/>
          </p:nvSpPr>
          <p:spPr>
            <a:xfrm>
              <a:off x="5945857" y="1679086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îṣļîḑe">
              <a:extLst>
                <a:ext uri="{FF2B5EF4-FFF2-40B4-BE49-F238E27FC236}">
                  <a16:creationId xmlns:a16="http://schemas.microsoft.com/office/drawing/2014/main" xmlns="" id="{08C56AE3-CD91-4A46-BC7A-745D722FCFBA}"/>
                </a:ext>
              </a:extLst>
            </p:cNvPr>
            <p:cNvSpPr/>
            <p:nvPr/>
          </p:nvSpPr>
          <p:spPr>
            <a:xfrm>
              <a:off x="5945857" y="4796885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íśľíďê">
              <a:extLst>
                <a:ext uri="{FF2B5EF4-FFF2-40B4-BE49-F238E27FC236}">
                  <a16:creationId xmlns:a16="http://schemas.microsoft.com/office/drawing/2014/main" xmlns="" id="{72C60848-5FD8-4212-B327-57A996634422}"/>
                </a:ext>
              </a:extLst>
            </p:cNvPr>
            <p:cNvSpPr/>
            <p:nvPr/>
          </p:nvSpPr>
          <p:spPr>
            <a:xfrm>
              <a:off x="7502025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išļîḋè">
              <a:extLst>
                <a:ext uri="{FF2B5EF4-FFF2-40B4-BE49-F238E27FC236}">
                  <a16:creationId xmlns:a16="http://schemas.microsoft.com/office/drawing/2014/main" xmlns="" id="{0F638416-B77D-4516-A207-1DD0FA27AE58}"/>
                </a:ext>
              </a:extLst>
            </p:cNvPr>
            <p:cNvSpPr/>
            <p:nvPr/>
          </p:nvSpPr>
          <p:spPr>
            <a:xfrm>
              <a:off x="4381817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îSlïḍé">
              <a:extLst>
                <a:ext uri="{FF2B5EF4-FFF2-40B4-BE49-F238E27FC236}">
                  <a16:creationId xmlns:a16="http://schemas.microsoft.com/office/drawing/2014/main" xmlns="" id="{56CBCF16-D8F6-4D29-961B-8D5B33AF64B9}"/>
                </a:ext>
              </a:extLst>
            </p:cNvPr>
            <p:cNvSpPr/>
            <p:nvPr/>
          </p:nvSpPr>
          <p:spPr bwMode="auto">
            <a:xfrm>
              <a:off x="5718028" y="3255640"/>
              <a:ext cx="726598" cy="662183"/>
            </a:xfrm>
            <a:custGeom>
              <a:avLst/>
              <a:gdLst>
                <a:gd name="connsiteX0" fmla="*/ 44661 w 726598"/>
                <a:gd name="connsiteY0" fmla="*/ 525624 h 662183"/>
                <a:gd name="connsiteX1" fmla="*/ 181220 w 726598"/>
                <a:gd name="connsiteY1" fmla="*/ 525624 h 662183"/>
                <a:gd name="connsiteX2" fmla="*/ 181220 w 726598"/>
                <a:gd name="connsiteY2" fmla="*/ 662183 h 662183"/>
                <a:gd name="connsiteX3" fmla="*/ 44661 w 726598"/>
                <a:gd name="connsiteY3" fmla="*/ 662183 h 662183"/>
                <a:gd name="connsiteX4" fmla="*/ 226740 w 726598"/>
                <a:gd name="connsiteY4" fmla="*/ 433725 h 662183"/>
                <a:gd name="connsiteX5" fmla="*/ 363299 w 726598"/>
                <a:gd name="connsiteY5" fmla="*/ 433725 h 662183"/>
                <a:gd name="connsiteX6" fmla="*/ 363299 w 726598"/>
                <a:gd name="connsiteY6" fmla="*/ 662182 h 662183"/>
                <a:gd name="connsiteX7" fmla="*/ 226740 w 726598"/>
                <a:gd name="connsiteY7" fmla="*/ 662182 h 662183"/>
                <a:gd name="connsiteX8" fmla="*/ 408819 w 726598"/>
                <a:gd name="connsiteY8" fmla="*/ 342686 h 662183"/>
                <a:gd name="connsiteX9" fmla="*/ 545378 w 726598"/>
                <a:gd name="connsiteY9" fmla="*/ 342686 h 662183"/>
                <a:gd name="connsiteX10" fmla="*/ 545378 w 726598"/>
                <a:gd name="connsiteY10" fmla="*/ 662182 h 662183"/>
                <a:gd name="connsiteX11" fmla="*/ 408819 w 726598"/>
                <a:gd name="connsiteY11" fmla="*/ 662182 h 662183"/>
                <a:gd name="connsiteX12" fmla="*/ 590898 w 726598"/>
                <a:gd name="connsiteY12" fmla="*/ 251646 h 662183"/>
                <a:gd name="connsiteX13" fmla="*/ 726598 w 726598"/>
                <a:gd name="connsiteY13" fmla="*/ 251646 h 662183"/>
                <a:gd name="connsiteX14" fmla="*/ 726598 w 726598"/>
                <a:gd name="connsiteY14" fmla="*/ 662182 h 662183"/>
                <a:gd name="connsiteX15" fmla="*/ 590898 w 726598"/>
                <a:gd name="connsiteY15" fmla="*/ 662182 h 662183"/>
                <a:gd name="connsiteX16" fmla="*/ 726598 w 726598"/>
                <a:gd name="connsiteY16" fmla="*/ 0 h 662183"/>
                <a:gd name="connsiteX17" fmla="*/ 726598 w 726598"/>
                <a:gd name="connsiteY17" fmla="*/ 68709 h 662183"/>
                <a:gd name="connsiteX18" fmla="*/ 647583 w 726598"/>
                <a:gd name="connsiteY18" fmla="*/ 148583 h 662183"/>
                <a:gd name="connsiteX19" fmla="*/ 511024 w 726598"/>
                <a:gd name="connsiteY19" fmla="*/ 148583 h 662183"/>
                <a:gd name="connsiteX20" fmla="*/ 317780 w 726598"/>
                <a:gd name="connsiteY20" fmla="*/ 286001 h 662183"/>
                <a:gd name="connsiteX21" fmla="*/ 226740 w 726598"/>
                <a:gd name="connsiteY21" fmla="*/ 239622 h 662183"/>
                <a:gd name="connsiteX22" fmla="*/ 0 w 726598"/>
                <a:gd name="connsiteY22" fmla="*/ 433725 h 662183"/>
                <a:gd name="connsiteX23" fmla="*/ 0 w 726598"/>
                <a:gd name="connsiteY23" fmla="*/ 377040 h 662183"/>
                <a:gd name="connsiteX24" fmla="*/ 226740 w 726598"/>
                <a:gd name="connsiteY24" fmla="*/ 182937 h 662183"/>
                <a:gd name="connsiteX25" fmla="*/ 317780 w 726598"/>
                <a:gd name="connsiteY25" fmla="*/ 228457 h 662183"/>
                <a:gd name="connsiteX26" fmla="*/ 488693 w 726598"/>
                <a:gd name="connsiteY26" fmla="*/ 103063 h 662183"/>
                <a:gd name="connsiteX27" fmla="*/ 624394 w 726598"/>
                <a:gd name="connsiteY27" fmla="*/ 103063 h 66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6598" h="662183">
                  <a:moveTo>
                    <a:pt x="44661" y="525624"/>
                  </a:moveTo>
                  <a:lnTo>
                    <a:pt x="181220" y="525624"/>
                  </a:lnTo>
                  <a:lnTo>
                    <a:pt x="181220" y="662183"/>
                  </a:lnTo>
                  <a:lnTo>
                    <a:pt x="44661" y="662183"/>
                  </a:lnTo>
                  <a:close/>
                  <a:moveTo>
                    <a:pt x="226740" y="433725"/>
                  </a:moveTo>
                  <a:lnTo>
                    <a:pt x="363299" y="433725"/>
                  </a:lnTo>
                  <a:lnTo>
                    <a:pt x="363299" y="662182"/>
                  </a:lnTo>
                  <a:lnTo>
                    <a:pt x="226740" y="662182"/>
                  </a:lnTo>
                  <a:close/>
                  <a:moveTo>
                    <a:pt x="408819" y="342686"/>
                  </a:moveTo>
                  <a:lnTo>
                    <a:pt x="545378" y="342686"/>
                  </a:lnTo>
                  <a:lnTo>
                    <a:pt x="545378" y="662182"/>
                  </a:lnTo>
                  <a:lnTo>
                    <a:pt x="408819" y="662182"/>
                  </a:lnTo>
                  <a:close/>
                  <a:moveTo>
                    <a:pt x="590898" y="251646"/>
                  </a:moveTo>
                  <a:lnTo>
                    <a:pt x="726598" y="251646"/>
                  </a:lnTo>
                  <a:lnTo>
                    <a:pt x="726598" y="662182"/>
                  </a:lnTo>
                  <a:lnTo>
                    <a:pt x="590898" y="662182"/>
                  </a:lnTo>
                  <a:close/>
                  <a:moveTo>
                    <a:pt x="726598" y="0"/>
                  </a:moveTo>
                  <a:lnTo>
                    <a:pt x="726598" y="68709"/>
                  </a:lnTo>
                  <a:lnTo>
                    <a:pt x="647583" y="148583"/>
                  </a:lnTo>
                  <a:lnTo>
                    <a:pt x="511024" y="148583"/>
                  </a:lnTo>
                  <a:lnTo>
                    <a:pt x="317780" y="286001"/>
                  </a:lnTo>
                  <a:lnTo>
                    <a:pt x="226740" y="239622"/>
                  </a:lnTo>
                  <a:lnTo>
                    <a:pt x="0" y="433725"/>
                  </a:lnTo>
                  <a:lnTo>
                    <a:pt x="0" y="377040"/>
                  </a:lnTo>
                  <a:lnTo>
                    <a:pt x="226740" y="182937"/>
                  </a:lnTo>
                  <a:lnTo>
                    <a:pt x="317780" y="228457"/>
                  </a:lnTo>
                  <a:lnTo>
                    <a:pt x="488693" y="103063"/>
                  </a:lnTo>
                  <a:lnTo>
                    <a:pt x="624394" y="10306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id-ID"/>
            </a:p>
          </p:txBody>
        </p:sp>
        <p:sp>
          <p:nvSpPr>
            <p:cNvPr id="19" name="íSļíḍè">
              <a:extLst>
                <a:ext uri="{FF2B5EF4-FFF2-40B4-BE49-F238E27FC236}">
                  <a16:creationId xmlns:a16="http://schemas.microsoft.com/office/drawing/2014/main" xmlns="" id="{68F03DB2-A9C0-4BC1-BF39-28660F50FDB3}"/>
                </a:ext>
              </a:extLst>
            </p:cNvPr>
            <p:cNvSpPr txBox="1"/>
            <p:nvPr/>
          </p:nvSpPr>
          <p:spPr>
            <a:xfrm>
              <a:off x="845381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0" name="îṡḻîḑê">
              <a:extLst>
                <a:ext uri="{FF2B5EF4-FFF2-40B4-BE49-F238E27FC236}">
                  <a16:creationId xmlns:a16="http://schemas.microsoft.com/office/drawing/2014/main" xmlns="" id="{7AD388EF-CF44-4FC2-B0AA-6AC5288B2558}"/>
                </a:ext>
              </a:extLst>
            </p:cNvPr>
            <p:cNvSpPr/>
            <p:nvPr/>
          </p:nvSpPr>
          <p:spPr>
            <a:xfrm>
              <a:off x="8453814" y="2474896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1" name="ïṩḷîḍè">
              <a:extLst>
                <a:ext uri="{FF2B5EF4-FFF2-40B4-BE49-F238E27FC236}">
                  <a16:creationId xmlns:a16="http://schemas.microsoft.com/office/drawing/2014/main" xmlns="" id="{EB1370C4-2709-4009-905B-FA7E93CC9767}"/>
                </a:ext>
              </a:extLst>
            </p:cNvPr>
            <p:cNvSpPr txBox="1"/>
            <p:nvPr/>
          </p:nvSpPr>
          <p:spPr>
            <a:xfrm>
              <a:off x="844375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2" name="ïṩļiďê">
              <a:extLst>
                <a:ext uri="{FF2B5EF4-FFF2-40B4-BE49-F238E27FC236}">
                  <a16:creationId xmlns:a16="http://schemas.microsoft.com/office/drawing/2014/main" xmlns="" id="{09BAF5C9-B369-4C79-82A7-A02EB70765A2}"/>
                </a:ext>
              </a:extLst>
            </p:cNvPr>
            <p:cNvSpPr/>
            <p:nvPr/>
          </p:nvSpPr>
          <p:spPr>
            <a:xfrm>
              <a:off x="8443750" y="4721629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3" name="ïṡḻïḋè">
              <a:extLst>
                <a:ext uri="{FF2B5EF4-FFF2-40B4-BE49-F238E27FC236}">
                  <a16:creationId xmlns:a16="http://schemas.microsoft.com/office/drawing/2014/main" xmlns="" id="{4E03C5C5-9237-4800-B45A-32676638E958}"/>
                </a:ext>
              </a:extLst>
            </p:cNvPr>
            <p:cNvSpPr txBox="1"/>
            <p:nvPr/>
          </p:nvSpPr>
          <p:spPr>
            <a:xfrm>
              <a:off x="162149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4" name="íŝ1iḋé">
              <a:extLst>
                <a:ext uri="{FF2B5EF4-FFF2-40B4-BE49-F238E27FC236}">
                  <a16:creationId xmlns:a16="http://schemas.microsoft.com/office/drawing/2014/main" xmlns="" id="{713B3191-AA85-43DD-9497-FF73B42395F3}"/>
                </a:ext>
              </a:extLst>
            </p:cNvPr>
            <p:cNvSpPr/>
            <p:nvPr/>
          </p:nvSpPr>
          <p:spPr>
            <a:xfrm>
              <a:off x="1621494" y="2474896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5" name="îšḻiḑé">
              <a:extLst>
                <a:ext uri="{FF2B5EF4-FFF2-40B4-BE49-F238E27FC236}">
                  <a16:creationId xmlns:a16="http://schemas.microsoft.com/office/drawing/2014/main" xmlns="" id="{86F5BE91-5655-45BD-85F9-275938E5D876}"/>
                </a:ext>
              </a:extLst>
            </p:cNvPr>
            <p:cNvSpPr txBox="1"/>
            <p:nvPr/>
          </p:nvSpPr>
          <p:spPr>
            <a:xfrm>
              <a:off x="161143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6" name="ïṡlîḑé">
              <a:extLst>
                <a:ext uri="{FF2B5EF4-FFF2-40B4-BE49-F238E27FC236}">
                  <a16:creationId xmlns:a16="http://schemas.microsoft.com/office/drawing/2014/main" xmlns="" id="{F6120389-96F0-4EA9-B611-9845E295AAA0}"/>
                </a:ext>
              </a:extLst>
            </p:cNvPr>
            <p:cNvSpPr/>
            <p:nvPr/>
          </p:nvSpPr>
          <p:spPr>
            <a:xfrm>
              <a:off x="1611430" y="4721629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56645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6</a:t>
            </a:fld>
            <a:endParaRPr lang="zh-CN" altLang="en-US"/>
          </a:p>
        </p:txBody>
      </p:sp>
      <p:grpSp>
        <p:nvGrpSpPr>
          <p:cNvPr id="5" name="42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492F59-E3DF-44BB-9598-7168AA19E9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51503"/>
            <a:ext cx="10862200" cy="3961394"/>
            <a:chOff x="660400" y="1651503"/>
            <a:chExt cx="10862200" cy="3961394"/>
          </a:xfrm>
        </p:grpSpPr>
        <p:sp>
          <p:nvSpPr>
            <p:cNvPr id="6" name="íšlíḋê">
              <a:extLst>
                <a:ext uri="{FF2B5EF4-FFF2-40B4-BE49-F238E27FC236}">
                  <a16:creationId xmlns:a16="http://schemas.microsoft.com/office/drawing/2014/main" xmlns="" id="{D453B905-B101-400B-879D-0538CB96B1E4}"/>
                </a:ext>
              </a:extLst>
            </p:cNvPr>
            <p:cNvSpPr/>
            <p:nvPr/>
          </p:nvSpPr>
          <p:spPr>
            <a:xfrm>
              <a:off x="4276661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$ḷiḍe">
              <a:extLst>
                <a:ext uri="{FF2B5EF4-FFF2-40B4-BE49-F238E27FC236}">
                  <a16:creationId xmlns:a16="http://schemas.microsoft.com/office/drawing/2014/main" xmlns="" id="{7F0C5CCF-8AE5-4FB4-A8DE-C4E1AE47A1FD}"/>
                </a:ext>
              </a:extLst>
            </p:cNvPr>
            <p:cNvSpPr/>
            <p:nvPr/>
          </p:nvSpPr>
          <p:spPr>
            <a:xfrm flipV="1">
              <a:off x="6088482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šľíḍê">
              <a:extLst>
                <a:ext uri="{FF2B5EF4-FFF2-40B4-BE49-F238E27FC236}">
                  <a16:creationId xmlns:a16="http://schemas.microsoft.com/office/drawing/2014/main" xmlns="" id="{F59570A5-3C97-46B9-98C9-837365EE5F16}"/>
                </a:ext>
              </a:extLst>
            </p:cNvPr>
            <p:cNvSpPr/>
            <p:nvPr/>
          </p:nvSpPr>
          <p:spPr>
            <a:xfrm>
              <a:off x="7900855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ṧlïdé">
              <a:extLst>
                <a:ext uri="{FF2B5EF4-FFF2-40B4-BE49-F238E27FC236}">
                  <a16:creationId xmlns:a16="http://schemas.microsoft.com/office/drawing/2014/main" xmlns="" id="{415A000E-8AA6-4E98-8AD9-D3BAB182FFB9}"/>
                </a:ext>
              </a:extLst>
            </p:cNvPr>
            <p:cNvSpPr/>
            <p:nvPr/>
          </p:nvSpPr>
          <p:spPr>
            <a:xfrm flipV="1">
              <a:off x="9710779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ŝḻïḍé">
              <a:extLst>
                <a:ext uri="{FF2B5EF4-FFF2-40B4-BE49-F238E27FC236}">
                  <a16:creationId xmlns:a16="http://schemas.microsoft.com/office/drawing/2014/main" xmlns="" id="{06E336B4-F66F-473D-9DED-0658472691DC}"/>
                </a:ext>
              </a:extLst>
            </p:cNvPr>
            <p:cNvSpPr/>
            <p:nvPr/>
          </p:nvSpPr>
          <p:spPr>
            <a:xfrm>
              <a:off x="447021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îṧḻîḑé">
              <a:extLst>
                <a:ext uri="{FF2B5EF4-FFF2-40B4-BE49-F238E27FC236}">
                  <a16:creationId xmlns:a16="http://schemas.microsoft.com/office/drawing/2014/main" xmlns="" id="{3B0E35BC-29DD-468B-BB23-641FFBE93EA4}"/>
                </a:ext>
              </a:extLst>
            </p:cNvPr>
            <p:cNvSpPr/>
            <p:nvPr/>
          </p:nvSpPr>
          <p:spPr>
            <a:xfrm>
              <a:off x="629887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ïsḷiḋe">
              <a:extLst>
                <a:ext uri="{FF2B5EF4-FFF2-40B4-BE49-F238E27FC236}">
                  <a16:creationId xmlns:a16="http://schemas.microsoft.com/office/drawing/2014/main" xmlns="" id="{107CBD0E-C80E-4D03-8F9F-EBD31557E37B}"/>
                </a:ext>
              </a:extLst>
            </p:cNvPr>
            <p:cNvSpPr/>
            <p:nvPr/>
          </p:nvSpPr>
          <p:spPr>
            <a:xfrm>
              <a:off x="8114998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íṧḻïḑê">
              <a:extLst>
                <a:ext uri="{FF2B5EF4-FFF2-40B4-BE49-F238E27FC236}">
                  <a16:creationId xmlns:a16="http://schemas.microsoft.com/office/drawing/2014/main" xmlns="" id="{74A2A26F-D021-4CE4-A41B-1DAD58DFE37E}"/>
                </a:ext>
              </a:extLst>
            </p:cNvPr>
            <p:cNvSpPr/>
            <p:nvPr/>
          </p:nvSpPr>
          <p:spPr>
            <a:xfrm>
              <a:off x="993112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ïsļîḓé">
              <a:extLst>
                <a:ext uri="{FF2B5EF4-FFF2-40B4-BE49-F238E27FC236}">
                  <a16:creationId xmlns:a16="http://schemas.microsoft.com/office/drawing/2014/main" xmlns="" id="{98FBD3C5-377C-4C36-9217-EA4ED456DB2D}"/>
                </a:ext>
              </a:extLst>
            </p:cNvPr>
            <p:cNvSpPr/>
            <p:nvPr/>
          </p:nvSpPr>
          <p:spPr>
            <a:xfrm>
              <a:off x="660400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śḻîḍé">
              <a:extLst>
                <a:ext uri="{FF2B5EF4-FFF2-40B4-BE49-F238E27FC236}">
                  <a16:creationId xmlns:a16="http://schemas.microsoft.com/office/drawing/2014/main" xmlns="" id="{D1A992AC-AC65-462A-B824-5B1E4AEC2C18}"/>
                </a:ext>
              </a:extLst>
            </p:cNvPr>
            <p:cNvSpPr/>
            <p:nvPr/>
          </p:nvSpPr>
          <p:spPr>
            <a:xfrm flipV="1">
              <a:off x="2472221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şḷiḑé">
              <a:extLst>
                <a:ext uri="{FF2B5EF4-FFF2-40B4-BE49-F238E27FC236}">
                  <a16:creationId xmlns:a16="http://schemas.microsoft.com/office/drawing/2014/main" xmlns="" id="{FDA46505-2649-499B-BFD6-81E92A167CD4}"/>
                </a:ext>
              </a:extLst>
            </p:cNvPr>
            <p:cNvSpPr/>
            <p:nvPr/>
          </p:nvSpPr>
          <p:spPr>
            <a:xfrm>
              <a:off x="85395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işlïḍè">
              <a:extLst>
                <a:ext uri="{FF2B5EF4-FFF2-40B4-BE49-F238E27FC236}">
                  <a16:creationId xmlns:a16="http://schemas.microsoft.com/office/drawing/2014/main" xmlns="" id="{5BE98317-C69A-4888-8E55-C6D2ADD845D7}"/>
                </a:ext>
              </a:extLst>
            </p:cNvPr>
            <p:cNvSpPr/>
            <p:nvPr/>
          </p:nvSpPr>
          <p:spPr>
            <a:xfrm>
              <a:off x="2682611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iṧļiḑe">
              <a:extLst>
                <a:ext uri="{FF2B5EF4-FFF2-40B4-BE49-F238E27FC236}">
                  <a16:creationId xmlns:a16="http://schemas.microsoft.com/office/drawing/2014/main" xmlns="" id="{BE9251DB-C8F3-4518-B40F-6A0DE58A0BAD}"/>
                </a:ext>
              </a:extLst>
            </p:cNvPr>
            <p:cNvSpPr/>
            <p:nvPr/>
          </p:nvSpPr>
          <p:spPr bwMode="auto">
            <a:xfrm>
              <a:off x="1367320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îS1ïḓè">
              <a:extLst>
                <a:ext uri="{FF2B5EF4-FFF2-40B4-BE49-F238E27FC236}">
                  <a16:creationId xmlns:a16="http://schemas.microsoft.com/office/drawing/2014/main" xmlns="" id="{ADC8C35B-E0C5-4DCC-A460-A33B5A03DE0B}"/>
                </a:ext>
              </a:extLst>
            </p:cNvPr>
            <p:cNvSpPr/>
            <p:nvPr/>
          </p:nvSpPr>
          <p:spPr bwMode="auto">
            <a:xfrm>
              <a:off x="3195980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0" name="iS1ídè">
              <a:extLst>
                <a:ext uri="{FF2B5EF4-FFF2-40B4-BE49-F238E27FC236}">
                  <a16:creationId xmlns:a16="http://schemas.microsoft.com/office/drawing/2014/main" xmlns="" id="{22135D95-32AC-4A2B-99E8-BDAA48C58A48}"/>
                </a:ext>
              </a:extLst>
            </p:cNvPr>
            <p:cNvSpPr/>
            <p:nvPr/>
          </p:nvSpPr>
          <p:spPr bwMode="auto">
            <a:xfrm>
              <a:off x="4983582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1" name="îśḷiḋè">
              <a:extLst>
                <a:ext uri="{FF2B5EF4-FFF2-40B4-BE49-F238E27FC236}">
                  <a16:creationId xmlns:a16="http://schemas.microsoft.com/office/drawing/2014/main" xmlns="" id="{A04691A6-750C-4CE9-998D-FEAA0D59E974}"/>
                </a:ext>
              </a:extLst>
            </p:cNvPr>
            <p:cNvSpPr/>
            <p:nvPr/>
          </p:nvSpPr>
          <p:spPr bwMode="auto">
            <a:xfrm>
              <a:off x="6812241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2" name="iślíḓé">
              <a:extLst>
                <a:ext uri="{FF2B5EF4-FFF2-40B4-BE49-F238E27FC236}">
                  <a16:creationId xmlns:a16="http://schemas.microsoft.com/office/drawing/2014/main" xmlns="" id="{191558BA-BC47-474B-946D-ED0770095B62}"/>
                </a:ext>
              </a:extLst>
            </p:cNvPr>
            <p:cNvSpPr/>
            <p:nvPr/>
          </p:nvSpPr>
          <p:spPr bwMode="auto">
            <a:xfrm>
              <a:off x="8628367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îsḷíḍê">
              <a:extLst>
                <a:ext uri="{FF2B5EF4-FFF2-40B4-BE49-F238E27FC236}">
                  <a16:creationId xmlns:a16="http://schemas.microsoft.com/office/drawing/2014/main" xmlns="" id="{D1CC869B-0FDE-4052-9BDC-5A70E4BFDF4A}"/>
                </a:ext>
              </a:extLst>
            </p:cNvPr>
            <p:cNvSpPr/>
            <p:nvPr/>
          </p:nvSpPr>
          <p:spPr bwMode="auto">
            <a:xfrm>
              <a:off x="10444492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4" name="iśḷîdè">
              <a:extLst>
                <a:ext uri="{FF2B5EF4-FFF2-40B4-BE49-F238E27FC236}">
                  <a16:creationId xmlns:a16="http://schemas.microsoft.com/office/drawing/2014/main" xmlns="" id="{4D65FADC-FC6E-4A8B-A793-926AF6B79F44}"/>
                </a:ext>
              </a:extLst>
            </p:cNvPr>
            <p:cNvSpPr/>
            <p:nvPr/>
          </p:nvSpPr>
          <p:spPr bwMode="auto">
            <a:xfrm>
              <a:off x="700808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ş1îdé">
              <a:extLst>
                <a:ext uri="{FF2B5EF4-FFF2-40B4-BE49-F238E27FC236}">
                  <a16:creationId xmlns:a16="http://schemas.microsoft.com/office/drawing/2014/main" xmlns="" id="{D3E4287F-3FF5-45B2-8428-93FB4E404D72}"/>
                </a:ext>
              </a:extLst>
            </p:cNvPr>
            <p:cNvSpPr txBox="1"/>
            <p:nvPr/>
          </p:nvSpPr>
          <p:spPr bwMode="auto">
            <a:xfrm>
              <a:off x="700806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îṧḻïḋe">
              <a:extLst>
                <a:ext uri="{FF2B5EF4-FFF2-40B4-BE49-F238E27FC236}">
                  <a16:creationId xmlns:a16="http://schemas.microsoft.com/office/drawing/2014/main" xmlns="" id="{619520FA-29DC-49BB-890B-A48F8AC40C7C}"/>
                </a:ext>
              </a:extLst>
            </p:cNvPr>
            <p:cNvSpPr/>
            <p:nvPr/>
          </p:nvSpPr>
          <p:spPr bwMode="auto">
            <a:xfrm>
              <a:off x="4321774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îSļiďe">
              <a:extLst>
                <a:ext uri="{FF2B5EF4-FFF2-40B4-BE49-F238E27FC236}">
                  <a16:creationId xmlns:a16="http://schemas.microsoft.com/office/drawing/2014/main" xmlns="" id="{017E801D-0E85-4085-A51C-324F713A59F5}"/>
                </a:ext>
              </a:extLst>
            </p:cNvPr>
            <p:cNvSpPr txBox="1"/>
            <p:nvPr/>
          </p:nvSpPr>
          <p:spPr bwMode="auto">
            <a:xfrm>
              <a:off x="4321772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iślîḋé">
              <a:extLst>
                <a:ext uri="{FF2B5EF4-FFF2-40B4-BE49-F238E27FC236}">
                  <a16:creationId xmlns:a16="http://schemas.microsoft.com/office/drawing/2014/main" xmlns="" id="{615BE912-314F-4E8C-A7AC-84DDC2943401}"/>
                </a:ext>
              </a:extLst>
            </p:cNvPr>
            <p:cNvSpPr/>
            <p:nvPr/>
          </p:nvSpPr>
          <p:spPr bwMode="auto">
            <a:xfrm>
              <a:off x="7942740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îŝḷiḍê">
              <a:extLst>
                <a:ext uri="{FF2B5EF4-FFF2-40B4-BE49-F238E27FC236}">
                  <a16:creationId xmlns:a16="http://schemas.microsoft.com/office/drawing/2014/main" xmlns="" id="{3D752712-B105-4C24-B0A0-5F03EF7C4CDC}"/>
                </a:ext>
              </a:extLst>
            </p:cNvPr>
            <p:cNvSpPr txBox="1"/>
            <p:nvPr/>
          </p:nvSpPr>
          <p:spPr bwMode="auto">
            <a:xfrm>
              <a:off x="7942738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îSlíḑè">
              <a:extLst>
                <a:ext uri="{FF2B5EF4-FFF2-40B4-BE49-F238E27FC236}">
                  <a16:creationId xmlns:a16="http://schemas.microsoft.com/office/drawing/2014/main" xmlns="" id="{BC9007B5-0D94-498B-BEF4-A861B3FFF0F5}"/>
                </a:ext>
              </a:extLst>
            </p:cNvPr>
            <p:cNvSpPr/>
            <p:nvPr/>
          </p:nvSpPr>
          <p:spPr bwMode="auto">
            <a:xfrm>
              <a:off x="2545576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iṣlîḓê">
              <a:extLst>
                <a:ext uri="{FF2B5EF4-FFF2-40B4-BE49-F238E27FC236}">
                  <a16:creationId xmlns:a16="http://schemas.microsoft.com/office/drawing/2014/main" xmlns="" id="{2A7961C9-8811-4D88-9BBD-51FCD4D2A800}"/>
                </a:ext>
              </a:extLst>
            </p:cNvPr>
            <p:cNvSpPr txBox="1"/>
            <p:nvPr/>
          </p:nvSpPr>
          <p:spPr bwMode="auto">
            <a:xfrm>
              <a:off x="2545574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îṧḻîḓè">
              <a:extLst>
                <a:ext uri="{FF2B5EF4-FFF2-40B4-BE49-F238E27FC236}">
                  <a16:creationId xmlns:a16="http://schemas.microsoft.com/office/drawing/2014/main" xmlns="" id="{D73420E7-23F4-4F41-963A-1E49D5846022}"/>
                </a:ext>
              </a:extLst>
            </p:cNvPr>
            <p:cNvSpPr/>
            <p:nvPr/>
          </p:nvSpPr>
          <p:spPr bwMode="auto">
            <a:xfrm>
              <a:off x="619607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íṧľíḑé">
              <a:extLst>
                <a:ext uri="{FF2B5EF4-FFF2-40B4-BE49-F238E27FC236}">
                  <a16:creationId xmlns:a16="http://schemas.microsoft.com/office/drawing/2014/main" xmlns="" id="{CC3114C4-B3E9-45F6-B62F-4EA9AC5132F0}"/>
                </a:ext>
              </a:extLst>
            </p:cNvPr>
            <p:cNvSpPr txBox="1"/>
            <p:nvPr/>
          </p:nvSpPr>
          <p:spPr bwMode="auto">
            <a:xfrm>
              <a:off x="619607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işļídè">
              <a:extLst>
                <a:ext uri="{FF2B5EF4-FFF2-40B4-BE49-F238E27FC236}">
                  <a16:creationId xmlns:a16="http://schemas.microsoft.com/office/drawing/2014/main" xmlns="" id="{690ED78B-2B37-4E28-8E3C-0077DB2CD9BB}"/>
                </a:ext>
              </a:extLst>
            </p:cNvPr>
            <p:cNvSpPr/>
            <p:nvPr/>
          </p:nvSpPr>
          <p:spPr bwMode="auto">
            <a:xfrm>
              <a:off x="977593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ïśľiḋe">
              <a:extLst>
                <a:ext uri="{FF2B5EF4-FFF2-40B4-BE49-F238E27FC236}">
                  <a16:creationId xmlns:a16="http://schemas.microsoft.com/office/drawing/2014/main" xmlns="" id="{C3518EE8-E230-47F2-9BB5-AB65B80006BE}"/>
                </a:ext>
              </a:extLst>
            </p:cNvPr>
            <p:cNvSpPr txBox="1"/>
            <p:nvPr/>
          </p:nvSpPr>
          <p:spPr bwMode="auto">
            <a:xfrm>
              <a:off x="977593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878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1213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D61450E-6F2E-4E9A-9E2A-5FDB2229BC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03180"/>
            <a:ext cx="11522075" cy="4230076"/>
            <a:chOff x="669925" y="1503180"/>
            <a:chExt cx="11522075" cy="4230076"/>
          </a:xfrm>
        </p:grpSpPr>
        <p:grpSp>
          <p:nvGrpSpPr>
            <p:cNvPr id="6" name="íṥḻíďè">
              <a:extLst>
                <a:ext uri="{FF2B5EF4-FFF2-40B4-BE49-F238E27FC236}">
                  <a16:creationId xmlns:a16="http://schemas.microsoft.com/office/drawing/2014/main" xmlns="" id="{7A5FD9B6-79C9-47F5-83A0-EFA0DED3A30E}"/>
                </a:ext>
              </a:extLst>
            </p:cNvPr>
            <p:cNvGrpSpPr/>
            <p:nvPr/>
          </p:nvGrpSpPr>
          <p:grpSpPr>
            <a:xfrm>
              <a:off x="669925" y="2348880"/>
              <a:ext cx="11522075" cy="3384376"/>
              <a:chOff x="669925" y="2348880"/>
              <a:chExt cx="11522075" cy="3384376"/>
            </a:xfrm>
          </p:grpSpPr>
          <p:sp>
            <p:nvSpPr>
              <p:cNvPr id="9" name="îšļïdê">
                <a:extLst>
                  <a:ext uri="{FF2B5EF4-FFF2-40B4-BE49-F238E27FC236}">
                    <a16:creationId xmlns:a16="http://schemas.microsoft.com/office/drawing/2014/main" xmlns="" id="{9ADF66DA-B427-433B-A8E4-7CB27D324E61}"/>
                  </a:ext>
                </a:extLst>
              </p:cNvPr>
              <p:cNvSpPr/>
              <p:nvPr/>
            </p:nvSpPr>
            <p:spPr>
              <a:xfrm>
                <a:off x="4583832" y="2348880"/>
                <a:ext cx="7608168" cy="3384376"/>
              </a:xfrm>
              <a:prstGeom prst="rect">
                <a:avLst/>
              </a:prstGeom>
              <a:blipFill>
                <a:blip r:embed="rId3"/>
                <a:stretch>
                  <a:fillRect t="-28611" b="-28400"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ṡ1îḍe">
                <a:extLst>
                  <a:ext uri="{FF2B5EF4-FFF2-40B4-BE49-F238E27FC236}">
                    <a16:creationId xmlns:a16="http://schemas.microsoft.com/office/drawing/2014/main" xmlns="" id="{A98DDC10-3254-4B04-9254-73873B952254}"/>
                  </a:ext>
                </a:extLst>
              </p:cNvPr>
              <p:cNvSpPr/>
              <p:nvPr/>
            </p:nvSpPr>
            <p:spPr>
              <a:xfrm>
                <a:off x="669925" y="3731656"/>
                <a:ext cx="6814240" cy="1328888"/>
              </a:xfrm>
              <a:custGeom>
                <a:avLst/>
                <a:gdLst>
                  <a:gd name="connsiteX0" fmla="*/ 0 w 6761780"/>
                  <a:gd name="connsiteY0" fmla="*/ 0 h 1328888"/>
                  <a:gd name="connsiteX1" fmla="*/ 6761780 w 6761780"/>
                  <a:gd name="connsiteY1" fmla="*/ 0 h 1328888"/>
                  <a:gd name="connsiteX2" fmla="*/ 6454508 w 6761780"/>
                  <a:gd name="connsiteY2" fmla="*/ 1328888 h 1328888"/>
                  <a:gd name="connsiteX3" fmla="*/ 0 w 6761780"/>
                  <a:gd name="connsiteY3" fmla="*/ 1328888 h 132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1780" h="1328888">
                    <a:moveTo>
                      <a:pt x="0" y="0"/>
                    </a:moveTo>
                    <a:lnTo>
                      <a:pt x="6761780" y="0"/>
                    </a:lnTo>
                    <a:lnTo>
                      <a:pt x="6454508" y="1328888"/>
                    </a:lnTo>
                    <a:lnTo>
                      <a:pt x="0" y="1328888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1" name="iŝḻiḑé">
                <a:extLst>
                  <a:ext uri="{FF2B5EF4-FFF2-40B4-BE49-F238E27FC236}">
                    <a16:creationId xmlns:a16="http://schemas.microsoft.com/office/drawing/2014/main" xmlns="" id="{503A15D1-0372-41A8-AF80-B7593ACBA6F9}"/>
                  </a:ext>
                </a:extLst>
              </p:cNvPr>
              <p:cNvGrpSpPr/>
              <p:nvPr/>
            </p:nvGrpSpPr>
            <p:grpSpPr>
              <a:xfrm>
                <a:off x="767408" y="4028595"/>
                <a:ext cx="2108063" cy="970279"/>
                <a:chOff x="5305675" y="2895165"/>
                <a:chExt cx="2108063" cy="970279"/>
              </a:xfrm>
            </p:grpSpPr>
            <p:sp>
              <p:nvSpPr>
                <p:cNvPr id="20" name="íş1íḍê">
                  <a:extLst>
                    <a:ext uri="{FF2B5EF4-FFF2-40B4-BE49-F238E27FC236}">
                      <a16:creationId xmlns:a16="http://schemas.microsoft.com/office/drawing/2014/main" xmlns="" id="{89FC5BE0-7124-4BA0-BBCC-4D4D5F93B55C}"/>
                    </a:ext>
                  </a:extLst>
                </p:cNvPr>
                <p:cNvSpPr/>
                <p:nvPr/>
              </p:nvSpPr>
              <p:spPr bwMode="auto">
                <a:xfrm>
                  <a:off x="5305675" y="3308045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îşlídé">
                  <a:extLst>
                    <a:ext uri="{FF2B5EF4-FFF2-40B4-BE49-F238E27FC236}">
                      <a16:creationId xmlns:a16="http://schemas.microsoft.com/office/drawing/2014/main" xmlns="" id="{8B9C93EF-46A8-4304-A076-620384C65056}"/>
                    </a:ext>
                  </a:extLst>
                </p:cNvPr>
                <p:cNvSpPr txBox="1"/>
                <p:nvPr/>
              </p:nvSpPr>
              <p:spPr bwMode="auto">
                <a:xfrm>
                  <a:off x="5305675" y="289516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" name="íśľiḓê">
                <a:extLst>
                  <a:ext uri="{FF2B5EF4-FFF2-40B4-BE49-F238E27FC236}">
                    <a16:creationId xmlns:a16="http://schemas.microsoft.com/office/drawing/2014/main" xmlns="" id="{943D8F07-F217-43C4-A150-06F8207983DE}"/>
                  </a:ext>
                </a:extLst>
              </p:cNvPr>
              <p:cNvGrpSpPr/>
              <p:nvPr/>
            </p:nvGrpSpPr>
            <p:grpSpPr>
              <a:xfrm>
                <a:off x="4583831" y="4028595"/>
                <a:ext cx="2108063" cy="970279"/>
                <a:chOff x="6873677" y="2895165"/>
                <a:chExt cx="2108063" cy="970279"/>
              </a:xfrm>
            </p:grpSpPr>
            <p:sp>
              <p:nvSpPr>
                <p:cNvPr id="18" name="îŝḷïdé">
                  <a:extLst>
                    <a:ext uri="{FF2B5EF4-FFF2-40B4-BE49-F238E27FC236}">
                      <a16:creationId xmlns:a16="http://schemas.microsoft.com/office/drawing/2014/main" xmlns="" id="{E5660F06-3C53-488A-AA2D-9AB9F6740268}"/>
                    </a:ext>
                  </a:extLst>
                </p:cNvPr>
                <p:cNvSpPr/>
                <p:nvPr/>
              </p:nvSpPr>
              <p:spPr bwMode="auto">
                <a:xfrm>
                  <a:off x="6873677" y="3308045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îśḷiḋè">
                  <a:extLst>
                    <a:ext uri="{FF2B5EF4-FFF2-40B4-BE49-F238E27FC236}">
                      <a16:creationId xmlns:a16="http://schemas.microsoft.com/office/drawing/2014/main" xmlns="" id="{80BB1C3B-00BE-4EAF-94A3-F2C3681C9FA1}"/>
                    </a:ext>
                  </a:extLst>
                </p:cNvPr>
                <p:cNvSpPr txBox="1"/>
                <p:nvPr/>
              </p:nvSpPr>
              <p:spPr bwMode="auto">
                <a:xfrm>
                  <a:off x="6873677" y="289516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3" name="ïṥḷiďê">
                <a:extLst>
                  <a:ext uri="{FF2B5EF4-FFF2-40B4-BE49-F238E27FC236}">
                    <a16:creationId xmlns:a16="http://schemas.microsoft.com/office/drawing/2014/main" xmlns="" id="{D3152B42-20DA-4396-9139-EB66BB034AFC}"/>
                  </a:ext>
                </a:extLst>
              </p:cNvPr>
              <p:cNvSpPr/>
              <p:nvPr/>
            </p:nvSpPr>
            <p:spPr>
              <a:xfrm>
                <a:off x="7113650" y="4581127"/>
                <a:ext cx="4406839" cy="1152129"/>
              </a:xfrm>
              <a:custGeom>
                <a:avLst/>
                <a:gdLst>
                  <a:gd name="connsiteX0" fmla="*/ 266401 w 4406839"/>
                  <a:gd name="connsiteY0" fmla="*/ 0 h 1152129"/>
                  <a:gd name="connsiteX1" fmla="*/ 4406839 w 4406839"/>
                  <a:gd name="connsiteY1" fmla="*/ 0 h 1152129"/>
                  <a:gd name="connsiteX2" fmla="*/ 4406839 w 4406839"/>
                  <a:gd name="connsiteY2" fmla="*/ 1152129 h 1152129"/>
                  <a:gd name="connsiteX3" fmla="*/ 0 w 4406839"/>
                  <a:gd name="connsiteY3" fmla="*/ 1152129 h 1152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6839" h="1152129">
                    <a:moveTo>
                      <a:pt x="266401" y="0"/>
                    </a:moveTo>
                    <a:lnTo>
                      <a:pt x="4406839" y="0"/>
                    </a:lnTo>
                    <a:lnTo>
                      <a:pt x="4406839" y="1152129"/>
                    </a:lnTo>
                    <a:lnTo>
                      <a:pt x="0" y="115212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4" name="îšlídê">
                <a:extLst>
                  <a:ext uri="{FF2B5EF4-FFF2-40B4-BE49-F238E27FC236}">
                    <a16:creationId xmlns:a16="http://schemas.microsoft.com/office/drawing/2014/main" xmlns="" id="{14B5E8B7-3D69-43C4-A4EE-B0AD2E69AEE4}"/>
                  </a:ext>
                </a:extLst>
              </p:cNvPr>
              <p:cNvGrpSpPr/>
              <p:nvPr/>
            </p:nvGrpSpPr>
            <p:grpSpPr>
              <a:xfrm>
                <a:off x="7624523" y="4695092"/>
                <a:ext cx="3492795" cy="943143"/>
                <a:chOff x="3155538" y="4835088"/>
                <a:chExt cx="3492795" cy="943143"/>
              </a:xfrm>
            </p:grpSpPr>
            <p:sp>
              <p:nvSpPr>
                <p:cNvPr id="16" name="íṧľïḓé">
                  <a:extLst>
                    <a:ext uri="{FF2B5EF4-FFF2-40B4-BE49-F238E27FC236}">
                      <a16:creationId xmlns:a16="http://schemas.microsoft.com/office/drawing/2014/main" xmlns="" id="{DE5E4528-3D53-4807-A1E5-C9A2867F5897}"/>
                    </a:ext>
                  </a:extLst>
                </p:cNvPr>
                <p:cNvSpPr/>
                <p:nvPr/>
              </p:nvSpPr>
              <p:spPr bwMode="auto">
                <a:xfrm>
                  <a:off x="3155538" y="5222871"/>
                  <a:ext cx="3492795" cy="555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íṥ1íďé">
                  <a:extLst>
                    <a:ext uri="{FF2B5EF4-FFF2-40B4-BE49-F238E27FC236}">
                      <a16:creationId xmlns:a16="http://schemas.microsoft.com/office/drawing/2014/main" xmlns="" id="{40B23347-17F1-4809-9ED6-724A088F11BB}"/>
                    </a:ext>
                  </a:extLst>
                </p:cNvPr>
                <p:cNvSpPr txBox="1"/>
                <p:nvPr/>
              </p:nvSpPr>
              <p:spPr bwMode="auto">
                <a:xfrm>
                  <a:off x="3155538" y="4835088"/>
                  <a:ext cx="3492795" cy="3877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íṡḷiḋè">
                <a:extLst>
                  <a:ext uri="{FF2B5EF4-FFF2-40B4-BE49-F238E27FC236}">
                    <a16:creationId xmlns:a16="http://schemas.microsoft.com/office/drawing/2014/main" xmlns="" id="{AF1638B9-6742-4750-9C3A-7ACE86444EFE}"/>
                  </a:ext>
                </a:extLst>
              </p:cNvPr>
              <p:cNvSpPr/>
              <p:nvPr/>
            </p:nvSpPr>
            <p:spPr>
              <a:xfrm>
                <a:off x="7032104" y="2348880"/>
                <a:ext cx="864096" cy="3384376"/>
              </a:xfrm>
              <a:prstGeom prst="parallelogram">
                <a:avLst>
                  <a:gd name="adj" fmla="val 9056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Slîde">
              <a:extLst>
                <a:ext uri="{FF2B5EF4-FFF2-40B4-BE49-F238E27FC236}">
                  <a16:creationId xmlns:a16="http://schemas.microsoft.com/office/drawing/2014/main" xmlns="" id="{655212EE-5776-4078-823E-B469C52E30BD}"/>
                </a:ext>
              </a:extLst>
            </p:cNvPr>
            <p:cNvSpPr txBox="1"/>
            <p:nvPr/>
          </p:nvSpPr>
          <p:spPr>
            <a:xfrm>
              <a:off x="673103" y="1503180"/>
              <a:ext cx="3910730" cy="8476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í$ḷïḑê">
              <a:extLst>
                <a:ext uri="{FF2B5EF4-FFF2-40B4-BE49-F238E27FC236}">
                  <a16:creationId xmlns:a16="http://schemas.microsoft.com/office/drawing/2014/main" xmlns="" id="{30CC7315-2218-4304-B6B5-F25659F69889}"/>
                </a:ext>
              </a:extLst>
            </p:cNvPr>
            <p:cNvSpPr txBox="1"/>
            <p:nvPr/>
          </p:nvSpPr>
          <p:spPr>
            <a:xfrm>
              <a:off x="673101" y="2356337"/>
              <a:ext cx="3910731" cy="10367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52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FF8E35-3DBF-4F7C-8BBA-3982F700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A6EB8-48FD-4B7C-9F35-E179892A1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10672-48B0-45FB-8A42-7BD0D6CE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8</a:t>
            </a:fld>
            <a:endParaRPr lang="zh-CN" altLang="en-US"/>
          </a:p>
        </p:txBody>
      </p:sp>
      <p:grpSp>
        <p:nvGrpSpPr>
          <p:cNvPr id="5" name="2075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C473D5A-0747-4AA9-ABAE-FE0AFA3A6E6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51202"/>
            <a:ext cx="10845799" cy="4782898"/>
            <a:chOff x="673100" y="1351202"/>
            <a:chExt cx="10845799" cy="4782898"/>
          </a:xfrm>
        </p:grpSpPr>
        <p:grpSp>
          <p:nvGrpSpPr>
            <p:cNvPr id="6" name="îŝḻîḑe">
              <a:extLst>
                <a:ext uri="{FF2B5EF4-FFF2-40B4-BE49-F238E27FC236}">
                  <a16:creationId xmlns:a16="http://schemas.microsoft.com/office/drawing/2014/main" xmlns="" id="{1957A5E6-5B31-4858-BD31-FB1E5F55B9F6}"/>
                </a:ext>
              </a:extLst>
            </p:cNvPr>
            <p:cNvGrpSpPr/>
            <p:nvPr/>
          </p:nvGrpSpPr>
          <p:grpSpPr>
            <a:xfrm>
              <a:off x="4303433" y="5041939"/>
              <a:ext cx="3572434" cy="1092161"/>
              <a:chOff x="4303433" y="4869855"/>
              <a:chExt cx="3572434" cy="1092161"/>
            </a:xfrm>
          </p:grpSpPr>
          <p:sp>
            <p:nvSpPr>
              <p:cNvPr id="24" name="îṧḷíḑé">
                <a:extLst>
                  <a:ext uri="{FF2B5EF4-FFF2-40B4-BE49-F238E27FC236}">
                    <a16:creationId xmlns:a16="http://schemas.microsoft.com/office/drawing/2014/main" xmlns="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4303435" y="5311660"/>
                <a:ext cx="3572432" cy="650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ŝ1idè">
                <a:extLst>
                  <a:ext uri="{FF2B5EF4-FFF2-40B4-BE49-F238E27FC236}">
                    <a16:creationId xmlns:a16="http://schemas.microsoft.com/office/drawing/2014/main" xmlns="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4303433" y="4869855"/>
                <a:ext cx="357243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7" name="îşľídé">
              <a:extLst>
                <a:ext uri="{FF2B5EF4-FFF2-40B4-BE49-F238E27FC236}">
                  <a16:creationId xmlns:a16="http://schemas.microsoft.com/office/drawing/2014/main" xmlns="" id="{AB39D49B-39A3-4239-8DD6-5B8BA0C54140}"/>
                </a:ext>
              </a:extLst>
            </p:cNvPr>
            <p:cNvSpPr/>
            <p:nvPr/>
          </p:nvSpPr>
          <p:spPr>
            <a:xfrm>
              <a:off x="6995473" y="1351202"/>
              <a:ext cx="859652" cy="859652"/>
            </a:xfrm>
            <a:custGeom>
              <a:avLst/>
              <a:gdLst>
                <a:gd name="connsiteX0" fmla="*/ 0 w 859652"/>
                <a:gd name="connsiteY0" fmla="*/ 143278 h 859652"/>
                <a:gd name="connsiteX1" fmla="*/ 143278 w 859652"/>
                <a:gd name="connsiteY1" fmla="*/ 0 h 859652"/>
                <a:gd name="connsiteX2" fmla="*/ 716374 w 859652"/>
                <a:gd name="connsiteY2" fmla="*/ 0 h 859652"/>
                <a:gd name="connsiteX3" fmla="*/ 859652 w 859652"/>
                <a:gd name="connsiteY3" fmla="*/ 143278 h 859652"/>
                <a:gd name="connsiteX4" fmla="*/ 859652 w 859652"/>
                <a:gd name="connsiteY4" fmla="*/ 716374 h 859652"/>
                <a:gd name="connsiteX5" fmla="*/ 716374 w 859652"/>
                <a:gd name="connsiteY5" fmla="*/ 859652 h 859652"/>
                <a:gd name="connsiteX6" fmla="*/ 143278 w 859652"/>
                <a:gd name="connsiteY6" fmla="*/ 859652 h 859652"/>
                <a:gd name="connsiteX7" fmla="*/ 0 w 859652"/>
                <a:gd name="connsiteY7" fmla="*/ 716374 h 859652"/>
                <a:gd name="connsiteX8" fmla="*/ 0 w 859652"/>
                <a:gd name="connsiteY8" fmla="*/ 143278 h 85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652" h="859652">
                  <a:moveTo>
                    <a:pt x="0" y="143278"/>
                  </a:moveTo>
                  <a:cubicBezTo>
                    <a:pt x="0" y="64148"/>
                    <a:pt x="64148" y="0"/>
                    <a:pt x="143278" y="0"/>
                  </a:cubicBezTo>
                  <a:lnTo>
                    <a:pt x="716374" y="0"/>
                  </a:lnTo>
                  <a:cubicBezTo>
                    <a:pt x="795504" y="0"/>
                    <a:pt x="859652" y="64148"/>
                    <a:pt x="859652" y="143278"/>
                  </a:cubicBezTo>
                  <a:lnTo>
                    <a:pt x="859652" y="716374"/>
                  </a:lnTo>
                  <a:cubicBezTo>
                    <a:pt x="859652" y="795504"/>
                    <a:pt x="795504" y="859652"/>
                    <a:pt x="716374" y="859652"/>
                  </a:cubicBezTo>
                  <a:lnTo>
                    <a:pt x="143278" y="859652"/>
                  </a:lnTo>
                  <a:cubicBezTo>
                    <a:pt x="64148" y="859652"/>
                    <a:pt x="0" y="795504"/>
                    <a:pt x="0" y="716374"/>
                  </a:cubicBezTo>
                  <a:lnTo>
                    <a:pt x="0" y="1432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  <p:sp>
          <p:nvSpPr>
            <p:cNvPr id="8" name="íSļîdê">
              <a:extLst>
                <a:ext uri="{FF2B5EF4-FFF2-40B4-BE49-F238E27FC236}">
                  <a16:creationId xmlns:a16="http://schemas.microsoft.com/office/drawing/2014/main" xmlns="" id="{6B775688-0C2D-4369-8393-3F3179BA5216}"/>
                </a:ext>
              </a:extLst>
            </p:cNvPr>
            <p:cNvSpPr/>
            <p:nvPr/>
          </p:nvSpPr>
          <p:spPr>
            <a:xfrm>
              <a:off x="7177271" y="1556602"/>
              <a:ext cx="496056" cy="448852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9" name="î$ļïḋé">
              <a:extLst>
                <a:ext uri="{FF2B5EF4-FFF2-40B4-BE49-F238E27FC236}">
                  <a16:creationId xmlns:a16="http://schemas.microsoft.com/office/drawing/2014/main" xmlns="" id="{9C1BD7CE-67B5-44C3-8400-F3184DFA187B}"/>
                </a:ext>
              </a:extLst>
            </p:cNvPr>
            <p:cNvSpPr/>
            <p:nvPr/>
          </p:nvSpPr>
          <p:spPr>
            <a:xfrm>
              <a:off x="5454469" y="2105620"/>
              <a:ext cx="1283062" cy="1283062"/>
            </a:xfrm>
            <a:custGeom>
              <a:avLst/>
              <a:gdLst>
                <a:gd name="connsiteX0" fmla="*/ 0 w 1283062"/>
                <a:gd name="connsiteY0" fmla="*/ 213848 h 1283062"/>
                <a:gd name="connsiteX1" fmla="*/ 213848 w 1283062"/>
                <a:gd name="connsiteY1" fmla="*/ 0 h 1283062"/>
                <a:gd name="connsiteX2" fmla="*/ 1069214 w 1283062"/>
                <a:gd name="connsiteY2" fmla="*/ 0 h 1283062"/>
                <a:gd name="connsiteX3" fmla="*/ 1283062 w 1283062"/>
                <a:gd name="connsiteY3" fmla="*/ 213848 h 1283062"/>
                <a:gd name="connsiteX4" fmla="*/ 1283062 w 1283062"/>
                <a:gd name="connsiteY4" fmla="*/ 1069214 h 1283062"/>
                <a:gd name="connsiteX5" fmla="*/ 1069214 w 1283062"/>
                <a:gd name="connsiteY5" fmla="*/ 1283062 h 1283062"/>
                <a:gd name="connsiteX6" fmla="*/ 213848 w 1283062"/>
                <a:gd name="connsiteY6" fmla="*/ 1283062 h 1283062"/>
                <a:gd name="connsiteX7" fmla="*/ 0 w 1283062"/>
                <a:gd name="connsiteY7" fmla="*/ 1069214 h 1283062"/>
                <a:gd name="connsiteX8" fmla="*/ 0 w 1283062"/>
                <a:gd name="connsiteY8" fmla="*/ 213848 h 128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062" h="1283062">
                  <a:moveTo>
                    <a:pt x="0" y="213848"/>
                  </a:moveTo>
                  <a:cubicBezTo>
                    <a:pt x="0" y="95743"/>
                    <a:pt x="95743" y="0"/>
                    <a:pt x="213848" y="0"/>
                  </a:cubicBezTo>
                  <a:lnTo>
                    <a:pt x="1069214" y="0"/>
                  </a:lnTo>
                  <a:cubicBezTo>
                    <a:pt x="1187319" y="0"/>
                    <a:pt x="1283062" y="95743"/>
                    <a:pt x="1283062" y="213848"/>
                  </a:cubicBezTo>
                  <a:lnTo>
                    <a:pt x="1283062" y="1069214"/>
                  </a:lnTo>
                  <a:cubicBezTo>
                    <a:pt x="1283062" y="1187319"/>
                    <a:pt x="1187319" y="1283062"/>
                    <a:pt x="1069214" y="1283062"/>
                  </a:cubicBezTo>
                  <a:lnTo>
                    <a:pt x="213848" y="1283062"/>
                  </a:lnTo>
                  <a:cubicBezTo>
                    <a:pt x="95743" y="1283062"/>
                    <a:pt x="0" y="1187319"/>
                    <a:pt x="0" y="1069214"/>
                  </a:cubicBezTo>
                  <a:lnTo>
                    <a:pt x="0" y="213848"/>
                  </a:lnTo>
                  <a:close/>
                </a:path>
              </a:pathLst>
            </a:custGeom>
            <a:blipFill>
              <a:blip r:embed="rId3"/>
              <a:stretch>
                <a:fillRect l="-21964" r="-2153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ru-RU" dirty="0"/>
            </a:p>
          </p:txBody>
        </p:sp>
        <p:grpSp>
          <p:nvGrpSpPr>
            <p:cNvPr id="10" name="ïṧḻîḑê">
              <a:extLst>
                <a:ext uri="{FF2B5EF4-FFF2-40B4-BE49-F238E27FC236}">
                  <a16:creationId xmlns:a16="http://schemas.microsoft.com/office/drawing/2014/main" xmlns="" id="{7D3AEF9D-BE6A-4BFE-9F2C-CD0107F73B59}"/>
                </a:ext>
              </a:extLst>
            </p:cNvPr>
            <p:cNvGrpSpPr/>
            <p:nvPr/>
          </p:nvGrpSpPr>
          <p:grpSpPr>
            <a:xfrm>
              <a:off x="5577403" y="3830487"/>
              <a:ext cx="1037194" cy="1037194"/>
              <a:chOff x="5666174" y="3793996"/>
              <a:chExt cx="859652" cy="859652"/>
            </a:xfrm>
          </p:grpSpPr>
          <p:sp>
            <p:nvSpPr>
              <p:cNvPr id="22" name="îšļiďe">
                <a:extLst>
                  <a:ext uri="{FF2B5EF4-FFF2-40B4-BE49-F238E27FC236}">
                    <a16:creationId xmlns:a16="http://schemas.microsoft.com/office/drawing/2014/main" xmlns="" id="{8CDA25F6-B925-45F6-A9CE-01E474963EAE}"/>
                  </a:ext>
                </a:extLst>
              </p:cNvPr>
              <p:cNvSpPr/>
              <p:nvPr/>
            </p:nvSpPr>
            <p:spPr>
              <a:xfrm>
                <a:off x="5666174" y="3793996"/>
                <a:ext cx="859652" cy="859652"/>
              </a:xfrm>
              <a:custGeom>
                <a:avLst/>
                <a:gdLst>
                  <a:gd name="connsiteX0" fmla="*/ 0 w 859652"/>
                  <a:gd name="connsiteY0" fmla="*/ 143278 h 859652"/>
                  <a:gd name="connsiteX1" fmla="*/ 143278 w 859652"/>
                  <a:gd name="connsiteY1" fmla="*/ 0 h 859652"/>
                  <a:gd name="connsiteX2" fmla="*/ 716374 w 859652"/>
                  <a:gd name="connsiteY2" fmla="*/ 0 h 859652"/>
                  <a:gd name="connsiteX3" fmla="*/ 859652 w 859652"/>
                  <a:gd name="connsiteY3" fmla="*/ 143278 h 859652"/>
                  <a:gd name="connsiteX4" fmla="*/ 859652 w 859652"/>
                  <a:gd name="connsiteY4" fmla="*/ 716374 h 859652"/>
                  <a:gd name="connsiteX5" fmla="*/ 716374 w 859652"/>
                  <a:gd name="connsiteY5" fmla="*/ 859652 h 859652"/>
                  <a:gd name="connsiteX6" fmla="*/ 143278 w 859652"/>
                  <a:gd name="connsiteY6" fmla="*/ 859652 h 859652"/>
                  <a:gd name="connsiteX7" fmla="*/ 0 w 859652"/>
                  <a:gd name="connsiteY7" fmla="*/ 716374 h 859652"/>
                  <a:gd name="connsiteX8" fmla="*/ 0 w 859652"/>
                  <a:gd name="connsiteY8" fmla="*/ 143278 h 85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9652" h="859652">
                    <a:moveTo>
                      <a:pt x="0" y="143278"/>
                    </a:moveTo>
                    <a:cubicBezTo>
                      <a:pt x="0" y="64148"/>
                      <a:pt x="64148" y="0"/>
                      <a:pt x="143278" y="0"/>
                    </a:cubicBezTo>
                    <a:lnTo>
                      <a:pt x="716374" y="0"/>
                    </a:lnTo>
                    <a:cubicBezTo>
                      <a:pt x="795504" y="0"/>
                      <a:pt x="859652" y="64148"/>
                      <a:pt x="859652" y="143278"/>
                    </a:cubicBezTo>
                    <a:lnTo>
                      <a:pt x="859652" y="716374"/>
                    </a:lnTo>
                    <a:cubicBezTo>
                      <a:pt x="859652" y="795504"/>
                      <a:pt x="795504" y="859652"/>
                      <a:pt x="716374" y="859652"/>
                    </a:cubicBezTo>
                    <a:lnTo>
                      <a:pt x="143278" y="859652"/>
                    </a:lnTo>
                    <a:cubicBezTo>
                      <a:pt x="64148" y="859652"/>
                      <a:pt x="0" y="795504"/>
                      <a:pt x="0" y="716374"/>
                    </a:cubicBezTo>
                    <a:lnTo>
                      <a:pt x="0" y="143278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ru-RU" sz="3600" kern="1200" dirty="0"/>
              </a:p>
            </p:txBody>
          </p:sp>
          <p:sp>
            <p:nvSpPr>
              <p:cNvPr id="23" name="îṣlíḋê">
                <a:extLst>
                  <a:ext uri="{FF2B5EF4-FFF2-40B4-BE49-F238E27FC236}">
                    <a16:creationId xmlns:a16="http://schemas.microsoft.com/office/drawing/2014/main" xmlns="" id="{8C8E3616-DAB6-4F9B-A70E-CE8875D5D99E}"/>
                  </a:ext>
                </a:extLst>
              </p:cNvPr>
              <p:cNvSpPr/>
              <p:nvPr/>
            </p:nvSpPr>
            <p:spPr>
              <a:xfrm>
                <a:off x="5810981" y="3966802"/>
                <a:ext cx="570038" cy="51404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/>
              </a:p>
            </p:txBody>
          </p:sp>
        </p:grpSp>
        <p:sp>
          <p:nvSpPr>
            <p:cNvPr id="11" name="îṡliḍê">
              <a:extLst>
                <a:ext uri="{FF2B5EF4-FFF2-40B4-BE49-F238E27FC236}">
                  <a16:creationId xmlns:a16="http://schemas.microsoft.com/office/drawing/2014/main" xmlns="" id="{79153C4D-1565-4C43-B1C7-0A2828160BEC}"/>
                </a:ext>
              </a:extLst>
            </p:cNvPr>
            <p:cNvSpPr/>
            <p:nvPr/>
          </p:nvSpPr>
          <p:spPr>
            <a:xfrm>
              <a:off x="4336875" y="1351202"/>
              <a:ext cx="859652" cy="859652"/>
            </a:xfrm>
            <a:custGeom>
              <a:avLst/>
              <a:gdLst>
                <a:gd name="connsiteX0" fmla="*/ 0 w 859652"/>
                <a:gd name="connsiteY0" fmla="*/ 143278 h 859652"/>
                <a:gd name="connsiteX1" fmla="*/ 143278 w 859652"/>
                <a:gd name="connsiteY1" fmla="*/ 0 h 859652"/>
                <a:gd name="connsiteX2" fmla="*/ 716374 w 859652"/>
                <a:gd name="connsiteY2" fmla="*/ 0 h 859652"/>
                <a:gd name="connsiteX3" fmla="*/ 859652 w 859652"/>
                <a:gd name="connsiteY3" fmla="*/ 143278 h 859652"/>
                <a:gd name="connsiteX4" fmla="*/ 859652 w 859652"/>
                <a:gd name="connsiteY4" fmla="*/ 716374 h 859652"/>
                <a:gd name="connsiteX5" fmla="*/ 716374 w 859652"/>
                <a:gd name="connsiteY5" fmla="*/ 859652 h 859652"/>
                <a:gd name="connsiteX6" fmla="*/ 143278 w 859652"/>
                <a:gd name="connsiteY6" fmla="*/ 859652 h 859652"/>
                <a:gd name="connsiteX7" fmla="*/ 0 w 859652"/>
                <a:gd name="connsiteY7" fmla="*/ 716374 h 859652"/>
                <a:gd name="connsiteX8" fmla="*/ 0 w 859652"/>
                <a:gd name="connsiteY8" fmla="*/ 143278 h 85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652" h="859652">
                  <a:moveTo>
                    <a:pt x="0" y="143278"/>
                  </a:moveTo>
                  <a:cubicBezTo>
                    <a:pt x="0" y="64148"/>
                    <a:pt x="64148" y="0"/>
                    <a:pt x="143278" y="0"/>
                  </a:cubicBezTo>
                  <a:lnTo>
                    <a:pt x="716374" y="0"/>
                  </a:lnTo>
                  <a:cubicBezTo>
                    <a:pt x="795504" y="0"/>
                    <a:pt x="859652" y="64148"/>
                    <a:pt x="859652" y="143278"/>
                  </a:cubicBezTo>
                  <a:lnTo>
                    <a:pt x="859652" y="716374"/>
                  </a:lnTo>
                  <a:cubicBezTo>
                    <a:pt x="859652" y="795504"/>
                    <a:pt x="795504" y="859652"/>
                    <a:pt x="716374" y="859652"/>
                  </a:cubicBezTo>
                  <a:lnTo>
                    <a:pt x="143278" y="859652"/>
                  </a:lnTo>
                  <a:cubicBezTo>
                    <a:pt x="64148" y="859652"/>
                    <a:pt x="0" y="795504"/>
                    <a:pt x="0" y="716374"/>
                  </a:cubicBezTo>
                  <a:lnTo>
                    <a:pt x="0" y="1432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  <p:sp>
          <p:nvSpPr>
            <p:cNvPr id="12" name="ísḷïďê">
              <a:extLst>
                <a:ext uri="{FF2B5EF4-FFF2-40B4-BE49-F238E27FC236}">
                  <a16:creationId xmlns:a16="http://schemas.microsoft.com/office/drawing/2014/main" xmlns="" id="{8707CFF6-B74E-4F8C-8F89-59395B92C2F1}"/>
                </a:ext>
              </a:extLst>
            </p:cNvPr>
            <p:cNvSpPr/>
            <p:nvPr/>
          </p:nvSpPr>
          <p:spPr bwMode="auto">
            <a:xfrm>
              <a:off x="4546497" y="1561158"/>
              <a:ext cx="440408" cy="43974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892F4E4-15DC-44C3-BFB3-E0AFAB5E012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388682"/>
              <a:ext cx="0" cy="44180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A86CF8D-1E23-424E-A16E-892658EE618D}"/>
                </a:ext>
              </a:extLst>
            </p:cNvPr>
            <p:cNvCxnSpPr/>
            <p:nvPr/>
          </p:nvCxnSpPr>
          <p:spPr>
            <a:xfrm>
              <a:off x="5196527" y="2067576"/>
              <a:ext cx="257942" cy="2518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9A44A8B3-9145-4AFD-8EA8-5C01038A6D6C}"/>
                </a:ext>
              </a:extLst>
            </p:cNvPr>
            <p:cNvCxnSpPr/>
            <p:nvPr/>
          </p:nvCxnSpPr>
          <p:spPr>
            <a:xfrm flipH="1">
              <a:off x="6737531" y="2067576"/>
              <a:ext cx="257942" cy="2518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ṣḻïḋe">
              <a:extLst>
                <a:ext uri="{FF2B5EF4-FFF2-40B4-BE49-F238E27FC236}">
                  <a16:creationId xmlns:a16="http://schemas.microsoft.com/office/drawing/2014/main" xmlns="" id="{B4C9E266-DD2C-4F07-98A3-8F3A9BC98DC0}"/>
                </a:ext>
              </a:extLst>
            </p:cNvPr>
            <p:cNvGrpSpPr/>
            <p:nvPr/>
          </p:nvGrpSpPr>
          <p:grpSpPr>
            <a:xfrm>
              <a:off x="7965518" y="1994643"/>
              <a:ext cx="3553381" cy="1608551"/>
              <a:chOff x="7965518" y="3265183"/>
              <a:chExt cx="3553381" cy="1608551"/>
            </a:xfrm>
          </p:grpSpPr>
          <p:sp>
            <p:nvSpPr>
              <p:cNvPr id="20" name="íşļïḓ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7965518" y="3706988"/>
                <a:ext cx="3553381" cy="1166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1" name="işľíḑe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7965518" y="3265183"/>
                <a:ext cx="35533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sḷidé">
              <a:extLst>
                <a:ext uri="{FF2B5EF4-FFF2-40B4-BE49-F238E27FC236}">
                  <a16:creationId xmlns:a16="http://schemas.microsoft.com/office/drawing/2014/main" xmlns="" id="{F2C8F8AA-ED78-45C4-9FCB-69322C099BFD}"/>
                </a:ext>
              </a:extLst>
            </p:cNvPr>
            <p:cNvGrpSpPr/>
            <p:nvPr/>
          </p:nvGrpSpPr>
          <p:grpSpPr>
            <a:xfrm>
              <a:off x="673100" y="1994643"/>
              <a:ext cx="3553381" cy="1608551"/>
              <a:chOff x="660400" y="3265183"/>
              <a:chExt cx="3553381" cy="1608551"/>
            </a:xfrm>
          </p:grpSpPr>
          <p:sp>
            <p:nvSpPr>
              <p:cNvPr id="18" name="ïṣ1íď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60400" y="3706988"/>
                <a:ext cx="3553381" cy="1166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ísḷîd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60400" y="3265183"/>
                <a:ext cx="35533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333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9430D4-7701-4BB4-972B-1078496F44F3}"/>
              </a:ext>
            </a:extLst>
          </p:cNvPr>
          <p:cNvSpPr txBox="1"/>
          <p:nvPr/>
        </p:nvSpPr>
        <p:spPr>
          <a:xfrm>
            <a:off x="3334615" y="3105024"/>
            <a:ext cx="675870" cy="8953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88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edb3be65-2231-405e-b2d0-03fee0c7b2d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9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59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7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45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67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09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8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488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6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9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6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6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03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02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9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8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484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6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35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7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304"/>
</p:tagLst>
</file>

<file path=ppt/theme/theme1.xml><?xml version="1.0" encoding="utf-8"?>
<a:theme xmlns:a="http://schemas.openxmlformats.org/drawingml/2006/main" name="主题5">
  <a:themeElements>
    <a:clrScheme name="SOCIÉTÉ GÉNÉRALE-法国兴业银行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5659"/>
      </a:accent1>
      <a:accent2>
        <a:srgbClr val="C2955B"/>
      </a:accent2>
      <a:accent3>
        <a:srgbClr val="3D8E64"/>
      </a:accent3>
      <a:accent4>
        <a:srgbClr val="C28536"/>
      </a:accent4>
      <a:accent5>
        <a:srgbClr val="15797C"/>
      </a:accent5>
      <a:accent6>
        <a:srgbClr val="A57332"/>
      </a:accent6>
      <a:hlink>
        <a:srgbClr val="B32B2B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OCIÉTÉ GÉNÉRALE-法国兴业银行">
    <a:dk1>
      <a:srgbClr val="000000"/>
    </a:dk1>
    <a:lt1>
      <a:srgbClr val="FFFFFF"/>
    </a:lt1>
    <a:dk2>
      <a:srgbClr val="44546A"/>
    </a:dk2>
    <a:lt2>
      <a:srgbClr val="E7E6E6"/>
    </a:lt2>
    <a:accent1>
      <a:srgbClr val="005659"/>
    </a:accent1>
    <a:accent2>
      <a:srgbClr val="C2955B"/>
    </a:accent2>
    <a:accent3>
      <a:srgbClr val="3D8E64"/>
    </a:accent3>
    <a:accent4>
      <a:srgbClr val="C28536"/>
    </a:accent4>
    <a:accent5>
      <a:srgbClr val="15797C"/>
    </a:accent5>
    <a:accent6>
      <a:srgbClr val="A57332"/>
    </a:accent6>
    <a:hlink>
      <a:srgbClr val="B32B2B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SOCIÉTÉ GÉNÉRALE-法国兴业银行">
    <a:dk1>
      <a:srgbClr val="000000"/>
    </a:dk1>
    <a:lt1>
      <a:srgbClr val="FFFFFF"/>
    </a:lt1>
    <a:dk2>
      <a:srgbClr val="44546A"/>
    </a:dk2>
    <a:lt2>
      <a:srgbClr val="E7E6E6"/>
    </a:lt2>
    <a:accent1>
      <a:srgbClr val="005659"/>
    </a:accent1>
    <a:accent2>
      <a:srgbClr val="C2955B"/>
    </a:accent2>
    <a:accent3>
      <a:srgbClr val="3D8E64"/>
    </a:accent3>
    <a:accent4>
      <a:srgbClr val="C28536"/>
    </a:accent4>
    <a:accent5>
      <a:srgbClr val="15797C"/>
    </a:accent5>
    <a:accent6>
      <a:srgbClr val="A57332"/>
    </a:accent6>
    <a:hlink>
      <a:srgbClr val="B32B2B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SOCIÉTÉ GÉNÉRALE-法国兴业银行">
    <a:dk1>
      <a:srgbClr val="000000"/>
    </a:dk1>
    <a:lt1>
      <a:srgbClr val="FFFFFF"/>
    </a:lt1>
    <a:dk2>
      <a:srgbClr val="44546A"/>
    </a:dk2>
    <a:lt2>
      <a:srgbClr val="E7E6E6"/>
    </a:lt2>
    <a:accent1>
      <a:srgbClr val="005659"/>
    </a:accent1>
    <a:accent2>
      <a:srgbClr val="C2955B"/>
    </a:accent2>
    <a:accent3>
      <a:srgbClr val="3D8E64"/>
    </a:accent3>
    <a:accent4>
      <a:srgbClr val="C28536"/>
    </a:accent4>
    <a:accent5>
      <a:srgbClr val="15797C"/>
    </a:accent5>
    <a:accent6>
      <a:srgbClr val="A57332"/>
    </a:accent6>
    <a:hlink>
      <a:srgbClr val="B32B2B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26</TotalTime>
  <Words>4017</Words>
  <Application>Microsoft Office PowerPoint</Application>
  <PresentationFormat>宽屏</PresentationFormat>
  <Paragraphs>583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墨绿复古风树纹商务通用主题模板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9</cp:revision>
  <cp:lastPrinted>2017-11-27T16:00:00Z</cp:lastPrinted>
  <dcterms:created xsi:type="dcterms:W3CDTF">2017-11-27T16:00:00Z</dcterms:created>
  <dcterms:modified xsi:type="dcterms:W3CDTF">2019-04-24T16:12:55Z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