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7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3.xml" ContentType="application/vnd.openxmlformats-officedocument.themeOverride+xml"/>
  <Override PartName="/ppt/tags/tag8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9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29"/>
  </p:notesMasterIdLst>
  <p:sldIdLst>
    <p:sldId id="2718" r:id="rId2"/>
    <p:sldId id="2719" r:id="rId3"/>
    <p:sldId id="2713" r:id="rId4"/>
    <p:sldId id="2688" r:id="rId5"/>
    <p:sldId id="2720" r:id="rId6"/>
    <p:sldId id="2721" r:id="rId7"/>
    <p:sldId id="2722" r:id="rId8"/>
    <p:sldId id="2723" r:id="rId9"/>
    <p:sldId id="2736" r:id="rId10"/>
    <p:sldId id="2724" r:id="rId11"/>
    <p:sldId id="2725" r:id="rId12"/>
    <p:sldId id="2726" r:id="rId13"/>
    <p:sldId id="2727" r:id="rId14"/>
    <p:sldId id="2728" r:id="rId15"/>
    <p:sldId id="2737" r:id="rId16"/>
    <p:sldId id="2707" r:id="rId17"/>
    <p:sldId id="2689" r:id="rId18"/>
    <p:sldId id="2662" r:id="rId19"/>
    <p:sldId id="2710" r:id="rId20"/>
    <p:sldId id="2622" r:id="rId21"/>
    <p:sldId id="2738" r:id="rId22"/>
    <p:sldId id="2623" r:id="rId23"/>
    <p:sldId id="2624" r:id="rId24"/>
    <p:sldId id="2671" r:id="rId25"/>
    <p:sldId id="2739" r:id="rId26"/>
    <p:sldId id="2740" r:id="rId27"/>
    <p:sldId id="2741" r:id="rId28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06A7DB"/>
    <a:srgbClr val="A5A5A5"/>
    <a:srgbClr val="004193"/>
    <a:srgbClr val="268868"/>
    <a:srgbClr val="43CAE5"/>
    <a:srgbClr val="6FC4E9"/>
    <a:srgbClr val="D4D25C"/>
    <a:srgbClr val="E6CBCE"/>
    <a:srgbClr val="7E94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18" autoAdjust="0"/>
    <p:restoredTop sz="92986" autoAdjust="0"/>
  </p:normalViewPr>
  <p:slideViewPr>
    <p:cSldViewPr>
      <p:cViewPr varScale="1">
        <p:scale>
          <a:sx n="111" d="100"/>
          <a:sy n="111" d="100"/>
        </p:scale>
        <p:origin x="228" y="-174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9873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46D230FF-CF30-47C2-BA4C-59A7874B97B3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6195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1457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6859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9081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2885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3179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0946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9119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7208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338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999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6231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680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1406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4293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3817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91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2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682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5055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8363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4716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7591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586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2019/4/24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bg>
      <p:bgPr>
        <a:gradFill flip="none" rotWithShape="1">
          <a:gsLst>
            <a:gs pos="0">
              <a:srgbClr val="F4F4F4"/>
            </a:gs>
            <a:gs pos="35000">
              <a:srgbClr val="D4D4D4"/>
            </a:gs>
            <a:gs pos="100000">
              <a:srgbClr val="BABBBB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1829975" y="231949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51545" y="-2131145"/>
            <a:ext cx="3096344" cy="453179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6D2B1BC-70C9-4D1D-9C5A-357C50D38A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37887" y="5488533"/>
            <a:ext cx="4447171" cy="5241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23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" y="0"/>
            <a:ext cx="12858045" cy="723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960" r:id="rId2"/>
  </p:sldLayoutIdLst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7.pn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6.png"/><Relationship Id="rId11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7.pn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6.png"/><Relationship Id="rId11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.pn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11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7.pn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11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55401" y="4956678"/>
            <a:ext cx="6450406" cy="47927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320" y="-944458"/>
            <a:ext cx="3816424" cy="39053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339" y="1752119"/>
            <a:ext cx="720080" cy="7380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05839" y="5992589"/>
            <a:ext cx="538399" cy="51998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1378" y="569179"/>
            <a:ext cx="437159" cy="43474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00983" y="203264"/>
            <a:ext cx="367947" cy="3659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559" r="22559"/>
          <a:stretch/>
        </p:blipFill>
        <p:spPr>
          <a:xfrm>
            <a:off x="10605839" y="4624437"/>
            <a:ext cx="324162" cy="332241"/>
          </a:xfrm>
          <a:prstGeom prst="rect">
            <a:avLst/>
          </a:prstGeom>
        </p:spPr>
      </p:pic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1265034" y="2656697"/>
            <a:ext cx="1032868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cap="all" dirty="0">
                <a:solidFill>
                  <a:srgbClr val="004193"/>
                </a:solidFill>
                <a:cs typeface="Arial" panose="020B0604020202020204" pitchFamily="34" charset="0"/>
              </a:rPr>
              <a:t>简洁小清新论文答辩</a:t>
            </a:r>
            <a:r>
              <a:rPr lang="en-US" altLang="zh-CN" sz="6000" cap="all" dirty="0">
                <a:solidFill>
                  <a:srgbClr val="004193"/>
                </a:solidFill>
                <a:cs typeface="Arial" panose="020B0604020202020204" pitchFamily="34" charset="0"/>
              </a:rPr>
              <a:t>PPT</a:t>
            </a:r>
            <a:r>
              <a:rPr lang="zh-CN" altLang="en-US" sz="6000" cap="all" dirty="0">
                <a:solidFill>
                  <a:srgbClr val="004193"/>
                </a:solidFill>
                <a:cs typeface="Arial" panose="020B0604020202020204" pitchFamily="34" charset="0"/>
              </a:rPr>
              <a:t>模板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19E962B-4DEC-4A8D-8371-2FBB07E74C9D}"/>
              </a:ext>
            </a:extLst>
          </p:cNvPr>
          <p:cNvSpPr txBox="1"/>
          <p:nvPr/>
        </p:nvSpPr>
        <p:spPr>
          <a:xfrm>
            <a:off x="5508946" y="1694726"/>
            <a:ext cx="1840858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0041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63E304A9-C377-4C47-9E16-405FB8F125B5}"/>
              </a:ext>
            </a:extLst>
          </p:cNvPr>
          <p:cNvSpPr/>
          <p:nvPr/>
        </p:nvSpPr>
        <p:spPr>
          <a:xfrm>
            <a:off x="3570176" y="2291119"/>
            <a:ext cx="5718399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04193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+mn-lt"/>
              </a:rPr>
              <a:t>BRIEF WORK SUMMARY TEMPLATE PHOTOGRAPHY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CE6721D-0EDB-45F5-B1DC-CA35EB9AB91E}"/>
              </a:ext>
            </a:extLst>
          </p:cNvPr>
          <p:cNvGrpSpPr/>
          <p:nvPr/>
        </p:nvGrpSpPr>
        <p:grpSpPr>
          <a:xfrm>
            <a:off x="5456413" y="3925031"/>
            <a:ext cx="1945924" cy="542564"/>
            <a:chOff x="5123038" y="3925031"/>
            <a:chExt cx="1945924" cy="542564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xmlns="" id="{C87FA46E-5843-4540-9E7E-A0FD8D2C1950}"/>
                </a:ext>
              </a:extLst>
            </p:cNvPr>
            <p:cNvSpPr/>
            <p:nvPr/>
          </p:nvSpPr>
          <p:spPr>
            <a:xfrm>
              <a:off x="5123038" y="3925031"/>
              <a:ext cx="1945924" cy="542564"/>
            </a:xfrm>
            <a:prstGeom prst="roundRect">
              <a:avLst>
                <a:gd name="adj" fmla="val 50000"/>
              </a:avLst>
            </a:prstGeom>
            <a:solidFill>
              <a:srgbClr val="92D05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77">
                <a:lnSpc>
                  <a:spcPct val="130000"/>
                </a:lnSpc>
              </a:pPr>
              <a:endParaRPr lang="zh-CN" altLang="en-US" sz="1799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17B55A1D-5131-4B38-9BF1-5DDF6BC4EF86}"/>
                </a:ext>
              </a:extLst>
            </p:cNvPr>
            <p:cNvSpPr txBox="1"/>
            <p:nvPr/>
          </p:nvSpPr>
          <p:spPr>
            <a:xfrm>
              <a:off x="5398480" y="4010936"/>
              <a:ext cx="1395036" cy="369332"/>
            </a:xfrm>
            <a:prstGeom prst="rect">
              <a:avLst/>
            </a:prstGeom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老司机</a:t>
              </a:r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D1850E39-D06F-4230-BB36-340CDCE8BA9C}"/>
              </a:ext>
            </a:extLst>
          </p:cNvPr>
          <p:cNvCxnSpPr/>
          <p:nvPr/>
        </p:nvCxnSpPr>
        <p:spPr>
          <a:xfrm>
            <a:off x="7349804" y="1989783"/>
            <a:ext cx="425450" cy="0"/>
          </a:xfrm>
          <a:prstGeom prst="line">
            <a:avLst/>
          </a:prstGeom>
          <a:ln>
            <a:solidFill>
              <a:srgbClr val="004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6B64D04F-03F2-47DC-B5E8-E919B4E57023}"/>
              </a:ext>
            </a:extLst>
          </p:cNvPr>
          <p:cNvCxnSpPr/>
          <p:nvPr/>
        </p:nvCxnSpPr>
        <p:spPr>
          <a:xfrm>
            <a:off x="4973030" y="1989783"/>
            <a:ext cx="425450" cy="0"/>
          </a:xfrm>
          <a:prstGeom prst="line">
            <a:avLst/>
          </a:prstGeom>
          <a:ln>
            <a:solidFill>
              <a:srgbClr val="004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78004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7">
            <a:extLst>
              <a:ext uri="{FF2B5EF4-FFF2-40B4-BE49-F238E27FC236}">
                <a16:creationId xmlns:a16="http://schemas.microsoft.com/office/drawing/2014/main" xmlns="" id="{6AF44CD0-9E97-42B7-B1DD-A5F8C2493942}"/>
              </a:ext>
            </a:extLst>
          </p:cNvPr>
          <p:cNvSpPr/>
          <p:nvPr/>
        </p:nvSpPr>
        <p:spPr bwMode="auto">
          <a:xfrm rot="18900000">
            <a:off x="5606796" y="1922808"/>
            <a:ext cx="1514784" cy="1514820"/>
          </a:xfrm>
          <a:custGeom>
            <a:avLst/>
            <a:gdLst>
              <a:gd name="T0" fmla="*/ 720 w 720"/>
              <a:gd name="T1" fmla="*/ 275 h 720"/>
              <a:gd name="T2" fmla="*/ 643 w 720"/>
              <a:gd name="T3" fmla="*/ 352 h 720"/>
              <a:gd name="T4" fmla="*/ 643 w 720"/>
              <a:gd name="T5" fmla="*/ 352 h 720"/>
              <a:gd name="T6" fmla="*/ 603 w 720"/>
              <a:gd name="T7" fmla="*/ 336 h 720"/>
              <a:gd name="T8" fmla="*/ 569 w 720"/>
              <a:gd name="T9" fmla="*/ 313 h 720"/>
              <a:gd name="T10" fmla="*/ 543 w 720"/>
              <a:gd name="T11" fmla="*/ 356 h 720"/>
              <a:gd name="T12" fmla="*/ 542 w 720"/>
              <a:gd name="T13" fmla="*/ 365 h 720"/>
              <a:gd name="T14" fmla="*/ 542 w 720"/>
              <a:gd name="T15" fmla="*/ 542 h 720"/>
              <a:gd name="T16" fmla="*/ 542 w 720"/>
              <a:gd name="T17" fmla="*/ 542 h 720"/>
              <a:gd name="T18" fmla="*/ 356 w 720"/>
              <a:gd name="T19" fmla="*/ 542 h 720"/>
              <a:gd name="T20" fmla="*/ 345 w 720"/>
              <a:gd name="T21" fmla="*/ 543 h 720"/>
              <a:gd name="T22" fmla="*/ 296 w 720"/>
              <a:gd name="T23" fmla="*/ 572 h 720"/>
              <a:gd name="T24" fmla="*/ 314 w 720"/>
              <a:gd name="T25" fmla="*/ 610 h 720"/>
              <a:gd name="T26" fmla="*/ 320 w 720"/>
              <a:gd name="T27" fmla="*/ 617 h 720"/>
              <a:gd name="T28" fmla="*/ 335 w 720"/>
              <a:gd name="T29" fmla="*/ 652 h 720"/>
              <a:gd name="T30" fmla="*/ 266 w 720"/>
              <a:gd name="T31" fmla="*/ 720 h 720"/>
              <a:gd name="T32" fmla="*/ 198 w 720"/>
              <a:gd name="T33" fmla="*/ 652 h 720"/>
              <a:gd name="T34" fmla="*/ 198 w 720"/>
              <a:gd name="T35" fmla="*/ 652 h 720"/>
              <a:gd name="T36" fmla="*/ 212 w 720"/>
              <a:gd name="T37" fmla="*/ 617 h 720"/>
              <a:gd name="T38" fmla="*/ 219 w 720"/>
              <a:gd name="T39" fmla="*/ 610 h 720"/>
              <a:gd name="T40" fmla="*/ 237 w 720"/>
              <a:gd name="T41" fmla="*/ 572 h 720"/>
              <a:gd name="T42" fmla="*/ 187 w 720"/>
              <a:gd name="T43" fmla="*/ 543 h 720"/>
              <a:gd name="T44" fmla="*/ 177 w 720"/>
              <a:gd name="T45" fmla="*/ 542 h 720"/>
              <a:gd name="T46" fmla="*/ 0 w 720"/>
              <a:gd name="T47" fmla="*/ 542 h 720"/>
              <a:gd name="T48" fmla="*/ 0 w 720"/>
              <a:gd name="T49" fmla="*/ 365 h 720"/>
              <a:gd name="T50" fmla="*/ 1 w 720"/>
              <a:gd name="T51" fmla="*/ 358 h 720"/>
              <a:gd name="T52" fmla="*/ 19 w 720"/>
              <a:gd name="T53" fmla="*/ 321 h 720"/>
              <a:gd name="T54" fmla="*/ 40 w 720"/>
              <a:gd name="T55" fmla="*/ 335 h 720"/>
              <a:gd name="T56" fmla="*/ 47 w 720"/>
              <a:gd name="T57" fmla="*/ 342 h 720"/>
              <a:gd name="T58" fmla="*/ 92 w 720"/>
              <a:gd name="T59" fmla="*/ 360 h 720"/>
              <a:gd name="T60" fmla="*/ 93 w 720"/>
              <a:gd name="T61" fmla="*/ 360 h 720"/>
              <a:gd name="T62" fmla="*/ 178 w 720"/>
              <a:gd name="T63" fmla="*/ 275 h 720"/>
              <a:gd name="T64" fmla="*/ 93 w 720"/>
              <a:gd name="T65" fmla="*/ 190 h 720"/>
              <a:gd name="T66" fmla="*/ 92 w 720"/>
              <a:gd name="T67" fmla="*/ 190 h 720"/>
              <a:gd name="T68" fmla="*/ 47 w 720"/>
              <a:gd name="T69" fmla="*/ 209 h 720"/>
              <a:gd name="T70" fmla="*/ 40 w 720"/>
              <a:gd name="T71" fmla="*/ 215 h 720"/>
              <a:gd name="T72" fmla="*/ 19 w 720"/>
              <a:gd name="T73" fmla="*/ 230 h 720"/>
              <a:gd name="T74" fmla="*/ 1 w 720"/>
              <a:gd name="T75" fmla="*/ 193 h 720"/>
              <a:gd name="T76" fmla="*/ 0 w 720"/>
              <a:gd name="T77" fmla="*/ 186 h 720"/>
              <a:gd name="T78" fmla="*/ 0 w 720"/>
              <a:gd name="T79" fmla="*/ 0 h 720"/>
              <a:gd name="T80" fmla="*/ 177 w 720"/>
              <a:gd name="T81" fmla="*/ 0 h 720"/>
              <a:gd name="T82" fmla="*/ 186 w 720"/>
              <a:gd name="T83" fmla="*/ 1 h 720"/>
              <a:gd name="T84" fmla="*/ 206 w 720"/>
              <a:gd name="T85" fmla="*/ 61 h 720"/>
              <a:gd name="T86" fmla="*/ 190 w 720"/>
              <a:gd name="T87" fmla="*/ 102 h 720"/>
              <a:gd name="T88" fmla="*/ 266 w 720"/>
              <a:gd name="T89" fmla="*/ 179 h 720"/>
              <a:gd name="T90" fmla="*/ 343 w 720"/>
              <a:gd name="T91" fmla="*/ 102 h 720"/>
              <a:gd name="T92" fmla="*/ 327 w 720"/>
              <a:gd name="T93" fmla="*/ 61 h 720"/>
              <a:gd name="T94" fmla="*/ 347 w 720"/>
              <a:gd name="T95" fmla="*/ 1 h 720"/>
              <a:gd name="T96" fmla="*/ 356 w 720"/>
              <a:gd name="T97" fmla="*/ 0 h 720"/>
              <a:gd name="T98" fmla="*/ 542 w 720"/>
              <a:gd name="T99" fmla="*/ 0 h 720"/>
              <a:gd name="T100" fmla="*/ 542 w 720"/>
              <a:gd name="T101" fmla="*/ 186 h 720"/>
              <a:gd name="T102" fmla="*/ 543 w 720"/>
              <a:gd name="T103" fmla="*/ 194 h 720"/>
              <a:gd name="T104" fmla="*/ 569 w 720"/>
              <a:gd name="T105" fmla="*/ 238 h 720"/>
              <a:gd name="T106" fmla="*/ 603 w 720"/>
              <a:gd name="T107" fmla="*/ 215 h 720"/>
              <a:gd name="T108" fmla="*/ 642 w 720"/>
              <a:gd name="T109" fmla="*/ 199 h 720"/>
              <a:gd name="T110" fmla="*/ 643 w 720"/>
              <a:gd name="T111" fmla="*/ 199 h 720"/>
              <a:gd name="T112" fmla="*/ 720 w 720"/>
              <a:gd name="T113" fmla="*/ 275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275"/>
                </a:moveTo>
                <a:cubicBezTo>
                  <a:pt x="720" y="318"/>
                  <a:pt x="686" y="352"/>
                  <a:pt x="643" y="352"/>
                </a:cubicBezTo>
                <a:cubicBezTo>
                  <a:pt x="643" y="352"/>
                  <a:pt x="643" y="352"/>
                  <a:pt x="643" y="352"/>
                </a:cubicBezTo>
                <a:cubicBezTo>
                  <a:pt x="639" y="352"/>
                  <a:pt x="621" y="351"/>
                  <a:pt x="603" y="336"/>
                </a:cubicBezTo>
                <a:cubicBezTo>
                  <a:pt x="592" y="327"/>
                  <a:pt x="580" y="313"/>
                  <a:pt x="569" y="313"/>
                </a:cubicBezTo>
                <a:cubicBezTo>
                  <a:pt x="559" y="313"/>
                  <a:pt x="550" y="323"/>
                  <a:pt x="543" y="356"/>
                </a:cubicBezTo>
                <a:cubicBezTo>
                  <a:pt x="542" y="359"/>
                  <a:pt x="542" y="362"/>
                  <a:pt x="542" y="365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356" y="542"/>
                  <a:pt x="356" y="542"/>
                  <a:pt x="356" y="542"/>
                </a:cubicBezTo>
                <a:cubicBezTo>
                  <a:pt x="352" y="542"/>
                  <a:pt x="349" y="543"/>
                  <a:pt x="345" y="543"/>
                </a:cubicBezTo>
                <a:cubicBezTo>
                  <a:pt x="315" y="550"/>
                  <a:pt x="300" y="559"/>
                  <a:pt x="296" y="572"/>
                </a:cubicBezTo>
                <a:cubicBezTo>
                  <a:pt x="292" y="586"/>
                  <a:pt x="304" y="599"/>
                  <a:pt x="314" y="610"/>
                </a:cubicBezTo>
                <a:cubicBezTo>
                  <a:pt x="316" y="613"/>
                  <a:pt x="318" y="615"/>
                  <a:pt x="320" y="617"/>
                </a:cubicBezTo>
                <a:cubicBezTo>
                  <a:pt x="335" y="634"/>
                  <a:pt x="335" y="651"/>
                  <a:pt x="335" y="652"/>
                </a:cubicBezTo>
                <a:cubicBezTo>
                  <a:pt x="335" y="690"/>
                  <a:pt x="304" y="720"/>
                  <a:pt x="266" y="720"/>
                </a:cubicBezTo>
                <a:cubicBezTo>
                  <a:pt x="229" y="720"/>
                  <a:pt x="198" y="690"/>
                  <a:pt x="198" y="652"/>
                </a:cubicBezTo>
                <a:cubicBezTo>
                  <a:pt x="198" y="652"/>
                  <a:pt x="198" y="652"/>
                  <a:pt x="198" y="652"/>
                </a:cubicBezTo>
                <a:cubicBezTo>
                  <a:pt x="198" y="651"/>
                  <a:pt x="197" y="634"/>
                  <a:pt x="212" y="617"/>
                </a:cubicBezTo>
                <a:cubicBezTo>
                  <a:pt x="214" y="615"/>
                  <a:pt x="216" y="613"/>
                  <a:pt x="219" y="610"/>
                </a:cubicBezTo>
                <a:cubicBezTo>
                  <a:pt x="229" y="599"/>
                  <a:pt x="241" y="586"/>
                  <a:pt x="237" y="572"/>
                </a:cubicBezTo>
                <a:cubicBezTo>
                  <a:pt x="233" y="559"/>
                  <a:pt x="217" y="550"/>
                  <a:pt x="187" y="543"/>
                </a:cubicBezTo>
                <a:cubicBezTo>
                  <a:pt x="184" y="543"/>
                  <a:pt x="180" y="542"/>
                  <a:pt x="177" y="542"/>
                </a:cubicBezTo>
                <a:cubicBezTo>
                  <a:pt x="0" y="542"/>
                  <a:pt x="0" y="542"/>
                  <a:pt x="0" y="542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63"/>
                  <a:pt x="0" y="360"/>
                  <a:pt x="1" y="358"/>
                </a:cubicBezTo>
                <a:cubicBezTo>
                  <a:pt x="8" y="324"/>
                  <a:pt x="17" y="321"/>
                  <a:pt x="19" y="321"/>
                </a:cubicBezTo>
                <a:cubicBezTo>
                  <a:pt x="24" y="321"/>
                  <a:pt x="33" y="329"/>
                  <a:pt x="40" y="335"/>
                </a:cubicBezTo>
                <a:cubicBezTo>
                  <a:pt x="42" y="338"/>
                  <a:pt x="45" y="340"/>
                  <a:pt x="47" y="342"/>
                </a:cubicBezTo>
                <a:cubicBezTo>
                  <a:pt x="67" y="359"/>
                  <a:pt x="87" y="360"/>
                  <a:pt x="92" y="360"/>
                </a:cubicBezTo>
                <a:cubicBezTo>
                  <a:pt x="93" y="360"/>
                  <a:pt x="93" y="360"/>
                  <a:pt x="93" y="360"/>
                </a:cubicBezTo>
                <a:cubicBezTo>
                  <a:pt x="140" y="360"/>
                  <a:pt x="178" y="322"/>
                  <a:pt x="178" y="275"/>
                </a:cubicBezTo>
                <a:cubicBezTo>
                  <a:pt x="178" y="229"/>
                  <a:pt x="140" y="190"/>
                  <a:pt x="93" y="19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87" y="190"/>
                  <a:pt x="67" y="192"/>
                  <a:pt x="47" y="209"/>
                </a:cubicBezTo>
                <a:cubicBezTo>
                  <a:pt x="45" y="211"/>
                  <a:pt x="42" y="213"/>
                  <a:pt x="40" y="215"/>
                </a:cubicBezTo>
                <a:cubicBezTo>
                  <a:pt x="33" y="222"/>
                  <a:pt x="24" y="230"/>
                  <a:pt x="19" y="230"/>
                </a:cubicBezTo>
                <a:cubicBezTo>
                  <a:pt x="17" y="230"/>
                  <a:pt x="8" y="227"/>
                  <a:pt x="1" y="193"/>
                </a:cubicBezTo>
                <a:cubicBezTo>
                  <a:pt x="0" y="190"/>
                  <a:pt x="0" y="188"/>
                  <a:pt x="0" y="186"/>
                </a:cubicBezTo>
                <a:cubicBezTo>
                  <a:pt x="0" y="0"/>
                  <a:pt x="0" y="0"/>
                  <a:pt x="0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80" y="0"/>
                  <a:pt x="183" y="1"/>
                  <a:pt x="186" y="1"/>
                </a:cubicBezTo>
                <a:cubicBezTo>
                  <a:pt x="257" y="18"/>
                  <a:pt x="223" y="42"/>
                  <a:pt x="206" y="61"/>
                </a:cubicBezTo>
                <a:cubicBezTo>
                  <a:pt x="189" y="82"/>
                  <a:pt x="190" y="102"/>
                  <a:pt x="190" y="102"/>
                </a:cubicBezTo>
                <a:cubicBezTo>
                  <a:pt x="190" y="144"/>
                  <a:pt x="224" y="179"/>
                  <a:pt x="266" y="179"/>
                </a:cubicBezTo>
                <a:cubicBezTo>
                  <a:pt x="309" y="179"/>
                  <a:pt x="343" y="144"/>
                  <a:pt x="343" y="102"/>
                </a:cubicBezTo>
                <a:cubicBezTo>
                  <a:pt x="343" y="102"/>
                  <a:pt x="344" y="82"/>
                  <a:pt x="327" y="61"/>
                </a:cubicBezTo>
                <a:cubicBezTo>
                  <a:pt x="310" y="42"/>
                  <a:pt x="276" y="18"/>
                  <a:pt x="347" y="1"/>
                </a:cubicBezTo>
                <a:cubicBezTo>
                  <a:pt x="350" y="1"/>
                  <a:pt x="353" y="0"/>
                  <a:pt x="356" y="0"/>
                </a:cubicBezTo>
                <a:cubicBezTo>
                  <a:pt x="542" y="0"/>
                  <a:pt x="542" y="0"/>
                  <a:pt x="542" y="0"/>
                </a:cubicBezTo>
                <a:cubicBezTo>
                  <a:pt x="542" y="186"/>
                  <a:pt x="542" y="186"/>
                  <a:pt x="542" y="186"/>
                </a:cubicBezTo>
                <a:cubicBezTo>
                  <a:pt x="542" y="189"/>
                  <a:pt x="542" y="192"/>
                  <a:pt x="543" y="194"/>
                </a:cubicBezTo>
                <a:cubicBezTo>
                  <a:pt x="550" y="228"/>
                  <a:pt x="559" y="238"/>
                  <a:pt x="569" y="238"/>
                </a:cubicBezTo>
                <a:cubicBezTo>
                  <a:pt x="580" y="238"/>
                  <a:pt x="592" y="224"/>
                  <a:pt x="603" y="215"/>
                </a:cubicBezTo>
                <a:cubicBezTo>
                  <a:pt x="620" y="200"/>
                  <a:pt x="638" y="199"/>
                  <a:pt x="642" y="199"/>
                </a:cubicBezTo>
                <a:cubicBezTo>
                  <a:pt x="643" y="199"/>
                  <a:pt x="643" y="199"/>
                  <a:pt x="643" y="199"/>
                </a:cubicBezTo>
                <a:cubicBezTo>
                  <a:pt x="686" y="199"/>
                  <a:pt x="720" y="233"/>
                  <a:pt x="720" y="275"/>
                </a:cubicBezTo>
                <a:close/>
              </a:path>
            </a:pathLst>
          </a:custGeom>
          <a:solidFill>
            <a:srgbClr val="06A7DB"/>
          </a:solidFill>
          <a:ln>
            <a:solidFill>
              <a:srgbClr val="00419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sz="2400" dirty="0">
              <a:solidFill>
                <a:srgbClr val="BC8420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32" name="Group 506">
            <a:extLst>
              <a:ext uri="{FF2B5EF4-FFF2-40B4-BE49-F238E27FC236}">
                <a16:creationId xmlns:a16="http://schemas.microsoft.com/office/drawing/2014/main" xmlns="" id="{FA3D9437-F5D8-4F21-BFB3-CA755207B34A}"/>
              </a:ext>
            </a:extLst>
          </p:cNvPr>
          <p:cNvGrpSpPr/>
          <p:nvPr/>
        </p:nvGrpSpPr>
        <p:grpSpPr bwMode="auto">
          <a:xfrm>
            <a:off x="6207689" y="2592106"/>
            <a:ext cx="268297" cy="312633"/>
            <a:chOff x="0" y="0"/>
            <a:chExt cx="495" cy="574"/>
          </a:xfrm>
          <a:solidFill>
            <a:schemeClr val="bg1"/>
          </a:solidFill>
        </p:grpSpPr>
        <p:sp>
          <p:nvSpPr>
            <p:cNvPr id="33" name="AutoShape 504">
              <a:extLst>
                <a:ext uri="{FF2B5EF4-FFF2-40B4-BE49-F238E27FC236}">
                  <a16:creationId xmlns:a16="http://schemas.microsoft.com/office/drawing/2014/main" xmlns="" id="{8FE26D3D-39F3-4F25-91EB-343602CCE869}"/>
                </a:ext>
              </a:extLst>
            </p:cNvPr>
            <p:cNvSpPr/>
            <p:nvPr/>
          </p:nvSpPr>
          <p:spPr bwMode="auto">
            <a:xfrm>
              <a:off x="0" y="0"/>
              <a:ext cx="495" cy="5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w 21600"/>
                <a:gd name="T65" fmla="*/ 0 h 21600"/>
                <a:gd name="T66" fmla="*/ 0 w 21600"/>
                <a:gd name="T67" fmla="*/ 0 h 21600"/>
                <a:gd name="T68" fmla="*/ 0 w 21600"/>
                <a:gd name="T69" fmla="*/ 0 h 21600"/>
                <a:gd name="T70" fmla="*/ 0 w 21600"/>
                <a:gd name="T71" fmla="*/ 0 h 21600"/>
                <a:gd name="T72" fmla="*/ 0 w 21600"/>
                <a:gd name="T73" fmla="*/ 0 h 21600"/>
                <a:gd name="T74" fmla="*/ 0 w 21600"/>
                <a:gd name="T75" fmla="*/ 0 h 21600"/>
                <a:gd name="T76" fmla="*/ 0 w 21600"/>
                <a:gd name="T77" fmla="*/ 0 h 21600"/>
                <a:gd name="T78" fmla="*/ 0 w 21600"/>
                <a:gd name="T79" fmla="*/ 0 h 21600"/>
                <a:gd name="T80" fmla="*/ 0 w 21600"/>
                <a:gd name="T81" fmla="*/ 0 h 21600"/>
                <a:gd name="T82" fmla="*/ 0 w 21600"/>
                <a:gd name="T83" fmla="*/ 0 h 21600"/>
                <a:gd name="T84" fmla="*/ 0 w 21600"/>
                <a:gd name="T85" fmla="*/ 0 h 21600"/>
                <a:gd name="T86" fmla="*/ 0 w 21600"/>
                <a:gd name="T87" fmla="*/ 0 h 21600"/>
                <a:gd name="T88" fmla="*/ 0 w 21600"/>
                <a:gd name="T89" fmla="*/ 0 h 21600"/>
                <a:gd name="T90" fmla="*/ 0 w 21600"/>
                <a:gd name="T91" fmla="*/ 0 h 21600"/>
                <a:gd name="T92" fmla="*/ 0 w 21600"/>
                <a:gd name="T93" fmla="*/ 0 h 2160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1600" h="21600">
                  <a:moveTo>
                    <a:pt x="19055" y="2989"/>
                  </a:moveTo>
                  <a:lnTo>
                    <a:pt x="19055" y="1827"/>
                  </a:lnTo>
                  <a:cubicBezTo>
                    <a:pt x="19055" y="683"/>
                    <a:pt x="18218" y="0"/>
                    <a:pt x="16814" y="0"/>
                  </a:cubicBezTo>
                  <a:cubicBezTo>
                    <a:pt x="15411" y="0"/>
                    <a:pt x="14573" y="683"/>
                    <a:pt x="14573" y="1827"/>
                  </a:cubicBezTo>
                  <a:lnTo>
                    <a:pt x="14573" y="2989"/>
                  </a:lnTo>
                  <a:lnTo>
                    <a:pt x="13055" y="2989"/>
                  </a:lnTo>
                  <a:lnTo>
                    <a:pt x="13055" y="1827"/>
                  </a:lnTo>
                  <a:cubicBezTo>
                    <a:pt x="13055" y="683"/>
                    <a:pt x="12217" y="0"/>
                    <a:pt x="10814" y="0"/>
                  </a:cubicBezTo>
                  <a:cubicBezTo>
                    <a:pt x="9411" y="0"/>
                    <a:pt x="8573" y="683"/>
                    <a:pt x="8573" y="1827"/>
                  </a:cubicBezTo>
                  <a:lnTo>
                    <a:pt x="8573" y="2989"/>
                  </a:lnTo>
                  <a:lnTo>
                    <a:pt x="7055" y="2989"/>
                  </a:lnTo>
                  <a:lnTo>
                    <a:pt x="7055" y="1827"/>
                  </a:lnTo>
                  <a:cubicBezTo>
                    <a:pt x="7055" y="683"/>
                    <a:pt x="6217" y="0"/>
                    <a:pt x="4814" y="0"/>
                  </a:cubicBezTo>
                  <a:cubicBezTo>
                    <a:pt x="3410" y="0"/>
                    <a:pt x="2573" y="683"/>
                    <a:pt x="2573" y="1827"/>
                  </a:cubicBezTo>
                  <a:lnTo>
                    <a:pt x="2573" y="2989"/>
                  </a:lnTo>
                  <a:lnTo>
                    <a:pt x="0" y="2989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989"/>
                  </a:lnTo>
                  <a:lnTo>
                    <a:pt x="19055" y="2989"/>
                  </a:lnTo>
                  <a:close/>
                  <a:moveTo>
                    <a:pt x="15773" y="1827"/>
                  </a:moveTo>
                  <a:cubicBezTo>
                    <a:pt x="15773" y="1263"/>
                    <a:pt x="16074" y="1034"/>
                    <a:pt x="16814" y="1034"/>
                  </a:cubicBezTo>
                  <a:cubicBezTo>
                    <a:pt x="17555" y="1034"/>
                    <a:pt x="17855" y="1263"/>
                    <a:pt x="17855" y="1827"/>
                  </a:cubicBezTo>
                  <a:lnTo>
                    <a:pt x="17855" y="4935"/>
                  </a:lnTo>
                  <a:cubicBezTo>
                    <a:pt x="17855" y="5499"/>
                    <a:pt x="17555" y="5728"/>
                    <a:pt x="16814" y="5728"/>
                  </a:cubicBezTo>
                  <a:cubicBezTo>
                    <a:pt x="16074" y="5728"/>
                    <a:pt x="15773" y="5499"/>
                    <a:pt x="15773" y="4935"/>
                  </a:cubicBezTo>
                  <a:lnTo>
                    <a:pt x="15773" y="1827"/>
                  </a:lnTo>
                  <a:close/>
                  <a:moveTo>
                    <a:pt x="9774" y="1827"/>
                  </a:moveTo>
                  <a:cubicBezTo>
                    <a:pt x="9774" y="1263"/>
                    <a:pt x="10074" y="1034"/>
                    <a:pt x="10814" y="1034"/>
                  </a:cubicBezTo>
                  <a:cubicBezTo>
                    <a:pt x="11555" y="1034"/>
                    <a:pt x="11855" y="1263"/>
                    <a:pt x="11855" y="1827"/>
                  </a:cubicBezTo>
                  <a:lnTo>
                    <a:pt x="11855" y="4935"/>
                  </a:lnTo>
                  <a:cubicBezTo>
                    <a:pt x="11855" y="5499"/>
                    <a:pt x="11555" y="5728"/>
                    <a:pt x="10814" y="5728"/>
                  </a:cubicBezTo>
                  <a:cubicBezTo>
                    <a:pt x="10074" y="5728"/>
                    <a:pt x="9774" y="5499"/>
                    <a:pt x="9774" y="4935"/>
                  </a:cubicBezTo>
                  <a:lnTo>
                    <a:pt x="9774" y="1827"/>
                  </a:lnTo>
                  <a:close/>
                  <a:moveTo>
                    <a:pt x="3774" y="1827"/>
                  </a:moveTo>
                  <a:cubicBezTo>
                    <a:pt x="3774" y="1263"/>
                    <a:pt x="4074" y="1034"/>
                    <a:pt x="4814" y="1034"/>
                  </a:cubicBezTo>
                  <a:cubicBezTo>
                    <a:pt x="5555" y="1034"/>
                    <a:pt x="5855" y="1263"/>
                    <a:pt x="5855" y="1827"/>
                  </a:cubicBezTo>
                  <a:lnTo>
                    <a:pt x="5855" y="4935"/>
                  </a:lnTo>
                  <a:cubicBezTo>
                    <a:pt x="5855" y="5499"/>
                    <a:pt x="5555" y="5728"/>
                    <a:pt x="4814" y="5728"/>
                  </a:cubicBezTo>
                  <a:cubicBezTo>
                    <a:pt x="4074" y="5728"/>
                    <a:pt x="3774" y="5499"/>
                    <a:pt x="3774" y="4935"/>
                  </a:cubicBezTo>
                  <a:lnTo>
                    <a:pt x="3774" y="1827"/>
                  </a:lnTo>
                  <a:close/>
                  <a:moveTo>
                    <a:pt x="19801" y="20049"/>
                  </a:moveTo>
                  <a:lnTo>
                    <a:pt x="1801" y="20049"/>
                  </a:lnTo>
                  <a:lnTo>
                    <a:pt x="1801" y="7125"/>
                  </a:lnTo>
                  <a:lnTo>
                    <a:pt x="19801" y="7125"/>
                  </a:lnTo>
                  <a:lnTo>
                    <a:pt x="19801" y="20049"/>
                  </a:lnTo>
                  <a:close/>
                  <a:moveTo>
                    <a:pt x="19801" y="20049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400" dirty="0">
                <a:solidFill>
                  <a:srgbClr val="BC842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7" name="AutoShape 505">
              <a:extLst>
                <a:ext uri="{FF2B5EF4-FFF2-40B4-BE49-F238E27FC236}">
                  <a16:creationId xmlns:a16="http://schemas.microsoft.com/office/drawing/2014/main" xmlns="" id="{E09CF999-801B-4301-B332-4EF60C629AFE}"/>
                </a:ext>
              </a:extLst>
            </p:cNvPr>
            <p:cNvSpPr/>
            <p:nvPr/>
          </p:nvSpPr>
          <p:spPr bwMode="auto">
            <a:xfrm>
              <a:off x="96" y="248"/>
              <a:ext cx="308" cy="226"/>
            </a:xfrm>
            <a:custGeom>
              <a:avLst/>
              <a:gdLst>
                <a:gd name="T0" fmla="*/ 0 w 21432"/>
                <a:gd name="T1" fmla="*/ 0 h 21485"/>
                <a:gd name="T2" fmla="*/ 0 w 21432"/>
                <a:gd name="T3" fmla="*/ 0 h 21485"/>
                <a:gd name="T4" fmla="*/ 0 w 21432"/>
                <a:gd name="T5" fmla="*/ 0 h 21485"/>
                <a:gd name="T6" fmla="*/ 0 w 21432"/>
                <a:gd name="T7" fmla="*/ 0 h 21485"/>
                <a:gd name="T8" fmla="*/ 0 w 21432"/>
                <a:gd name="T9" fmla="*/ 0 h 21485"/>
                <a:gd name="T10" fmla="*/ 0 w 21432"/>
                <a:gd name="T11" fmla="*/ 0 h 21485"/>
                <a:gd name="T12" fmla="*/ 0 w 21432"/>
                <a:gd name="T13" fmla="*/ 0 h 21485"/>
                <a:gd name="T14" fmla="*/ 0 w 21432"/>
                <a:gd name="T15" fmla="*/ 0 h 21485"/>
                <a:gd name="T16" fmla="*/ 0 w 21432"/>
                <a:gd name="T17" fmla="*/ 0 h 21485"/>
                <a:gd name="T18" fmla="*/ 0 w 21432"/>
                <a:gd name="T19" fmla="*/ 0 h 21485"/>
                <a:gd name="T20" fmla="*/ 0 w 21432"/>
                <a:gd name="T21" fmla="*/ 0 h 21485"/>
                <a:gd name="T22" fmla="*/ 0 w 21432"/>
                <a:gd name="T23" fmla="*/ 0 h 21485"/>
                <a:gd name="T24" fmla="*/ 0 w 21432"/>
                <a:gd name="T25" fmla="*/ 0 h 21485"/>
                <a:gd name="T26" fmla="*/ 0 w 21432"/>
                <a:gd name="T27" fmla="*/ 0 h 21485"/>
                <a:gd name="T28" fmla="*/ 0 w 21432"/>
                <a:gd name="T29" fmla="*/ 0 h 21485"/>
                <a:gd name="T30" fmla="*/ 0 w 21432"/>
                <a:gd name="T31" fmla="*/ 0 h 2148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432" h="21485">
                  <a:moveTo>
                    <a:pt x="5697" y="20658"/>
                  </a:moveTo>
                  <a:cubicBezTo>
                    <a:pt x="6029" y="21113"/>
                    <a:pt x="6687" y="21485"/>
                    <a:pt x="7159" y="21485"/>
                  </a:cubicBezTo>
                  <a:lnTo>
                    <a:pt x="8158" y="21485"/>
                  </a:lnTo>
                  <a:cubicBezTo>
                    <a:pt x="8628" y="21485"/>
                    <a:pt x="9287" y="21114"/>
                    <a:pt x="9620" y="20658"/>
                  </a:cubicBezTo>
                  <a:lnTo>
                    <a:pt x="21184" y="4870"/>
                  </a:lnTo>
                  <a:cubicBezTo>
                    <a:pt x="21517" y="4416"/>
                    <a:pt x="21516" y="3674"/>
                    <a:pt x="21181" y="3221"/>
                  </a:cubicBezTo>
                  <a:lnTo>
                    <a:pt x="19049" y="338"/>
                  </a:lnTo>
                  <a:cubicBezTo>
                    <a:pt x="18714" y="-115"/>
                    <a:pt x="18168" y="-113"/>
                    <a:pt x="17836" y="342"/>
                  </a:cubicBezTo>
                  <a:lnTo>
                    <a:pt x="8299" y="13362"/>
                  </a:lnTo>
                  <a:cubicBezTo>
                    <a:pt x="7966" y="13816"/>
                    <a:pt x="7421" y="13817"/>
                    <a:pt x="7087" y="13362"/>
                  </a:cubicBezTo>
                  <a:lnTo>
                    <a:pt x="3607" y="8633"/>
                  </a:lnTo>
                  <a:cubicBezTo>
                    <a:pt x="3273" y="8179"/>
                    <a:pt x="2728" y="8179"/>
                    <a:pt x="2394" y="8635"/>
                  </a:cubicBezTo>
                  <a:lnTo>
                    <a:pt x="251" y="11554"/>
                  </a:lnTo>
                  <a:cubicBezTo>
                    <a:pt x="-82" y="12008"/>
                    <a:pt x="-83" y="12751"/>
                    <a:pt x="249" y="13206"/>
                  </a:cubicBezTo>
                  <a:lnTo>
                    <a:pt x="5697" y="20658"/>
                  </a:lnTo>
                  <a:close/>
                  <a:moveTo>
                    <a:pt x="5697" y="20658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400" dirty="0">
                <a:solidFill>
                  <a:srgbClr val="BC842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38" name="Freeform 6">
            <a:extLst>
              <a:ext uri="{FF2B5EF4-FFF2-40B4-BE49-F238E27FC236}">
                <a16:creationId xmlns:a16="http://schemas.microsoft.com/office/drawing/2014/main" xmlns="" id="{DABFA49C-EAC8-45C4-8392-462CD589F61F}"/>
              </a:ext>
            </a:extLst>
          </p:cNvPr>
          <p:cNvSpPr/>
          <p:nvPr/>
        </p:nvSpPr>
        <p:spPr bwMode="auto">
          <a:xfrm rot="18900000">
            <a:off x="6171552" y="3019723"/>
            <a:ext cx="1517484" cy="1514820"/>
          </a:xfrm>
          <a:custGeom>
            <a:avLst/>
            <a:gdLst>
              <a:gd name="T0" fmla="*/ 720 w 721"/>
              <a:gd name="T1" fmla="*/ 356 h 720"/>
              <a:gd name="T2" fmla="*/ 721 w 721"/>
              <a:gd name="T3" fmla="*/ 542 h 720"/>
              <a:gd name="T4" fmla="*/ 535 w 721"/>
              <a:gd name="T5" fmla="*/ 542 h 720"/>
              <a:gd name="T6" fmla="*/ 526 w 721"/>
              <a:gd name="T7" fmla="*/ 543 h 720"/>
              <a:gd name="T8" fmla="*/ 506 w 721"/>
              <a:gd name="T9" fmla="*/ 603 h 720"/>
              <a:gd name="T10" fmla="*/ 522 w 721"/>
              <a:gd name="T11" fmla="*/ 643 h 720"/>
              <a:gd name="T12" fmla="*/ 445 w 721"/>
              <a:gd name="T13" fmla="*/ 720 h 720"/>
              <a:gd name="T14" fmla="*/ 369 w 721"/>
              <a:gd name="T15" fmla="*/ 643 h 720"/>
              <a:gd name="T16" fmla="*/ 385 w 721"/>
              <a:gd name="T17" fmla="*/ 603 h 720"/>
              <a:gd name="T18" fmla="*/ 365 w 721"/>
              <a:gd name="T19" fmla="*/ 543 h 720"/>
              <a:gd name="T20" fmla="*/ 356 w 721"/>
              <a:gd name="T21" fmla="*/ 542 h 720"/>
              <a:gd name="T22" fmla="*/ 179 w 721"/>
              <a:gd name="T23" fmla="*/ 542 h 720"/>
              <a:gd name="T24" fmla="*/ 179 w 721"/>
              <a:gd name="T25" fmla="*/ 356 h 720"/>
              <a:gd name="T26" fmla="*/ 177 w 721"/>
              <a:gd name="T27" fmla="*/ 346 h 720"/>
              <a:gd name="T28" fmla="*/ 143 w 721"/>
              <a:gd name="T29" fmla="*/ 296 h 720"/>
              <a:gd name="T30" fmla="*/ 110 w 721"/>
              <a:gd name="T31" fmla="*/ 314 h 720"/>
              <a:gd name="T32" fmla="*/ 104 w 721"/>
              <a:gd name="T33" fmla="*/ 321 h 720"/>
              <a:gd name="T34" fmla="*/ 69 w 721"/>
              <a:gd name="T35" fmla="*/ 335 h 720"/>
              <a:gd name="T36" fmla="*/ 68 w 721"/>
              <a:gd name="T37" fmla="*/ 335 h 720"/>
              <a:gd name="T38" fmla="*/ 0 w 721"/>
              <a:gd name="T39" fmla="*/ 267 h 720"/>
              <a:gd name="T40" fmla="*/ 68 w 721"/>
              <a:gd name="T41" fmla="*/ 198 h 720"/>
              <a:gd name="T42" fmla="*/ 69 w 721"/>
              <a:gd name="T43" fmla="*/ 198 h 720"/>
              <a:gd name="T44" fmla="*/ 82 w 721"/>
              <a:gd name="T45" fmla="*/ 200 h 720"/>
              <a:gd name="T46" fmla="*/ 104 w 721"/>
              <a:gd name="T47" fmla="*/ 213 h 720"/>
              <a:gd name="T48" fmla="*/ 110 w 721"/>
              <a:gd name="T49" fmla="*/ 219 h 720"/>
              <a:gd name="T50" fmla="*/ 143 w 721"/>
              <a:gd name="T51" fmla="*/ 238 h 720"/>
              <a:gd name="T52" fmla="*/ 177 w 721"/>
              <a:gd name="T53" fmla="*/ 188 h 720"/>
              <a:gd name="T54" fmla="*/ 179 w 721"/>
              <a:gd name="T55" fmla="*/ 177 h 720"/>
              <a:gd name="T56" fmla="*/ 179 w 721"/>
              <a:gd name="T57" fmla="*/ 0 h 720"/>
              <a:gd name="T58" fmla="*/ 179 w 721"/>
              <a:gd name="T59" fmla="*/ 0 h 720"/>
              <a:gd name="T60" fmla="*/ 179 w 721"/>
              <a:gd name="T61" fmla="*/ 0 h 720"/>
              <a:gd name="T62" fmla="*/ 356 w 721"/>
              <a:gd name="T63" fmla="*/ 0 h 720"/>
              <a:gd name="T64" fmla="*/ 363 w 721"/>
              <a:gd name="T65" fmla="*/ 1 h 720"/>
              <a:gd name="T66" fmla="*/ 400 w 721"/>
              <a:gd name="T67" fmla="*/ 18 h 720"/>
              <a:gd name="T68" fmla="*/ 386 w 721"/>
              <a:gd name="T69" fmla="*/ 40 h 720"/>
              <a:gd name="T70" fmla="*/ 379 w 721"/>
              <a:gd name="T71" fmla="*/ 47 h 720"/>
              <a:gd name="T72" fmla="*/ 360 w 721"/>
              <a:gd name="T73" fmla="*/ 93 h 720"/>
              <a:gd name="T74" fmla="*/ 445 w 721"/>
              <a:gd name="T75" fmla="*/ 178 h 720"/>
              <a:gd name="T76" fmla="*/ 530 w 721"/>
              <a:gd name="T77" fmla="*/ 93 h 720"/>
              <a:gd name="T78" fmla="*/ 512 w 721"/>
              <a:gd name="T79" fmla="*/ 47 h 720"/>
              <a:gd name="T80" fmla="*/ 505 w 721"/>
              <a:gd name="T81" fmla="*/ 40 h 720"/>
              <a:gd name="T82" fmla="*/ 491 w 721"/>
              <a:gd name="T83" fmla="*/ 18 h 720"/>
              <a:gd name="T84" fmla="*/ 528 w 721"/>
              <a:gd name="T85" fmla="*/ 1 h 720"/>
              <a:gd name="T86" fmla="*/ 535 w 721"/>
              <a:gd name="T87" fmla="*/ 0 h 720"/>
              <a:gd name="T88" fmla="*/ 721 w 721"/>
              <a:gd name="T89" fmla="*/ 0 h 720"/>
              <a:gd name="T90" fmla="*/ 720 w 721"/>
              <a:gd name="T91" fmla="*/ 177 h 720"/>
              <a:gd name="T92" fmla="*/ 719 w 721"/>
              <a:gd name="T93" fmla="*/ 186 h 720"/>
              <a:gd name="T94" fmla="*/ 693 w 721"/>
              <a:gd name="T95" fmla="*/ 229 h 720"/>
              <a:gd name="T96" fmla="*/ 659 w 721"/>
              <a:gd name="T97" fmla="*/ 206 h 720"/>
              <a:gd name="T98" fmla="*/ 620 w 721"/>
              <a:gd name="T99" fmla="*/ 190 h 720"/>
              <a:gd name="T100" fmla="*/ 619 w 721"/>
              <a:gd name="T101" fmla="*/ 190 h 720"/>
              <a:gd name="T102" fmla="*/ 542 w 721"/>
              <a:gd name="T103" fmla="*/ 267 h 720"/>
              <a:gd name="T104" fmla="*/ 619 w 721"/>
              <a:gd name="T105" fmla="*/ 343 h 720"/>
              <a:gd name="T106" fmla="*/ 620 w 721"/>
              <a:gd name="T107" fmla="*/ 343 h 720"/>
              <a:gd name="T108" fmla="*/ 659 w 721"/>
              <a:gd name="T109" fmla="*/ 327 h 720"/>
              <a:gd name="T110" fmla="*/ 693 w 721"/>
              <a:gd name="T111" fmla="*/ 304 h 720"/>
              <a:gd name="T112" fmla="*/ 719 w 721"/>
              <a:gd name="T113" fmla="*/ 348 h 720"/>
              <a:gd name="T114" fmla="*/ 720 w 721"/>
              <a:gd name="T115" fmla="*/ 35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1" h="720">
                <a:moveTo>
                  <a:pt x="720" y="356"/>
                </a:moveTo>
                <a:cubicBezTo>
                  <a:pt x="721" y="542"/>
                  <a:pt x="721" y="542"/>
                  <a:pt x="721" y="542"/>
                </a:cubicBezTo>
                <a:cubicBezTo>
                  <a:pt x="535" y="542"/>
                  <a:pt x="535" y="542"/>
                  <a:pt x="535" y="542"/>
                </a:cubicBezTo>
                <a:cubicBezTo>
                  <a:pt x="532" y="542"/>
                  <a:pt x="529" y="542"/>
                  <a:pt x="526" y="543"/>
                </a:cubicBezTo>
                <a:cubicBezTo>
                  <a:pt x="455" y="559"/>
                  <a:pt x="489" y="583"/>
                  <a:pt x="506" y="603"/>
                </a:cubicBezTo>
                <a:cubicBezTo>
                  <a:pt x="523" y="623"/>
                  <a:pt x="522" y="643"/>
                  <a:pt x="522" y="643"/>
                </a:cubicBezTo>
                <a:cubicBezTo>
                  <a:pt x="522" y="686"/>
                  <a:pt x="488" y="720"/>
                  <a:pt x="445" y="720"/>
                </a:cubicBezTo>
                <a:cubicBezTo>
                  <a:pt x="403" y="720"/>
                  <a:pt x="369" y="686"/>
                  <a:pt x="369" y="643"/>
                </a:cubicBezTo>
                <a:cubicBezTo>
                  <a:pt x="369" y="643"/>
                  <a:pt x="368" y="623"/>
                  <a:pt x="385" y="603"/>
                </a:cubicBezTo>
                <a:cubicBezTo>
                  <a:pt x="402" y="583"/>
                  <a:pt x="436" y="559"/>
                  <a:pt x="365" y="543"/>
                </a:cubicBezTo>
                <a:cubicBezTo>
                  <a:pt x="362" y="542"/>
                  <a:pt x="359" y="542"/>
                  <a:pt x="356" y="542"/>
                </a:cubicBezTo>
                <a:cubicBezTo>
                  <a:pt x="179" y="542"/>
                  <a:pt x="179" y="542"/>
                  <a:pt x="179" y="542"/>
                </a:cubicBezTo>
                <a:cubicBezTo>
                  <a:pt x="179" y="356"/>
                  <a:pt x="179" y="356"/>
                  <a:pt x="179" y="356"/>
                </a:cubicBezTo>
                <a:cubicBezTo>
                  <a:pt x="179" y="353"/>
                  <a:pt x="178" y="349"/>
                  <a:pt x="177" y="346"/>
                </a:cubicBezTo>
                <a:cubicBezTo>
                  <a:pt x="172" y="322"/>
                  <a:pt x="163" y="296"/>
                  <a:pt x="143" y="296"/>
                </a:cubicBezTo>
                <a:cubicBezTo>
                  <a:pt x="131" y="296"/>
                  <a:pt x="120" y="305"/>
                  <a:pt x="110" y="314"/>
                </a:cubicBezTo>
                <a:cubicBezTo>
                  <a:pt x="108" y="317"/>
                  <a:pt x="106" y="319"/>
                  <a:pt x="104" y="321"/>
                </a:cubicBezTo>
                <a:cubicBezTo>
                  <a:pt x="88" y="334"/>
                  <a:pt x="72" y="335"/>
                  <a:pt x="69" y="335"/>
                </a:cubicBezTo>
                <a:cubicBezTo>
                  <a:pt x="68" y="335"/>
                  <a:pt x="68" y="335"/>
                  <a:pt x="68" y="335"/>
                </a:cubicBezTo>
                <a:cubicBezTo>
                  <a:pt x="31" y="335"/>
                  <a:pt x="0" y="304"/>
                  <a:pt x="0" y="267"/>
                </a:cubicBezTo>
                <a:cubicBezTo>
                  <a:pt x="0" y="229"/>
                  <a:pt x="31" y="198"/>
                  <a:pt x="68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71" y="198"/>
                  <a:pt x="75" y="199"/>
                  <a:pt x="82" y="200"/>
                </a:cubicBezTo>
                <a:cubicBezTo>
                  <a:pt x="88" y="202"/>
                  <a:pt x="96" y="206"/>
                  <a:pt x="104" y="213"/>
                </a:cubicBezTo>
                <a:cubicBezTo>
                  <a:pt x="106" y="215"/>
                  <a:pt x="108" y="217"/>
                  <a:pt x="110" y="219"/>
                </a:cubicBezTo>
                <a:cubicBezTo>
                  <a:pt x="120" y="228"/>
                  <a:pt x="131" y="238"/>
                  <a:pt x="143" y="238"/>
                </a:cubicBezTo>
                <a:cubicBezTo>
                  <a:pt x="163" y="238"/>
                  <a:pt x="172" y="211"/>
                  <a:pt x="177" y="188"/>
                </a:cubicBezTo>
                <a:cubicBezTo>
                  <a:pt x="178" y="184"/>
                  <a:pt x="179" y="181"/>
                  <a:pt x="179" y="177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8" y="0"/>
                  <a:pt x="360" y="0"/>
                  <a:pt x="363" y="1"/>
                </a:cubicBezTo>
                <a:cubicBezTo>
                  <a:pt x="394" y="8"/>
                  <a:pt x="399" y="16"/>
                  <a:pt x="400" y="18"/>
                </a:cubicBezTo>
                <a:cubicBezTo>
                  <a:pt x="401" y="23"/>
                  <a:pt x="392" y="33"/>
                  <a:pt x="386" y="40"/>
                </a:cubicBezTo>
                <a:cubicBezTo>
                  <a:pt x="383" y="42"/>
                  <a:pt x="381" y="45"/>
                  <a:pt x="379" y="47"/>
                </a:cubicBezTo>
                <a:cubicBezTo>
                  <a:pt x="360" y="69"/>
                  <a:pt x="360" y="90"/>
                  <a:pt x="360" y="93"/>
                </a:cubicBezTo>
                <a:cubicBezTo>
                  <a:pt x="360" y="140"/>
                  <a:pt x="399" y="178"/>
                  <a:pt x="445" y="178"/>
                </a:cubicBezTo>
                <a:cubicBezTo>
                  <a:pt x="492" y="178"/>
                  <a:pt x="530" y="140"/>
                  <a:pt x="530" y="93"/>
                </a:cubicBezTo>
                <a:cubicBezTo>
                  <a:pt x="530" y="90"/>
                  <a:pt x="531" y="68"/>
                  <a:pt x="512" y="47"/>
                </a:cubicBezTo>
                <a:cubicBezTo>
                  <a:pt x="510" y="45"/>
                  <a:pt x="508" y="42"/>
                  <a:pt x="505" y="40"/>
                </a:cubicBezTo>
                <a:cubicBezTo>
                  <a:pt x="499" y="33"/>
                  <a:pt x="490" y="23"/>
                  <a:pt x="491" y="18"/>
                </a:cubicBezTo>
                <a:cubicBezTo>
                  <a:pt x="492" y="16"/>
                  <a:pt x="497" y="8"/>
                  <a:pt x="528" y="1"/>
                </a:cubicBezTo>
                <a:cubicBezTo>
                  <a:pt x="530" y="0"/>
                  <a:pt x="533" y="0"/>
                  <a:pt x="535" y="0"/>
                </a:cubicBezTo>
                <a:cubicBezTo>
                  <a:pt x="721" y="0"/>
                  <a:pt x="721" y="0"/>
                  <a:pt x="721" y="0"/>
                </a:cubicBezTo>
                <a:cubicBezTo>
                  <a:pt x="720" y="177"/>
                  <a:pt x="720" y="177"/>
                  <a:pt x="720" y="177"/>
                </a:cubicBezTo>
                <a:cubicBezTo>
                  <a:pt x="720" y="180"/>
                  <a:pt x="720" y="183"/>
                  <a:pt x="719" y="186"/>
                </a:cubicBezTo>
                <a:cubicBezTo>
                  <a:pt x="712" y="219"/>
                  <a:pt x="703" y="229"/>
                  <a:pt x="693" y="229"/>
                </a:cubicBezTo>
                <a:cubicBezTo>
                  <a:pt x="682" y="229"/>
                  <a:pt x="670" y="215"/>
                  <a:pt x="659" y="206"/>
                </a:cubicBezTo>
                <a:cubicBezTo>
                  <a:pt x="642" y="191"/>
                  <a:pt x="624" y="190"/>
                  <a:pt x="620" y="190"/>
                </a:cubicBezTo>
                <a:cubicBezTo>
                  <a:pt x="619" y="190"/>
                  <a:pt x="619" y="190"/>
                  <a:pt x="619" y="190"/>
                </a:cubicBezTo>
                <a:cubicBezTo>
                  <a:pt x="576" y="190"/>
                  <a:pt x="542" y="224"/>
                  <a:pt x="542" y="267"/>
                </a:cubicBezTo>
                <a:cubicBezTo>
                  <a:pt x="542" y="309"/>
                  <a:pt x="576" y="343"/>
                  <a:pt x="619" y="343"/>
                </a:cubicBezTo>
                <a:cubicBezTo>
                  <a:pt x="619" y="343"/>
                  <a:pt x="619" y="343"/>
                  <a:pt x="620" y="343"/>
                </a:cubicBezTo>
                <a:cubicBezTo>
                  <a:pt x="623" y="343"/>
                  <a:pt x="641" y="342"/>
                  <a:pt x="659" y="327"/>
                </a:cubicBezTo>
                <a:cubicBezTo>
                  <a:pt x="670" y="318"/>
                  <a:pt x="682" y="304"/>
                  <a:pt x="693" y="304"/>
                </a:cubicBezTo>
                <a:cubicBezTo>
                  <a:pt x="703" y="304"/>
                  <a:pt x="712" y="314"/>
                  <a:pt x="719" y="348"/>
                </a:cubicBezTo>
                <a:cubicBezTo>
                  <a:pt x="720" y="350"/>
                  <a:pt x="720" y="353"/>
                  <a:pt x="720" y="356"/>
                </a:cubicBezTo>
                <a:close/>
              </a:path>
            </a:pathLst>
          </a:custGeom>
          <a:solidFill>
            <a:srgbClr val="92D050"/>
          </a:solidFill>
          <a:ln>
            <a:solidFill>
              <a:srgbClr val="00419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sz="2400" dirty="0">
              <a:solidFill>
                <a:srgbClr val="BC8420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39" name="Group 675">
            <a:extLst>
              <a:ext uri="{FF2B5EF4-FFF2-40B4-BE49-F238E27FC236}">
                <a16:creationId xmlns:a16="http://schemas.microsoft.com/office/drawing/2014/main" xmlns="" id="{D2437DA6-2E2B-4F55-AF09-F06583C01E07}"/>
              </a:ext>
            </a:extLst>
          </p:cNvPr>
          <p:cNvGrpSpPr/>
          <p:nvPr/>
        </p:nvGrpSpPr>
        <p:grpSpPr bwMode="auto">
          <a:xfrm>
            <a:off x="6805386" y="3597615"/>
            <a:ext cx="200174" cy="346462"/>
            <a:chOff x="0" y="0"/>
            <a:chExt cx="332" cy="579"/>
          </a:xfrm>
          <a:solidFill>
            <a:schemeClr val="bg1"/>
          </a:solidFill>
        </p:grpSpPr>
        <p:sp>
          <p:nvSpPr>
            <p:cNvPr id="40" name="AutoShape 673">
              <a:extLst>
                <a:ext uri="{FF2B5EF4-FFF2-40B4-BE49-F238E27FC236}">
                  <a16:creationId xmlns:a16="http://schemas.microsoft.com/office/drawing/2014/main" xmlns="" id="{448B4BA9-E024-4245-AAFD-E79CA15E343A}"/>
                </a:ext>
              </a:extLst>
            </p:cNvPr>
            <p:cNvSpPr/>
            <p:nvPr/>
          </p:nvSpPr>
          <p:spPr bwMode="auto">
            <a:xfrm>
              <a:off x="72" y="440"/>
              <a:ext cx="146" cy="139"/>
            </a:xfrm>
            <a:custGeom>
              <a:avLst/>
              <a:gdLst>
                <a:gd name="T0" fmla="*/ 0 w 21558"/>
                <a:gd name="T1" fmla="*/ 0 h 21579"/>
                <a:gd name="T2" fmla="*/ 0 w 21558"/>
                <a:gd name="T3" fmla="*/ 0 h 21579"/>
                <a:gd name="T4" fmla="*/ 0 w 21558"/>
                <a:gd name="T5" fmla="*/ 0 h 21579"/>
                <a:gd name="T6" fmla="*/ 0 w 21558"/>
                <a:gd name="T7" fmla="*/ 0 h 21579"/>
                <a:gd name="T8" fmla="*/ 0 w 21558"/>
                <a:gd name="T9" fmla="*/ 0 h 21579"/>
                <a:gd name="T10" fmla="*/ 0 w 21558"/>
                <a:gd name="T11" fmla="*/ 0 h 21579"/>
                <a:gd name="T12" fmla="*/ 0 w 21558"/>
                <a:gd name="T13" fmla="*/ 0 h 21579"/>
                <a:gd name="T14" fmla="*/ 0 w 21558"/>
                <a:gd name="T15" fmla="*/ 0 h 21579"/>
                <a:gd name="T16" fmla="*/ 0 w 21558"/>
                <a:gd name="T17" fmla="*/ 0 h 21579"/>
                <a:gd name="T18" fmla="*/ 0 w 21558"/>
                <a:gd name="T19" fmla="*/ 0 h 21579"/>
                <a:gd name="T20" fmla="*/ 0 w 21558"/>
                <a:gd name="T21" fmla="*/ 0 h 215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558" h="21579">
                  <a:moveTo>
                    <a:pt x="10672" y="0"/>
                  </a:moveTo>
                  <a:cubicBezTo>
                    <a:pt x="7687" y="-11"/>
                    <a:pt x="5001" y="939"/>
                    <a:pt x="3015" y="2897"/>
                  </a:cubicBezTo>
                  <a:cubicBezTo>
                    <a:pt x="988" y="4854"/>
                    <a:pt x="-20" y="7648"/>
                    <a:pt x="0" y="10734"/>
                  </a:cubicBezTo>
                  <a:cubicBezTo>
                    <a:pt x="-21" y="13826"/>
                    <a:pt x="988" y="16619"/>
                    <a:pt x="3001" y="18615"/>
                  </a:cubicBezTo>
                  <a:cubicBezTo>
                    <a:pt x="4966" y="20603"/>
                    <a:pt x="7635" y="21579"/>
                    <a:pt x="10598" y="21579"/>
                  </a:cubicBezTo>
                  <a:cubicBezTo>
                    <a:pt x="10623" y="21579"/>
                    <a:pt x="10645" y="21579"/>
                    <a:pt x="10671" y="21577"/>
                  </a:cubicBezTo>
                  <a:cubicBezTo>
                    <a:pt x="13785" y="21589"/>
                    <a:pt x="16552" y="20640"/>
                    <a:pt x="18558" y="18609"/>
                  </a:cubicBezTo>
                  <a:cubicBezTo>
                    <a:pt x="20570" y="16619"/>
                    <a:pt x="21579" y="13826"/>
                    <a:pt x="21558" y="10734"/>
                  </a:cubicBezTo>
                  <a:cubicBezTo>
                    <a:pt x="21579" y="7647"/>
                    <a:pt x="20570" y="4854"/>
                    <a:pt x="18543" y="2897"/>
                  </a:cubicBezTo>
                  <a:cubicBezTo>
                    <a:pt x="16529" y="918"/>
                    <a:pt x="13778" y="-11"/>
                    <a:pt x="10672" y="0"/>
                  </a:cubicBezTo>
                  <a:close/>
                  <a:moveTo>
                    <a:pt x="10672" y="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400" dirty="0">
                <a:solidFill>
                  <a:srgbClr val="BC842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1" name="AutoShape 674">
              <a:extLst>
                <a:ext uri="{FF2B5EF4-FFF2-40B4-BE49-F238E27FC236}">
                  <a16:creationId xmlns:a16="http://schemas.microsoft.com/office/drawing/2014/main" xmlns="" id="{B7CD6F00-8898-4B85-95B0-03F1FE2E693D}"/>
                </a:ext>
              </a:extLst>
            </p:cNvPr>
            <p:cNvSpPr/>
            <p:nvPr/>
          </p:nvSpPr>
          <p:spPr bwMode="auto">
            <a:xfrm>
              <a:off x="0" y="0"/>
              <a:ext cx="332" cy="403"/>
            </a:xfrm>
            <a:custGeom>
              <a:avLst/>
              <a:gdLst>
                <a:gd name="T0" fmla="*/ 0 w 21588"/>
                <a:gd name="T1" fmla="*/ 0 h 21598"/>
                <a:gd name="T2" fmla="*/ 0 w 21588"/>
                <a:gd name="T3" fmla="*/ 0 h 21598"/>
                <a:gd name="T4" fmla="*/ 0 w 21588"/>
                <a:gd name="T5" fmla="*/ 0 h 21598"/>
                <a:gd name="T6" fmla="*/ 0 w 21588"/>
                <a:gd name="T7" fmla="*/ 0 h 21598"/>
                <a:gd name="T8" fmla="*/ 0 w 21588"/>
                <a:gd name="T9" fmla="*/ 0 h 21598"/>
                <a:gd name="T10" fmla="*/ 0 w 21588"/>
                <a:gd name="T11" fmla="*/ 0 h 21598"/>
                <a:gd name="T12" fmla="*/ 0 w 21588"/>
                <a:gd name="T13" fmla="*/ 0 h 21598"/>
                <a:gd name="T14" fmla="*/ 0 w 21588"/>
                <a:gd name="T15" fmla="*/ 0 h 21598"/>
                <a:gd name="T16" fmla="*/ 0 w 21588"/>
                <a:gd name="T17" fmla="*/ 0 h 21598"/>
                <a:gd name="T18" fmla="*/ 0 w 21588"/>
                <a:gd name="T19" fmla="*/ 0 h 21598"/>
                <a:gd name="T20" fmla="*/ 0 w 21588"/>
                <a:gd name="T21" fmla="*/ 0 h 21598"/>
                <a:gd name="T22" fmla="*/ 0 w 21588"/>
                <a:gd name="T23" fmla="*/ 0 h 21598"/>
                <a:gd name="T24" fmla="*/ 0 w 21588"/>
                <a:gd name="T25" fmla="*/ 0 h 21598"/>
                <a:gd name="T26" fmla="*/ 0 w 21588"/>
                <a:gd name="T27" fmla="*/ 0 h 21598"/>
                <a:gd name="T28" fmla="*/ 0 w 21588"/>
                <a:gd name="T29" fmla="*/ 0 h 21598"/>
                <a:gd name="T30" fmla="*/ 0 w 21588"/>
                <a:gd name="T31" fmla="*/ 0 h 21598"/>
                <a:gd name="T32" fmla="*/ 0 w 21588"/>
                <a:gd name="T33" fmla="*/ 0 h 21598"/>
                <a:gd name="T34" fmla="*/ 0 w 21588"/>
                <a:gd name="T35" fmla="*/ 0 h 21598"/>
                <a:gd name="T36" fmla="*/ 0 w 21588"/>
                <a:gd name="T37" fmla="*/ 0 h 21598"/>
                <a:gd name="T38" fmla="*/ 0 w 21588"/>
                <a:gd name="T39" fmla="*/ 0 h 21598"/>
                <a:gd name="T40" fmla="*/ 0 w 21588"/>
                <a:gd name="T41" fmla="*/ 0 h 21598"/>
                <a:gd name="T42" fmla="*/ 0 w 21588"/>
                <a:gd name="T43" fmla="*/ 0 h 21598"/>
                <a:gd name="T44" fmla="*/ 0 w 21588"/>
                <a:gd name="T45" fmla="*/ 0 h 21598"/>
                <a:gd name="T46" fmla="*/ 0 w 21588"/>
                <a:gd name="T47" fmla="*/ 0 h 21598"/>
                <a:gd name="T48" fmla="*/ 0 w 21588"/>
                <a:gd name="T49" fmla="*/ 0 h 21598"/>
                <a:gd name="T50" fmla="*/ 0 w 21588"/>
                <a:gd name="T51" fmla="*/ 0 h 21598"/>
                <a:gd name="T52" fmla="*/ 0 w 21588"/>
                <a:gd name="T53" fmla="*/ 0 h 21598"/>
                <a:gd name="T54" fmla="*/ 0 w 21588"/>
                <a:gd name="T55" fmla="*/ 0 h 21598"/>
                <a:gd name="T56" fmla="*/ 0 w 21588"/>
                <a:gd name="T57" fmla="*/ 0 h 21598"/>
                <a:gd name="T58" fmla="*/ 0 w 21588"/>
                <a:gd name="T59" fmla="*/ 0 h 21598"/>
                <a:gd name="T60" fmla="*/ 0 w 21588"/>
                <a:gd name="T61" fmla="*/ 0 h 21598"/>
                <a:gd name="T62" fmla="*/ 0 w 21588"/>
                <a:gd name="T63" fmla="*/ 0 h 2159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588" h="21598">
                  <a:moveTo>
                    <a:pt x="18735" y="1984"/>
                  </a:moveTo>
                  <a:cubicBezTo>
                    <a:pt x="16837" y="637"/>
                    <a:pt x="14244" y="-2"/>
                    <a:pt x="11088" y="0"/>
                  </a:cubicBezTo>
                  <a:cubicBezTo>
                    <a:pt x="8763" y="0"/>
                    <a:pt x="6747" y="232"/>
                    <a:pt x="5037" y="716"/>
                  </a:cubicBezTo>
                  <a:cubicBezTo>
                    <a:pt x="3380" y="1186"/>
                    <a:pt x="1899" y="1786"/>
                    <a:pt x="606" y="2518"/>
                  </a:cubicBezTo>
                  <a:lnTo>
                    <a:pt x="0" y="2860"/>
                  </a:lnTo>
                  <a:lnTo>
                    <a:pt x="3190" y="7921"/>
                  </a:lnTo>
                  <a:lnTo>
                    <a:pt x="3960" y="7481"/>
                  </a:lnTo>
                  <a:cubicBezTo>
                    <a:pt x="4344" y="7262"/>
                    <a:pt x="4790" y="7044"/>
                    <a:pt x="5297" y="6828"/>
                  </a:cubicBezTo>
                  <a:cubicBezTo>
                    <a:pt x="5796" y="6615"/>
                    <a:pt x="6319" y="6428"/>
                    <a:pt x="6868" y="6263"/>
                  </a:cubicBezTo>
                  <a:cubicBezTo>
                    <a:pt x="7410" y="6104"/>
                    <a:pt x="7951" y="5978"/>
                    <a:pt x="8490" y="5890"/>
                  </a:cubicBezTo>
                  <a:cubicBezTo>
                    <a:pt x="9020" y="5805"/>
                    <a:pt x="9518" y="5766"/>
                    <a:pt x="9973" y="5766"/>
                  </a:cubicBezTo>
                  <a:cubicBezTo>
                    <a:pt x="11485" y="5760"/>
                    <a:pt x="12366" y="6045"/>
                    <a:pt x="12729" y="6385"/>
                  </a:cubicBezTo>
                  <a:cubicBezTo>
                    <a:pt x="13194" y="6804"/>
                    <a:pt x="13449" y="7349"/>
                    <a:pt x="13455" y="8160"/>
                  </a:cubicBezTo>
                  <a:cubicBezTo>
                    <a:pt x="13451" y="8771"/>
                    <a:pt x="13281" y="9244"/>
                    <a:pt x="12963" y="9641"/>
                  </a:cubicBezTo>
                  <a:cubicBezTo>
                    <a:pt x="12584" y="10110"/>
                    <a:pt x="12107" y="10570"/>
                    <a:pt x="11516" y="11017"/>
                  </a:cubicBezTo>
                  <a:cubicBezTo>
                    <a:pt x="10896" y="11491"/>
                    <a:pt x="10225" y="11985"/>
                    <a:pt x="9504" y="12502"/>
                  </a:cubicBezTo>
                  <a:cubicBezTo>
                    <a:pt x="8719" y="13064"/>
                    <a:pt x="8024" y="13727"/>
                    <a:pt x="7421" y="14481"/>
                  </a:cubicBezTo>
                  <a:cubicBezTo>
                    <a:pt x="6799" y="15259"/>
                    <a:pt x="6323" y="16166"/>
                    <a:pt x="5983" y="17198"/>
                  </a:cubicBezTo>
                  <a:cubicBezTo>
                    <a:pt x="5743" y="17916"/>
                    <a:pt x="5631" y="18717"/>
                    <a:pt x="5631" y="19598"/>
                  </a:cubicBezTo>
                  <a:cubicBezTo>
                    <a:pt x="5631" y="20038"/>
                    <a:pt x="5661" y="20498"/>
                    <a:pt x="5715" y="20980"/>
                  </a:cubicBezTo>
                  <a:lnTo>
                    <a:pt x="5787" y="21598"/>
                  </a:lnTo>
                  <a:lnTo>
                    <a:pt x="6539" y="21598"/>
                  </a:lnTo>
                  <a:lnTo>
                    <a:pt x="12734" y="21598"/>
                  </a:lnTo>
                  <a:lnTo>
                    <a:pt x="12734" y="20915"/>
                  </a:lnTo>
                  <a:cubicBezTo>
                    <a:pt x="12734" y="19869"/>
                    <a:pt x="12947" y="19058"/>
                    <a:pt x="13319" y="18472"/>
                  </a:cubicBezTo>
                  <a:cubicBezTo>
                    <a:pt x="13735" y="17807"/>
                    <a:pt x="14237" y="17231"/>
                    <a:pt x="14824" y="16730"/>
                  </a:cubicBezTo>
                  <a:cubicBezTo>
                    <a:pt x="15436" y="16213"/>
                    <a:pt x="16115" y="15723"/>
                    <a:pt x="16856" y="15263"/>
                  </a:cubicBezTo>
                  <a:cubicBezTo>
                    <a:pt x="17679" y="14754"/>
                    <a:pt x="18434" y="14165"/>
                    <a:pt x="19117" y="13500"/>
                  </a:cubicBezTo>
                  <a:cubicBezTo>
                    <a:pt x="19827" y="12811"/>
                    <a:pt x="20413" y="11985"/>
                    <a:pt x="20876" y="11034"/>
                  </a:cubicBezTo>
                  <a:cubicBezTo>
                    <a:pt x="21363" y="10029"/>
                    <a:pt x="21588" y="8820"/>
                    <a:pt x="21588" y="7401"/>
                  </a:cubicBezTo>
                  <a:cubicBezTo>
                    <a:pt x="21600" y="5195"/>
                    <a:pt x="20632" y="3318"/>
                    <a:pt x="18735" y="1984"/>
                  </a:cubicBezTo>
                  <a:close/>
                  <a:moveTo>
                    <a:pt x="18735" y="1984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400" dirty="0">
                <a:solidFill>
                  <a:srgbClr val="BC842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42" name="Freeform 5">
            <a:extLst>
              <a:ext uri="{FF2B5EF4-FFF2-40B4-BE49-F238E27FC236}">
                <a16:creationId xmlns:a16="http://schemas.microsoft.com/office/drawing/2014/main" xmlns="" id="{EA0BD7B8-07BB-4F50-9B98-60EF7B5380FD}"/>
              </a:ext>
            </a:extLst>
          </p:cNvPr>
          <p:cNvSpPr/>
          <p:nvPr/>
        </p:nvSpPr>
        <p:spPr bwMode="auto">
          <a:xfrm rot="18900000">
            <a:off x="5076967" y="3586798"/>
            <a:ext cx="1514784" cy="1514820"/>
          </a:xfrm>
          <a:custGeom>
            <a:avLst/>
            <a:gdLst>
              <a:gd name="T0" fmla="*/ 720 w 720"/>
              <a:gd name="T1" fmla="*/ 534 h 720"/>
              <a:gd name="T2" fmla="*/ 720 w 720"/>
              <a:gd name="T3" fmla="*/ 720 h 720"/>
              <a:gd name="T4" fmla="*/ 720 w 720"/>
              <a:gd name="T5" fmla="*/ 720 h 720"/>
              <a:gd name="T6" fmla="*/ 543 w 720"/>
              <a:gd name="T7" fmla="*/ 720 h 720"/>
              <a:gd name="T8" fmla="*/ 534 w 720"/>
              <a:gd name="T9" fmla="*/ 719 h 720"/>
              <a:gd name="T10" fmla="*/ 513 w 720"/>
              <a:gd name="T11" fmla="*/ 659 h 720"/>
              <a:gd name="T12" fmla="*/ 530 w 720"/>
              <a:gd name="T13" fmla="*/ 618 h 720"/>
              <a:gd name="T14" fmla="*/ 453 w 720"/>
              <a:gd name="T15" fmla="*/ 541 h 720"/>
              <a:gd name="T16" fmla="*/ 376 w 720"/>
              <a:gd name="T17" fmla="*/ 618 h 720"/>
              <a:gd name="T18" fmla="*/ 393 w 720"/>
              <a:gd name="T19" fmla="*/ 659 h 720"/>
              <a:gd name="T20" fmla="*/ 372 w 720"/>
              <a:gd name="T21" fmla="*/ 719 h 720"/>
              <a:gd name="T22" fmla="*/ 363 w 720"/>
              <a:gd name="T23" fmla="*/ 720 h 720"/>
              <a:gd name="T24" fmla="*/ 178 w 720"/>
              <a:gd name="T25" fmla="*/ 720 h 720"/>
              <a:gd name="T26" fmla="*/ 178 w 720"/>
              <a:gd name="T27" fmla="*/ 534 h 720"/>
              <a:gd name="T28" fmla="*/ 177 w 720"/>
              <a:gd name="T29" fmla="*/ 526 h 720"/>
              <a:gd name="T30" fmla="*/ 150 w 720"/>
              <a:gd name="T31" fmla="*/ 482 h 720"/>
              <a:gd name="T32" fmla="*/ 117 w 720"/>
              <a:gd name="T33" fmla="*/ 505 h 720"/>
              <a:gd name="T34" fmla="*/ 77 w 720"/>
              <a:gd name="T35" fmla="*/ 521 h 720"/>
              <a:gd name="T36" fmla="*/ 76 w 720"/>
              <a:gd name="T37" fmla="*/ 521 h 720"/>
              <a:gd name="T38" fmla="*/ 0 w 720"/>
              <a:gd name="T39" fmla="*/ 445 h 720"/>
              <a:gd name="T40" fmla="*/ 76 w 720"/>
              <a:gd name="T41" fmla="*/ 368 h 720"/>
              <a:gd name="T42" fmla="*/ 77 w 720"/>
              <a:gd name="T43" fmla="*/ 368 h 720"/>
              <a:gd name="T44" fmla="*/ 117 w 720"/>
              <a:gd name="T45" fmla="*/ 384 h 720"/>
              <a:gd name="T46" fmla="*/ 150 w 720"/>
              <a:gd name="T47" fmla="*/ 407 h 720"/>
              <a:gd name="T48" fmla="*/ 177 w 720"/>
              <a:gd name="T49" fmla="*/ 364 h 720"/>
              <a:gd name="T50" fmla="*/ 178 w 720"/>
              <a:gd name="T51" fmla="*/ 355 h 720"/>
              <a:gd name="T52" fmla="*/ 178 w 720"/>
              <a:gd name="T53" fmla="*/ 178 h 720"/>
              <a:gd name="T54" fmla="*/ 363 w 720"/>
              <a:gd name="T55" fmla="*/ 178 h 720"/>
              <a:gd name="T56" fmla="*/ 374 w 720"/>
              <a:gd name="T57" fmla="*/ 177 h 720"/>
              <a:gd name="T58" fmla="*/ 423 w 720"/>
              <a:gd name="T59" fmla="*/ 148 h 720"/>
              <a:gd name="T60" fmla="*/ 405 w 720"/>
              <a:gd name="T61" fmla="*/ 110 h 720"/>
              <a:gd name="T62" fmla="*/ 399 w 720"/>
              <a:gd name="T63" fmla="*/ 103 h 720"/>
              <a:gd name="T64" fmla="*/ 385 w 720"/>
              <a:gd name="T65" fmla="*/ 68 h 720"/>
              <a:gd name="T66" fmla="*/ 453 w 720"/>
              <a:gd name="T67" fmla="*/ 0 h 720"/>
              <a:gd name="T68" fmla="*/ 521 w 720"/>
              <a:gd name="T69" fmla="*/ 68 h 720"/>
              <a:gd name="T70" fmla="*/ 521 w 720"/>
              <a:gd name="T71" fmla="*/ 68 h 720"/>
              <a:gd name="T72" fmla="*/ 507 w 720"/>
              <a:gd name="T73" fmla="*/ 103 h 720"/>
              <a:gd name="T74" fmla="*/ 501 w 720"/>
              <a:gd name="T75" fmla="*/ 110 h 720"/>
              <a:gd name="T76" fmla="*/ 483 w 720"/>
              <a:gd name="T77" fmla="*/ 148 h 720"/>
              <a:gd name="T78" fmla="*/ 532 w 720"/>
              <a:gd name="T79" fmla="*/ 177 h 720"/>
              <a:gd name="T80" fmla="*/ 543 w 720"/>
              <a:gd name="T81" fmla="*/ 178 h 720"/>
              <a:gd name="T82" fmla="*/ 720 w 720"/>
              <a:gd name="T83" fmla="*/ 178 h 720"/>
              <a:gd name="T84" fmla="*/ 720 w 720"/>
              <a:gd name="T85" fmla="*/ 355 h 720"/>
              <a:gd name="T86" fmla="*/ 719 w 720"/>
              <a:gd name="T87" fmla="*/ 362 h 720"/>
              <a:gd name="T88" fmla="*/ 701 w 720"/>
              <a:gd name="T89" fmla="*/ 399 h 720"/>
              <a:gd name="T90" fmla="*/ 680 w 720"/>
              <a:gd name="T91" fmla="*/ 385 h 720"/>
              <a:gd name="T92" fmla="*/ 672 w 720"/>
              <a:gd name="T93" fmla="*/ 378 h 720"/>
              <a:gd name="T94" fmla="*/ 627 w 720"/>
              <a:gd name="T95" fmla="*/ 360 h 720"/>
              <a:gd name="T96" fmla="*/ 626 w 720"/>
              <a:gd name="T97" fmla="*/ 360 h 720"/>
              <a:gd name="T98" fmla="*/ 541 w 720"/>
              <a:gd name="T99" fmla="*/ 445 h 720"/>
              <a:gd name="T100" fmla="*/ 626 w 720"/>
              <a:gd name="T101" fmla="*/ 530 h 720"/>
              <a:gd name="T102" fmla="*/ 627 w 720"/>
              <a:gd name="T103" fmla="*/ 530 h 720"/>
              <a:gd name="T104" fmla="*/ 673 w 720"/>
              <a:gd name="T105" fmla="*/ 511 h 720"/>
              <a:gd name="T106" fmla="*/ 680 w 720"/>
              <a:gd name="T107" fmla="*/ 505 h 720"/>
              <a:gd name="T108" fmla="*/ 701 w 720"/>
              <a:gd name="T109" fmla="*/ 490 h 720"/>
              <a:gd name="T110" fmla="*/ 719 w 720"/>
              <a:gd name="T111" fmla="*/ 527 h 720"/>
              <a:gd name="T112" fmla="*/ 720 w 720"/>
              <a:gd name="T113" fmla="*/ 534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534"/>
                </a:moveTo>
                <a:cubicBezTo>
                  <a:pt x="720" y="720"/>
                  <a:pt x="720" y="720"/>
                  <a:pt x="720" y="720"/>
                </a:cubicBezTo>
                <a:cubicBezTo>
                  <a:pt x="720" y="720"/>
                  <a:pt x="720" y="720"/>
                  <a:pt x="720" y="720"/>
                </a:cubicBezTo>
                <a:cubicBezTo>
                  <a:pt x="543" y="720"/>
                  <a:pt x="543" y="720"/>
                  <a:pt x="543" y="720"/>
                </a:cubicBezTo>
                <a:cubicBezTo>
                  <a:pt x="540" y="720"/>
                  <a:pt x="537" y="719"/>
                  <a:pt x="534" y="719"/>
                </a:cubicBezTo>
                <a:cubicBezTo>
                  <a:pt x="463" y="702"/>
                  <a:pt x="496" y="678"/>
                  <a:pt x="513" y="659"/>
                </a:cubicBezTo>
                <a:cubicBezTo>
                  <a:pt x="531" y="639"/>
                  <a:pt x="530" y="618"/>
                  <a:pt x="530" y="618"/>
                </a:cubicBezTo>
                <a:cubicBezTo>
                  <a:pt x="530" y="576"/>
                  <a:pt x="495" y="541"/>
                  <a:pt x="453" y="541"/>
                </a:cubicBezTo>
                <a:cubicBezTo>
                  <a:pt x="411" y="541"/>
                  <a:pt x="376" y="576"/>
                  <a:pt x="376" y="618"/>
                </a:cubicBezTo>
                <a:cubicBezTo>
                  <a:pt x="376" y="618"/>
                  <a:pt x="375" y="639"/>
                  <a:pt x="393" y="659"/>
                </a:cubicBezTo>
                <a:cubicBezTo>
                  <a:pt x="410" y="678"/>
                  <a:pt x="444" y="702"/>
                  <a:pt x="372" y="719"/>
                </a:cubicBezTo>
                <a:cubicBezTo>
                  <a:pt x="369" y="719"/>
                  <a:pt x="366" y="720"/>
                  <a:pt x="363" y="720"/>
                </a:cubicBezTo>
                <a:cubicBezTo>
                  <a:pt x="178" y="720"/>
                  <a:pt x="178" y="720"/>
                  <a:pt x="178" y="720"/>
                </a:cubicBezTo>
                <a:cubicBezTo>
                  <a:pt x="178" y="534"/>
                  <a:pt x="178" y="534"/>
                  <a:pt x="178" y="534"/>
                </a:cubicBezTo>
                <a:cubicBezTo>
                  <a:pt x="178" y="531"/>
                  <a:pt x="178" y="528"/>
                  <a:pt x="177" y="526"/>
                </a:cubicBezTo>
                <a:cubicBezTo>
                  <a:pt x="169" y="492"/>
                  <a:pt x="160" y="482"/>
                  <a:pt x="150" y="482"/>
                </a:cubicBezTo>
                <a:cubicBezTo>
                  <a:pt x="139" y="482"/>
                  <a:pt x="127" y="496"/>
                  <a:pt x="117" y="505"/>
                </a:cubicBezTo>
                <a:cubicBezTo>
                  <a:pt x="99" y="520"/>
                  <a:pt x="81" y="521"/>
                  <a:pt x="77" y="521"/>
                </a:cubicBezTo>
                <a:cubicBezTo>
                  <a:pt x="77" y="521"/>
                  <a:pt x="76" y="521"/>
                  <a:pt x="76" y="521"/>
                </a:cubicBezTo>
                <a:cubicBezTo>
                  <a:pt x="34" y="521"/>
                  <a:pt x="0" y="487"/>
                  <a:pt x="0" y="445"/>
                </a:cubicBezTo>
                <a:cubicBezTo>
                  <a:pt x="0" y="402"/>
                  <a:pt x="34" y="368"/>
                  <a:pt x="76" y="368"/>
                </a:cubicBezTo>
                <a:cubicBezTo>
                  <a:pt x="76" y="368"/>
                  <a:pt x="76" y="368"/>
                  <a:pt x="77" y="368"/>
                </a:cubicBezTo>
                <a:cubicBezTo>
                  <a:pt x="81" y="368"/>
                  <a:pt x="99" y="369"/>
                  <a:pt x="117" y="384"/>
                </a:cubicBezTo>
                <a:cubicBezTo>
                  <a:pt x="127" y="393"/>
                  <a:pt x="139" y="407"/>
                  <a:pt x="150" y="407"/>
                </a:cubicBezTo>
                <a:cubicBezTo>
                  <a:pt x="160" y="407"/>
                  <a:pt x="169" y="397"/>
                  <a:pt x="177" y="364"/>
                </a:cubicBezTo>
                <a:cubicBezTo>
                  <a:pt x="178" y="361"/>
                  <a:pt x="178" y="358"/>
                  <a:pt x="178" y="355"/>
                </a:cubicBezTo>
                <a:cubicBezTo>
                  <a:pt x="178" y="178"/>
                  <a:pt x="178" y="178"/>
                  <a:pt x="178" y="178"/>
                </a:cubicBezTo>
                <a:cubicBezTo>
                  <a:pt x="363" y="178"/>
                  <a:pt x="363" y="178"/>
                  <a:pt x="363" y="178"/>
                </a:cubicBezTo>
                <a:cubicBezTo>
                  <a:pt x="367" y="178"/>
                  <a:pt x="371" y="177"/>
                  <a:pt x="374" y="177"/>
                </a:cubicBezTo>
                <a:cubicBezTo>
                  <a:pt x="404" y="170"/>
                  <a:pt x="419" y="161"/>
                  <a:pt x="423" y="148"/>
                </a:cubicBezTo>
                <a:cubicBezTo>
                  <a:pt x="428" y="134"/>
                  <a:pt x="416" y="121"/>
                  <a:pt x="405" y="110"/>
                </a:cubicBezTo>
                <a:cubicBezTo>
                  <a:pt x="403" y="107"/>
                  <a:pt x="401" y="105"/>
                  <a:pt x="399" y="103"/>
                </a:cubicBezTo>
                <a:cubicBezTo>
                  <a:pt x="384" y="86"/>
                  <a:pt x="385" y="69"/>
                  <a:pt x="385" y="68"/>
                </a:cubicBezTo>
                <a:cubicBezTo>
                  <a:pt x="385" y="30"/>
                  <a:pt x="415" y="0"/>
                  <a:pt x="453" y="0"/>
                </a:cubicBezTo>
                <a:cubicBezTo>
                  <a:pt x="491" y="0"/>
                  <a:pt x="521" y="30"/>
                  <a:pt x="521" y="68"/>
                </a:cubicBezTo>
                <a:cubicBezTo>
                  <a:pt x="521" y="68"/>
                  <a:pt x="521" y="68"/>
                  <a:pt x="521" y="68"/>
                </a:cubicBezTo>
                <a:cubicBezTo>
                  <a:pt x="521" y="69"/>
                  <a:pt x="522" y="86"/>
                  <a:pt x="507" y="103"/>
                </a:cubicBezTo>
                <a:cubicBezTo>
                  <a:pt x="505" y="105"/>
                  <a:pt x="503" y="107"/>
                  <a:pt x="501" y="110"/>
                </a:cubicBezTo>
                <a:cubicBezTo>
                  <a:pt x="490" y="121"/>
                  <a:pt x="479" y="134"/>
                  <a:pt x="483" y="148"/>
                </a:cubicBezTo>
                <a:cubicBezTo>
                  <a:pt x="487" y="161"/>
                  <a:pt x="502" y="170"/>
                  <a:pt x="532" y="177"/>
                </a:cubicBezTo>
                <a:cubicBezTo>
                  <a:pt x="536" y="177"/>
                  <a:pt x="539" y="178"/>
                  <a:pt x="543" y="178"/>
                </a:cubicBezTo>
                <a:cubicBezTo>
                  <a:pt x="720" y="178"/>
                  <a:pt x="720" y="178"/>
                  <a:pt x="720" y="178"/>
                </a:cubicBezTo>
                <a:cubicBezTo>
                  <a:pt x="720" y="355"/>
                  <a:pt x="720" y="355"/>
                  <a:pt x="720" y="355"/>
                </a:cubicBezTo>
                <a:cubicBezTo>
                  <a:pt x="720" y="357"/>
                  <a:pt x="720" y="360"/>
                  <a:pt x="719" y="362"/>
                </a:cubicBezTo>
                <a:cubicBezTo>
                  <a:pt x="711" y="396"/>
                  <a:pt x="703" y="399"/>
                  <a:pt x="701" y="399"/>
                </a:cubicBezTo>
                <a:cubicBezTo>
                  <a:pt x="695" y="399"/>
                  <a:pt x="687" y="391"/>
                  <a:pt x="680" y="385"/>
                </a:cubicBezTo>
                <a:cubicBezTo>
                  <a:pt x="677" y="382"/>
                  <a:pt x="675" y="380"/>
                  <a:pt x="672" y="378"/>
                </a:cubicBezTo>
                <a:cubicBezTo>
                  <a:pt x="653" y="361"/>
                  <a:pt x="633" y="360"/>
                  <a:pt x="627" y="360"/>
                </a:cubicBezTo>
                <a:cubicBezTo>
                  <a:pt x="626" y="360"/>
                  <a:pt x="626" y="360"/>
                  <a:pt x="626" y="360"/>
                </a:cubicBezTo>
                <a:cubicBezTo>
                  <a:pt x="580" y="360"/>
                  <a:pt x="541" y="398"/>
                  <a:pt x="541" y="445"/>
                </a:cubicBezTo>
                <a:cubicBezTo>
                  <a:pt x="541" y="491"/>
                  <a:pt x="580" y="530"/>
                  <a:pt x="626" y="530"/>
                </a:cubicBezTo>
                <a:cubicBezTo>
                  <a:pt x="627" y="530"/>
                  <a:pt x="627" y="530"/>
                  <a:pt x="627" y="530"/>
                </a:cubicBezTo>
                <a:cubicBezTo>
                  <a:pt x="633" y="530"/>
                  <a:pt x="653" y="528"/>
                  <a:pt x="673" y="511"/>
                </a:cubicBezTo>
                <a:cubicBezTo>
                  <a:pt x="675" y="509"/>
                  <a:pt x="677" y="507"/>
                  <a:pt x="680" y="505"/>
                </a:cubicBezTo>
                <a:cubicBezTo>
                  <a:pt x="687" y="498"/>
                  <a:pt x="695" y="490"/>
                  <a:pt x="701" y="490"/>
                </a:cubicBezTo>
                <a:cubicBezTo>
                  <a:pt x="703" y="490"/>
                  <a:pt x="711" y="493"/>
                  <a:pt x="719" y="527"/>
                </a:cubicBezTo>
                <a:cubicBezTo>
                  <a:pt x="720" y="530"/>
                  <a:pt x="720" y="532"/>
                  <a:pt x="720" y="534"/>
                </a:cubicBezTo>
                <a:close/>
              </a:path>
            </a:pathLst>
          </a:custGeom>
          <a:solidFill>
            <a:srgbClr val="06A7DB"/>
          </a:solidFill>
          <a:ln>
            <a:solidFill>
              <a:srgbClr val="00419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sz="2400" dirty="0">
              <a:solidFill>
                <a:srgbClr val="BC8420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43" name="Group 336">
            <a:extLst>
              <a:ext uri="{FF2B5EF4-FFF2-40B4-BE49-F238E27FC236}">
                <a16:creationId xmlns:a16="http://schemas.microsoft.com/office/drawing/2014/main" xmlns="" id="{2B67955F-5CA4-478F-8F16-B02B29B56072}"/>
              </a:ext>
            </a:extLst>
          </p:cNvPr>
          <p:cNvGrpSpPr/>
          <p:nvPr/>
        </p:nvGrpSpPr>
        <p:grpSpPr bwMode="auto">
          <a:xfrm>
            <a:off x="5649938" y="4160263"/>
            <a:ext cx="343889" cy="343897"/>
            <a:chOff x="0" y="0"/>
            <a:chExt cx="573" cy="574"/>
          </a:xfrm>
          <a:solidFill>
            <a:schemeClr val="bg1"/>
          </a:solidFill>
        </p:grpSpPr>
        <p:sp>
          <p:nvSpPr>
            <p:cNvPr id="44" name="AutoShape 334">
              <a:extLst>
                <a:ext uri="{FF2B5EF4-FFF2-40B4-BE49-F238E27FC236}">
                  <a16:creationId xmlns:a16="http://schemas.microsoft.com/office/drawing/2014/main" xmlns="" id="{43DF2771-D384-46BE-A419-E8CAB11D94FE}"/>
                </a:ext>
              </a:extLst>
            </p:cNvPr>
            <p:cNvSpPr/>
            <p:nvPr/>
          </p:nvSpPr>
          <p:spPr bwMode="auto">
            <a:xfrm>
              <a:off x="0" y="104"/>
              <a:ext cx="470" cy="47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600" h="21600">
                  <a:moveTo>
                    <a:pt x="16781" y="0"/>
                  </a:moveTo>
                  <a:lnTo>
                    <a:pt x="2322" y="14460"/>
                  </a:lnTo>
                  <a:lnTo>
                    <a:pt x="2320" y="14460"/>
                  </a:lnTo>
                  <a:lnTo>
                    <a:pt x="2320" y="14462"/>
                  </a:lnTo>
                  <a:lnTo>
                    <a:pt x="2319" y="14462"/>
                  </a:lnTo>
                  <a:lnTo>
                    <a:pt x="2320" y="14462"/>
                  </a:lnTo>
                  <a:lnTo>
                    <a:pt x="0" y="21600"/>
                  </a:lnTo>
                  <a:lnTo>
                    <a:pt x="7138" y="19281"/>
                  </a:lnTo>
                  <a:lnTo>
                    <a:pt x="7138" y="19282"/>
                  </a:lnTo>
                  <a:lnTo>
                    <a:pt x="7139" y="19281"/>
                  </a:lnTo>
                  <a:lnTo>
                    <a:pt x="7140" y="19281"/>
                  </a:lnTo>
                  <a:lnTo>
                    <a:pt x="7140" y="19280"/>
                  </a:lnTo>
                  <a:lnTo>
                    <a:pt x="21600" y="4819"/>
                  </a:lnTo>
                  <a:lnTo>
                    <a:pt x="16781" y="0"/>
                  </a:lnTo>
                  <a:close/>
                  <a:moveTo>
                    <a:pt x="5635" y="15236"/>
                  </a:moveTo>
                  <a:lnTo>
                    <a:pt x="4841" y="14442"/>
                  </a:lnTo>
                  <a:lnTo>
                    <a:pt x="16794" y="2489"/>
                  </a:lnTo>
                  <a:lnTo>
                    <a:pt x="17588" y="3282"/>
                  </a:lnTo>
                  <a:lnTo>
                    <a:pt x="5635" y="15236"/>
                  </a:lnTo>
                  <a:close/>
                  <a:moveTo>
                    <a:pt x="5635" y="15236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400" dirty="0">
                <a:solidFill>
                  <a:srgbClr val="BC842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5" name="AutoShape 335">
              <a:extLst>
                <a:ext uri="{FF2B5EF4-FFF2-40B4-BE49-F238E27FC236}">
                  <a16:creationId xmlns:a16="http://schemas.microsoft.com/office/drawing/2014/main" xmlns="" id="{D2E66C4D-5195-4722-9ECD-E1DFDD1A08D5}"/>
                </a:ext>
              </a:extLst>
            </p:cNvPr>
            <p:cNvSpPr/>
            <p:nvPr/>
          </p:nvSpPr>
          <p:spPr bwMode="auto">
            <a:xfrm>
              <a:off x="400" y="0"/>
              <a:ext cx="173" cy="17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8577"/>
                  </a:moveTo>
                  <a:lnTo>
                    <a:pt x="8574" y="0"/>
                  </a:lnTo>
                  <a:lnTo>
                    <a:pt x="21600" y="13023"/>
                  </a:lnTo>
                  <a:lnTo>
                    <a:pt x="13026" y="21600"/>
                  </a:lnTo>
                  <a:lnTo>
                    <a:pt x="0" y="8577"/>
                  </a:lnTo>
                  <a:close/>
                  <a:moveTo>
                    <a:pt x="0" y="8577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400" dirty="0">
                <a:solidFill>
                  <a:srgbClr val="BC842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46" name="Freeform 8">
            <a:extLst>
              <a:ext uri="{FF2B5EF4-FFF2-40B4-BE49-F238E27FC236}">
                <a16:creationId xmlns:a16="http://schemas.microsoft.com/office/drawing/2014/main" xmlns="" id="{6669F0D3-6749-4C17-A0B3-37E93C307584}"/>
              </a:ext>
            </a:extLst>
          </p:cNvPr>
          <p:cNvSpPr/>
          <p:nvPr/>
        </p:nvSpPr>
        <p:spPr bwMode="auto">
          <a:xfrm rot="18900000">
            <a:off x="4510861" y="2489881"/>
            <a:ext cx="1514784" cy="1514820"/>
          </a:xfrm>
          <a:custGeom>
            <a:avLst/>
            <a:gdLst>
              <a:gd name="T0" fmla="*/ 720 w 720"/>
              <a:gd name="T1" fmla="*/ 453 h 720"/>
              <a:gd name="T2" fmla="*/ 652 w 720"/>
              <a:gd name="T3" fmla="*/ 522 h 720"/>
              <a:gd name="T4" fmla="*/ 652 w 720"/>
              <a:gd name="T5" fmla="*/ 522 h 720"/>
              <a:gd name="T6" fmla="*/ 639 w 720"/>
              <a:gd name="T7" fmla="*/ 520 h 720"/>
              <a:gd name="T8" fmla="*/ 617 w 720"/>
              <a:gd name="T9" fmla="*/ 507 h 720"/>
              <a:gd name="T10" fmla="*/ 610 w 720"/>
              <a:gd name="T11" fmla="*/ 501 h 720"/>
              <a:gd name="T12" fmla="*/ 578 w 720"/>
              <a:gd name="T13" fmla="*/ 482 h 720"/>
              <a:gd name="T14" fmla="*/ 543 w 720"/>
              <a:gd name="T15" fmla="*/ 532 h 720"/>
              <a:gd name="T16" fmla="*/ 542 w 720"/>
              <a:gd name="T17" fmla="*/ 543 h 720"/>
              <a:gd name="T18" fmla="*/ 542 w 720"/>
              <a:gd name="T19" fmla="*/ 720 h 720"/>
              <a:gd name="T20" fmla="*/ 542 w 720"/>
              <a:gd name="T21" fmla="*/ 720 h 720"/>
              <a:gd name="T22" fmla="*/ 542 w 720"/>
              <a:gd name="T23" fmla="*/ 720 h 720"/>
              <a:gd name="T24" fmla="*/ 365 w 720"/>
              <a:gd name="T25" fmla="*/ 720 h 720"/>
              <a:gd name="T26" fmla="*/ 358 w 720"/>
              <a:gd name="T27" fmla="*/ 719 h 720"/>
              <a:gd name="T28" fmla="*/ 321 w 720"/>
              <a:gd name="T29" fmla="*/ 702 h 720"/>
              <a:gd name="T30" fmla="*/ 335 w 720"/>
              <a:gd name="T31" fmla="*/ 680 h 720"/>
              <a:gd name="T32" fmla="*/ 342 w 720"/>
              <a:gd name="T33" fmla="*/ 673 h 720"/>
              <a:gd name="T34" fmla="*/ 360 w 720"/>
              <a:gd name="T35" fmla="*/ 627 h 720"/>
              <a:gd name="T36" fmla="*/ 275 w 720"/>
              <a:gd name="T37" fmla="*/ 542 h 720"/>
              <a:gd name="T38" fmla="*/ 190 w 720"/>
              <a:gd name="T39" fmla="*/ 627 h 720"/>
              <a:gd name="T40" fmla="*/ 208 w 720"/>
              <a:gd name="T41" fmla="*/ 673 h 720"/>
              <a:gd name="T42" fmla="*/ 215 w 720"/>
              <a:gd name="T43" fmla="*/ 680 h 720"/>
              <a:gd name="T44" fmla="*/ 229 w 720"/>
              <a:gd name="T45" fmla="*/ 702 h 720"/>
              <a:gd name="T46" fmla="*/ 192 w 720"/>
              <a:gd name="T47" fmla="*/ 719 h 720"/>
              <a:gd name="T48" fmla="*/ 185 w 720"/>
              <a:gd name="T49" fmla="*/ 720 h 720"/>
              <a:gd name="T50" fmla="*/ 0 w 720"/>
              <a:gd name="T51" fmla="*/ 720 h 720"/>
              <a:gd name="T52" fmla="*/ 0 w 720"/>
              <a:gd name="T53" fmla="*/ 543 h 720"/>
              <a:gd name="T54" fmla="*/ 1 w 720"/>
              <a:gd name="T55" fmla="*/ 534 h 720"/>
              <a:gd name="T56" fmla="*/ 28 w 720"/>
              <a:gd name="T57" fmla="*/ 491 h 720"/>
              <a:gd name="T58" fmla="*/ 61 w 720"/>
              <a:gd name="T59" fmla="*/ 514 h 720"/>
              <a:gd name="T60" fmla="*/ 101 w 720"/>
              <a:gd name="T61" fmla="*/ 530 h 720"/>
              <a:gd name="T62" fmla="*/ 102 w 720"/>
              <a:gd name="T63" fmla="*/ 530 h 720"/>
              <a:gd name="T64" fmla="*/ 178 w 720"/>
              <a:gd name="T65" fmla="*/ 453 h 720"/>
              <a:gd name="T66" fmla="*/ 102 w 720"/>
              <a:gd name="T67" fmla="*/ 377 h 720"/>
              <a:gd name="T68" fmla="*/ 101 w 720"/>
              <a:gd name="T69" fmla="*/ 377 h 720"/>
              <a:gd name="T70" fmla="*/ 61 w 720"/>
              <a:gd name="T71" fmla="*/ 393 h 720"/>
              <a:gd name="T72" fmla="*/ 28 w 720"/>
              <a:gd name="T73" fmla="*/ 416 h 720"/>
              <a:gd name="T74" fmla="*/ 1 w 720"/>
              <a:gd name="T75" fmla="*/ 373 h 720"/>
              <a:gd name="T76" fmla="*/ 0 w 720"/>
              <a:gd name="T77" fmla="*/ 364 h 720"/>
              <a:gd name="T78" fmla="*/ 0 w 720"/>
              <a:gd name="T79" fmla="*/ 178 h 720"/>
              <a:gd name="T80" fmla="*/ 185 w 720"/>
              <a:gd name="T81" fmla="*/ 178 h 720"/>
              <a:gd name="T82" fmla="*/ 194 w 720"/>
              <a:gd name="T83" fmla="*/ 177 h 720"/>
              <a:gd name="T84" fmla="*/ 215 w 720"/>
              <a:gd name="T85" fmla="*/ 117 h 720"/>
              <a:gd name="T86" fmla="*/ 198 w 720"/>
              <a:gd name="T87" fmla="*/ 77 h 720"/>
              <a:gd name="T88" fmla="*/ 275 w 720"/>
              <a:gd name="T89" fmla="*/ 0 h 720"/>
              <a:gd name="T90" fmla="*/ 352 w 720"/>
              <a:gd name="T91" fmla="*/ 77 h 720"/>
              <a:gd name="T92" fmla="*/ 335 w 720"/>
              <a:gd name="T93" fmla="*/ 117 h 720"/>
              <a:gd name="T94" fmla="*/ 356 w 720"/>
              <a:gd name="T95" fmla="*/ 177 h 720"/>
              <a:gd name="T96" fmla="*/ 365 w 720"/>
              <a:gd name="T97" fmla="*/ 178 h 720"/>
              <a:gd name="T98" fmla="*/ 542 w 720"/>
              <a:gd name="T99" fmla="*/ 178 h 720"/>
              <a:gd name="T100" fmla="*/ 542 w 720"/>
              <a:gd name="T101" fmla="*/ 364 h 720"/>
              <a:gd name="T102" fmla="*/ 543 w 720"/>
              <a:gd name="T103" fmla="*/ 374 h 720"/>
              <a:gd name="T104" fmla="*/ 578 w 720"/>
              <a:gd name="T105" fmla="*/ 424 h 720"/>
              <a:gd name="T106" fmla="*/ 610 w 720"/>
              <a:gd name="T107" fmla="*/ 406 h 720"/>
              <a:gd name="T108" fmla="*/ 617 w 720"/>
              <a:gd name="T109" fmla="*/ 399 h 720"/>
              <a:gd name="T110" fmla="*/ 651 w 720"/>
              <a:gd name="T111" fmla="*/ 385 h 720"/>
              <a:gd name="T112" fmla="*/ 652 w 720"/>
              <a:gd name="T113" fmla="*/ 385 h 720"/>
              <a:gd name="T114" fmla="*/ 720 w 720"/>
              <a:gd name="T115" fmla="*/ 453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0" h="720">
                <a:moveTo>
                  <a:pt x="720" y="453"/>
                </a:moveTo>
                <a:cubicBezTo>
                  <a:pt x="720" y="491"/>
                  <a:pt x="690" y="522"/>
                  <a:pt x="652" y="522"/>
                </a:cubicBezTo>
                <a:cubicBezTo>
                  <a:pt x="652" y="522"/>
                  <a:pt x="652" y="522"/>
                  <a:pt x="652" y="522"/>
                </a:cubicBezTo>
                <a:cubicBezTo>
                  <a:pt x="650" y="522"/>
                  <a:pt x="645" y="522"/>
                  <a:pt x="639" y="520"/>
                </a:cubicBezTo>
                <a:cubicBezTo>
                  <a:pt x="633" y="518"/>
                  <a:pt x="625" y="514"/>
                  <a:pt x="617" y="507"/>
                </a:cubicBezTo>
                <a:cubicBezTo>
                  <a:pt x="615" y="505"/>
                  <a:pt x="612" y="503"/>
                  <a:pt x="610" y="501"/>
                </a:cubicBezTo>
                <a:cubicBezTo>
                  <a:pt x="600" y="492"/>
                  <a:pt x="590" y="482"/>
                  <a:pt x="578" y="482"/>
                </a:cubicBezTo>
                <a:cubicBezTo>
                  <a:pt x="557" y="482"/>
                  <a:pt x="549" y="509"/>
                  <a:pt x="543" y="532"/>
                </a:cubicBezTo>
                <a:cubicBezTo>
                  <a:pt x="542" y="536"/>
                  <a:pt x="542" y="539"/>
                  <a:pt x="542" y="543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365" y="720"/>
                  <a:pt x="365" y="720"/>
                  <a:pt x="365" y="720"/>
                </a:cubicBezTo>
                <a:cubicBezTo>
                  <a:pt x="362" y="720"/>
                  <a:pt x="360" y="720"/>
                  <a:pt x="358" y="719"/>
                </a:cubicBezTo>
                <a:cubicBezTo>
                  <a:pt x="326" y="712"/>
                  <a:pt x="322" y="704"/>
                  <a:pt x="321" y="702"/>
                </a:cubicBezTo>
                <a:cubicBezTo>
                  <a:pt x="319" y="697"/>
                  <a:pt x="328" y="687"/>
                  <a:pt x="335" y="680"/>
                </a:cubicBezTo>
                <a:cubicBezTo>
                  <a:pt x="337" y="678"/>
                  <a:pt x="340" y="675"/>
                  <a:pt x="342" y="673"/>
                </a:cubicBezTo>
                <a:cubicBezTo>
                  <a:pt x="360" y="652"/>
                  <a:pt x="360" y="630"/>
                  <a:pt x="360" y="627"/>
                </a:cubicBezTo>
                <a:cubicBezTo>
                  <a:pt x="360" y="580"/>
                  <a:pt x="322" y="542"/>
                  <a:pt x="275" y="542"/>
                </a:cubicBezTo>
                <a:cubicBezTo>
                  <a:pt x="228" y="542"/>
                  <a:pt x="190" y="580"/>
                  <a:pt x="190" y="627"/>
                </a:cubicBezTo>
                <a:cubicBezTo>
                  <a:pt x="190" y="630"/>
                  <a:pt x="190" y="652"/>
                  <a:pt x="208" y="673"/>
                </a:cubicBezTo>
                <a:cubicBezTo>
                  <a:pt x="210" y="675"/>
                  <a:pt x="213" y="678"/>
                  <a:pt x="215" y="680"/>
                </a:cubicBezTo>
                <a:cubicBezTo>
                  <a:pt x="222" y="687"/>
                  <a:pt x="231" y="697"/>
                  <a:pt x="229" y="702"/>
                </a:cubicBezTo>
                <a:cubicBezTo>
                  <a:pt x="229" y="704"/>
                  <a:pt x="224" y="712"/>
                  <a:pt x="192" y="719"/>
                </a:cubicBezTo>
                <a:cubicBezTo>
                  <a:pt x="190" y="720"/>
                  <a:pt x="188" y="720"/>
                  <a:pt x="185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543"/>
                  <a:pt x="0" y="543"/>
                  <a:pt x="0" y="543"/>
                </a:cubicBezTo>
                <a:cubicBezTo>
                  <a:pt x="0" y="540"/>
                  <a:pt x="0" y="537"/>
                  <a:pt x="1" y="534"/>
                </a:cubicBezTo>
                <a:cubicBezTo>
                  <a:pt x="9" y="501"/>
                  <a:pt x="18" y="491"/>
                  <a:pt x="28" y="491"/>
                </a:cubicBezTo>
                <a:cubicBezTo>
                  <a:pt x="39" y="491"/>
                  <a:pt x="51" y="505"/>
                  <a:pt x="61" y="514"/>
                </a:cubicBezTo>
                <a:cubicBezTo>
                  <a:pt x="79" y="529"/>
                  <a:pt x="97" y="530"/>
                  <a:pt x="101" y="530"/>
                </a:cubicBezTo>
                <a:cubicBezTo>
                  <a:pt x="101" y="530"/>
                  <a:pt x="102" y="530"/>
                  <a:pt x="102" y="530"/>
                </a:cubicBezTo>
                <a:cubicBezTo>
                  <a:pt x="144" y="530"/>
                  <a:pt x="178" y="496"/>
                  <a:pt x="178" y="453"/>
                </a:cubicBezTo>
                <a:cubicBezTo>
                  <a:pt x="178" y="411"/>
                  <a:pt x="144" y="377"/>
                  <a:pt x="102" y="377"/>
                </a:cubicBezTo>
                <a:cubicBezTo>
                  <a:pt x="102" y="377"/>
                  <a:pt x="101" y="377"/>
                  <a:pt x="101" y="377"/>
                </a:cubicBezTo>
                <a:cubicBezTo>
                  <a:pt x="97" y="377"/>
                  <a:pt x="79" y="378"/>
                  <a:pt x="61" y="393"/>
                </a:cubicBezTo>
                <a:cubicBezTo>
                  <a:pt x="51" y="402"/>
                  <a:pt x="39" y="416"/>
                  <a:pt x="28" y="416"/>
                </a:cubicBezTo>
                <a:cubicBezTo>
                  <a:pt x="18" y="416"/>
                  <a:pt x="9" y="406"/>
                  <a:pt x="1" y="373"/>
                </a:cubicBezTo>
                <a:cubicBezTo>
                  <a:pt x="0" y="370"/>
                  <a:pt x="0" y="367"/>
                  <a:pt x="0" y="364"/>
                </a:cubicBezTo>
                <a:cubicBezTo>
                  <a:pt x="0" y="178"/>
                  <a:pt x="0" y="178"/>
                  <a:pt x="0" y="178"/>
                </a:cubicBezTo>
                <a:cubicBezTo>
                  <a:pt x="185" y="178"/>
                  <a:pt x="185" y="178"/>
                  <a:pt x="185" y="178"/>
                </a:cubicBezTo>
                <a:cubicBezTo>
                  <a:pt x="188" y="178"/>
                  <a:pt x="191" y="178"/>
                  <a:pt x="194" y="177"/>
                </a:cubicBezTo>
                <a:cubicBezTo>
                  <a:pt x="266" y="161"/>
                  <a:pt x="232" y="137"/>
                  <a:pt x="215" y="117"/>
                </a:cubicBezTo>
                <a:cubicBezTo>
                  <a:pt x="197" y="97"/>
                  <a:pt x="198" y="77"/>
                  <a:pt x="198" y="77"/>
                </a:cubicBezTo>
                <a:cubicBezTo>
                  <a:pt x="198" y="34"/>
                  <a:pt x="233" y="0"/>
                  <a:pt x="275" y="0"/>
                </a:cubicBezTo>
                <a:cubicBezTo>
                  <a:pt x="317" y="0"/>
                  <a:pt x="352" y="34"/>
                  <a:pt x="352" y="77"/>
                </a:cubicBezTo>
                <a:cubicBezTo>
                  <a:pt x="352" y="77"/>
                  <a:pt x="353" y="97"/>
                  <a:pt x="335" y="117"/>
                </a:cubicBezTo>
                <a:cubicBezTo>
                  <a:pt x="318" y="137"/>
                  <a:pt x="285" y="161"/>
                  <a:pt x="356" y="177"/>
                </a:cubicBezTo>
                <a:cubicBezTo>
                  <a:pt x="359" y="178"/>
                  <a:pt x="362" y="178"/>
                  <a:pt x="365" y="178"/>
                </a:cubicBezTo>
                <a:cubicBezTo>
                  <a:pt x="542" y="178"/>
                  <a:pt x="542" y="178"/>
                  <a:pt x="542" y="178"/>
                </a:cubicBezTo>
                <a:cubicBezTo>
                  <a:pt x="542" y="364"/>
                  <a:pt x="542" y="364"/>
                  <a:pt x="542" y="364"/>
                </a:cubicBezTo>
                <a:cubicBezTo>
                  <a:pt x="542" y="367"/>
                  <a:pt x="542" y="371"/>
                  <a:pt x="543" y="374"/>
                </a:cubicBezTo>
                <a:cubicBezTo>
                  <a:pt x="549" y="398"/>
                  <a:pt x="557" y="424"/>
                  <a:pt x="578" y="424"/>
                </a:cubicBezTo>
                <a:cubicBezTo>
                  <a:pt x="590" y="424"/>
                  <a:pt x="600" y="415"/>
                  <a:pt x="610" y="406"/>
                </a:cubicBezTo>
                <a:cubicBezTo>
                  <a:pt x="612" y="403"/>
                  <a:pt x="615" y="401"/>
                  <a:pt x="617" y="399"/>
                </a:cubicBezTo>
                <a:cubicBezTo>
                  <a:pt x="633" y="386"/>
                  <a:pt x="648" y="385"/>
                  <a:pt x="651" y="385"/>
                </a:cubicBezTo>
                <a:cubicBezTo>
                  <a:pt x="652" y="385"/>
                  <a:pt x="652" y="385"/>
                  <a:pt x="652" y="385"/>
                </a:cubicBezTo>
                <a:cubicBezTo>
                  <a:pt x="690" y="385"/>
                  <a:pt x="720" y="416"/>
                  <a:pt x="720" y="453"/>
                </a:cubicBezTo>
                <a:close/>
              </a:path>
            </a:pathLst>
          </a:custGeom>
          <a:solidFill>
            <a:srgbClr val="92D050"/>
          </a:solidFill>
          <a:ln>
            <a:solidFill>
              <a:srgbClr val="00419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sz="2400" dirty="0">
              <a:solidFill>
                <a:srgbClr val="BC8420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7" name="AutoShape 116">
            <a:extLst>
              <a:ext uri="{FF2B5EF4-FFF2-40B4-BE49-F238E27FC236}">
                <a16:creationId xmlns:a16="http://schemas.microsoft.com/office/drawing/2014/main" xmlns="" id="{F89D2E94-ED0E-418A-B86A-45BD633B26D0}"/>
              </a:ext>
            </a:extLst>
          </p:cNvPr>
          <p:cNvSpPr/>
          <p:nvPr/>
        </p:nvSpPr>
        <p:spPr bwMode="auto">
          <a:xfrm>
            <a:off x="5117564" y="3153177"/>
            <a:ext cx="310527" cy="343897"/>
          </a:xfrm>
          <a:custGeom>
            <a:avLst/>
            <a:gdLst>
              <a:gd name="T0" fmla="*/ 135095090 w 21600"/>
              <a:gd name="T1" fmla="*/ 111587469 h 21600"/>
              <a:gd name="T2" fmla="*/ 67547585 w 21600"/>
              <a:gd name="T3" fmla="*/ 203194979 h 21600"/>
              <a:gd name="T4" fmla="*/ 0 w 21600"/>
              <a:gd name="T5" fmla="*/ 111587469 h 21600"/>
              <a:gd name="T6" fmla="*/ 67547585 w 21600"/>
              <a:gd name="T7" fmla="*/ 19980836 h 21600"/>
              <a:gd name="T8" fmla="*/ 79099259 w 21600"/>
              <a:gd name="T9" fmla="*/ 21335313 h 21600"/>
              <a:gd name="T10" fmla="*/ 79099259 w 21600"/>
              <a:gd name="T11" fmla="*/ 0 h 21600"/>
              <a:gd name="T12" fmla="*/ 104335692 w 21600"/>
              <a:gd name="T13" fmla="*/ 34298390 h 21600"/>
              <a:gd name="T14" fmla="*/ 79099259 w 21600"/>
              <a:gd name="T15" fmla="*/ 68662637 h 21600"/>
              <a:gd name="T16" fmla="*/ 79099259 w 21600"/>
              <a:gd name="T17" fmla="*/ 47317732 h 21600"/>
              <a:gd name="T18" fmla="*/ 67547585 w 21600"/>
              <a:gd name="T19" fmla="*/ 45427384 h 21600"/>
              <a:gd name="T20" fmla="*/ 18763263 w 21600"/>
              <a:gd name="T21" fmla="*/ 111587469 h 21600"/>
              <a:gd name="T22" fmla="*/ 67547585 w 21600"/>
              <a:gd name="T23" fmla="*/ 177748431 h 21600"/>
              <a:gd name="T24" fmla="*/ 116331828 w 21600"/>
              <a:gd name="T25" fmla="*/ 111587469 h 21600"/>
              <a:gd name="T26" fmla="*/ 135095090 w 21600"/>
              <a:gd name="T27" fmla="*/ 111587469 h 21600"/>
              <a:gd name="T28" fmla="*/ 135095090 w 21600"/>
              <a:gd name="T29" fmla="*/ 111587469 h 216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1600" h="21600">
                <a:moveTo>
                  <a:pt x="21600" y="11862"/>
                </a:moveTo>
                <a:cubicBezTo>
                  <a:pt x="21600" y="17240"/>
                  <a:pt x="16764" y="21600"/>
                  <a:pt x="10800" y="21600"/>
                </a:cubicBezTo>
                <a:cubicBezTo>
                  <a:pt x="4836" y="21600"/>
                  <a:pt x="0" y="17240"/>
                  <a:pt x="0" y="11862"/>
                </a:cubicBezTo>
                <a:cubicBezTo>
                  <a:pt x="0" y="6483"/>
                  <a:pt x="4836" y="2124"/>
                  <a:pt x="10800" y="2124"/>
                </a:cubicBezTo>
                <a:cubicBezTo>
                  <a:pt x="11430" y="2124"/>
                  <a:pt x="12046" y="2175"/>
                  <a:pt x="12647" y="2268"/>
                </a:cubicBezTo>
                <a:lnTo>
                  <a:pt x="12647" y="0"/>
                </a:lnTo>
                <a:lnTo>
                  <a:pt x="16682" y="3646"/>
                </a:lnTo>
                <a:lnTo>
                  <a:pt x="12647" y="7299"/>
                </a:lnTo>
                <a:lnTo>
                  <a:pt x="12647" y="5030"/>
                </a:lnTo>
                <a:cubicBezTo>
                  <a:pt x="12054" y="4900"/>
                  <a:pt x="11436" y="4829"/>
                  <a:pt x="10800" y="4829"/>
                </a:cubicBezTo>
                <a:cubicBezTo>
                  <a:pt x="6499" y="4829"/>
                  <a:pt x="3000" y="7984"/>
                  <a:pt x="3000" y="11862"/>
                </a:cubicBezTo>
                <a:cubicBezTo>
                  <a:pt x="3000" y="15740"/>
                  <a:pt x="6499" y="18895"/>
                  <a:pt x="10800" y="18895"/>
                </a:cubicBezTo>
                <a:cubicBezTo>
                  <a:pt x="15101" y="18895"/>
                  <a:pt x="18600" y="15740"/>
                  <a:pt x="18600" y="11862"/>
                </a:cubicBezTo>
                <a:lnTo>
                  <a:pt x="21600" y="11862"/>
                </a:lnTo>
                <a:close/>
                <a:moveTo>
                  <a:pt x="21600" y="11862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2400" dirty="0">
              <a:solidFill>
                <a:srgbClr val="BC8420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cxnSp>
        <p:nvCxnSpPr>
          <p:cNvPr id="48" name="4">
            <a:extLst>
              <a:ext uri="{FF2B5EF4-FFF2-40B4-BE49-F238E27FC236}">
                <a16:creationId xmlns:a16="http://schemas.microsoft.com/office/drawing/2014/main" xmlns="" id="{22EACD3A-6788-40A7-A76C-0D15113F91AA}"/>
              </a:ext>
            </a:extLst>
          </p:cNvPr>
          <p:cNvCxnSpPr/>
          <p:nvPr/>
        </p:nvCxnSpPr>
        <p:spPr>
          <a:xfrm>
            <a:off x="4197171" y="2958493"/>
            <a:ext cx="565785" cy="0"/>
          </a:xfrm>
          <a:prstGeom prst="line">
            <a:avLst/>
          </a:prstGeom>
          <a:solidFill>
            <a:srgbClr val="C00000"/>
          </a:solidFill>
          <a:ln w="635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3">
            <a:extLst>
              <a:ext uri="{FF2B5EF4-FFF2-40B4-BE49-F238E27FC236}">
                <a16:creationId xmlns:a16="http://schemas.microsoft.com/office/drawing/2014/main" xmlns="" id="{0B71DB24-50F0-4580-8C25-D6E7CDF8B4B2}"/>
              </a:ext>
            </a:extLst>
          </p:cNvPr>
          <p:cNvCxnSpPr/>
          <p:nvPr/>
        </p:nvCxnSpPr>
        <p:spPr>
          <a:xfrm>
            <a:off x="4259401" y="4925088"/>
            <a:ext cx="1033780" cy="0"/>
          </a:xfrm>
          <a:prstGeom prst="line">
            <a:avLst/>
          </a:prstGeom>
          <a:solidFill>
            <a:srgbClr val="C00000"/>
          </a:solidFill>
          <a:ln w="635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2">
            <a:extLst>
              <a:ext uri="{FF2B5EF4-FFF2-40B4-BE49-F238E27FC236}">
                <a16:creationId xmlns:a16="http://schemas.microsoft.com/office/drawing/2014/main" xmlns="" id="{0A832F8A-D23C-48ED-9CE2-555C64FB7B8F}"/>
              </a:ext>
            </a:extLst>
          </p:cNvPr>
          <p:cNvCxnSpPr/>
          <p:nvPr/>
        </p:nvCxnSpPr>
        <p:spPr>
          <a:xfrm flipH="1">
            <a:off x="6862901" y="2117753"/>
            <a:ext cx="1236980" cy="0"/>
          </a:xfrm>
          <a:prstGeom prst="line">
            <a:avLst/>
          </a:prstGeom>
          <a:solidFill>
            <a:srgbClr val="C00000"/>
          </a:solidFill>
          <a:ln w="635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1">
            <a:extLst>
              <a:ext uri="{FF2B5EF4-FFF2-40B4-BE49-F238E27FC236}">
                <a16:creationId xmlns:a16="http://schemas.microsoft.com/office/drawing/2014/main" xmlns="" id="{374D39B0-D777-4F09-9B05-3D8D66B4A908}"/>
              </a:ext>
            </a:extLst>
          </p:cNvPr>
          <p:cNvCxnSpPr/>
          <p:nvPr/>
        </p:nvCxnSpPr>
        <p:spPr>
          <a:xfrm flipH="1">
            <a:off x="7706816" y="4087523"/>
            <a:ext cx="393065" cy="0"/>
          </a:xfrm>
          <a:prstGeom prst="line">
            <a:avLst/>
          </a:prstGeom>
          <a:solidFill>
            <a:srgbClr val="C00000"/>
          </a:solidFill>
          <a:ln w="635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 Placeholder 5">
            <a:extLst>
              <a:ext uri="{FF2B5EF4-FFF2-40B4-BE49-F238E27FC236}">
                <a16:creationId xmlns:a16="http://schemas.microsoft.com/office/drawing/2014/main" xmlns="" id="{11CEBA87-0AEE-4700-801C-E7B418CD417F}"/>
              </a:ext>
            </a:extLst>
          </p:cNvPr>
          <p:cNvSpPr txBox="1">
            <a:spLocks/>
          </p:cNvSpPr>
          <p:nvPr/>
        </p:nvSpPr>
        <p:spPr>
          <a:xfrm>
            <a:off x="8164131" y="1963913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53" name="Text Placeholder 5">
            <a:extLst>
              <a:ext uri="{FF2B5EF4-FFF2-40B4-BE49-F238E27FC236}">
                <a16:creationId xmlns:a16="http://schemas.microsoft.com/office/drawing/2014/main" xmlns="" id="{0A743067-CCE9-4419-AD75-1B6E608672F8}"/>
              </a:ext>
            </a:extLst>
          </p:cNvPr>
          <p:cNvSpPr txBox="1">
            <a:spLocks/>
          </p:cNvSpPr>
          <p:nvPr/>
        </p:nvSpPr>
        <p:spPr>
          <a:xfrm>
            <a:off x="8164131" y="2230612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4" name="Text Placeholder 5">
            <a:extLst>
              <a:ext uri="{FF2B5EF4-FFF2-40B4-BE49-F238E27FC236}">
                <a16:creationId xmlns:a16="http://schemas.microsoft.com/office/drawing/2014/main" xmlns="" id="{F29A9575-3E0E-42C2-8603-3017EA0C72CA}"/>
              </a:ext>
            </a:extLst>
          </p:cNvPr>
          <p:cNvSpPr txBox="1">
            <a:spLocks/>
          </p:cNvSpPr>
          <p:nvPr/>
        </p:nvSpPr>
        <p:spPr>
          <a:xfrm>
            <a:off x="8164131" y="3944041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55" name="Text Placeholder 5">
            <a:extLst>
              <a:ext uri="{FF2B5EF4-FFF2-40B4-BE49-F238E27FC236}">
                <a16:creationId xmlns:a16="http://schemas.microsoft.com/office/drawing/2014/main" xmlns="" id="{9042E9BB-453B-43CC-94BD-2D0549967590}"/>
              </a:ext>
            </a:extLst>
          </p:cNvPr>
          <p:cNvSpPr txBox="1">
            <a:spLocks/>
          </p:cNvSpPr>
          <p:nvPr/>
        </p:nvSpPr>
        <p:spPr>
          <a:xfrm>
            <a:off x="8164131" y="4210740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6" name="Text Placeholder 5">
            <a:extLst>
              <a:ext uri="{FF2B5EF4-FFF2-40B4-BE49-F238E27FC236}">
                <a16:creationId xmlns:a16="http://schemas.microsoft.com/office/drawing/2014/main" xmlns="" id="{03D453B6-C6BC-4F44-8545-1168665150F2}"/>
              </a:ext>
            </a:extLst>
          </p:cNvPr>
          <p:cNvSpPr txBox="1">
            <a:spLocks/>
          </p:cNvSpPr>
          <p:nvPr/>
        </p:nvSpPr>
        <p:spPr>
          <a:xfrm>
            <a:off x="2399134" y="2844193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57" name="Text Placeholder 5">
            <a:extLst>
              <a:ext uri="{FF2B5EF4-FFF2-40B4-BE49-F238E27FC236}">
                <a16:creationId xmlns:a16="http://schemas.microsoft.com/office/drawing/2014/main" xmlns="" id="{CFDB079C-1E71-4976-98F9-AB2BFCF58FBF}"/>
              </a:ext>
            </a:extLst>
          </p:cNvPr>
          <p:cNvSpPr txBox="1">
            <a:spLocks/>
          </p:cNvSpPr>
          <p:nvPr/>
        </p:nvSpPr>
        <p:spPr>
          <a:xfrm>
            <a:off x="1196787" y="3110892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8" name="Text Placeholder 5">
            <a:extLst>
              <a:ext uri="{FF2B5EF4-FFF2-40B4-BE49-F238E27FC236}">
                <a16:creationId xmlns:a16="http://schemas.microsoft.com/office/drawing/2014/main" xmlns="" id="{0A627E45-B6A3-4A0E-8B24-80EECFF38F92}"/>
              </a:ext>
            </a:extLst>
          </p:cNvPr>
          <p:cNvSpPr txBox="1">
            <a:spLocks/>
          </p:cNvSpPr>
          <p:nvPr/>
        </p:nvSpPr>
        <p:spPr>
          <a:xfrm>
            <a:off x="2399134" y="4764604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59" name="Text Placeholder 5">
            <a:extLst>
              <a:ext uri="{FF2B5EF4-FFF2-40B4-BE49-F238E27FC236}">
                <a16:creationId xmlns:a16="http://schemas.microsoft.com/office/drawing/2014/main" xmlns="" id="{736FAB28-5EF0-499A-B69B-53CD08F5FC6C}"/>
              </a:ext>
            </a:extLst>
          </p:cNvPr>
          <p:cNvSpPr txBox="1">
            <a:spLocks/>
          </p:cNvSpPr>
          <p:nvPr/>
        </p:nvSpPr>
        <p:spPr>
          <a:xfrm>
            <a:off x="1196787" y="5031303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4947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4217988" y="2071688"/>
            <a:ext cx="4397375" cy="1187450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994275" y="3540125"/>
            <a:ext cx="3227388" cy="1017588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5395912" y="4795837"/>
            <a:ext cx="2405063" cy="784225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5600700" y="5145087"/>
            <a:ext cx="2214563" cy="110013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5349875" y="3887787"/>
            <a:ext cx="2890838" cy="1438275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4932363" y="2451100"/>
            <a:ext cx="3706813" cy="1844675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2026" y="2874963"/>
            <a:ext cx="687388" cy="2784475"/>
            <a:chOff x="7312026" y="2874963"/>
            <a:chExt cx="687388" cy="2784475"/>
          </a:xfrm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4" name="任意多边形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33" name="任意多边形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580956" y="2343132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80957" y="20776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23"/>
          <p:cNvSpPr txBox="1"/>
          <p:nvPr/>
        </p:nvSpPr>
        <p:spPr>
          <a:xfrm>
            <a:off x="1580956" y="4946016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580957" y="468055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TextBox 23"/>
          <p:cNvSpPr txBox="1"/>
          <p:nvPr/>
        </p:nvSpPr>
        <p:spPr>
          <a:xfrm>
            <a:off x="8990745" y="3736166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8990746" y="347070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43810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6AD24E2-259F-4D7A-925E-6199705D7F22}"/>
              </a:ext>
            </a:extLst>
          </p:cNvPr>
          <p:cNvGrpSpPr/>
          <p:nvPr/>
        </p:nvGrpSpPr>
        <p:grpSpPr>
          <a:xfrm>
            <a:off x="1448496" y="1623105"/>
            <a:ext cx="9961758" cy="4513500"/>
            <a:chOff x="1362075" y="1623105"/>
            <a:chExt cx="9509121" cy="4308418"/>
          </a:xfrm>
        </p:grpSpPr>
        <p:pic>
          <p:nvPicPr>
            <p:cNvPr id="68" name="图片占位符 128">
              <a:extLst>
                <a:ext uri="{FF2B5EF4-FFF2-40B4-BE49-F238E27FC236}">
                  <a16:creationId xmlns:a16="http://schemas.microsoft.com/office/drawing/2014/main" xmlns="" id="{92BA6B20-BB65-4979-BCF1-F11D82C0AE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294" b="14294"/>
            <a:stretch>
              <a:fillRect/>
            </a:stretch>
          </p:blipFill>
          <p:spPr>
            <a:xfrm>
              <a:off x="1362075" y="1627188"/>
              <a:ext cx="3097213" cy="1527175"/>
            </a:xfrm>
            <a:custGeom>
              <a:avLst/>
              <a:gdLst>
                <a:gd name="connsiteX0" fmla="*/ 0 w 2908934"/>
                <a:gd name="connsiteY0" fmla="*/ 0 h 1526562"/>
                <a:gd name="connsiteX1" fmla="*/ 2908934 w 2908934"/>
                <a:gd name="connsiteY1" fmla="*/ 0 h 1526562"/>
                <a:gd name="connsiteX2" fmla="*/ 2908934 w 2908934"/>
                <a:gd name="connsiteY2" fmla="*/ 1526562 h 1526562"/>
                <a:gd name="connsiteX3" fmla="*/ 0 w 2908934"/>
                <a:gd name="connsiteY3" fmla="*/ 1526562 h 152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8934" h="1526562">
                  <a:moveTo>
                    <a:pt x="0" y="0"/>
                  </a:moveTo>
                  <a:lnTo>
                    <a:pt x="2908934" y="0"/>
                  </a:lnTo>
                  <a:lnTo>
                    <a:pt x="2908934" y="1526562"/>
                  </a:lnTo>
                  <a:lnTo>
                    <a:pt x="0" y="1526562"/>
                  </a:lnTo>
                  <a:close/>
                </a:path>
              </a:pathLst>
            </a:custGeom>
          </p:spPr>
        </p:pic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xmlns="" id="{894268CB-83DF-4A29-98C5-2714A2366E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19" t="9491" r="7837" b="26352"/>
            <a:stretch>
              <a:fillRect/>
            </a:stretch>
          </p:blipFill>
          <p:spPr>
            <a:xfrm>
              <a:off x="7764139" y="1655692"/>
              <a:ext cx="3097213" cy="1527175"/>
            </a:xfrm>
            <a:custGeom>
              <a:avLst/>
              <a:gdLst>
                <a:gd name="connsiteX0" fmla="*/ 0 w 3097213"/>
                <a:gd name="connsiteY0" fmla="*/ 0 h 1527175"/>
                <a:gd name="connsiteX1" fmla="*/ 3097213 w 3097213"/>
                <a:gd name="connsiteY1" fmla="*/ 0 h 1527175"/>
                <a:gd name="connsiteX2" fmla="*/ 3097213 w 3097213"/>
                <a:gd name="connsiteY2" fmla="*/ 1527175 h 1527175"/>
                <a:gd name="connsiteX3" fmla="*/ 0 w 3097213"/>
                <a:gd name="connsiteY3" fmla="*/ 1527175 h 152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7213" h="1527175">
                  <a:moveTo>
                    <a:pt x="0" y="0"/>
                  </a:moveTo>
                  <a:lnTo>
                    <a:pt x="3097213" y="0"/>
                  </a:lnTo>
                  <a:lnTo>
                    <a:pt x="3097213" y="1527175"/>
                  </a:lnTo>
                  <a:lnTo>
                    <a:pt x="0" y="1527175"/>
                  </a:lnTo>
                  <a:close/>
                </a:path>
              </a:pathLst>
            </a:custGeom>
          </p:spPr>
        </p:pic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xmlns="" id="{DC712103-CD9B-488C-A726-0ADCE44AF2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01" t="13241" r="14873" b="16964"/>
            <a:stretch>
              <a:fillRect/>
            </a:stretch>
          </p:blipFill>
          <p:spPr>
            <a:xfrm>
              <a:off x="4563107" y="1623105"/>
              <a:ext cx="3097213" cy="1527175"/>
            </a:xfrm>
            <a:custGeom>
              <a:avLst/>
              <a:gdLst>
                <a:gd name="connsiteX0" fmla="*/ 0 w 3097213"/>
                <a:gd name="connsiteY0" fmla="*/ 0 h 1527175"/>
                <a:gd name="connsiteX1" fmla="*/ 3097213 w 3097213"/>
                <a:gd name="connsiteY1" fmla="*/ 0 h 1527175"/>
                <a:gd name="connsiteX2" fmla="*/ 3097213 w 3097213"/>
                <a:gd name="connsiteY2" fmla="*/ 1527175 h 1527175"/>
                <a:gd name="connsiteX3" fmla="*/ 0 w 3097213"/>
                <a:gd name="connsiteY3" fmla="*/ 1527175 h 152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7213" h="1527175">
                  <a:moveTo>
                    <a:pt x="0" y="0"/>
                  </a:moveTo>
                  <a:lnTo>
                    <a:pt x="3097213" y="0"/>
                  </a:lnTo>
                  <a:lnTo>
                    <a:pt x="3097213" y="1527175"/>
                  </a:lnTo>
                  <a:lnTo>
                    <a:pt x="0" y="1527175"/>
                  </a:lnTo>
                  <a:close/>
                </a:path>
              </a:pathLst>
            </a:custGeom>
          </p:spPr>
        </p:pic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xmlns="" id="{AEAD2C2A-F07E-4FAD-9D25-166F0A82CCB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05" t="19287" r="23322" b="18586"/>
            <a:stretch>
              <a:fillRect/>
            </a:stretch>
          </p:blipFill>
          <p:spPr>
            <a:xfrm>
              <a:off x="4563107" y="3884539"/>
              <a:ext cx="3097213" cy="1527175"/>
            </a:xfrm>
            <a:custGeom>
              <a:avLst/>
              <a:gdLst>
                <a:gd name="connsiteX0" fmla="*/ 0 w 3097213"/>
                <a:gd name="connsiteY0" fmla="*/ 0 h 1527175"/>
                <a:gd name="connsiteX1" fmla="*/ 3097213 w 3097213"/>
                <a:gd name="connsiteY1" fmla="*/ 0 h 1527175"/>
                <a:gd name="connsiteX2" fmla="*/ 3097213 w 3097213"/>
                <a:gd name="connsiteY2" fmla="*/ 1527175 h 1527175"/>
                <a:gd name="connsiteX3" fmla="*/ 0 w 3097213"/>
                <a:gd name="connsiteY3" fmla="*/ 1527175 h 152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7213" h="1527175">
                  <a:moveTo>
                    <a:pt x="0" y="0"/>
                  </a:moveTo>
                  <a:lnTo>
                    <a:pt x="3097213" y="0"/>
                  </a:lnTo>
                  <a:lnTo>
                    <a:pt x="3097213" y="1527175"/>
                  </a:lnTo>
                  <a:lnTo>
                    <a:pt x="0" y="1527175"/>
                  </a:lnTo>
                  <a:close/>
                </a:path>
              </a:pathLst>
            </a:custGeom>
          </p:spPr>
        </p:pic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xmlns="" id="{80B0D0A8-E36B-49BB-A9F9-BA8CD3D0D16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2" t="22811" r="14797" b="22811"/>
            <a:stretch>
              <a:fillRect/>
            </a:stretch>
          </p:blipFill>
          <p:spPr>
            <a:xfrm>
              <a:off x="1362075" y="3884539"/>
              <a:ext cx="3097213" cy="1527175"/>
            </a:xfrm>
            <a:custGeom>
              <a:avLst/>
              <a:gdLst>
                <a:gd name="connsiteX0" fmla="*/ 0 w 3097213"/>
                <a:gd name="connsiteY0" fmla="*/ 0 h 1527175"/>
                <a:gd name="connsiteX1" fmla="*/ 3097213 w 3097213"/>
                <a:gd name="connsiteY1" fmla="*/ 0 h 1527175"/>
                <a:gd name="connsiteX2" fmla="*/ 3097213 w 3097213"/>
                <a:gd name="connsiteY2" fmla="*/ 1527175 h 1527175"/>
                <a:gd name="connsiteX3" fmla="*/ 0 w 3097213"/>
                <a:gd name="connsiteY3" fmla="*/ 1527175 h 152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7213" h="1527175">
                  <a:moveTo>
                    <a:pt x="0" y="0"/>
                  </a:moveTo>
                  <a:lnTo>
                    <a:pt x="3097213" y="0"/>
                  </a:lnTo>
                  <a:lnTo>
                    <a:pt x="3097213" y="1527175"/>
                  </a:lnTo>
                  <a:lnTo>
                    <a:pt x="0" y="1527175"/>
                  </a:lnTo>
                  <a:close/>
                </a:path>
              </a:pathLst>
            </a:custGeom>
          </p:spPr>
        </p:pic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xmlns="" id="{E5647089-000E-4D81-ACE8-163C2ABFDC1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44" t="14640" r="15977" b="30982"/>
            <a:stretch>
              <a:fillRect/>
            </a:stretch>
          </p:blipFill>
          <p:spPr>
            <a:xfrm>
              <a:off x="7764139" y="3884539"/>
              <a:ext cx="3097213" cy="1527175"/>
            </a:xfrm>
            <a:custGeom>
              <a:avLst/>
              <a:gdLst>
                <a:gd name="connsiteX0" fmla="*/ 0 w 3097213"/>
                <a:gd name="connsiteY0" fmla="*/ 0 h 1527175"/>
                <a:gd name="connsiteX1" fmla="*/ 3097213 w 3097213"/>
                <a:gd name="connsiteY1" fmla="*/ 0 h 1527175"/>
                <a:gd name="connsiteX2" fmla="*/ 3097213 w 3097213"/>
                <a:gd name="connsiteY2" fmla="*/ 1527175 h 1527175"/>
                <a:gd name="connsiteX3" fmla="*/ 0 w 3097213"/>
                <a:gd name="connsiteY3" fmla="*/ 1527175 h 152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7213" h="1527175">
                  <a:moveTo>
                    <a:pt x="0" y="0"/>
                  </a:moveTo>
                  <a:lnTo>
                    <a:pt x="3097213" y="0"/>
                  </a:lnTo>
                  <a:lnTo>
                    <a:pt x="3097213" y="1527175"/>
                  </a:lnTo>
                  <a:lnTo>
                    <a:pt x="0" y="1527175"/>
                  </a:lnTo>
                  <a:close/>
                </a:path>
              </a:pathLst>
            </a:custGeom>
          </p:spPr>
        </p:pic>
        <p:sp>
          <p:nvSpPr>
            <p:cNvPr id="77" name="Rectangle 7">
              <a:extLst>
                <a:ext uri="{FF2B5EF4-FFF2-40B4-BE49-F238E27FC236}">
                  <a16:creationId xmlns:a16="http://schemas.microsoft.com/office/drawing/2014/main" xmlns="" id="{F9007583-7C85-4220-B203-1D2934C87C84}"/>
                </a:ext>
              </a:extLst>
            </p:cNvPr>
            <p:cNvSpPr/>
            <p:nvPr/>
          </p:nvSpPr>
          <p:spPr>
            <a:xfrm>
              <a:off x="1362075" y="3136036"/>
              <a:ext cx="9509121" cy="51980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78" name="TextBox 8">
              <a:extLst>
                <a:ext uri="{FF2B5EF4-FFF2-40B4-BE49-F238E27FC236}">
                  <a16:creationId xmlns:a16="http://schemas.microsoft.com/office/drawing/2014/main" xmlns="" id="{E7274E1C-3A27-48A3-8578-A69FDCBB9DA2}"/>
                </a:ext>
              </a:extLst>
            </p:cNvPr>
            <p:cNvSpPr txBox="1"/>
            <p:nvPr/>
          </p:nvSpPr>
          <p:spPr>
            <a:xfrm flipH="1">
              <a:off x="2550001" y="315055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sz="1400" b="1" dirty="0">
                <a:solidFill>
                  <a:schemeClr val="bg1">
                    <a:lumMod val="50000"/>
                  </a:schemeClr>
                </a:solidFill>
                <a:cs typeface="Lato Regular"/>
              </a:endParaRPr>
            </a:p>
          </p:txBody>
        </p:sp>
        <p:sp>
          <p:nvSpPr>
            <p:cNvPr id="79" name="TextBox 9">
              <a:extLst>
                <a:ext uri="{FF2B5EF4-FFF2-40B4-BE49-F238E27FC236}">
                  <a16:creationId xmlns:a16="http://schemas.microsoft.com/office/drawing/2014/main" xmlns="" id="{1D5AB537-067C-4A86-90C7-9A982F730755}"/>
                </a:ext>
              </a:extLst>
            </p:cNvPr>
            <p:cNvSpPr txBox="1"/>
            <p:nvPr/>
          </p:nvSpPr>
          <p:spPr>
            <a:xfrm flipH="1">
              <a:off x="1881562" y="3329145"/>
              <a:ext cx="22396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100" dirty="0">
                  <a:solidFill>
                    <a:schemeClr val="bg1">
                      <a:lumMod val="65000"/>
                    </a:schemeClr>
                  </a:solidFill>
                  <a:cs typeface="Lato Light"/>
                </a:rPr>
                <a:t>Lorem ipsum dolor</a:t>
              </a:r>
              <a:endParaRPr lang="en-US" sz="1100" b="1" dirty="0">
                <a:solidFill>
                  <a:schemeClr val="bg1">
                    <a:lumMod val="65000"/>
                  </a:schemeClr>
                </a:solidFill>
                <a:cs typeface="Lato Light"/>
              </a:endParaRPr>
            </a:p>
          </p:txBody>
        </p:sp>
        <p:sp>
          <p:nvSpPr>
            <p:cNvPr id="80" name="Rectangle 7">
              <a:extLst>
                <a:ext uri="{FF2B5EF4-FFF2-40B4-BE49-F238E27FC236}">
                  <a16:creationId xmlns:a16="http://schemas.microsoft.com/office/drawing/2014/main" xmlns="" id="{7C673FA1-A71A-4374-8062-3BDA449A602C}"/>
                </a:ext>
              </a:extLst>
            </p:cNvPr>
            <p:cNvSpPr/>
            <p:nvPr/>
          </p:nvSpPr>
          <p:spPr>
            <a:xfrm>
              <a:off x="1362075" y="5411714"/>
              <a:ext cx="9509121" cy="51980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81" name="TextBox 8">
              <a:extLst>
                <a:ext uri="{FF2B5EF4-FFF2-40B4-BE49-F238E27FC236}">
                  <a16:creationId xmlns:a16="http://schemas.microsoft.com/office/drawing/2014/main" xmlns="" id="{A95640D2-C1D6-4E3F-91B4-24A0FDF86094}"/>
                </a:ext>
              </a:extLst>
            </p:cNvPr>
            <p:cNvSpPr txBox="1"/>
            <p:nvPr/>
          </p:nvSpPr>
          <p:spPr>
            <a:xfrm flipH="1">
              <a:off x="2550001" y="542622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sz="1400" b="1" dirty="0">
                <a:solidFill>
                  <a:schemeClr val="bg1">
                    <a:lumMod val="50000"/>
                  </a:schemeClr>
                </a:solidFill>
                <a:cs typeface="Lato Regular"/>
              </a:endParaRPr>
            </a:p>
          </p:txBody>
        </p:sp>
        <p:sp>
          <p:nvSpPr>
            <p:cNvPr id="82" name="TextBox 9">
              <a:extLst>
                <a:ext uri="{FF2B5EF4-FFF2-40B4-BE49-F238E27FC236}">
                  <a16:creationId xmlns:a16="http://schemas.microsoft.com/office/drawing/2014/main" xmlns="" id="{440A1BD3-875A-4C5E-92D2-E4D2C3708E65}"/>
                </a:ext>
              </a:extLst>
            </p:cNvPr>
            <p:cNvSpPr txBox="1"/>
            <p:nvPr/>
          </p:nvSpPr>
          <p:spPr>
            <a:xfrm flipH="1">
              <a:off x="1881562" y="5604823"/>
              <a:ext cx="22396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100">
                  <a:solidFill>
                    <a:schemeClr val="bg1">
                      <a:lumMod val="65000"/>
                    </a:schemeClr>
                  </a:solidFill>
                  <a:cs typeface="Lato Light"/>
                </a:rPr>
                <a:t>Lorem ipsum dolor</a:t>
              </a:r>
              <a:endParaRPr lang="en-US" sz="1100" b="1" dirty="0">
                <a:solidFill>
                  <a:schemeClr val="bg1">
                    <a:lumMod val="65000"/>
                  </a:schemeClr>
                </a:solidFill>
                <a:cs typeface="Lato Light"/>
              </a:endParaRPr>
            </a:p>
          </p:txBody>
        </p:sp>
        <p:sp>
          <p:nvSpPr>
            <p:cNvPr id="83" name="TextBox 8">
              <a:extLst>
                <a:ext uri="{FF2B5EF4-FFF2-40B4-BE49-F238E27FC236}">
                  <a16:creationId xmlns:a16="http://schemas.microsoft.com/office/drawing/2014/main" xmlns="" id="{0C6E922A-BE83-49A0-B8B8-77EA7E3416C9}"/>
                </a:ext>
              </a:extLst>
            </p:cNvPr>
            <p:cNvSpPr txBox="1"/>
            <p:nvPr/>
          </p:nvSpPr>
          <p:spPr>
            <a:xfrm flipH="1">
              <a:off x="5689576" y="315055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sz="1400" b="1" dirty="0">
                <a:solidFill>
                  <a:schemeClr val="bg1">
                    <a:lumMod val="50000"/>
                  </a:schemeClr>
                </a:solidFill>
                <a:cs typeface="Lato Regular"/>
              </a:endParaRPr>
            </a:p>
          </p:txBody>
        </p:sp>
        <p:sp>
          <p:nvSpPr>
            <p:cNvPr id="84" name="TextBox 9">
              <a:extLst>
                <a:ext uri="{FF2B5EF4-FFF2-40B4-BE49-F238E27FC236}">
                  <a16:creationId xmlns:a16="http://schemas.microsoft.com/office/drawing/2014/main" xmlns="" id="{E5A55BDE-ECE6-4C5F-851E-E34831C65B21}"/>
                </a:ext>
              </a:extLst>
            </p:cNvPr>
            <p:cNvSpPr txBox="1"/>
            <p:nvPr/>
          </p:nvSpPr>
          <p:spPr>
            <a:xfrm flipH="1">
              <a:off x="5021137" y="3329145"/>
              <a:ext cx="22396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100" dirty="0">
                  <a:solidFill>
                    <a:schemeClr val="bg1">
                      <a:lumMod val="65000"/>
                    </a:schemeClr>
                  </a:solidFill>
                  <a:cs typeface="Lato Light"/>
                </a:rPr>
                <a:t>Lorem ipsum dolor</a:t>
              </a:r>
              <a:endParaRPr lang="en-US" sz="1100" b="1" dirty="0">
                <a:solidFill>
                  <a:schemeClr val="bg1">
                    <a:lumMod val="65000"/>
                  </a:schemeClr>
                </a:solidFill>
                <a:cs typeface="Lato Light"/>
              </a:endParaRPr>
            </a:p>
          </p:txBody>
        </p:sp>
        <p:sp>
          <p:nvSpPr>
            <p:cNvPr id="85" name="TextBox 8">
              <a:extLst>
                <a:ext uri="{FF2B5EF4-FFF2-40B4-BE49-F238E27FC236}">
                  <a16:creationId xmlns:a16="http://schemas.microsoft.com/office/drawing/2014/main" xmlns="" id="{E5CCA8AE-7D57-4AFF-8EA4-31615F2E7C69}"/>
                </a:ext>
              </a:extLst>
            </p:cNvPr>
            <p:cNvSpPr txBox="1"/>
            <p:nvPr/>
          </p:nvSpPr>
          <p:spPr>
            <a:xfrm flipH="1">
              <a:off x="8948823" y="315055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sz="1400" b="1" dirty="0">
                <a:solidFill>
                  <a:schemeClr val="bg1">
                    <a:lumMod val="50000"/>
                  </a:schemeClr>
                </a:solidFill>
                <a:cs typeface="Lato Regular"/>
              </a:endParaRPr>
            </a:p>
          </p:txBody>
        </p:sp>
        <p:sp>
          <p:nvSpPr>
            <p:cNvPr id="86" name="TextBox 9">
              <a:extLst>
                <a:ext uri="{FF2B5EF4-FFF2-40B4-BE49-F238E27FC236}">
                  <a16:creationId xmlns:a16="http://schemas.microsoft.com/office/drawing/2014/main" xmlns="" id="{250A3398-0915-4E41-AF21-D79A7AE8FE1C}"/>
                </a:ext>
              </a:extLst>
            </p:cNvPr>
            <p:cNvSpPr txBox="1"/>
            <p:nvPr/>
          </p:nvSpPr>
          <p:spPr>
            <a:xfrm flipH="1">
              <a:off x="8280384" y="3329145"/>
              <a:ext cx="22396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100" dirty="0">
                  <a:solidFill>
                    <a:schemeClr val="bg1">
                      <a:lumMod val="65000"/>
                    </a:schemeClr>
                  </a:solidFill>
                  <a:cs typeface="Lato Light"/>
                </a:rPr>
                <a:t>Lorem ipsum dolor</a:t>
              </a:r>
              <a:endParaRPr lang="en-US" sz="1100" b="1" dirty="0">
                <a:solidFill>
                  <a:schemeClr val="bg1">
                    <a:lumMod val="65000"/>
                  </a:schemeClr>
                </a:solidFill>
                <a:cs typeface="Lato Light"/>
              </a:endParaRPr>
            </a:p>
          </p:txBody>
        </p:sp>
        <p:sp>
          <p:nvSpPr>
            <p:cNvPr id="87" name="TextBox 8">
              <a:extLst>
                <a:ext uri="{FF2B5EF4-FFF2-40B4-BE49-F238E27FC236}">
                  <a16:creationId xmlns:a16="http://schemas.microsoft.com/office/drawing/2014/main" xmlns="" id="{A4E06143-D62F-4D8A-8C20-7C293EF9FD61}"/>
                </a:ext>
              </a:extLst>
            </p:cNvPr>
            <p:cNvSpPr txBox="1"/>
            <p:nvPr/>
          </p:nvSpPr>
          <p:spPr>
            <a:xfrm flipH="1">
              <a:off x="5689576" y="5418744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sz="1400" b="1" dirty="0">
                <a:solidFill>
                  <a:schemeClr val="bg1">
                    <a:lumMod val="50000"/>
                  </a:schemeClr>
                </a:solidFill>
                <a:cs typeface="Lato Regular"/>
              </a:endParaRPr>
            </a:p>
          </p:txBody>
        </p:sp>
        <p:sp>
          <p:nvSpPr>
            <p:cNvPr id="88" name="TextBox 9">
              <a:extLst>
                <a:ext uri="{FF2B5EF4-FFF2-40B4-BE49-F238E27FC236}">
                  <a16:creationId xmlns:a16="http://schemas.microsoft.com/office/drawing/2014/main" xmlns="" id="{50DC8CF4-4FBD-4FF6-BD31-36818E3A1888}"/>
                </a:ext>
              </a:extLst>
            </p:cNvPr>
            <p:cNvSpPr txBox="1"/>
            <p:nvPr/>
          </p:nvSpPr>
          <p:spPr>
            <a:xfrm flipH="1">
              <a:off x="5021137" y="5597338"/>
              <a:ext cx="22396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100" dirty="0">
                  <a:solidFill>
                    <a:schemeClr val="bg1">
                      <a:lumMod val="65000"/>
                    </a:schemeClr>
                  </a:solidFill>
                  <a:cs typeface="Lato Light"/>
                </a:rPr>
                <a:t>Lorem ipsum dolor</a:t>
              </a:r>
              <a:endParaRPr lang="en-US" sz="1100" b="1" dirty="0">
                <a:solidFill>
                  <a:schemeClr val="bg1">
                    <a:lumMod val="65000"/>
                  </a:schemeClr>
                </a:solidFill>
                <a:cs typeface="Lato Light"/>
              </a:endParaRPr>
            </a:p>
          </p:txBody>
        </p:sp>
        <p:sp>
          <p:nvSpPr>
            <p:cNvPr id="89" name="TextBox 8">
              <a:extLst>
                <a:ext uri="{FF2B5EF4-FFF2-40B4-BE49-F238E27FC236}">
                  <a16:creationId xmlns:a16="http://schemas.microsoft.com/office/drawing/2014/main" xmlns="" id="{F78C5FE9-0107-4687-9001-3861788389A3}"/>
                </a:ext>
              </a:extLst>
            </p:cNvPr>
            <p:cNvSpPr txBox="1"/>
            <p:nvPr/>
          </p:nvSpPr>
          <p:spPr>
            <a:xfrm flipH="1">
              <a:off x="8948823" y="5418744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sz="1400" b="1" dirty="0">
                <a:solidFill>
                  <a:schemeClr val="bg1">
                    <a:lumMod val="50000"/>
                  </a:schemeClr>
                </a:solidFill>
                <a:cs typeface="Lato Regular"/>
              </a:endParaRPr>
            </a:p>
          </p:txBody>
        </p:sp>
        <p:sp>
          <p:nvSpPr>
            <p:cNvPr id="90" name="TextBox 9">
              <a:extLst>
                <a:ext uri="{FF2B5EF4-FFF2-40B4-BE49-F238E27FC236}">
                  <a16:creationId xmlns:a16="http://schemas.microsoft.com/office/drawing/2014/main" xmlns="" id="{536A082A-67FC-4904-A8DA-CF8A6DBC12AE}"/>
                </a:ext>
              </a:extLst>
            </p:cNvPr>
            <p:cNvSpPr txBox="1"/>
            <p:nvPr/>
          </p:nvSpPr>
          <p:spPr>
            <a:xfrm flipH="1">
              <a:off x="8280384" y="5597338"/>
              <a:ext cx="22396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100" dirty="0">
                  <a:solidFill>
                    <a:schemeClr val="bg1">
                      <a:lumMod val="65000"/>
                    </a:schemeClr>
                  </a:solidFill>
                  <a:cs typeface="Lato Light"/>
                </a:rPr>
                <a:t>Lorem ipsum dolor</a:t>
              </a:r>
              <a:endParaRPr lang="en-US" sz="1100" b="1" dirty="0">
                <a:solidFill>
                  <a:schemeClr val="bg1">
                    <a:lumMod val="65000"/>
                  </a:schemeClr>
                </a:solidFill>
                <a:cs typeface="Lato Ligh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9497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4E6B65BF-A707-4DE4-856C-F905B3309EDE}"/>
              </a:ext>
            </a:extLst>
          </p:cNvPr>
          <p:cNvSpPr>
            <a:spLocks/>
          </p:cNvSpPr>
          <p:nvPr/>
        </p:nvSpPr>
        <p:spPr bwMode="auto">
          <a:xfrm>
            <a:off x="1" y="2652658"/>
            <a:ext cx="12890624" cy="61739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9DBC58DA-37C3-494C-97F7-748BF3489CBE}"/>
              </a:ext>
            </a:extLst>
          </p:cNvPr>
          <p:cNvSpPr>
            <a:spLocks/>
          </p:cNvSpPr>
          <p:nvPr/>
        </p:nvSpPr>
        <p:spPr bwMode="auto">
          <a:xfrm>
            <a:off x="8385528" y="2601573"/>
            <a:ext cx="2148752" cy="3222265"/>
          </a:xfrm>
          <a:custGeom>
            <a:avLst/>
            <a:gdLst>
              <a:gd name="T0" fmla="*/ 912 w 912"/>
              <a:gd name="T1" fmla="*/ 2414 h 2684"/>
              <a:gd name="T2" fmla="*/ 457 w 912"/>
              <a:gd name="T3" fmla="*/ 2684 h 2684"/>
              <a:gd name="T4" fmla="*/ 0 w 912"/>
              <a:gd name="T5" fmla="*/ 2414 h 2684"/>
              <a:gd name="T6" fmla="*/ 0 w 912"/>
              <a:gd name="T7" fmla="*/ 0 h 2684"/>
              <a:gd name="T8" fmla="*/ 912 w 912"/>
              <a:gd name="T9" fmla="*/ 0 h 2684"/>
              <a:gd name="T10" fmla="*/ 912 w 912"/>
              <a:gd name="T11" fmla="*/ 2414 h 2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2" h="2684">
                <a:moveTo>
                  <a:pt x="912" y="2414"/>
                </a:moveTo>
                <a:lnTo>
                  <a:pt x="457" y="2684"/>
                </a:lnTo>
                <a:lnTo>
                  <a:pt x="0" y="2414"/>
                </a:lnTo>
                <a:lnTo>
                  <a:pt x="0" y="0"/>
                </a:lnTo>
                <a:lnTo>
                  <a:pt x="912" y="0"/>
                </a:lnTo>
                <a:lnTo>
                  <a:pt x="912" y="2414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6D21EEB5-51C5-46D7-A01C-ABF78FC01D4C}"/>
              </a:ext>
            </a:extLst>
          </p:cNvPr>
          <p:cNvSpPr>
            <a:spLocks/>
          </p:cNvSpPr>
          <p:nvPr/>
        </p:nvSpPr>
        <p:spPr bwMode="auto">
          <a:xfrm>
            <a:off x="8385528" y="2601573"/>
            <a:ext cx="2148752" cy="2837457"/>
          </a:xfrm>
          <a:custGeom>
            <a:avLst/>
            <a:gdLst>
              <a:gd name="T0" fmla="*/ 912 w 912"/>
              <a:gd name="T1" fmla="*/ 2414 h 2684"/>
              <a:gd name="T2" fmla="*/ 457 w 912"/>
              <a:gd name="T3" fmla="*/ 2684 h 2684"/>
              <a:gd name="T4" fmla="*/ 0 w 912"/>
              <a:gd name="T5" fmla="*/ 2414 h 2684"/>
              <a:gd name="T6" fmla="*/ 0 w 912"/>
              <a:gd name="T7" fmla="*/ 0 h 2684"/>
              <a:gd name="T8" fmla="*/ 912 w 912"/>
              <a:gd name="T9" fmla="*/ 0 h 2684"/>
              <a:gd name="T10" fmla="*/ 912 w 912"/>
              <a:gd name="T11" fmla="*/ 2414 h 2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2" h="2684">
                <a:moveTo>
                  <a:pt x="912" y="2414"/>
                </a:moveTo>
                <a:lnTo>
                  <a:pt x="457" y="2684"/>
                </a:lnTo>
                <a:lnTo>
                  <a:pt x="0" y="2414"/>
                </a:lnTo>
                <a:lnTo>
                  <a:pt x="0" y="0"/>
                </a:lnTo>
                <a:lnTo>
                  <a:pt x="912" y="0"/>
                </a:lnTo>
                <a:lnTo>
                  <a:pt x="912" y="241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0BEAC0C5-1560-42B1-848E-FEBBB2F98443}"/>
              </a:ext>
            </a:extLst>
          </p:cNvPr>
          <p:cNvSpPr>
            <a:spLocks/>
          </p:cNvSpPr>
          <p:nvPr/>
        </p:nvSpPr>
        <p:spPr bwMode="auto">
          <a:xfrm>
            <a:off x="8385528" y="2597344"/>
            <a:ext cx="457080" cy="305061"/>
          </a:xfrm>
          <a:custGeom>
            <a:avLst/>
            <a:gdLst>
              <a:gd name="T0" fmla="*/ 194 w 194"/>
              <a:gd name="T1" fmla="*/ 148 h 148"/>
              <a:gd name="T2" fmla="*/ 0 w 194"/>
              <a:gd name="T3" fmla="*/ 0 h 148"/>
              <a:gd name="T4" fmla="*/ 194 w 194"/>
              <a:gd name="T5" fmla="*/ 0 h 148"/>
              <a:gd name="T6" fmla="*/ 194 w 194"/>
              <a:gd name="T7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4" h="148">
                <a:moveTo>
                  <a:pt x="194" y="148"/>
                </a:moveTo>
                <a:lnTo>
                  <a:pt x="0" y="0"/>
                </a:lnTo>
                <a:lnTo>
                  <a:pt x="194" y="0"/>
                </a:lnTo>
                <a:lnTo>
                  <a:pt x="194" y="14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810302C7-39AD-4DF7-80FC-2B58EFDE17B0}"/>
              </a:ext>
            </a:extLst>
          </p:cNvPr>
          <p:cNvSpPr>
            <a:spLocks/>
          </p:cNvSpPr>
          <p:nvPr/>
        </p:nvSpPr>
        <p:spPr bwMode="auto">
          <a:xfrm>
            <a:off x="8385528" y="1255789"/>
            <a:ext cx="2148752" cy="842106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8F398C4F-F62A-4E4F-9DF6-F2D99E030C9C}"/>
              </a:ext>
            </a:extLst>
          </p:cNvPr>
          <p:cNvSpPr>
            <a:spLocks/>
          </p:cNvSpPr>
          <p:nvPr/>
        </p:nvSpPr>
        <p:spPr bwMode="auto">
          <a:xfrm>
            <a:off x="8385528" y="1894916"/>
            <a:ext cx="457080" cy="202977"/>
          </a:xfrm>
          <a:custGeom>
            <a:avLst/>
            <a:gdLst>
              <a:gd name="T0" fmla="*/ 194 w 194"/>
              <a:gd name="T1" fmla="*/ 0 h 147"/>
              <a:gd name="T2" fmla="*/ 0 w 194"/>
              <a:gd name="T3" fmla="*/ 147 h 147"/>
              <a:gd name="T4" fmla="*/ 194 w 194"/>
              <a:gd name="T5" fmla="*/ 147 h 147"/>
              <a:gd name="T6" fmla="*/ 194 w 194"/>
              <a:gd name="T7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4" h="147">
                <a:moveTo>
                  <a:pt x="194" y="0"/>
                </a:moveTo>
                <a:lnTo>
                  <a:pt x="0" y="147"/>
                </a:lnTo>
                <a:lnTo>
                  <a:pt x="194" y="147"/>
                </a:lnTo>
                <a:lnTo>
                  <a:pt x="19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A570C7C1-681A-406A-A259-5E46C5F2DD55}"/>
              </a:ext>
            </a:extLst>
          </p:cNvPr>
          <p:cNvSpPr>
            <a:spLocks/>
          </p:cNvSpPr>
          <p:nvPr/>
        </p:nvSpPr>
        <p:spPr bwMode="auto">
          <a:xfrm>
            <a:off x="8385528" y="4893051"/>
            <a:ext cx="2148752" cy="712536"/>
          </a:xfrm>
          <a:custGeom>
            <a:avLst/>
            <a:gdLst>
              <a:gd name="T0" fmla="*/ 912 w 912"/>
              <a:gd name="T1" fmla="*/ 0 h 674"/>
              <a:gd name="T2" fmla="*/ 457 w 912"/>
              <a:gd name="T3" fmla="*/ 270 h 674"/>
              <a:gd name="T4" fmla="*/ 0 w 912"/>
              <a:gd name="T5" fmla="*/ 0 h 674"/>
              <a:gd name="T6" fmla="*/ 0 w 912"/>
              <a:gd name="T7" fmla="*/ 404 h 674"/>
              <a:gd name="T8" fmla="*/ 457 w 912"/>
              <a:gd name="T9" fmla="*/ 674 h 674"/>
              <a:gd name="T10" fmla="*/ 912 w 912"/>
              <a:gd name="T11" fmla="*/ 404 h 674"/>
              <a:gd name="T12" fmla="*/ 912 w 912"/>
              <a:gd name="T13" fmla="*/ 0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2" h="674">
                <a:moveTo>
                  <a:pt x="912" y="0"/>
                </a:moveTo>
                <a:lnTo>
                  <a:pt x="457" y="270"/>
                </a:lnTo>
                <a:lnTo>
                  <a:pt x="0" y="0"/>
                </a:lnTo>
                <a:lnTo>
                  <a:pt x="0" y="404"/>
                </a:lnTo>
                <a:lnTo>
                  <a:pt x="457" y="674"/>
                </a:lnTo>
                <a:lnTo>
                  <a:pt x="912" y="404"/>
                </a:lnTo>
                <a:lnTo>
                  <a:pt x="9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9C4EF8AD-FFC7-457A-8B5B-02A122A04E3D}"/>
              </a:ext>
            </a:extLst>
          </p:cNvPr>
          <p:cNvSpPr>
            <a:spLocks/>
          </p:cNvSpPr>
          <p:nvPr/>
        </p:nvSpPr>
        <p:spPr bwMode="auto">
          <a:xfrm>
            <a:off x="8163492" y="1944682"/>
            <a:ext cx="2577560" cy="100748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" name="文本框 45">
            <a:extLst>
              <a:ext uri="{FF2B5EF4-FFF2-40B4-BE49-F238E27FC236}">
                <a16:creationId xmlns:a16="http://schemas.microsoft.com/office/drawing/2014/main" xmlns="" id="{6B7AF8F6-89D4-4031-963A-30098EF6614A}"/>
              </a:ext>
            </a:extLst>
          </p:cNvPr>
          <p:cNvSpPr txBox="1"/>
          <p:nvPr/>
        </p:nvSpPr>
        <p:spPr>
          <a:xfrm>
            <a:off x="9069720" y="1963157"/>
            <a:ext cx="715569" cy="683367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</a:p>
        </p:txBody>
      </p:sp>
      <p:sp>
        <p:nvSpPr>
          <p:cNvPr id="45" name="文本框 48">
            <a:extLst>
              <a:ext uri="{FF2B5EF4-FFF2-40B4-BE49-F238E27FC236}">
                <a16:creationId xmlns:a16="http://schemas.microsoft.com/office/drawing/2014/main" xmlns="" id="{03579EB4-C5E4-4130-8DAA-2FF08BFC0CB1}"/>
              </a:ext>
            </a:extLst>
          </p:cNvPr>
          <p:cNvSpPr txBox="1"/>
          <p:nvPr/>
        </p:nvSpPr>
        <p:spPr>
          <a:xfrm>
            <a:off x="8333395" y="2430773"/>
            <a:ext cx="2259175" cy="392114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标题文本预设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3BF9E6E0-1F54-4563-9F0C-3D01EE95CE7F}"/>
              </a:ext>
            </a:extLst>
          </p:cNvPr>
          <p:cNvGrpSpPr/>
          <p:nvPr/>
        </p:nvGrpSpPr>
        <p:grpSpPr>
          <a:xfrm>
            <a:off x="9201079" y="4965302"/>
            <a:ext cx="517655" cy="516863"/>
            <a:chOff x="8552930" y="4924573"/>
            <a:chExt cx="815593" cy="488850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649928A5-3D45-4A1F-ACF8-E1EB6EC0CB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9893" y="5003253"/>
              <a:ext cx="586069" cy="410170"/>
            </a:xfrm>
            <a:custGeom>
              <a:avLst/>
              <a:gdLst>
                <a:gd name="T0" fmla="*/ 80 w 174"/>
                <a:gd name="T1" fmla="*/ 5 h 211"/>
                <a:gd name="T2" fmla="*/ 3 w 174"/>
                <a:gd name="T3" fmla="*/ 82 h 211"/>
                <a:gd name="T4" fmla="*/ 0 w 174"/>
                <a:gd name="T5" fmla="*/ 89 h 211"/>
                <a:gd name="T6" fmla="*/ 0 w 174"/>
                <a:gd name="T7" fmla="*/ 201 h 211"/>
                <a:gd name="T8" fmla="*/ 11 w 174"/>
                <a:gd name="T9" fmla="*/ 211 h 211"/>
                <a:gd name="T10" fmla="*/ 38 w 174"/>
                <a:gd name="T11" fmla="*/ 211 h 211"/>
                <a:gd name="T12" fmla="*/ 48 w 174"/>
                <a:gd name="T13" fmla="*/ 201 h 211"/>
                <a:gd name="T14" fmla="*/ 48 w 174"/>
                <a:gd name="T15" fmla="*/ 156 h 211"/>
                <a:gd name="T16" fmla="*/ 58 w 174"/>
                <a:gd name="T17" fmla="*/ 145 h 211"/>
                <a:gd name="T18" fmla="*/ 116 w 174"/>
                <a:gd name="T19" fmla="*/ 145 h 211"/>
                <a:gd name="T20" fmla="*/ 127 w 174"/>
                <a:gd name="T21" fmla="*/ 156 h 211"/>
                <a:gd name="T22" fmla="*/ 127 w 174"/>
                <a:gd name="T23" fmla="*/ 201 h 211"/>
                <a:gd name="T24" fmla="*/ 137 w 174"/>
                <a:gd name="T25" fmla="*/ 211 h 211"/>
                <a:gd name="T26" fmla="*/ 164 w 174"/>
                <a:gd name="T27" fmla="*/ 211 h 211"/>
                <a:gd name="T28" fmla="*/ 174 w 174"/>
                <a:gd name="T29" fmla="*/ 201 h 211"/>
                <a:gd name="T30" fmla="*/ 174 w 174"/>
                <a:gd name="T31" fmla="*/ 89 h 211"/>
                <a:gd name="T32" fmla="*/ 171 w 174"/>
                <a:gd name="T33" fmla="*/ 82 h 211"/>
                <a:gd name="T34" fmla="*/ 95 w 174"/>
                <a:gd name="T35" fmla="*/ 5 h 211"/>
                <a:gd name="T36" fmla="*/ 80 w 174"/>
                <a:gd name="T37" fmla="*/ 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4" h="211">
                  <a:moveTo>
                    <a:pt x="80" y="5"/>
                  </a:moveTo>
                  <a:cubicBezTo>
                    <a:pt x="3" y="82"/>
                    <a:pt x="3" y="82"/>
                    <a:pt x="3" y="82"/>
                  </a:cubicBezTo>
                  <a:cubicBezTo>
                    <a:pt x="1" y="84"/>
                    <a:pt x="0" y="87"/>
                    <a:pt x="0" y="8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7"/>
                    <a:pt x="5" y="211"/>
                    <a:pt x="11" y="211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43" y="211"/>
                    <a:pt x="48" y="207"/>
                    <a:pt x="48" y="201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0"/>
                    <a:pt x="53" y="145"/>
                    <a:pt x="58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2" y="145"/>
                    <a:pt x="127" y="150"/>
                    <a:pt x="127" y="156"/>
                  </a:cubicBezTo>
                  <a:cubicBezTo>
                    <a:pt x="127" y="201"/>
                    <a:pt x="127" y="201"/>
                    <a:pt x="127" y="201"/>
                  </a:cubicBezTo>
                  <a:cubicBezTo>
                    <a:pt x="127" y="207"/>
                    <a:pt x="131" y="211"/>
                    <a:pt x="137" y="211"/>
                  </a:cubicBezTo>
                  <a:cubicBezTo>
                    <a:pt x="164" y="211"/>
                    <a:pt x="164" y="211"/>
                    <a:pt x="164" y="211"/>
                  </a:cubicBezTo>
                  <a:cubicBezTo>
                    <a:pt x="170" y="211"/>
                    <a:pt x="174" y="207"/>
                    <a:pt x="174" y="201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4" y="87"/>
                    <a:pt x="173" y="84"/>
                    <a:pt x="171" y="82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1" y="0"/>
                    <a:pt x="84" y="0"/>
                    <a:pt x="8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8FFD8468-D8F2-4C1F-A60E-46CF38588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9125628" y="4931022"/>
              <a:ext cx="55710" cy="138013"/>
            </a:xfrm>
            <a:custGeom>
              <a:avLst/>
              <a:gdLst>
                <a:gd name="T0" fmla="*/ 8 w 17"/>
                <a:gd name="T1" fmla="*/ 71 h 71"/>
                <a:gd name="T2" fmla="*/ 0 w 17"/>
                <a:gd name="T3" fmla="*/ 63 h 71"/>
                <a:gd name="T4" fmla="*/ 0 w 17"/>
                <a:gd name="T5" fmla="*/ 9 h 71"/>
                <a:gd name="T6" fmla="*/ 8 w 17"/>
                <a:gd name="T7" fmla="*/ 0 h 71"/>
                <a:gd name="T8" fmla="*/ 17 w 17"/>
                <a:gd name="T9" fmla="*/ 9 h 71"/>
                <a:gd name="T10" fmla="*/ 17 w 17"/>
                <a:gd name="T11" fmla="*/ 63 h 71"/>
                <a:gd name="T12" fmla="*/ 8 w 17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1">
                  <a:moveTo>
                    <a:pt x="8" y="71"/>
                  </a:moveTo>
                  <a:cubicBezTo>
                    <a:pt x="3" y="71"/>
                    <a:pt x="0" y="67"/>
                    <a:pt x="0" y="6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7" y="67"/>
                    <a:pt x="13" y="71"/>
                    <a:pt x="8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2AA57072-8A09-4C82-B872-7C3C1CCF82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2930" y="4924573"/>
              <a:ext cx="815593" cy="255389"/>
            </a:xfrm>
            <a:custGeom>
              <a:avLst/>
              <a:gdLst>
                <a:gd name="T0" fmla="*/ 234 w 242"/>
                <a:gd name="T1" fmla="*/ 131 h 131"/>
                <a:gd name="T2" fmla="*/ 229 w 242"/>
                <a:gd name="T3" fmla="*/ 128 h 131"/>
                <a:gd name="T4" fmla="*/ 127 w 242"/>
                <a:gd name="T5" fmla="*/ 26 h 131"/>
                <a:gd name="T6" fmla="*/ 112 w 242"/>
                <a:gd name="T7" fmla="*/ 26 h 131"/>
                <a:gd name="T8" fmla="*/ 13 w 242"/>
                <a:gd name="T9" fmla="*/ 125 h 131"/>
                <a:gd name="T10" fmla="*/ 2 w 242"/>
                <a:gd name="T11" fmla="*/ 124 h 131"/>
                <a:gd name="T12" fmla="*/ 3 w 242"/>
                <a:gd name="T13" fmla="*/ 115 h 131"/>
                <a:gd name="T14" fmla="*/ 114 w 242"/>
                <a:gd name="T15" fmla="*/ 3 h 131"/>
                <a:gd name="T16" fmla="*/ 125 w 242"/>
                <a:gd name="T17" fmla="*/ 3 h 131"/>
                <a:gd name="T18" fmla="*/ 239 w 242"/>
                <a:gd name="T19" fmla="*/ 118 h 131"/>
                <a:gd name="T20" fmla="*/ 239 w 242"/>
                <a:gd name="T21" fmla="*/ 128 h 131"/>
                <a:gd name="T22" fmla="*/ 234 w 242"/>
                <a:gd name="T2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2" h="131">
                  <a:moveTo>
                    <a:pt x="234" y="131"/>
                  </a:moveTo>
                  <a:cubicBezTo>
                    <a:pt x="232" y="131"/>
                    <a:pt x="230" y="130"/>
                    <a:pt x="229" y="128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3" y="22"/>
                    <a:pt x="116" y="22"/>
                    <a:pt x="112" y="2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0" y="128"/>
                    <a:pt x="5" y="128"/>
                    <a:pt x="2" y="124"/>
                  </a:cubicBezTo>
                  <a:cubicBezTo>
                    <a:pt x="0" y="121"/>
                    <a:pt x="0" y="117"/>
                    <a:pt x="3" y="115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7" y="0"/>
                    <a:pt x="122" y="0"/>
                    <a:pt x="125" y="3"/>
                  </a:cubicBezTo>
                  <a:cubicBezTo>
                    <a:pt x="239" y="118"/>
                    <a:pt x="239" y="118"/>
                    <a:pt x="239" y="118"/>
                  </a:cubicBezTo>
                  <a:cubicBezTo>
                    <a:pt x="241" y="120"/>
                    <a:pt x="242" y="125"/>
                    <a:pt x="239" y="128"/>
                  </a:cubicBezTo>
                  <a:cubicBezTo>
                    <a:pt x="238" y="130"/>
                    <a:pt x="236" y="131"/>
                    <a:pt x="234" y="1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C7EDD0C0-4756-47DC-9E25-DFE63F5F1E65}"/>
              </a:ext>
            </a:extLst>
          </p:cNvPr>
          <p:cNvSpPr>
            <a:spLocks/>
          </p:cNvSpPr>
          <p:nvPr/>
        </p:nvSpPr>
        <p:spPr bwMode="auto">
          <a:xfrm>
            <a:off x="5365136" y="1255788"/>
            <a:ext cx="2146398" cy="835168"/>
          </a:xfrm>
          <a:prstGeom prst="rect">
            <a:avLst/>
          </a:prstGeom>
          <a:solidFill>
            <a:srgbClr val="06A7DB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9BA5F7D7-AFEE-443B-B63D-A78C9D3E5022}"/>
              </a:ext>
            </a:extLst>
          </p:cNvPr>
          <p:cNvSpPr>
            <a:spLocks/>
          </p:cNvSpPr>
          <p:nvPr/>
        </p:nvSpPr>
        <p:spPr bwMode="auto">
          <a:xfrm>
            <a:off x="5411995" y="2815675"/>
            <a:ext cx="2146398" cy="3222267"/>
          </a:xfrm>
          <a:custGeom>
            <a:avLst/>
            <a:gdLst>
              <a:gd name="T0" fmla="*/ 911 w 911"/>
              <a:gd name="T1" fmla="*/ 2779 h 3048"/>
              <a:gd name="T2" fmla="*/ 456 w 911"/>
              <a:gd name="T3" fmla="*/ 3048 h 3048"/>
              <a:gd name="T4" fmla="*/ 0 w 911"/>
              <a:gd name="T5" fmla="*/ 2779 h 3048"/>
              <a:gd name="T6" fmla="*/ 0 w 911"/>
              <a:gd name="T7" fmla="*/ 0 h 3048"/>
              <a:gd name="T8" fmla="*/ 911 w 911"/>
              <a:gd name="T9" fmla="*/ 0 h 3048"/>
              <a:gd name="T10" fmla="*/ 911 w 911"/>
              <a:gd name="T11" fmla="*/ 2779 h 3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1" h="3048">
                <a:moveTo>
                  <a:pt x="911" y="2779"/>
                </a:moveTo>
                <a:lnTo>
                  <a:pt x="456" y="3048"/>
                </a:lnTo>
                <a:lnTo>
                  <a:pt x="0" y="2779"/>
                </a:lnTo>
                <a:lnTo>
                  <a:pt x="0" y="0"/>
                </a:lnTo>
                <a:lnTo>
                  <a:pt x="911" y="0"/>
                </a:lnTo>
                <a:lnTo>
                  <a:pt x="911" y="2779"/>
                </a:lnTo>
                <a:close/>
              </a:path>
            </a:pathLst>
          </a:custGeom>
          <a:solidFill>
            <a:srgbClr val="06A7DB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B80E36AD-2095-4533-8123-BD4E34DF1212}"/>
              </a:ext>
            </a:extLst>
          </p:cNvPr>
          <p:cNvSpPr>
            <a:spLocks/>
          </p:cNvSpPr>
          <p:nvPr/>
        </p:nvSpPr>
        <p:spPr bwMode="auto">
          <a:xfrm>
            <a:off x="5365136" y="2601571"/>
            <a:ext cx="2146398" cy="3222269"/>
          </a:xfrm>
          <a:custGeom>
            <a:avLst/>
            <a:gdLst>
              <a:gd name="T0" fmla="*/ 911 w 911"/>
              <a:gd name="T1" fmla="*/ 2779 h 3048"/>
              <a:gd name="T2" fmla="*/ 456 w 911"/>
              <a:gd name="T3" fmla="*/ 3048 h 3048"/>
              <a:gd name="T4" fmla="*/ 0 w 911"/>
              <a:gd name="T5" fmla="*/ 2779 h 3048"/>
              <a:gd name="T6" fmla="*/ 0 w 911"/>
              <a:gd name="T7" fmla="*/ 0 h 3048"/>
              <a:gd name="T8" fmla="*/ 911 w 911"/>
              <a:gd name="T9" fmla="*/ 0 h 3048"/>
              <a:gd name="T10" fmla="*/ 911 w 911"/>
              <a:gd name="T11" fmla="*/ 2779 h 3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1" h="3048">
                <a:moveTo>
                  <a:pt x="911" y="2779"/>
                </a:moveTo>
                <a:lnTo>
                  <a:pt x="456" y="3048"/>
                </a:lnTo>
                <a:lnTo>
                  <a:pt x="0" y="2779"/>
                </a:lnTo>
                <a:lnTo>
                  <a:pt x="0" y="0"/>
                </a:lnTo>
                <a:lnTo>
                  <a:pt x="911" y="0"/>
                </a:lnTo>
                <a:lnTo>
                  <a:pt x="911" y="277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D8DC8298-0A35-48C1-A8A2-81126851D358}"/>
              </a:ext>
            </a:extLst>
          </p:cNvPr>
          <p:cNvSpPr>
            <a:spLocks/>
          </p:cNvSpPr>
          <p:nvPr/>
        </p:nvSpPr>
        <p:spPr bwMode="auto">
          <a:xfrm>
            <a:off x="5365136" y="4296223"/>
            <a:ext cx="2146398" cy="713594"/>
          </a:xfrm>
          <a:custGeom>
            <a:avLst/>
            <a:gdLst>
              <a:gd name="T0" fmla="*/ 911 w 911"/>
              <a:gd name="T1" fmla="*/ 0 h 675"/>
              <a:gd name="T2" fmla="*/ 456 w 911"/>
              <a:gd name="T3" fmla="*/ 271 h 675"/>
              <a:gd name="T4" fmla="*/ 0 w 911"/>
              <a:gd name="T5" fmla="*/ 0 h 675"/>
              <a:gd name="T6" fmla="*/ 0 w 911"/>
              <a:gd name="T7" fmla="*/ 405 h 675"/>
              <a:gd name="T8" fmla="*/ 456 w 911"/>
              <a:gd name="T9" fmla="*/ 675 h 675"/>
              <a:gd name="T10" fmla="*/ 911 w 911"/>
              <a:gd name="T11" fmla="*/ 405 h 675"/>
              <a:gd name="T12" fmla="*/ 911 w 911"/>
              <a:gd name="T13" fmla="*/ 0 h 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1" h="675">
                <a:moveTo>
                  <a:pt x="911" y="0"/>
                </a:moveTo>
                <a:lnTo>
                  <a:pt x="456" y="271"/>
                </a:lnTo>
                <a:lnTo>
                  <a:pt x="0" y="0"/>
                </a:lnTo>
                <a:lnTo>
                  <a:pt x="0" y="405"/>
                </a:lnTo>
                <a:lnTo>
                  <a:pt x="456" y="675"/>
                </a:lnTo>
                <a:lnTo>
                  <a:pt x="911" y="405"/>
                </a:lnTo>
                <a:lnTo>
                  <a:pt x="9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43E17CE1-3705-4701-B06E-07A1B31E6507}"/>
              </a:ext>
            </a:extLst>
          </p:cNvPr>
          <p:cNvSpPr>
            <a:spLocks/>
          </p:cNvSpPr>
          <p:nvPr/>
        </p:nvSpPr>
        <p:spPr bwMode="auto">
          <a:xfrm>
            <a:off x="5150734" y="1894916"/>
            <a:ext cx="2577561" cy="1007487"/>
          </a:xfrm>
          <a:prstGeom prst="rect">
            <a:avLst/>
          </a:prstGeom>
          <a:solidFill>
            <a:srgbClr val="06A7DB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6" name="文本框 44">
            <a:extLst>
              <a:ext uri="{FF2B5EF4-FFF2-40B4-BE49-F238E27FC236}">
                <a16:creationId xmlns:a16="http://schemas.microsoft.com/office/drawing/2014/main" xmlns="" id="{70D5C40C-8687-421E-A6A6-D81C91DB292B}"/>
              </a:ext>
            </a:extLst>
          </p:cNvPr>
          <p:cNvSpPr txBox="1"/>
          <p:nvPr/>
        </p:nvSpPr>
        <p:spPr>
          <a:xfrm>
            <a:off x="6088509" y="1894916"/>
            <a:ext cx="702010" cy="683367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</a:p>
        </p:txBody>
      </p:sp>
      <p:sp>
        <p:nvSpPr>
          <p:cNvPr id="57" name="文本框 47">
            <a:extLst>
              <a:ext uri="{FF2B5EF4-FFF2-40B4-BE49-F238E27FC236}">
                <a16:creationId xmlns:a16="http://schemas.microsoft.com/office/drawing/2014/main" xmlns="" id="{0FC7DA17-6566-43D6-9DA2-17B7F3B1A407}"/>
              </a:ext>
            </a:extLst>
          </p:cNvPr>
          <p:cNvSpPr txBox="1"/>
          <p:nvPr/>
        </p:nvSpPr>
        <p:spPr>
          <a:xfrm>
            <a:off x="5309927" y="2424659"/>
            <a:ext cx="2259175" cy="392114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标题文本预设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64D7147E-A714-49F2-B15D-514BFEE63ACE}"/>
              </a:ext>
            </a:extLst>
          </p:cNvPr>
          <p:cNvGrpSpPr/>
          <p:nvPr/>
        </p:nvGrpSpPr>
        <p:grpSpPr>
          <a:xfrm>
            <a:off x="6237158" y="4958417"/>
            <a:ext cx="553362" cy="515504"/>
            <a:chOff x="5795567" y="6129639"/>
            <a:chExt cx="842330" cy="487565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C29BE804-4F9F-4AA0-8D08-9C87319E4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567" y="6177368"/>
              <a:ext cx="762112" cy="439836"/>
            </a:xfrm>
            <a:custGeom>
              <a:avLst/>
              <a:gdLst>
                <a:gd name="T0" fmla="*/ 113 w 226"/>
                <a:gd name="T1" fmla="*/ 226 h 226"/>
                <a:gd name="T2" fmla="*/ 226 w 226"/>
                <a:gd name="T3" fmla="*/ 113 h 226"/>
                <a:gd name="T4" fmla="*/ 213 w 226"/>
                <a:gd name="T5" fmla="*/ 60 h 226"/>
                <a:gd name="T6" fmla="*/ 210 w 226"/>
                <a:gd name="T7" fmla="*/ 60 h 226"/>
                <a:gd name="T8" fmla="*/ 209 w 226"/>
                <a:gd name="T9" fmla="*/ 60 h 226"/>
                <a:gd name="T10" fmla="*/ 194 w 226"/>
                <a:gd name="T11" fmla="*/ 59 h 226"/>
                <a:gd name="T12" fmla="*/ 184 w 226"/>
                <a:gd name="T13" fmla="*/ 69 h 226"/>
                <a:gd name="T14" fmla="*/ 196 w 226"/>
                <a:gd name="T15" fmla="*/ 113 h 226"/>
                <a:gd name="T16" fmla="*/ 113 w 226"/>
                <a:gd name="T17" fmla="*/ 196 h 226"/>
                <a:gd name="T18" fmla="*/ 30 w 226"/>
                <a:gd name="T19" fmla="*/ 113 h 226"/>
                <a:gd name="T20" fmla="*/ 113 w 226"/>
                <a:gd name="T21" fmla="*/ 30 h 226"/>
                <a:gd name="T22" fmla="*/ 157 w 226"/>
                <a:gd name="T23" fmla="*/ 42 h 226"/>
                <a:gd name="T24" fmla="*/ 166 w 226"/>
                <a:gd name="T25" fmla="*/ 33 h 226"/>
                <a:gd name="T26" fmla="*/ 165 w 226"/>
                <a:gd name="T27" fmla="*/ 16 h 226"/>
                <a:gd name="T28" fmla="*/ 165 w 226"/>
                <a:gd name="T29" fmla="*/ 13 h 226"/>
                <a:gd name="T30" fmla="*/ 113 w 226"/>
                <a:gd name="T31" fmla="*/ 0 h 226"/>
                <a:gd name="T32" fmla="*/ 0 w 226"/>
                <a:gd name="T33" fmla="*/ 113 h 226"/>
                <a:gd name="T34" fmla="*/ 113 w 226"/>
                <a:gd name="T35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6" h="226">
                  <a:moveTo>
                    <a:pt x="113" y="226"/>
                  </a:moveTo>
                  <a:cubicBezTo>
                    <a:pt x="176" y="226"/>
                    <a:pt x="226" y="175"/>
                    <a:pt x="226" y="113"/>
                  </a:cubicBezTo>
                  <a:cubicBezTo>
                    <a:pt x="226" y="94"/>
                    <a:pt x="221" y="76"/>
                    <a:pt x="213" y="60"/>
                  </a:cubicBezTo>
                  <a:cubicBezTo>
                    <a:pt x="212" y="60"/>
                    <a:pt x="211" y="60"/>
                    <a:pt x="210" y="60"/>
                  </a:cubicBezTo>
                  <a:cubicBezTo>
                    <a:pt x="210" y="60"/>
                    <a:pt x="209" y="60"/>
                    <a:pt x="209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84" y="69"/>
                    <a:pt x="184" y="69"/>
                    <a:pt x="184" y="69"/>
                  </a:cubicBezTo>
                  <a:cubicBezTo>
                    <a:pt x="192" y="82"/>
                    <a:pt x="196" y="97"/>
                    <a:pt x="196" y="113"/>
                  </a:cubicBezTo>
                  <a:cubicBezTo>
                    <a:pt x="196" y="159"/>
                    <a:pt x="159" y="196"/>
                    <a:pt x="113" y="196"/>
                  </a:cubicBezTo>
                  <a:cubicBezTo>
                    <a:pt x="68" y="196"/>
                    <a:pt x="30" y="159"/>
                    <a:pt x="30" y="113"/>
                  </a:cubicBezTo>
                  <a:cubicBezTo>
                    <a:pt x="30" y="67"/>
                    <a:pt x="68" y="30"/>
                    <a:pt x="113" y="30"/>
                  </a:cubicBezTo>
                  <a:cubicBezTo>
                    <a:pt x="129" y="30"/>
                    <a:pt x="144" y="34"/>
                    <a:pt x="157" y="42"/>
                  </a:cubicBezTo>
                  <a:cubicBezTo>
                    <a:pt x="166" y="33"/>
                    <a:pt x="166" y="33"/>
                    <a:pt x="166" y="33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5"/>
                    <a:pt x="165" y="14"/>
                    <a:pt x="165" y="13"/>
                  </a:cubicBezTo>
                  <a:cubicBezTo>
                    <a:pt x="150" y="4"/>
                    <a:pt x="132" y="0"/>
                    <a:pt x="113" y="0"/>
                  </a:cubicBezTo>
                  <a:cubicBezTo>
                    <a:pt x="51" y="0"/>
                    <a:pt x="0" y="50"/>
                    <a:pt x="0" y="113"/>
                  </a:cubicBezTo>
                  <a:cubicBezTo>
                    <a:pt x="0" y="175"/>
                    <a:pt x="51" y="226"/>
                    <a:pt x="113" y="2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DB8C0636-CBFF-4EAD-8BC9-668F4F0DC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1653" y="6288297"/>
              <a:ext cx="374371" cy="215404"/>
            </a:xfrm>
            <a:custGeom>
              <a:avLst/>
              <a:gdLst>
                <a:gd name="T0" fmla="*/ 55 w 111"/>
                <a:gd name="T1" fmla="*/ 27 h 111"/>
                <a:gd name="T2" fmla="*/ 58 w 111"/>
                <a:gd name="T3" fmla="*/ 27 h 111"/>
                <a:gd name="T4" fmla="*/ 78 w 111"/>
                <a:gd name="T5" fmla="*/ 6 h 111"/>
                <a:gd name="T6" fmla="*/ 79 w 111"/>
                <a:gd name="T7" fmla="*/ 5 h 111"/>
                <a:gd name="T8" fmla="*/ 55 w 111"/>
                <a:gd name="T9" fmla="*/ 0 h 111"/>
                <a:gd name="T10" fmla="*/ 0 w 111"/>
                <a:gd name="T11" fmla="*/ 56 h 111"/>
                <a:gd name="T12" fmla="*/ 55 w 111"/>
                <a:gd name="T13" fmla="*/ 111 h 111"/>
                <a:gd name="T14" fmla="*/ 111 w 111"/>
                <a:gd name="T15" fmla="*/ 56 h 111"/>
                <a:gd name="T16" fmla="*/ 106 w 111"/>
                <a:gd name="T17" fmla="*/ 32 h 111"/>
                <a:gd name="T18" fmla="*/ 105 w 111"/>
                <a:gd name="T19" fmla="*/ 33 h 111"/>
                <a:gd name="T20" fmla="*/ 84 w 111"/>
                <a:gd name="T21" fmla="*/ 54 h 111"/>
                <a:gd name="T22" fmla="*/ 84 w 111"/>
                <a:gd name="T23" fmla="*/ 56 h 111"/>
                <a:gd name="T24" fmla="*/ 55 w 111"/>
                <a:gd name="T25" fmla="*/ 85 h 111"/>
                <a:gd name="T26" fmla="*/ 26 w 111"/>
                <a:gd name="T27" fmla="*/ 56 h 111"/>
                <a:gd name="T28" fmla="*/ 55 w 111"/>
                <a:gd name="T29" fmla="*/ 2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111">
                  <a:moveTo>
                    <a:pt x="55" y="27"/>
                  </a:moveTo>
                  <a:cubicBezTo>
                    <a:pt x="56" y="27"/>
                    <a:pt x="57" y="27"/>
                    <a:pt x="58" y="27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2" y="2"/>
                    <a:pt x="64" y="0"/>
                    <a:pt x="55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5" y="111"/>
                  </a:cubicBezTo>
                  <a:cubicBezTo>
                    <a:pt x="86" y="111"/>
                    <a:pt x="111" y="87"/>
                    <a:pt x="111" y="56"/>
                  </a:cubicBezTo>
                  <a:cubicBezTo>
                    <a:pt x="111" y="47"/>
                    <a:pt x="109" y="39"/>
                    <a:pt x="106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5"/>
                    <a:pt x="84" y="56"/>
                  </a:cubicBezTo>
                  <a:cubicBezTo>
                    <a:pt x="84" y="72"/>
                    <a:pt x="71" y="85"/>
                    <a:pt x="55" y="85"/>
                  </a:cubicBezTo>
                  <a:cubicBezTo>
                    <a:pt x="39" y="85"/>
                    <a:pt x="26" y="72"/>
                    <a:pt x="26" y="56"/>
                  </a:cubicBezTo>
                  <a:cubicBezTo>
                    <a:pt x="26" y="40"/>
                    <a:pt x="39" y="27"/>
                    <a:pt x="55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158F9BA9-4FD2-4EB8-9A3D-A1016F861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4501" y="6129639"/>
              <a:ext cx="423396" cy="246360"/>
            </a:xfrm>
            <a:custGeom>
              <a:avLst/>
              <a:gdLst>
                <a:gd name="T0" fmla="*/ 106 w 126"/>
                <a:gd name="T1" fmla="*/ 34 h 126"/>
                <a:gd name="T2" fmla="*/ 112 w 126"/>
                <a:gd name="T3" fmla="*/ 28 h 126"/>
                <a:gd name="T4" fmla="*/ 112 w 126"/>
                <a:gd name="T5" fmla="*/ 18 h 126"/>
                <a:gd name="T6" fmla="*/ 108 w 126"/>
                <a:gd name="T7" fmla="*/ 14 h 126"/>
                <a:gd name="T8" fmla="*/ 103 w 126"/>
                <a:gd name="T9" fmla="*/ 12 h 126"/>
                <a:gd name="T10" fmla="*/ 98 w 126"/>
                <a:gd name="T11" fmla="*/ 14 h 126"/>
                <a:gd name="T12" fmla="*/ 91 w 126"/>
                <a:gd name="T13" fmla="*/ 21 h 126"/>
                <a:gd name="T14" fmla="*/ 89 w 126"/>
                <a:gd name="T15" fmla="*/ 2 h 126"/>
                <a:gd name="T16" fmla="*/ 87 w 126"/>
                <a:gd name="T17" fmla="*/ 0 h 126"/>
                <a:gd name="T18" fmla="*/ 85 w 126"/>
                <a:gd name="T19" fmla="*/ 1 h 126"/>
                <a:gd name="T20" fmla="*/ 58 w 126"/>
                <a:gd name="T21" fmla="*/ 28 h 126"/>
                <a:gd name="T22" fmla="*/ 54 w 126"/>
                <a:gd name="T23" fmla="*/ 38 h 126"/>
                <a:gd name="T24" fmla="*/ 54 w 126"/>
                <a:gd name="T25" fmla="*/ 39 h 126"/>
                <a:gd name="T26" fmla="*/ 56 w 126"/>
                <a:gd name="T27" fmla="*/ 56 h 126"/>
                <a:gd name="T28" fmla="*/ 46 w 126"/>
                <a:gd name="T29" fmla="*/ 66 h 126"/>
                <a:gd name="T30" fmla="*/ 28 w 126"/>
                <a:gd name="T31" fmla="*/ 84 h 126"/>
                <a:gd name="T32" fmla="*/ 27 w 126"/>
                <a:gd name="T33" fmla="*/ 84 h 126"/>
                <a:gd name="T34" fmla="*/ 10 w 126"/>
                <a:gd name="T35" fmla="*/ 102 h 126"/>
                <a:gd name="T36" fmla="*/ 2 w 126"/>
                <a:gd name="T37" fmla="*/ 109 h 126"/>
                <a:gd name="T38" fmla="*/ 1 w 126"/>
                <a:gd name="T39" fmla="*/ 113 h 126"/>
                <a:gd name="T40" fmla="*/ 0 w 126"/>
                <a:gd name="T41" fmla="*/ 119 h 126"/>
                <a:gd name="T42" fmla="*/ 6 w 126"/>
                <a:gd name="T43" fmla="*/ 126 h 126"/>
                <a:gd name="T44" fmla="*/ 6 w 126"/>
                <a:gd name="T45" fmla="*/ 126 h 126"/>
                <a:gd name="T46" fmla="*/ 13 w 126"/>
                <a:gd name="T47" fmla="*/ 125 h 126"/>
                <a:gd name="T48" fmla="*/ 17 w 126"/>
                <a:gd name="T49" fmla="*/ 124 h 126"/>
                <a:gd name="T50" fmla="*/ 71 w 126"/>
                <a:gd name="T51" fmla="*/ 70 h 126"/>
                <a:gd name="T52" fmla="*/ 87 w 126"/>
                <a:gd name="T53" fmla="*/ 71 h 126"/>
                <a:gd name="T54" fmla="*/ 87 w 126"/>
                <a:gd name="T55" fmla="*/ 71 h 126"/>
                <a:gd name="T56" fmla="*/ 88 w 126"/>
                <a:gd name="T57" fmla="*/ 71 h 126"/>
                <a:gd name="T58" fmla="*/ 97 w 126"/>
                <a:gd name="T59" fmla="*/ 67 h 126"/>
                <a:gd name="T60" fmla="*/ 124 w 126"/>
                <a:gd name="T61" fmla="*/ 40 h 126"/>
                <a:gd name="T62" fmla="*/ 123 w 126"/>
                <a:gd name="T63" fmla="*/ 36 h 126"/>
                <a:gd name="T64" fmla="*/ 106 w 126"/>
                <a:gd name="T65" fmla="*/ 3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6" h="126">
                  <a:moveTo>
                    <a:pt x="106" y="34"/>
                  </a:moveTo>
                  <a:cubicBezTo>
                    <a:pt x="112" y="28"/>
                    <a:pt x="112" y="28"/>
                    <a:pt x="112" y="28"/>
                  </a:cubicBezTo>
                  <a:cubicBezTo>
                    <a:pt x="115" y="26"/>
                    <a:pt x="115" y="21"/>
                    <a:pt x="112" y="18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6" y="13"/>
                    <a:pt x="105" y="12"/>
                    <a:pt x="103" y="12"/>
                  </a:cubicBezTo>
                  <a:cubicBezTo>
                    <a:pt x="101" y="12"/>
                    <a:pt x="99" y="13"/>
                    <a:pt x="98" y="14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1"/>
                    <a:pt x="88" y="0"/>
                    <a:pt x="87" y="0"/>
                  </a:cubicBezTo>
                  <a:cubicBezTo>
                    <a:pt x="86" y="0"/>
                    <a:pt x="86" y="0"/>
                    <a:pt x="85" y="1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5" y="31"/>
                    <a:pt x="54" y="34"/>
                    <a:pt x="54" y="38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1" y="110"/>
                    <a:pt x="1" y="112"/>
                    <a:pt x="1" y="113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3"/>
                    <a:pt x="3" y="126"/>
                    <a:pt x="6" y="126"/>
                  </a:cubicBezTo>
                  <a:cubicBezTo>
                    <a:pt x="6" y="126"/>
                    <a:pt x="6" y="126"/>
                    <a:pt x="6" y="12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4" y="125"/>
                    <a:pt x="16" y="125"/>
                    <a:pt x="17" y="124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91" y="71"/>
                    <a:pt x="94" y="70"/>
                    <a:pt x="97" y="67"/>
                  </a:cubicBezTo>
                  <a:cubicBezTo>
                    <a:pt x="124" y="40"/>
                    <a:pt x="124" y="40"/>
                    <a:pt x="124" y="40"/>
                  </a:cubicBezTo>
                  <a:cubicBezTo>
                    <a:pt x="126" y="38"/>
                    <a:pt x="125" y="36"/>
                    <a:pt x="123" y="36"/>
                  </a:cubicBezTo>
                  <a:lnTo>
                    <a:pt x="10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05B53160-BA74-41E6-ABF4-020280B547CC}"/>
              </a:ext>
            </a:extLst>
          </p:cNvPr>
          <p:cNvSpPr>
            <a:spLocks/>
          </p:cNvSpPr>
          <p:nvPr/>
        </p:nvSpPr>
        <p:spPr bwMode="auto">
          <a:xfrm>
            <a:off x="1919459" y="2601573"/>
            <a:ext cx="2151109" cy="3222266"/>
          </a:xfrm>
          <a:custGeom>
            <a:avLst/>
            <a:gdLst>
              <a:gd name="T0" fmla="*/ 0 w 913"/>
              <a:gd name="T1" fmla="*/ 2414 h 2684"/>
              <a:gd name="T2" fmla="*/ 456 w 913"/>
              <a:gd name="T3" fmla="*/ 2684 h 2684"/>
              <a:gd name="T4" fmla="*/ 913 w 913"/>
              <a:gd name="T5" fmla="*/ 2414 h 2684"/>
              <a:gd name="T6" fmla="*/ 913 w 913"/>
              <a:gd name="T7" fmla="*/ 0 h 2684"/>
              <a:gd name="T8" fmla="*/ 0 w 913"/>
              <a:gd name="T9" fmla="*/ 0 h 2684"/>
              <a:gd name="T10" fmla="*/ 0 w 913"/>
              <a:gd name="T11" fmla="*/ 2414 h 2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2684">
                <a:moveTo>
                  <a:pt x="0" y="2414"/>
                </a:moveTo>
                <a:lnTo>
                  <a:pt x="456" y="2684"/>
                </a:lnTo>
                <a:lnTo>
                  <a:pt x="913" y="2414"/>
                </a:lnTo>
                <a:lnTo>
                  <a:pt x="913" y="0"/>
                </a:lnTo>
                <a:lnTo>
                  <a:pt x="0" y="0"/>
                </a:lnTo>
                <a:lnTo>
                  <a:pt x="0" y="2414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6D8585BD-3F26-430B-8DC0-4975EBFD5EC0}"/>
              </a:ext>
            </a:extLst>
          </p:cNvPr>
          <p:cNvSpPr>
            <a:spLocks/>
          </p:cNvSpPr>
          <p:nvPr/>
        </p:nvSpPr>
        <p:spPr bwMode="auto">
          <a:xfrm>
            <a:off x="1919459" y="2601571"/>
            <a:ext cx="2151109" cy="2837456"/>
          </a:xfrm>
          <a:custGeom>
            <a:avLst/>
            <a:gdLst>
              <a:gd name="T0" fmla="*/ 0 w 913"/>
              <a:gd name="T1" fmla="*/ 2414 h 2684"/>
              <a:gd name="T2" fmla="*/ 456 w 913"/>
              <a:gd name="T3" fmla="*/ 2684 h 2684"/>
              <a:gd name="T4" fmla="*/ 913 w 913"/>
              <a:gd name="T5" fmla="*/ 2414 h 2684"/>
              <a:gd name="T6" fmla="*/ 913 w 913"/>
              <a:gd name="T7" fmla="*/ 0 h 2684"/>
              <a:gd name="T8" fmla="*/ 0 w 913"/>
              <a:gd name="T9" fmla="*/ 0 h 2684"/>
              <a:gd name="T10" fmla="*/ 0 w 913"/>
              <a:gd name="T11" fmla="*/ 2414 h 2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2684">
                <a:moveTo>
                  <a:pt x="0" y="2414"/>
                </a:moveTo>
                <a:lnTo>
                  <a:pt x="456" y="2684"/>
                </a:lnTo>
                <a:lnTo>
                  <a:pt x="913" y="2414"/>
                </a:lnTo>
                <a:lnTo>
                  <a:pt x="913" y="0"/>
                </a:lnTo>
                <a:lnTo>
                  <a:pt x="0" y="0"/>
                </a:lnTo>
                <a:lnTo>
                  <a:pt x="0" y="241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7A7756B2-EBA5-43FE-BA6D-4FBA45227763}"/>
              </a:ext>
            </a:extLst>
          </p:cNvPr>
          <p:cNvSpPr>
            <a:spLocks/>
          </p:cNvSpPr>
          <p:nvPr/>
        </p:nvSpPr>
        <p:spPr bwMode="auto">
          <a:xfrm>
            <a:off x="3613487" y="2597343"/>
            <a:ext cx="457080" cy="305061"/>
          </a:xfrm>
          <a:custGeom>
            <a:avLst/>
            <a:gdLst>
              <a:gd name="T0" fmla="*/ 0 w 194"/>
              <a:gd name="T1" fmla="*/ 148 h 148"/>
              <a:gd name="T2" fmla="*/ 194 w 194"/>
              <a:gd name="T3" fmla="*/ 0 h 148"/>
              <a:gd name="T4" fmla="*/ 0 w 194"/>
              <a:gd name="T5" fmla="*/ 0 h 148"/>
              <a:gd name="T6" fmla="*/ 0 w 194"/>
              <a:gd name="T7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4" h="148">
                <a:moveTo>
                  <a:pt x="0" y="148"/>
                </a:moveTo>
                <a:lnTo>
                  <a:pt x="194" y="0"/>
                </a:lnTo>
                <a:lnTo>
                  <a:pt x="0" y="0"/>
                </a:lnTo>
                <a:lnTo>
                  <a:pt x="0" y="14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EC4B5ED2-9405-4197-AD94-496A8E088DF5}"/>
              </a:ext>
            </a:extLst>
          </p:cNvPr>
          <p:cNvSpPr>
            <a:spLocks/>
          </p:cNvSpPr>
          <p:nvPr/>
        </p:nvSpPr>
        <p:spPr bwMode="auto">
          <a:xfrm>
            <a:off x="1919459" y="1255787"/>
            <a:ext cx="2151109" cy="835010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610EF4C9-BAF7-4791-B1F7-53A4CCCAB5F7}"/>
              </a:ext>
            </a:extLst>
          </p:cNvPr>
          <p:cNvSpPr>
            <a:spLocks/>
          </p:cNvSpPr>
          <p:nvPr/>
        </p:nvSpPr>
        <p:spPr bwMode="auto">
          <a:xfrm>
            <a:off x="3613487" y="1894916"/>
            <a:ext cx="457080" cy="202977"/>
          </a:xfrm>
          <a:custGeom>
            <a:avLst/>
            <a:gdLst>
              <a:gd name="T0" fmla="*/ 0 w 194"/>
              <a:gd name="T1" fmla="*/ 0 h 147"/>
              <a:gd name="T2" fmla="*/ 194 w 194"/>
              <a:gd name="T3" fmla="*/ 147 h 147"/>
              <a:gd name="T4" fmla="*/ 0 w 194"/>
              <a:gd name="T5" fmla="*/ 147 h 147"/>
              <a:gd name="T6" fmla="*/ 0 w 194"/>
              <a:gd name="T7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4" h="147">
                <a:moveTo>
                  <a:pt x="0" y="0"/>
                </a:moveTo>
                <a:lnTo>
                  <a:pt x="194" y="147"/>
                </a:lnTo>
                <a:lnTo>
                  <a:pt x="0" y="14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xmlns="" id="{EDB4D24D-1F9F-45EA-BCB7-B243A034E04D}"/>
              </a:ext>
            </a:extLst>
          </p:cNvPr>
          <p:cNvSpPr>
            <a:spLocks/>
          </p:cNvSpPr>
          <p:nvPr/>
        </p:nvSpPr>
        <p:spPr bwMode="auto">
          <a:xfrm>
            <a:off x="1919459" y="3909297"/>
            <a:ext cx="2151109" cy="712535"/>
          </a:xfrm>
          <a:custGeom>
            <a:avLst/>
            <a:gdLst>
              <a:gd name="T0" fmla="*/ 913 w 913"/>
              <a:gd name="T1" fmla="*/ 0 h 674"/>
              <a:gd name="T2" fmla="*/ 456 w 913"/>
              <a:gd name="T3" fmla="*/ 270 h 674"/>
              <a:gd name="T4" fmla="*/ 0 w 913"/>
              <a:gd name="T5" fmla="*/ 0 h 674"/>
              <a:gd name="T6" fmla="*/ 0 w 913"/>
              <a:gd name="T7" fmla="*/ 404 h 674"/>
              <a:gd name="T8" fmla="*/ 456 w 913"/>
              <a:gd name="T9" fmla="*/ 674 h 674"/>
              <a:gd name="T10" fmla="*/ 913 w 913"/>
              <a:gd name="T11" fmla="*/ 404 h 674"/>
              <a:gd name="T12" fmla="*/ 913 w 913"/>
              <a:gd name="T13" fmla="*/ 0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3" h="674">
                <a:moveTo>
                  <a:pt x="913" y="0"/>
                </a:moveTo>
                <a:lnTo>
                  <a:pt x="456" y="270"/>
                </a:lnTo>
                <a:lnTo>
                  <a:pt x="0" y="0"/>
                </a:lnTo>
                <a:lnTo>
                  <a:pt x="0" y="404"/>
                </a:lnTo>
                <a:lnTo>
                  <a:pt x="456" y="674"/>
                </a:lnTo>
                <a:lnTo>
                  <a:pt x="913" y="404"/>
                </a:lnTo>
                <a:lnTo>
                  <a:pt x="9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C2B7608E-C134-4ECC-8142-BF9507AB889C}"/>
              </a:ext>
            </a:extLst>
          </p:cNvPr>
          <p:cNvSpPr>
            <a:spLocks/>
          </p:cNvSpPr>
          <p:nvPr/>
        </p:nvSpPr>
        <p:spPr bwMode="auto">
          <a:xfrm>
            <a:off x="1680261" y="1921499"/>
            <a:ext cx="2577561" cy="100748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0" name="文本框 43">
            <a:extLst>
              <a:ext uri="{FF2B5EF4-FFF2-40B4-BE49-F238E27FC236}">
                <a16:creationId xmlns:a16="http://schemas.microsoft.com/office/drawing/2014/main" xmlns="" id="{5705D2D2-3657-4FBD-A7F8-D9A8BBB43C15}"/>
              </a:ext>
            </a:extLst>
          </p:cNvPr>
          <p:cNvSpPr txBox="1"/>
          <p:nvPr/>
        </p:nvSpPr>
        <p:spPr>
          <a:xfrm>
            <a:off x="2526954" y="1959352"/>
            <a:ext cx="642690" cy="683366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</a:p>
        </p:txBody>
      </p:sp>
      <p:sp>
        <p:nvSpPr>
          <p:cNvPr id="71" name="文本框 46">
            <a:extLst>
              <a:ext uri="{FF2B5EF4-FFF2-40B4-BE49-F238E27FC236}">
                <a16:creationId xmlns:a16="http://schemas.microsoft.com/office/drawing/2014/main" xmlns="" id="{F2062596-41D9-4120-AFCE-0FA7FE7A0329}"/>
              </a:ext>
            </a:extLst>
          </p:cNvPr>
          <p:cNvSpPr txBox="1"/>
          <p:nvPr/>
        </p:nvSpPr>
        <p:spPr>
          <a:xfrm>
            <a:off x="1812566" y="2462893"/>
            <a:ext cx="2259175" cy="392114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标题文本预设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89ECAC37-F43A-483A-8157-5A4EE7CC3AED}"/>
              </a:ext>
            </a:extLst>
          </p:cNvPr>
          <p:cNvGrpSpPr/>
          <p:nvPr/>
        </p:nvGrpSpPr>
        <p:grpSpPr>
          <a:xfrm>
            <a:off x="2741027" y="4924328"/>
            <a:ext cx="555718" cy="555048"/>
            <a:chOff x="2425390" y="5816257"/>
            <a:chExt cx="915873" cy="524966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534DF88F-D73C-4188-A7A2-C74BBA541C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5390" y="5816257"/>
              <a:ext cx="915873" cy="524966"/>
            </a:xfrm>
            <a:custGeom>
              <a:avLst/>
              <a:gdLst>
                <a:gd name="T0" fmla="*/ 272 w 272"/>
                <a:gd name="T1" fmla="*/ 112 h 270"/>
                <a:gd name="T2" fmla="*/ 267 w 272"/>
                <a:gd name="T3" fmla="*/ 93 h 270"/>
                <a:gd name="T4" fmla="*/ 261 w 272"/>
                <a:gd name="T5" fmla="*/ 76 h 270"/>
                <a:gd name="T6" fmla="*/ 251 w 272"/>
                <a:gd name="T7" fmla="*/ 69 h 270"/>
                <a:gd name="T8" fmla="*/ 215 w 272"/>
                <a:gd name="T9" fmla="*/ 61 h 270"/>
                <a:gd name="T10" fmla="*/ 210 w 272"/>
                <a:gd name="T11" fmla="*/ 24 h 270"/>
                <a:gd name="T12" fmla="*/ 204 w 272"/>
                <a:gd name="T13" fmla="*/ 14 h 270"/>
                <a:gd name="T14" fmla="*/ 187 w 272"/>
                <a:gd name="T15" fmla="*/ 6 h 270"/>
                <a:gd name="T16" fmla="*/ 169 w 272"/>
                <a:gd name="T17" fmla="*/ 0 h 270"/>
                <a:gd name="T18" fmla="*/ 161 w 272"/>
                <a:gd name="T19" fmla="*/ 0 h 270"/>
                <a:gd name="T20" fmla="*/ 147 w 272"/>
                <a:gd name="T21" fmla="*/ 27 h 270"/>
                <a:gd name="T22" fmla="*/ 97 w 272"/>
                <a:gd name="T23" fmla="*/ 8 h 270"/>
                <a:gd name="T24" fmla="*/ 87 w 272"/>
                <a:gd name="T25" fmla="*/ 6 h 270"/>
                <a:gd name="T26" fmla="*/ 75 w 272"/>
                <a:gd name="T27" fmla="*/ 11 h 270"/>
                <a:gd name="T28" fmla="*/ 56 w 272"/>
                <a:gd name="T29" fmla="*/ 23 h 270"/>
                <a:gd name="T30" fmla="*/ 48 w 272"/>
                <a:gd name="T31" fmla="*/ 31 h 270"/>
                <a:gd name="T32" fmla="*/ 60 w 272"/>
                <a:gd name="T33" fmla="*/ 58 h 270"/>
                <a:gd name="T34" fmla="*/ 14 w 272"/>
                <a:gd name="T35" fmla="*/ 86 h 270"/>
                <a:gd name="T36" fmla="*/ 6 w 272"/>
                <a:gd name="T37" fmla="*/ 92 h 270"/>
                <a:gd name="T38" fmla="*/ 4 w 272"/>
                <a:gd name="T39" fmla="*/ 102 h 270"/>
                <a:gd name="T40" fmla="*/ 1 w 272"/>
                <a:gd name="T41" fmla="*/ 113 h 270"/>
                <a:gd name="T42" fmla="*/ 0 w 272"/>
                <a:gd name="T43" fmla="*/ 132 h 270"/>
                <a:gd name="T44" fmla="*/ 13 w 272"/>
                <a:gd name="T45" fmla="*/ 144 h 270"/>
                <a:gd name="T46" fmla="*/ 41 w 272"/>
                <a:gd name="T47" fmla="*/ 182 h 270"/>
                <a:gd name="T48" fmla="*/ 23 w 272"/>
                <a:gd name="T49" fmla="*/ 200 h 270"/>
                <a:gd name="T50" fmla="*/ 27 w 272"/>
                <a:gd name="T51" fmla="*/ 215 h 270"/>
                <a:gd name="T52" fmla="*/ 42 w 272"/>
                <a:gd name="T53" fmla="*/ 232 h 270"/>
                <a:gd name="T54" fmla="*/ 57 w 272"/>
                <a:gd name="T55" fmla="*/ 243 h 270"/>
                <a:gd name="T56" fmla="*/ 74 w 272"/>
                <a:gd name="T57" fmla="*/ 231 h 270"/>
                <a:gd name="T58" fmla="*/ 116 w 272"/>
                <a:gd name="T59" fmla="*/ 247 h 270"/>
                <a:gd name="T60" fmla="*/ 126 w 272"/>
                <a:gd name="T61" fmla="*/ 270 h 270"/>
                <a:gd name="T62" fmla="*/ 139 w 272"/>
                <a:gd name="T63" fmla="*/ 270 h 270"/>
                <a:gd name="T64" fmla="*/ 154 w 272"/>
                <a:gd name="T65" fmla="*/ 269 h 270"/>
                <a:gd name="T66" fmla="*/ 165 w 272"/>
                <a:gd name="T67" fmla="*/ 267 h 270"/>
                <a:gd name="T68" fmla="*/ 172 w 272"/>
                <a:gd name="T69" fmla="*/ 264 h 270"/>
                <a:gd name="T70" fmla="*/ 173 w 272"/>
                <a:gd name="T71" fmla="*/ 234 h 270"/>
                <a:gd name="T72" fmla="*/ 227 w 272"/>
                <a:gd name="T73" fmla="*/ 229 h 270"/>
                <a:gd name="T74" fmla="*/ 238 w 272"/>
                <a:gd name="T75" fmla="*/ 226 h 270"/>
                <a:gd name="T76" fmla="*/ 252 w 272"/>
                <a:gd name="T77" fmla="*/ 208 h 270"/>
                <a:gd name="T78" fmla="*/ 259 w 272"/>
                <a:gd name="T79" fmla="*/ 194 h 270"/>
                <a:gd name="T80" fmla="*/ 261 w 272"/>
                <a:gd name="T81" fmla="*/ 187 h 270"/>
                <a:gd name="T82" fmla="*/ 238 w 272"/>
                <a:gd name="T83" fmla="*/ 168 h 270"/>
                <a:gd name="T84" fmla="*/ 268 w 272"/>
                <a:gd name="T85" fmla="*/ 123 h 270"/>
                <a:gd name="T86" fmla="*/ 136 w 272"/>
                <a:gd name="T87" fmla="*/ 225 h 270"/>
                <a:gd name="T88" fmla="*/ 226 w 272"/>
                <a:gd name="T89" fmla="*/ 13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2" h="270">
                  <a:moveTo>
                    <a:pt x="272" y="114"/>
                  </a:moveTo>
                  <a:cubicBezTo>
                    <a:pt x="272" y="113"/>
                    <a:pt x="272" y="113"/>
                    <a:pt x="272" y="113"/>
                  </a:cubicBezTo>
                  <a:cubicBezTo>
                    <a:pt x="272" y="113"/>
                    <a:pt x="272" y="113"/>
                    <a:pt x="272" y="112"/>
                  </a:cubicBezTo>
                  <a:cubicBezTo>
                    <a:pt x="272" y="111"/>
                    <a:pt x="271" y="109"/>
                    <a:pt x="271" y="107"/>
                  </a:cubicBezTo>
                  <a:cubicBezTo>
                    <a:pt x="271" y="105"/>
                    <a:pt x="270" y="103"/>
                    <a:pt x="269" y="101"/>
                  </a:cubicBezTo>
                  <a:cubicBezTo>
                    <a:pt x="269" y="98"/>
                    <a:pt x="268" y="96"/>
                    <a:pt x="267" y="93"/>
                  </a:cubicBezTo>
                  <a:cubicBezTo>
                    <a:pt x="267" y="91"/>
                    <a:pt x="266" y="88"/>
                    <a:pt x="265" y="86"/>
                  </a:cubicBezTo>
                  <a:cubicBezTo>
                    <a:pt x="264" y="84"/>
                    <a:pt x="263" y="82"/>
                    <a:pt x="263" y="80"/>
                  </a:cubicBezTo>
                  <a:cubicBezTo>
                    <a:pt x="262" y="78"/>
                    <a:pt x="261" y="77"/>
                    <a:pt x="261" y="76"/>
                  </a:cubicBezTo>
                  <a:cubicBezTo>
                    <a:pt x="260" y="75"/>
                    <a:pt x="260" y="74"/>
                    <a:pt x="260" y="74"/>
                  </a:cubicBezTo>
                  <a:cubicBezTo>
                    <a:pt x="259" y="72"/>
                    <a:pt x="257" y="70"/>
                    <a:pt x="256" y="70"/>
                  </a:cubicBezTo>
                  <a:cubicBezTo>
                    <a:pt x="254" y="69"/>
                    <a:pt x="253" y="68"/>
                    <a:pt x="251" y="69"/>
                  </a:cubicBezTo>
                  <a:cubicBezTo>
                    <a:pt x="251" y="69"/>
                    <a:pt x="248" y="70"/>
                    <a:pt x="243" y="71"/>
                  </a:cubicBezTo>
                  <a:cubicBezTo>
                    <a:pt x="239" y="72"/>
                    <a:pt x="233" y="73"/>
                    <a:pt x="227" y="75"/>
                  </a:cubicBezTo>
                  <a:cubicBezTo>
                    <a:pt x="224" y="70"/>
                    <a:pt x="220" y="65"/>
                    <a:pt x="215" y="61"/>
                  </a:cubicBezTo>
                  <a:cubicBezTo>
                    <a:pt x="211" y="56"/>
                    <a:pt x="207" y="52"/>
                    <a:pt x="202" y="48"/>
                  </a:cubicBezTo>
                  <a:cubicBezTo>
                    <a:pt x="204" y="42"/>
                    <a:pt x="206" y="37"/>
                    <a:pt x="208" y="32"/>
                  </a:cubicBezTo>
                  <a:cubicBezTo>
                    <a:pt x="209" y="28"/>
                    <a:pt x="210" y="24"/>
                    <a:pt x="210" y="24"/>
                  </a:cubicBezTo>
                  <a:cubicBezTo>
                    <a:pt x="211" y="23"/>
                    <a:pt x="211" y="21"/>
                    <a:pt x="210" y="20"/>
                  </a:cubicBezTo>
                  <a:cubicBezTo>
                    <a:pt x="209" y="18"/>
                    <a:pt x="208" y="17"/>
                    <a:pt x="206" y="15"/>
                  </a:cubicBezTo>
                  <a:cubicBezTo>
                    <a:pt x="206" y="15"/>
                    <a:pt x="205" y="15"/>
                    <a:pt x="204" y="14"/>
                  </a:cubicBezTo>
                  <a:cubicBezTo>
                    <a:pt x="203" y="14"/>
                    <a:pt x="202" y="13"/>
                    <a:pt x="200" y="12"/>
                  </a:cubicBezTo>
                  <a:cubicBezTo>
                    <a:pt x="198" y="11"/>
                    <a:pt x="196" y="10"/>
                    <a:pt x="194" y="9"/>
                  </a:cubicBezTo>
                  <a:cubicBezTo>
                    <a:pt x="192" y="8"/>
                    <a:pt x="189" y="7"/>
                    <a:pt x="187" y="6"/>
                  </a:cubicBezTo>
                  <a:cubicBezTo>
                    <a:pt x="184" y="5"/>
                    <a:pt x="182" y="4"/>
                    <a:pt x="180" y="4"/>
                  </a:cubicBezTo>
                  <a:cubicBezTo>
                    <a:pt x="177" y="3"/>
                    <a:pt x="175" y="2"/>
                    <a:pt x="173" y="2"/>
                  </a:cubicBezTo>
                  <a:cubicBezTo>
                    <a:pt x="171" y="1"/>
                    <a:pt x="170" y="1"/>
                    <a:pt x="169" y="0"/>
                  </a:cubicBezTo>
                  <a:cubicBezTo>
                    <a:pt x="168" y="0"/>
                    <a:pt x="168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5" y="0"/>
                    <a:pt x="163" y="0"/>
                    <a:pt x="161" y="0"/>
                  </a:cubicBezTo>
                  <a:cubicBezTo>
                    <a:pt x="159" y="1"/>
                    <a:pt x="158" y="2"/>
                    <a:pt x="158" y="4"/>
                  </a:cubicBezTo>
                  <a:cubicBezTo>
                    <a:pt x="158" y="4"/>
                    <a:pt x="156" y="7"/>
                    <a:pt x="154" y="11"/>
                  </a:cubicBezTo>
                  <a:cubicBezTo>
                    <a:pt x="152" y="15"/>
                    <a:pt x="150" y="21"/>
                    <a:pt x="147" y="27"/>
                  </a:cubicBezTo>
                  <a:cubicBezTo>
                    <a:pt x="135" y="25"/>
                    <a:pt x="123" y="26"/>
                    <a:pt x="111" y="29"/>
                  </a:cubicBezTo>
                  <a:cubicBezTo>
                    <a:pt x="108" y="24"/>
                    <a:pt x="104" y="19"/>
                    <a:pt x="102" y="15"/>
                  </a:cubicBezTo>
                  <a:cubicBezTo>
                    <a:pt x="99" y="11"/>
                    <a:pt x="97" y="8"/>
                    <a:pt x="97" y="8"/>
                  </a:cubicBezTo>
                  <a:cubicBezTo>
                    <a:pt x="97" y="7"/>
                    <a:pt x="95" y="6"/>
                    <a:pt x="93" y="5"/>
                  </a:cubicBezTo>
                  <a:cubicBezTo>
                    <a:pt x="92" y="5"/>
                    <a:pt x="92" y="5"/>
                    <a:pt x="91" y="5"/>
                  </a:cubicBezTo>
                  <a:cubicBezTo>
                    <a:pt x="89" y="5"/>
                    <a:pt x="88" y="5"/>
                    <a:pt x="87" y="6"/>
                  </a:cubicBezTo>
                  <a:cubicBezTo>
                    <a:pt x="87" y="6"/>
                    <a:pt x="87" y="6"/>
                    <a:pt x="86" y="6"/>
                  </a:cubicBezTo>
                  <a:cubicBezTo>
                    <a:pt x="85" y="7"/>
                    <a:pt x="83" y="8"/>
                    <a:pt x="81" y="8"/>
                  </a:cubicBezTo>
                  <a:cubicBezTo>
                    <a:pt x="80" y="9"/>
                    <a:pt x="77" y="10"/>
                    <a:pt x="75" y="11"/>
                  </a:cubicBezTo>
                  <a:cubicBezTo>
                    <a:pt x="74" y="12"/>
                    <a:pt x="73" y="12"/>
                    <a:pt x="72" y="13"/>
                  </a:cubicBezTo>
                  <a:cubicBezTo>
                    <a:pt x="71" y="14"/>
                    <a:pt x="70" y="14"/>
                    <a:pt x="69" y="15"/>
                  </a:cubicBezTo>
                  <a:cubicBezTo>
                    <a:pt x="64" y="17"/>
                    <a:pt x="60" y="20"/>
                    <a:pt x="56" y="23"/>
                  </a:cubicBezTo>
                  <a:cubicBezTo>
                    <a:pt x="55" y="24"/>
                    <a:pt x="54" y="25"/>
                    <a:pt x="53" y="26"/>
                  </a:cubicBezTo>
                  <a:cubicBezTo>
                    <a:pt x="52" y="26"/>
                    <a:pt x="51" y="27"/>
                    <a:pt x="51" y="27"/>
                  </a:cubicBezTo>
                  <a:cubicBezTo>
                    <a:pt x="50" y="28"/>
                    <a:pt x="48" y="30"/>
                    <a:pt x="48" y="31"/>
                  </a:cubicBezTo>
                  <a:cubicBezTo>
                    <a:pt x="47" y="33"/>
                    <a:pt x="47" y="35"/>
                    <a:pt x="48" y="36"/>
                  </a:cubicBezTo>
                  <a:cubicBezTo>
                    <a:pt x="48" y="36"/>
                    <a:pt x="50" y="39"/>
                    <a:pt x="52" y="43"/>
                  </a:cubicBezTo>
                  <a:cubicBezTo>
                    <a:pt x="54" y="48"/>
                    <a:pt x="57" y="53"/>
                    <a:pt x="60" y="58"/>
                  </a:cubicBezTo>
                  <a:cubicBezTo>
                    <a:pt x="51" y="68"/>
                    <a:pt x="44" y="78"/>
                    <a:pt x="39" y="89"/>
                  </a:cubicBezTo>
                  <a:cubicBezTo>
                    <a:pt x="33" y="88"/>
                    <a:pt x="27" y="87"/>
                    <a:pt x="22" y="87"/>
                  </a:cubicBezTo>
                  <a:cubicBezTo>
                    <a:pt x="17" y="86"/>
                    <a:pt x="14" y="86"/>
                    <a:pt x="14" y="86"/>
                  </a:cubicBezTo>
                  <a:cubicBezTo>
                    <a:pt x="12" y="86"/>
                    <a:pt x="11" y="86"/>
                    <a:pt x="9" y="87"/>
                  </a:cubicBezTo>
                  <a:cubicBezTo>
                    <a:pt x="9" y="88"/>
                    <a:pt x="8" y="89"/>
                    <a:pt x="8" y="90"/>
                  </a:cubicBezTo>
                  <a:cubicBezTo>
                    <a:pt x="7" y="90"/>
                    <a:pt x="7" y="91"/>
                    <a:pt x="6" y="92"/>
                  </a:cubicBezTo>
                  <a:cubicBezTo>
                    <a:pt x="6" y="92"/>
                    <a:pt x="6" y="93"/>
                    <a:pt x="6" y="94"/>
                  </a:cubicBezTo>
                  <a:cubicBezTo>
                    <a:pt x="5" y="95"/>
                    <a:pt x="5" y="97"/>
                    <a:pt x="4" y="99"/>
                  </a:cubicBezTo>
                  <a:cubicBezTo>
                    <a:pt x="4" y="100"/>
                    <a:pt x="4" y="101"/>
                    <a:pt x="4" y="102"/>
                  </a:cubicBezTo>
                  <a:cubicBezTo>
                    <a:pt x="3" y="103"/>
                    <a:pt x="3" y="104"/>
                    <a:pt x="3" y="105"/>
                  </a:cubicBezTo>
                  <a:cubicBezTo>
                    <a:pt x="3" y="106"/>
                    <a:pt x="2" y="108"/>
                    <a:pt x="2" y="109"/>
                  </a:cubicBezTo>
                  <a:cubicBezTo>
                    <a:pt x="2" y="110"/>
                    <a:pt x="2" y="111"/>
                    <a:pt x="1" y="113"/>
                  </a:cubicBezTo>
                  <a:cubicBezTo>
                    <a:pt x="1" y="115"/>
                    <a:pt x="1" y="118"/>
                    <a:pt x="1" y="120"/>
                  </a:cubicBezTo>
                  <a:cubicBezTo>
                    <a:pt x="0" y="123"/>
                    <a:pt x="0" y="125"/>
                    <a:pt x="0" y="127"/>
                  </a:cubicBezTo>
                  <a:cubicBezTo>
                    <a:pt x="0" y="129"/>
                    <a:pt x="0" y="131"/>
                    <a:pt x="0" y="132"/>
                  </a:cubicBezTo>
                  <a:cubicBezTo>
                    <a:pt x="0" y="133"/>
                    <a:pt x="0" y="134"/>
                    <a:pt x="0" y="134"/>
                  </a:cubicBezTo>
                  <a:cubicBezTo>
                    <a:pt x="0" y="138"/>
                    <a:pt x="2" y="142"/>
                    <a:pt x="5" y="142"/>
                  </a:cubicBezTo>
                  <a:cubicBezTo>
                    <a:pt x="5" y="142"/>
                    <a:pt x="9" y="143"/>
                    <a:pt x="13" y="144"/>
                  </a:cubicBezTo>
                  <a:cubicBezTo>
                    <a:pt x="16" y="144"/>
                    <a:pt x="18" y="145"/>
                    <a:pt x="21" y="145"/>
                  </a:cubicBezTo>
                  <a:cubicBezTo>
                    <a:pt x="24" y="146"/>
                    <a:pt x="27" y="146"/>
                    <a:pt x="30" y="147"/>
                  </a:cubicBezTo>
                  <a:cubicBezTo>
                    <a:pt x="32" y="159"/>
                    <a:pt x="35" y="171"/>
                    <a:pt x="41" y="182"/>
                  </a:cubicBezTo>
                  <a:cubicBezTo>
                    <a:pt x="39" y="184"/>
                    <a:pt x="37" y="186"/>
                    <a:pt x="34" y="188"/>
                  </a:cubicBezTo>
                  <a:cubicBezTo>
                    <a:pt x="32" y="190"/>
                    <a:pt x="30" y="192"/>
                    <a:pt x="29" y="194"/>
                  </a:cubicBezTo>
                  <a:cubicBezTo>
                    <a:pt x="25" y="197"/>
                    <a:pt x="23" y="200"/>
                    <a:pt x="23" y="200"/>
                  </a:cubicBezTo>
                  <a:cubicBezTo>
                    <a:pt x="22" y="201"/>
                    <a:pt x="21" y="202"/>
                    <a:pt x="21" y="204"/>
                  </a:cubicBezTo>
                  <a:cubicBezTo>
                    <a:pt x="21" y="206"/>
                    <a:pt x="22" y="208"/>
                    <a:pt x="23" y="210"/>
                  </a:cubicBezTo>
                  <a:cubicBezTo>
                    <a:pt x="23" y="210"/>
                    <a:pt x="25" y="212"/>
                    <a:pt x="27" y="215"/>
                  </a:cubicBezTo>
                  <a:cubicBezTo>
                    <a:pt x="28" y="217"/>
                    <a:pt x="30" y="219"/>
                    <a:pt x="31" y="220"/>
                  </a:cubicBezTo>
                  <a:cubicBezTo>
                    <a:pt x="33" y="222"/>
                    <a:pt x="34" y="224"/>
                    <a:pt x="36" y="226"/>
                  </a:cubicBezTo>
                  <a:cubicBezTo>
                    <a:pt x="38" y="228"/>
                    <a:pt x="40" y="230"/>
                    <a:pt x="42" y="232"/>
                  </a:cubicBezTo>
                  <a:cubicBezTo>
                    <a:pt x="43" y="233"/>
                    <a:pt x="45" y="235"/>
                    <a:pt x="46" y="236"/>
                  </a:cubicBezTo>
                  <a:cubicBezTo>
                    <a:pt x="49" y="239"/>
                    <a:pt x="51" y="240"/>
                    <a:pt x="51" y="240"/>
                  </a:cubicBezTo>
                  <a:cubicBezTo>
                    <a:pt x="53" y="242"/>
                    <a:pt x="55" y="243"/>
                    <a:pt x="57" y="243"/>
                  </a:cubicBezTo>
                  <a:cubicBezTo>
                    <a:pt x="59" y="243"/>
                    <a:pt x="60" y="242"/>
                    <a:pt x="61" y="241"/>
                  </a:cubicBezTo>
                  <a:cubicBezTo>
                    <a:pt x="61" y="241"/>
                    <a:pt x="64" y="239"/>
                    <a:pt x="68" y="236"/>
                  </a:cubicBezTo>
                  <a:cubicBezTo>
                    <a:pt x="70" y="235"/>
                    <a:pt x="72" y="233"/>
                    <a:pt x="74" y="231"/>
                  </a:cubicBezTo>
                  <a:cubicBezTo>
                    <a:pt x="76" y="229"/>
                    <a:pt x="78" y="227"/>
                    <a:pt x="81" y="225"/>
                  </a:cubicBezTo>
                  <a:cubicBezTo>
                    <a:pt x="91" y="232"/>
                    <a:pt x="103" y="236"/>
                    <a:pt x="115" y="239"/>
                  </a:cubicBezTo>
                  <a:cubicBezTo>
                    <a:pt x="115" y="242"/>
                    <a:pt x="115" y="245"/>
                    <a:pt x="116" y="247"/>
                  </a:cubicBezTo>
                  <a:cubicBezTo>
                    <a:pt x="116" y="250"/>
                    <a:pt x="116" y="253"/>
                    <a:pt x="117" y="256"/>
                  </a:cubicBezTo>
                  <a:cubicBezTo>
                    <a:pt x="117" y="260"/>
                    <a:pt x="118" y="264"/>
                    <a:pt x="118" y="264"/>
                  </a:cubicBezTo>
                  <a:cubicBezTo>
                    <a:pt x="118" y="267"/>
                    <a:pt x="121" y="269"/>
                    <a:pt x="126" y="270"/>
                  </a:cubicBezTo>
                  <a:cubicBezTo>
                    <a:pt x="126" y="270"/>
                    <a:pt x="126" y="270"/>
                    <a:pt x="127" y="270"/>
                  </a:cubicBezTo>
                  <a:cubicBezTo>
                    <a:pt x="129" y="270"/>
                    <a:pt x="130" y="270"/>
                    <a:pt x="132" y="270"/>
                  </a:cubicBezTo>
                  <a:cubicBezTo>
                    <a:pt x="134" y="270"/>
                    <a:pt x="136" y="270"/>
                    <a:pt x="139" y="270"/>
                  </a:cubicBezTo>
                  <a:cubicBezTo>
                    <a:pt x="141" y="270"/>
                    <a:pt x="144" y="270"/>
                    <a:pt x="146" y="270"/>
                  </a:cubicBezTo>
                  <a:cubicBezTo>
                    <a:pt x="148" y="270"/>
                    <a:pt x="149" y="270"/>
                    <a:pt x="150" y="269"/>
                  </a:cubicBezTo>
                  <a:cubicBezTo>
                    <a:pt x="152" y="269"/>
                    <a:pt x="153" y="269"/>
                    <a:pt x="154" y="269"/>
                  </a:cubicBezTo>
                  <a:cubicBezTo>
                    <a:pt x="155" y="269"/>
                    <a:pt x="157" y="269"/>
                    <a:pt x="158" y="269"/>
                  </a:cubicBezTo>
                  <a:cubicBezTo>
                    <a:pt x="159" y="268"/>
                    <a:pt x="160" y="268"/>
                    <a:pt x="161" y="268"/>
                  </a:cubicBezTo>
                  <a:cubicBezTo>
                    <a:pt x="163" y="268"/>
                    <a:pt x="164" y="267"/>
                    <a:pt x="165" y="267"/>
                  </a:cubicBezTo>
                  <a:cubicBezTo>
                    <a:pt x="167" y="267"/>
                    <a:pt x="167" y="267"/>
                    <a:pt x="167" y="267"/>
                  </a:cubicBezTo>
                  <a:cubicBezTo>
                    <a:pt x="168" y="266"/>
                    <a:pt x="169" y="266"/>
                    <a:pt x="170" y="266"/>
                  </a:cubicBezTo>
                  <a:cubicBezTo>
                    <a:pt x="171" y="265"/>
                    <a:pt x="172" y="265"/>
                    <a:pt x="172" y="264"/>
                  </a:cubicBezTo>
                  <a:cubicBezTo>
                    <a:pt x="174" y="263"/>
                    <a:pt x="174" y="261"/>
                    <a:pt x="174" y="259"/>
                  </a:cubicBezTo>
                  <a:cubicBezTo>
                    <a:pt x="174" y="259"/>
                    <a:pt x="174" y="256"/>
                    <a:pt x="174" y="251"/>
                  </a:cubicBezTo>
                  <a:cubicBezTo>
                    <a:pt x="174" y="247"/>
                    <a:pt x="174" y="241"/>
                    <a:pt x="173" y="234"/>
                  </a:cubicBezTo>
                  <a:cubicBezTo>
                    <a:pt x="185" y="230"/>
                    <a:pt x="196" y="224"/>
                    <a:pt x="205" y="216"/>
                  </a:cubicBezTo>
                  <a:cubicBezTo>
                    <a:pt x="210" y="219"/>
                    <a:pt x="216" y="223"/>
                    <a:pt x="220" y="225"/>
                  </a:cubicBezTo>
                  <a:cubicBezTo>
                    <a:pt x="224" y="228"/>
                    <a:pt x="227" y="229"/>
                    <a:pt x="227" y="229"/>
                  </a:cubicBezTo>
                  <a:cubicBezTo>
                    <a:pt x="228" y="230"/>
                    <a:pt x="229" y="230"/>
                    <a:pt x="231" y="230"/>
                  </a:cubicBezTo>
                  <a:cubicBezTo>
                    <a:pt x="233" y="230"/>
                    <a:pt x="235" y="229"/>
                    <a:pt x="236" y="227"/>
                  </a:cubicBezTo>
                  <a:cubicBezTo>
                    <a:pt x="236" y="227"/>
                    <a:pt x="237" y="227"/>
                    <a:pt x="238" y="226"/>
                  </a:cubicBezTo>
                  <a:cubicBezTo>
                    <a:pt x="238" y="225"/>
                    <a:pt x="239" y="224"/>
                    <a:pt x="241" y="222"/>
                  </a:cubicBezTo>
                  <a:cubicBezTo>
                    <a:pt x="243" y="219"/>
                    <a:pt x="246" y="215"/>
                    <a:pt x="249" y="211"/>
                  </a:cubicBezTo>
                  <a:cubicBezTo>
                    <a:pt x="250" y="210"/>
                    <a:pt x="251" y="209"/>
                    <a:pt x="252" y="208"/>
                  </a:cubicBezTo>
                  <a:cubicBezTo>
                    <a:pt x="252" y="206"/>
                    <a:pt x="253" y="205"/>
                    <a:pt x="254" y="204"/>
                  </a:cubicBezTo>
                  <a:cubicBezTo>
                    <a:pt x="255" y="202"/>
                    <a:pt x="256" y="200"/>
                    <a:pt x="257" y="198"/>
                  </a:cubicBezTo>
                  <a:cubicBezTo>
                    <a:pt x="258" y="197"/>
                    <a:pt x="259" y="195"/>
                    <a:pt x="259" y="194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0" y="192"/>
                    <a:pt x="261" y="191"/>
                    <a:pt x="261" y="190"/>
                  </a:cubicBezTo>
                  <a:cubicBezTo>
                    <a:pt x="261" y="189"/>
                    <a:pt x="261" y="188"/>
                    <a:pt x="261" y="187"/>
                  </a:cubicBezTo>
                  <a:cubicBezTo>
                    <a:pt x="261" y="185"/>
                    <a:pt x="260" y="184"/>
                    <a:pt x="259" y="183"/>
                  </a:cubicBezTo>
                  <a:cubicBezTo>
                    <a:pt x="259" y="183"/>
                    <a:pt x="256" y="181"/>
                    <a:pt x="252" y="178"/>
                  </a:cubicBezTo>
                  <a:cubicBezTo>
                    <a:pt x="248" y="175"/>
                    <a:pt x="244" y="171"/>
                    <a:pt x="238" y="168"/>
                  </a:cubicBezTo>
                  <a:cubicBezTo>
                    <a:pt x="242" y="156"/>
                    <a:pt x="244" y="144"/>
                    <a:pt x="244" y="131"/>
                  </a:cubicBezTo>
                  <a:cubicBezTo>
                    <a:pt x="250" y="129"/>
                    <a:pt x="256" y="127"/>
                    <a:pt x="260" y="126"/>
                  </a:cubicBezTo>
                  <a:cubicBezTo>
                    <a:pt x="265" y="124"/>
                    <a:pt x="268" y="123"/>
                    <a:pt x="268" y="123"/>
                  </a:cubicBezTo>
                  <a:cubicBezTo>
                    <a:pt x="269" y="123"/>
                    <a:pt x="270" y="121"/>
                    <a:pt x="271" y="120"/>
                  </a:cubicBezTo>
                  <a:cubicBezTo>
                    <a:pt x="272" y="118"/>
                    <a:pt x="272" y="116"/>
                    <a:pt x="272" y="114"/>
                  </a:cubicBezTo>
                  <a:close/>
                  <a:moveTo>
                    <a:pt x="136" y="225"/>
                  </a:moveTo>
                  <a:cubicBezTo>
                    <a:pt x="86" y="225"/>
                    <a:pt x="46" y="185"/>
                    <a:pt x="46" y="135"/>
                  </a:cubicBezTo>
                  <a:cubicBezTo>
                    <a:pt x="46" y="85"/>
                    <a:pt x="86" y="45"/>
                    <a:pt x="136" y="45"/>
                  </a:cubicBezTo>
                  <a:cubicBezTo>
                    <a:pt x="186" y="45"/>
                    <a:pt x="226" y="85"/>
                    <a:pt x="226" y="135"/>
                  </a:cubicBezTo>
                  <a:cubicBezTo>
                    <a:pt x="226" y="185"/>
                    <a:pt x="186" y="225"/>
                    <a:pt x="136" y="2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C36368FD-841A-4BD8-BDC2-ADF4665D5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2632" y="5934921"/>
              <a:ext cx="499161" cy="287635"/>
            </a:xfrm>
            <a:custGeom>
              <a:avLst/>
              <a:gdLst>
                <a:gd name="T0" fmla="*/ 140 w 148"/>
                <a:gd name="T1" fmla="*/ 74 h 148"/>
                <a:gd name="T2" fmla="*/ 132 w 148"/>
                <a:gd name="T3" fmla="*/ 74 h 148"/>
                <a:gd name="T4" fmla="*/ 115 w 148"/>
                <a:gd name="T5" fmla="*/ 115 h 148"/>
                <a:gd name="T6" fmla="*/ 74 w 148"/>
                <a:gd name="T7" fmla="*/ 132 h 148"/>
                <a:gd name="T8" fmla="*/ 33 w 148"/>
                <a:gd name="T9" fmla="*/ 115 h 148"/>
                <a:gd name="T10" fmla="*/ 16 w 148"/>
                <a:gd name="T11" fmla="*/ 74 h 148"/>
                <a:gd name="T12" fmla="*/ 33 w 148"/>
                <a:gd name="T13" fmla="*/ 33 h 148"/>
                <a:gd name="T14" fmla="*/ 74 w 148"/>
                <a:gd name="T15" fmla="*/ 16 h 148"/>
                <a:gd name="T16" fmla="*/ 115 w 148"/>
                <a:gd name="T17" fmla="*/ 33 h 148"/>
                <a:gd name="T18" fmla="*/ 132 w 148"/>
                <a:gd name="T19" fmla="*/ 74 h 148"/>
                <a:gd name="T20" fmla="*/ 140 w 148"/>
                <a:gd name="T21" fmla="*/ 74 h 148"/>
                <a:gd name="T22" fmla="*/ 148 w 148"/>
                <a:gd name="T23" fmla="*/ 74 h 148"/>
                <a:gd name="T24" fmla="*/ 74 w 148"/>
                <a:gd name="T25" fmla="*/ 0 h 148"/>
                <a:gd name="T26" fmla="*/ 0 w 148"/>
                <a:gd name="T27" fmla="*/ 74 h 148"/>
                <a:gd name="T28" fmla="*/ 74 w 148"/>
                <a:gd name="T29" fmla="*/ 148 h 148"/>
                <a:gd name="T30" fmla="*/ 148 w 148"/>
                <a:gd name="T31" fmla="*/ 74 h 148"/>
                <a:gd name="T32" fmla="*/ 140 w 148"/>
                <a:gd name="T3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8" h="148">
                  <a:moveTo>
                    <a:pt x="140" y="7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32" y="90"/>
                    <a:pt x="125" y="104"/>
                    <a:pt x="115" y="115"/>
                  </a:cubicBezTo>
                  <a:cubicBezTo>
                    <a:pt x="104" y="125"/>
                    <a:pt x="90" y="132"/>
                    <a:pt x="74" y="132"/>
                  </a:cubicBezTo>
                  <a:cubicBezTo>
                    <a:pt x="58" y="132"/>
                    <a:pt x="44" y="125"/>
                    <a:pt x="33" y="115"/>
                  </a:cubicBezTo>
                  <a:cubicBezTo>
                    <a:pt x="23" y="104"/>
                    <a:pt x="16" y="90"/>
                    <a:pt x="16" y="74"/>
                  </a:cubicBezTo>
                  <a:cubicBezTo>
                    <a:pt x="16" y="58"/>
                    <a:pt x="23" y="44"/>
                    <a:pt x="33" y="33"/>
                  </a:cubicBezTo>
                  <a:cubicBezTo>
                    <a:pt x="44" y="23"/>
                    <a:pt x="58" y="16"/>
                    <a:pt x="74" y="16"/>
                  </a:cubicBezTo>
                  <a:cubicBezTo>
                    <a:pt x="90" y="16"/>
                    <a:pt x="104" y="23"/>
                    <a:pt x="115" y="33"/>
                  </a:cubicBezTo>
                  <a:cubicBezTo>
                    <a:pt x="125" y="44"/>
                    <a:pt x="132" y="58"/>
                    <a:pt x="132" y="74"/>
                  </a:cubicBezTo>
                  <a:cubicBezTo>
                    <a:pt x="140" y="74"/>
                    <a:pt x="140" y="74"/>
                    <a:pt x="140" y="74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33"/>
                    <a:pt x="11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15" y="148"/>
                    <a:pt x="148" y="115"/>
                    <a:pt x="148" y="74"/>
                  </a:cubicBezTo>
                  <a:lnTo>
                    <a:pt x="140" y="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75" name="iSlíďè">
            <a:extLst>
              <a:ext uri="{FF2B5EF4-FFF2-40B4-BE49-F238E27FC236}">
                <a16:creationId xmlns:a16="http://schemas.microsoft.com/office/drawing/2014/main" xmlns="" id="{39441F5E-312F-4BCB-8BFA-03CB0636AD6D}"/>
              </a:ext>
            </a:extLst>
          </p:cNvPr>
          <p:cNvSpPr txBox="1"/>
          <p:nvPr/>
        </p:nvSpPr>
        <p:spPr bwMode="auto">
          <a:xfrm>
            <a:off x="2170814" y="3331471"/>
            <a:ext cx="2044637" cy="327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标题文本预设</a:t>
            </a:r>
          </a:p>
        </p:txBody>
      </p:sp>
      <p:sp>
        <p:nvSpPr>
          <p:cNvPr id="76" name="iSlíďè">
            <a:extLst>
              <a:ext uri="{FF2B5EF4-FFF2-40B4-BE49-F238E27FC236}">
                <a16:creationId xmlns:a16="http://schemas.microsoft.com/office/drawing/2014/main" xmlns="" id="{D056D25B-5A01-4D58-94A1-4467948E5C73}"/>
              </a:ext>
            </a:extLst>
          </p:cNvPr>
          <p:cNvSpPr txBox="1"/>
          <p:nvPr/>
        </p:nvSpPr>
        <p:spPr bwMode="auto">
          <a:xfrm>
            <a:off x="5744626" y="3325373"/>
            <a:ext cx="2044637" cy="327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标题文本预设</a:t>
            </a:r>
          </a:p>
        </p:txBody>
      </p:sp>
      <p:sp>
        <p:nvSpPr>
          <p:cNvPr id="77" name="iSlíďè">
            <a:extLst>
              <a:ext uri="{FF2B5EF4-FFF2-40B4-BE49-F238E27FC236}">
                <a16:creationId xmlns:a16="http://schemas.microsoft.com/office/drawing/2014/main" xmlns="" id="{909906C4-CD9A-466D-AD58-4B41E4A02617}"/>
              </a:ext>
            </a:extLst>
          </p:cNvPr>
          <p:cNvSpPr txBox="1"/>
          <p:nvPr/>
        </p:nvSpPr>
        <p:spPr bwMode="auto">
          <a:xfrm>
            <a:off x="8696415" y="3328422"/>
            <a:ext cx="2044637" cy="327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标题文本预设</a:t>
            </a:r>
          </a:p>
        </p:txBody>
      </p:sp>
      <p:sp>
        <p:nvSpPr>
          <p:cNvPr id="78" name="Text Placeholder 5">
            <a:extLst>
              <a:ext uri="{FF2B5EF4-FFF2-40B4-BE49-F238E27FC236}">
                <a16:creationId xmlns:a16="http://schemas.microsoft.com/office/drawing/2014/main" xmlns="" id="{402262B0-B8D3-400D-9072-D0504951C768}"/>
              </a:ext>
            </a:extLst>
          </p:cNvPr>
          <p:cNvSpPr txBox="1">
            <a:spLocks/>
          </p:cNvSpPr>
          <p:nvPr/>
        </p:nvSpPr>
        <p:spPr>
          <a:xfrm>
            <a:off x="1896834" y="3697010"/>
            <a:ext cx="2044638" cy="70645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79" name="Text Placeholder 5">
            <a:extLst>
              <a:ext uri="{FF2B5EF4-FFF2-40B4-BE49-F238E27FC236}">
                <a16:creationId xmlns:a16="http://schemas.microsoft.com/office/drawing/2014/main" xmlns="" id="{0CFE456E-8C82-4FF2-95AD-38C20AC4EE43}"/>
              </a:ext>
            </a:extLst>
          </p:cNvPr>
          <p:cNvSpPr txBox="1">
            <a:spLocks/>
          </p:cNvSpPr>
          <p:nvPr/>
        </p:nvSpPr>
        <p:spPr>
          <a:xfrm>
            <a:off x="5462873" y="3697010"/>
            <a:ext cx="2044638" cy="70645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0" name="Text Placeholder 5">
            <a:extLst>
              <a:ext uri="{FF2B5EF4-FFF2-40B4-BE49-F238E27FC236}">
                <a16:creationId xmlns:a16="http://schemas.microsoft.com/office/drawing/2014/main" xmlns="" id="{9163ED15-2008-42CC-9325-F45959CC8119}"/>
              </a:ext>
            </a:extLst>
          </p:cNvPr>
          <p:cNvSpPr txBox="1">
            <a:spLocks/>
          </p:cNvSpPr>
          <p:nvPr/>
        </p:nvSpPr>
        <p:spPr>
          <a:xfrm>
            <a:off x="8429953" y="3697010"/>
            <a:ext cx="2044638" cy="70645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155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1AC4CED1-F52A-40C7-9291-042036BD58CA}"/>
              </a:ext>
            </a:extLst>
          </p:cNvPr>
          <p:cNvGrpSpPr/>
          <p:nvPr/>
        </p:nvGrpSpPr>
        <p:grpSpPr>
          <a:xfrm>
            <a:off x="4053111" y="3076273"/>
            <a:ext cx="4752528" cy="1080104"/>
            <a:chOff x="3712910" y="2888940"/>
            <a:chExt cx="4752528" cy="1080104"/>
          </a:xfrm>
          <a:solidFill>
            <a:srgbClr val="06A7DB"/>
          </a:solidFill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924F74A9-363E-496D-9FB1-3A69D430F5D9}"/>
                </a:ext>
              </a:extLst>
            </p:cNvPr>
            <p:cNvSpPr/>
            <p:nvPr/>
          </p:nvSpPr>
          <p:spPr bwMode="auto">
            <a:xfrm>
              <a:off x="3712910" y="3356992"/>
              <a:ext cx="144000" cy="144000"/>
            </a:xfrm>
            <a:prstGeom prst="rect">
              <a:avLst/>
            </a:prstGeom>
            <a:grpFill/>
            <a:ln w="19050">
              <a:noFill/>
              <a:round/>
            </a:ln>
          </p:spPr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1E142FD3-D123-429E-B2D2-BABC363A637B}"/>
                </a:ext>
              </a:extLst>
            </p:cNvPr>
            <p:cNvSpPr/>
            <p:nvPr/>
          </p:nvSpPr>
          <p:spPr bwMode="auto">
            <a:xfrm>
              <a:off x="8321438" y="3356992"/>
              <a:ext cx="144000" cy="144000"/>
            </a:xfrm>
            <a:prstGeom prst="rect">
              <a:avLst/>
            </a:prstGeom>
            <a:grpFill/>
            <a:ln w="19050">
              <a:noFill/>
              <a:round/>
            </a:ln>
          </p:spPr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梯形 51">
              <a:extLst>
                <a:ext uri="{FF2B5EF4-FFF2-40B4-BE49-F238E27FC236}">
                  <a16:creationId xmlns:a16="http://schemas.microsoft.com/office/drawing/2014/main" xmlns="" id="{037D7D34-21DC-497B-A677-7EF74CA044DD}"/>
                </a:ext>
              </a:extLst>
            </p:cNvPr>
            <p:cNvSpPr/>
            <p:nvPr/>
          </p:nvSpPr>
          <p:spPr bwMode="auto">
            <a:xfrm>
              <a:off x="3712910" y="2888940"/>
              <a:ext cx="4752528" cy="468052"/>
            </a:xfrm>
            <a:prstGeom prst="trapezoid">
              <a:avLst>
                <a:gd name="adj" fmla="val 74985"/>
              </a:avLst>
            </a:prstGeom>
            <a:grpFill/>
            <a:ln w="19050">
              <a:noFill/>
              <a:round/>
            </a:ln>
          </p:spPr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梯形 52">
              <a:extLst>
                <a:ext uri="{FF2B5EF4-FFF2-40B4-BE49-F238E27FC236}">
                  <a16:creationId xmlns:a16="http://schemas.microsoft.com/office/drawing/2014/main" xmlns="" id="{5A0115EA-6C91-4908-8B45-60CC17D33CFB}"/>
                </a:ext>
              </a:extLst>
            </p:cNvPr>
            <p:cNvSpPr/>
            <p:nvPr/>
          </p:nvSpPr>
          <p:spPr bwMode="auto">
            <a:xfrm flipV="1">
              <a:off x="3712910" y="3500992"/>
              <a:ext cx="4752528" cy="468052"/>
            </a:xfrm>
            <a:prstGeom prst="trapezoid">
              <a:avLst>
                <a:gd name="adj" fmla="val 74985"/>
              </a:avLst>
            </a:prstGeom>
            <a:grpFill/>
            <a:ln w="19050">
              <a:noFill/>
              <a:round/>
            </a:ln>
          </p:spPr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F7381610-471E-4E15-9883-A3CFF4CA8E64}"/>
              </a:ext>
            </a:extLst>
          </p:cNvPr>
          <p:cNvGrpSpPr/>
          <p:nvPr/>
        </p:nvGrpSpPr>
        <p:grpSpPr>
          <a:xfrm>
            <a:off x="5896142" y="1235749"/>
            <a:ext cx="1080120" cy="4752529"/>
            <a:chOff x="5555941" y="1048416"/>
            <a:chExt cx="1080120" cy="4752529"/>
          </a:xfrm>
          <a:solidFill>
            <a:srgbClr val="06A7DB"/>
          </a:solidFill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xmlns="" id="{90BAE6B3-FB4C-4504-8C5A-00163EF757AC}"/>
                </a:ext>
              </a:extLst>
            </p:cNvPr>
            <p:cNvSpPr/>
            <p:nvPr/>
          </p:nvSpPr>
          <p:spPr bwMode="auto">
            <a:xfrm>
              <a:off x="6023993" y="1048416"/>
              <a:ext cx="144000" cy="144000"/>
            </a:xfrm>
            <a:prstGeom prst="rect">
              <a:avLst/>
            </a:prstGeom>
            <a:grpFill/>
            <a:ln w="19050">
              <a:noFill/>
              <a:round/>
            </a:ln>
          </p:spPr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72A05430-9253-47E8-86E1-1D8F22CDD005}"/>
                </a:ext>
              </a:extLst>
            </p:cNvPr>
            <p:cNvSpPr/>
            <p:nvPr/>
          </p:nvSpPr>
          <p:spPr bwMode="auto">
            <a:xfrm>
              <a:off x="6023993" y="5656945"/>
              <a:ext cx="144000" cy="144000"/>
            </a:xfrm>
            <a:prstGeom prst="rect">
              <a:avLst/>
            </a:prstGeom>
            <a:grpFill/>
            <a:ln w="19050">
              <a:noFill/>
              <a:round/>
            </a:ln>
          </p:spPr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梯形 84">
              <a:extLst>
                <a:ext uri="{FF2B5EF4-FFF2-40B4-BE49-F238E27FC236}">
                  <a16:creationId xmlns:a16="http://schemas.microsoft.com/office/drawing/2014/main" xmlns="" id="{72393B33-B7EA-4D9E-98A0-BF0C25B56031}"/>
                </a:ext>
              </a:extLst>
            </p:cNvPr>
            <p:cNvSpPr/>
            <p:nvPr/>
          </p:nvSpPr>
          <p:spPr bwMode="auto">
            <a:xfrm rot="16200000">
              <a:off x="3413703" y="3190655"/>
              <a:ext cx="4752528" cy="468052"/>
            </a:xfrm>
            <a:prstGeom prst="trapezoid">
              <a:avLst>
                <a:gd name="adj" fmla="val 74985"/>
              </a:avLst>
            </a:prstGeom>
            <a:grpFill/>
            <a:ln w="19050">
              <a:noFill/>
              <a:round/>
            </a:ln>
          </p:spPr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梯形 85">
              <a:extLst>
                <a:ext uri="{FF2B5EF4-FFF2-40B4-BE49-F238E27FC236}">
                  <a16:creationId xmlns:a16="http://schemas.microsoft.com/office/drawing/2014/main" xmlns="" id="{01C7F082-7C80-4D07-A7C4-CA8010F77EF3}"/>
                </a:ext>
              </a:extLst>
            </p:cNvPr>
            <p:cNvSpPr/>
            <p:nvPr/>
          </p:nvSpPr>
          <p:spPr bwMode="auto">
            <a:xfrm rot="16200000" flipV="1">
              <a:off x="4025771" y="3190655"/>
              <a:ext cx="4752528" cy="468052"/>
            </a:xfrm>
            <a:prstGeom prst="trapezoid">
              <a:avLst>
                <a:gd name="adj" fmla="val 74985"/>
              </a:avLst>
            </a:prstGeom>
            <a:grpFill/>
            <a:ln w="19050">
              <a:noFill/>
              <a:round/>
            </a:ln>
          </p:spPr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7" name="菱形 86">
            <a:extLst>
              <a:ext uri="{FF2B5EF4-FFF2-40B4-BE49-F238E27FC236}">
                <a16:creationId xmlns:a16="http://schemas.microsoft.com/office/drawing/2014/main" xmlns="" id="{E6B2FA27-95CC-44B1-9AA2-86E77B70FC17}"/>
              </a:ext>
            </a:extLst>
          </p:cNvPr>
          <p:cNvSpPr/>
          <p:nvPr/>
        </p:nvSpPr>
        <p:spPr bwMode="auto">
          <a:xfrm>
            <a:off x="5143501" y="2326138"/>
            <a:ext cx="2571751" cy="2571751"/>
          </a:xfrm>
          <a:prstGeom prst="diamond">
            <a:avLst/>
          </a:prstGeom>
          <a:solidFill>
            <a:schemeClr val="bg1"/>
          </a:solidFill>
          <a:ln w="19050">
            <a:solidFill>
              <a:schemeClr val="bg1"/>
            </a:solidFill>
            <a:round/>
          </a:ln>
        </p:spPr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9A75CFA8-0F1A-4EE0-AA09-0E881F220204}"/>
              </a:ext>
            </a:extLst>
          </p:cNvPr>
          <p:cNvSpPr txBox="1"/>
          <p:nvPr/>
        </p:nvSpPr>
        <p:spPr>
          <a:xfrm>
            <a:off x="3772241" y="1894468"/>
            <a:ext cx="1331043" cy="461665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rgbClr val="283351"/>
                </a:solidFill>
                <a:effectLst/>
                <a:uLnTx/>
                <a:uFillTx/>
                <a:latin typeface="Century Gothic" panose="020B0502020202020204" pitchFamily="34" charset="0"/>
                <a:ea typeface="方正汉真广标简体" panose="02000000000000000000" pitchFamily="2" charset="-122"/>
              </a:rPr>
              <a:t>01</a:t>
            </a:r>
          </a:p>
        </p:txBody>
      </p:sp>
      <p:sp>
        <p:nvSpPr>
          <p:cNvPr id="89" name="文本框 28">
            <a:extLst>
              <a:ext uri="{FF2B5EF4-FFF2-40B4-BE49-F238E27FC236}">
                <a16:creationId xmlns:a16="http://schemas.microsoft.com/office/drawing/2014/main" xmlns="" id="{89F63AE2-208A-455C-ADA2-E75077DF2453}"/>
              </a:ext>
            </a:extLst>
          </p:cNvPr>
          <p:cNvSpPr txBox="1"/>
          <p:nvPr/>
        </p:nvSpPr>
        <p:spPr>
          <a:xfrm>
            <a:off x="7740261" y="1894468"/>
            <a:ext cx="1432316" cy="461665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rgbClr val="283351"/>
                </a:solidFill>
                <a:effectLst/>
                <a:uLnTx/>
                <a:uFillTx/>
                <a:latin typeface="Century Gothic" panose="020B0502020202020204" pitchFamily="34" charset="0"/>
                <a:ea typeface="方正汉真广标简体" panose="02000000000000000000" pitchFamily="2" charset="-122"/>
              </a:rPr>
              <a:t>02</a:t>
            </a:r>
          </a:p>
        </p:txBody>
      </p:sp>
      <p:sp>
        <p:nvSpPr>
          <p:cNvPr id="90" name="文本框 27">
            <a:extLst>
              <a:ext uri="{FF2B5EF4-FFF2-40B4-BE49-F238E27FC236}">
                <a16:creationId xmlns:a16="http://schemas.microsoft.com/office/drawing/2014/main" xmlns="" id="{A3A2AFAA-955E-4CA3-B6F7-72A748B4D4D4}"/>
              </a:ext>
            </a:extLst>
          </p:cNvPr>
          <p:cNvSpPr txBox="1"/>
          <p:nvPr/>
        </p:nvSpPr>
        <p:spPr>
          <a:xfrm>
            <a:off x="3749625" y="4699912"/>
            <a:ext cx="1459667" cy="461665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rgbClr val="283351"/>
                </a:solidFill>
                <a:effectLst/>
                <a:uLnTx/>
                <a:uFillTx/>
                <a:latin typeface="Century Gothic" panose="020B0502020202020204" pitchFamily="34" charset="0"/>
                <a:ea typeface="方正汉真广标简体" panose="02000000000000000000" pitchFamily="2" charset="-122"/>
              </a:rPr>
              <a:t>03</a:t>
            </a:r>
          </a:p>
        </p:txBody>
      </p:sp>
      <p:sp>
        <p:nvSpPr>
          <p:cNvPr id="91" name="文本框 29">
            <a:extLst>
              <a:ext uri="{FF2B5EF4-FFF2-40B4-BE49-F238E27FC236}">
                <a16:creationId xmlns:a16="http://schemas.microsoft.com/office/drawing/2014/main" xmlns="" id="{CF60EE1A-F0E4-4B95-A936-24C99D1B2A1A}"/>
              </a:ext>
            </a:extLst>
          </p:cNvPr>
          <p:cNvSpPr txBox="1"/>
          <p:nvPr/>
        </p:nvSpPr>
        <p:spPr>
          <a:xfrm>
            <a:off x="7740261" y="4699912"/>
            <a:ext cx="1432316" cy="461665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>
                <a:ln>
                  <a:noFill/>
                </a:ln>
                <a:solidFill>
                  <a:srgbClr val="283351"/>
                </a:solidFill>
                <a:effectLst/>
                <a:uLnTx/>
                <a:uFillTx/>
                <a:latin typeface="Century Gothic" panose="020B0502020202020204" pitchFamily="34" charset="0"/>
                <a:ea typeface="方正汉真广标简体" panose="02000000000000000000" pitchFamily="2" charset="-122"/>
              </a:rPr>
              <a:t>04</a:t>
            </a:r>
          </a:p>
        </p:txBody>
      </p:sp>
      <p:sp>
        <p:nvSpPr>
          <p:cNvPr id="92" name="Freeform 44">
            <a:extLst>
              <a:ext uri="{FF2B5EF4-FFF2-40B4-BE49-F238E27FC236}">
                <a16:creationId xmlns:a16="http://schemas.microsoft.com/office/drawing/2014/main" xmlns="" id="{6321D35B-432F-4FC3-8384-26E8B5E79B6B}"/>
              </a:ext>
            </a:extLst>
          </p:cNvPr>
          <p:cNvSpPr>
            <a:spLocks noEditPoints="1"/>
          </p:cNvSpPr>
          <p:nvPr/>
        </p:nvSpPr>
        <p:spPr bwMode="auto">
          <a:xfrm>
            <a:off x="6112058" y="3113600"/>
            <a:ext cx="696458" cy="801481"/>
          </a:xfrm>
          <a:custGeom>
            <a:avLst/>
            <a:gdLst>
              <a:gd name="T0" fmla="*/ 2147483646 w 58"/>
              <a:gd name="T1" fmla="*/ 2147483646 h 67"/>
              <a:gd name="T2" fmla="*/ 0 w 58"/>
              <a:gd name="T3" fmla="*/ 2147483646 h 67"/>
              <a:gd name="T4" fmla="*/ 2147483646 w 58"/>
              <a:gd name="T5" fmla="*/ 2147483646 h 67"/>
              <a:gd name="T6" fmla="*/ 2147483646 w 58"/>
              <a:gd name="T7" fmla="*/ 2147483646 h 67"/>
              <a:gd name="T8" fmla="*/ 2147483646 w 58"/>
              <a:gd name="T9" fmla="*/ 0 h 67"/>
              <a:gd name="T10" fmla="*/ 2147483646 w 58"/>
              <a:gd name="T11" fmla="*/ 2147483646 h 67"/>
              <a:gd name="T12" fmla="*/ 2147483646 w 58"/>
              <a:gd name="T13" fmla="*/ 2147483646 h 67"/>
              <a:gd name="T14" fmla="*/ 2147483646 w 58"/>
              <a:gd name="T15" fmla="*/ 2147483646 h 67"/>
              <a:gd name="T16" fmla="*/ 2147483646 w 58"/>
              <a:gd name="T17" fmla="*/ 2147483646 h 67"/>
              <a:gd name="T18" fmla="*/ 2147483646 w 58"/>
              <a:gd name="T19" fmla="*/ 2147483646 h 67"/>
              <a:gd name="T20" fmla="*/ 2147483646 w 58"/>
              <a:gd name="T21" fmla="*/ 2147483646 h 67"/>
              <a:gd name="T22" fmla="*/ 2147483646 w 58"/>
              <a:gd name="T23" fmla="*/ 2147483646 h 67"/>
              <a:gd name="T24" fmla="*/ 2147483646 w 58"/>
              <a:gd name="T25" fmla="*/ 2147483646 h 67"/>
              <a:gd name="T26" fmla="*/ 2147483646 w 58"/>
              <a:gd name="T27" fmla="*/ 2147483646 h 67"/>
              <a:gd name="T28" fmla="*/ 2147483646 w 58"/>
              <a:gd name="T29" fmla="*/ 2147483646 h 67"/>
              <a:gd name="T30" fmla="*/ 2147483646 w 58"/>
              <a:gd name="T31" fmla="*/ 2147483646 h 67"/>
              <a:gd name="T32" fmla="*/ 2147483646 w 58"/>
              <a:gd name="T33" fmla="*/ 2147483646 h 67"/>
              <a:gd name="T34" fmla="*/ 2147483646 w 58"/>
              <a:gd name="T35" fmla="*/ 2147483646 h 67"/>
              <a:gd name="T36" fmla="*/ 2147483646 w 58"/>
              <a:gd name="T37" fmla="*/ 2147483646 h 67"/>
              <a:gd name="T38" fmla="*/ 2147483646 w 58"/>
              <a:gd name="T39" fmla="*/ 2147483646 h 67"/>
              <a:gd name="T40" fmla="*/ 2147483646 w 58"/>
              <a:gd name="T41" fmla="*/ 2147483646 h 67"/>
              <a:gd name="T42" fmla="*/ 2147483646 w 58"/>
              <a:gd name="T43" fmla="*/ 2147483646 h 67"/>
              <a:gd name="T44" fmla="*/ 2147483646 w 58"/>
              <a:gd name="T45" fmla="*/ 2147483646 h 67"/>
              <a:gd name="T46" fmla="*/ 2147483646 w 58"/>
              <a:gd name="T47" fmla="*/ 2147483646 h 67"/>
              <a:gd name="T48" fmla="*/ 2147483646 w 58"/>
              <a:gd name="T49" fmla="*/ 2147483646 h 67"/>
              <a:gd name="T50" fmla="*/ 2147483646 w 58"/>
              <a:gd name="T51" fmla="*/ 2147483646 h 67"/>
              <a:gd name="T52" fmla="*/ 2147483646 w 58"/>
              <a:gd name="T53" fmla="*/ 2147483646 h 67"/>
              <a:gd name="T54" fmla="*/ 2147483646 w 58"/>
              <a:gd name="T55" fmla="*/ 2147483646 h 67"/>
              <a:gd name="T56" fmla="*/ 2147483646 w 58"/>
              <a:gd name="T57" fmla="*/ 2147483646 h 67"/>
              <a:gd name="T58" fmla="*/ 2147483646 w 58"/>
              <a:gd name="T59" fmla="*/ 2147483646 h 67"/>
              <a:gd name="T60" fmla="*/ 2147483646 w 58"/>
              <a:gd name="T61" fmla="*/ 2147483646 h 67"/>
              <a:gd name="T62" fmla="*/ 2147483646 w 58"/>
              <a:gd name="T63" fmla="*/ 2147483646 h 67"/>
              <a:gd name="T64" fmla="*/ 2147483646 w 58"/>
              <a:gd name="T65" fmla="*/ 2147483646 h 67"/>
              <a:gd name="T66" fmla="*/ 2147483646 w 58"/>
              <a:gd name="T67" fmla="*/ 2147483646 h 67"/>
              <a:gd name="T68" fmla="*/ 2147483646 w 58"/>
              <a:gd name="T69" fmla="*/ 2147483646 h 67"/>
              <a:gd name="T70" fmla="*/ 2147483646 w 58"/>
              <a:gd name="T71" fmla="*/ 2147483646 h 67"/>
              <a:gd name="T72" fmla="*/ 2147483646 w 58"/>
              <a:gd name="T73" fmla="*/ 2147483646 h 67"/>
              <a:gd name="T74" fmla="*/ 2147483646 w 58"/>
              <a:gd name="T75" fmla="*/ 2147483646 h 67"/>
              <a:gd name="T76" fmla="*/ 2147483646 w 58"/>
              <a:gd name="T77" fmla="*/ 2147483646 h 67"/>
              <a:gd name="T78" fmla="*/ 2147483646 w 58"/>
              <a:gd name="T79" fmla="*/ 2147483646 h 67"/>
              <a:gd name="T80" fmla="*/ 2147483646 w 58"/>
              <a:gd name="T81" fmla="*/ 2147483646 h 6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58" h="67">
                <a:moveTo>
                  <a:pt x="29" y="67"/>
                </a:moveTo>
                <a:cubicBezTo>
                  <a:pt x="14" y="67"/>
                  <a:pt x="0" y="55"/>
                  <a:pt x="0" y="38"/>
                </a:cubicBezTo>
                <a:cubicBezTo>
                  <a:pt x="0" y="22"/>
                  <a:pt x="13" y="14"/>
                  <a:pt x="15" y="13"/>
                </a:cubicBezTo>
                <a:cubicBezTo>
                  <a:pt x="18" y="11"/>
                  <a:pt x="20" y="10"/>
                  <a:pt x="23" y="8"/>
                </a:cubicBezTo>
                <a:cubicBezTo>
                  <a:pt x="25" y="7"/>
                  <a:pt x="26" y="5"/>
                  <a:pt x="27" y="0"/>
                </a:cubicBezTo>
                <a:cubicBezTo>
                  <a:pt x="29" y="3"/>
                  <a:pt x="32" y="6"/>
                  <a:pt x="34" y="8"/>
                </a:cubicBezTo>
                <a:cubicBezTo>
                  <a:pt x="37" y="10"/>
                  <a:pt x="40" y="11"/>
                  <a:pt x="43" y="13"/>
                </a:cubicBezTo>
                <a:cubicBezTo>
                  <a:pt x="45" y="14"/>
                  <a:pt x="58" y="22"/>
                  <a:pt x="58" y="39"/>
                </a:cubicBezTo>
                <a:cubicBezTo>
                  <a:pt x="58" y="56"/>
                  <a:pt x="45" y="67"/>
                  <a:pt x="29" y="67"/>
                </a:cubicBezTo>
                <a:close/>
                <a:moveTo>
                  <a:pt x="52" y="40"/>
                </a:moveTo>
                <a:cubicBezTo>
                  <a:pt x="49" y="40"/>
                  <a:pt x="43" y="46"/>
                  <a:pt x="40" y="46"/>
                </a:cubicBezTo>
                <a:cubicBezTo>
                  <a:pt x="36" y="46"/>
                  <a:pt x="31" y="38"/>
                  <a:pt x="23" y="39"/>
                </a:cubicBezTo>
                <a:cubicBezTo>
                  <a:pt x="17" y="39"/>
                  <a:pt x="12" y="43"/>
                  <a:pt x="12" y="48"/>
                </a:cubicBezTo>
                <a:cubicBezTo>
                  <a:pt x="12" y="51"/>
                  <a:pt x="13" y="53"/>
                  <a:pt x="15" y="55"/>
                </a:cubicBezTo>
                <a:cubicBezTo>
                  <a:pt x="17" y="55"/>
                  <a:pt x="18" y="56"/>
                  <a:pt x="22" y="56"/>
                </a:cubicBezTo>
                <a:cubicBezTo>
                  <a:pt x="28" y="56"/>
                  <a:pt x="36" y="48"/>
                  <a:pt x="40" y="48"/>
                </a:cubicBezTo>
                <a:cubicBezTo>
                  <a:pt x="43" y="48"/>
                  <a:pt x="47" y="55"/>
                  <a:pt x="50" y="56"/>
                </a:cubicBezTo>
                <a:cubicBezTo>
                  <a:pt x="51" y="56"/>
                  <a:pt x="52" y="55"/>
                  <a:pt x="54" y="53"/>
                </a:cubicBezTo>
                <a:cubicBezTo>
                  <a:pt x="55" y="50"/>
                  <a:pt x="56" y="47"/>
                  <a:pt x="56" y="45"/>
                </a:cubicBezTo>
                <a:cubicBezTo>
                  <a:pt x="56" y="43"/>
                  <a:pt x="55" y="40"/>
                  <a:pt x="52" y="40"/>
                </a:cubicBezTo>
                <a:close/>
                <a:moveTo>
                  <a:pt x="43" y="60"/>
                </a:moveTo>
                <a:cubicBezTo>
                  <a:pt x="42" y="61"/>
                  <a:pt x="39" y="62"/>
                  <a:pt x="35" y="62"/>
                </a:cubicBezTo>
                <a:cubicBezTo>
                  <a:pt x="31" y="62"/>
                  <a:pt x="29" y="61"/>
                  <a:pt x="28" y="60"/>
                </a:cubicBezTo>
                <a:cubicBezTo>
                  <a:pt x="27" y="60"/>
                  <a:pt x="27" y="60"/>
                  <a:pt x="27" y="60"/>
                </a:cubicBezTo>
                <a:cubicBezTo>
                  <a:pt x="27" y="60"/>
                  <a:pt x="26" y="60"/>
                  <a:pt x="26" y="60"/>
                </a:cubicBezTo>
                <a:cubicBezTo>
                  <a:pt x="26" y="61"/>
                  <a:pt x="26" y="61"/>
                  <a:pt x="26" y="62"/>
                </a:cubicBezTo>
                <a:cubicBezTo>
                  <a:pt x="29" y="64"/>
                  <a:pt x="34" y="64"/>
                  <a:pt x="37" y="64"/>
                </a:cubicBezTo>
                <a:cubicBezTo>
                  <a:pt x="41" y="63"/>
                  <a:pt x="43" y="61"/>
                  <a:pt x="44" y="61"/>
                </a:cubicBezTo>
                <a:cubicBezTo>
                  <a:pt x="44" y="61"/>
                  <a:pt x="44" y="60"/>
                  <a:pt x="44" y="60"/>
                </a:cubicBezTo>
                <a:cubicBezTo>
                  <a:pt x="44" y="60"/>
                  <a:pt x="44" y="59"/>
                  <a:pt x="43" y="60"/>
                </a:cubicBezTo>
                <a:close/>
                <a:moveTo>
                  <a:pt x="41" y="53"/>
                </a:moveTo>
                <a:cubicBezTo>
                  <a:pt x="40" y="53"/>
                  <a:pt x="39" y="53"/>
                  <a:pt x="38" y="53"/>
                </a:cubicBezTo>
                <a:cubicBezTo>
                  <a:pt x="37" y="53"/>
                  <a:pt x="37" y="53"/>
                  <a:pt x="36" y="53"/>
                </a:cubicBezTo>
                <a:cubicBezTo>
                  <a:pt x="34" y="53"/>
                  <a:pt x="33" y="55"/>
                  <a:pt x="33" y="55"/>
                </a:cubicBezTo>
                <a:cubicBezTo>
                  <a:pt x="32" y="56"/>
                  <a:pt x="32" y="56"/>
                  <a:pt x="32" y="57"/>
                </a:cubicBezTo>
                <a:cubicBezTo>
                  <a:pt x="32" y="57"/>
                  <a:pt x="33" y="57"/>
                  <a:pt x="34" y="56"/>
                </a:cubicBezTo>
                <a:cubicBezTo>
                  <a:pt x="35" y="55"/>
                  <a:pt x="36" y="54"/>
                  <a:pt x="38" y="54"/>
                </a:cubicBezTo>
                <a:cubicBezTo>
                  <a:pt x="40" y="54"/>
                  <a:pt x="41" y="55"/>
                  <a:pt x="41" y="56"/>
                </a:cubicBezTo>
                <a:cubicBezTo>
                  <a:pt x="42" y="57"/>
                  <a:pt x="42" y="57"/>
                  <a:pt x="42" y="57"/>
                </a:cubicBezTo>
                <a:cubicBezTo>
                  <a:pt x="43" y="57"/>
                  <a:pt x="43" y="56"/>
                  <a:pt x="43" y="56"/>
                </a:cubicBezTo>
                <a:cubicBezTo>
                  <a:pt x="42" y="55"/>
                  <a:pt x="42" y="54"/>
                  <a:pt x="41" y="53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3" name="Text Placeholder 5">
            <a:extLst>
              <a:ext uri="{FF2B5EF4-FFF2-40B4-BE49-F238E27FC236}">
                <a16:creationId xmlns:a16="http://schemas.microsoft.com/office/drawing/2014/main" xmlns="" id="{230B5E85-8272-4DC6-B8E2-58C676A0D460}"/>
              </a:ext>
            </a:extLst>
          </p:cNvPr>
          <p:cNvSpPr txBox="1">
            <a:spLocks/>
          </p:cNvSpPr>
          <p:nvPr/>
        </p:nvSpPr>
        <p:spPr>
          <a:xfrm>
            <a:off x="8960161" y="1797986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94" name="Text Placeholder 5">
            <a:extLst>
              <a:ext uri="{FF2B5EF4-FFF2-40B4-BE49-F238E27FC236}">
                <a16:creationId xmlns:a16="http://schemas.microsoft.com/office/drawing/2014/main" xmlns="" id="{2488F37F-4C68-41B8-BE9A-D3122ABD18DF}"/>
              </a:ext>
            </a:extLst>
          </p:cNvPr>
          <p:cNvSpPr txBox="1">
            <a:spLocks/>
          </p:cNvSpPr>
          <p:nvPr/>
        </p:nvSpPr>
        <p:spPr>
          <a:xfrm>
            <a:off x="8960161" y="2064685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95" name="Text Placeholder 5">
            <a:extLst>
              <a:ext uri="{FF2B5EF4-FFF2-40B4-BE49-F238E27FC236}">
                <a16:creationId xmlns:a16="http://schemas.microsoft.com/office/drawing/2014/main" xmlns="" id="{EF07AA8A-9842-4483-88EB-C6F9363DA3C3}"/>
              </a:ext>
            </a:extLst>
          </p:cNvPr>
          <p:cNvSpPr txBox="1">
            <a:spLocks/>
          </p:cNvSpPr>
          <p:nvPr/>
        </p:nvSpPr>
        <p:spPr>
          <a:xfrm>
            <a:off x="8960161" y="4585612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96" name="Text Placeholder 5">
            <a:extLst>
              <a:ext uri="{FF2B5EF4-FFF2-40B4-BE49-F238E27FC236}">
                <a16:creationId xmlns:a16="http://schemas.microsoft.com/office/drawing/2014/main" xmlns="" id="{1EA5BE0E-5807-489D-8469-88FA10122389}"/>
              </a:ext>
            </a:extLst>
          </p:cNvPr>
          <p:cNvSpPr txBox="1">
            <a:spLocks/>
          </p:cNvSpPr>
          <p:nvPr/>
        </p:nvSpPr>
        <p:spPr>
          <a:xfrm>
            <a:off x="8960161" y="4852311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97" name="Text Placeholder 5">
            <a:extLst>
              <a:ext uri="{FF2B5EF4-FFF2-40B4-BE49-F238E27FC236}">
                <a16:creationId xmlns:a16="http://schemas.microsoft.com/office/drawing/2014/main" xmlns="" id="{CD073FCD-646E-4985-925E-F727FB2DF760}"/>
              </a:ext>
            </a:extLst>
          </p:cNvPr>
          <p:cNvSpPr txBox="1">
            <a:spLocks/>
          </p:cNvSpPr>
          <p:nvPr/>
        </p:nvSpPr>
        <p:spPr>
          <a:xfrm>
            <a:off x="2286752" y="4585612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98" name="Text Placeholder 5">
            <a:extLst>
              <a:ext uri="{FF2B5EF4-FFF2-40B4-BE49-F238E27FC236}">
                <a16:creationId xmlns:a16="http://schemas.microsoft.com/office/drawing/2014/main" xmlns="" id="{41FC9C18-0708-4D5F-94A6-86EC5D7E40D7}"/>
              </a:ext>
            </a:extLst>
          </p:cNvPr>
          <p:cNvSpPr txBox="1">
            <a:spLocks/>
          </p:cNvSpPr>
          <p:nvPr/>
        </p:nvSpPr>
        <p:spPr>
          <a:xfrm>
            <a:off x="1084405" y="4852311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99" name="Text Placeholder 5">
            <a:extLst>
              <a:ext uri="{FF2B5EF4-FFF2-40B4-BE49-F238E27FC236}">
                <a16:creationId xmlns:a16="http://schemas.microsoft.com/office/drawing/2014/main" xmlns="" id="{96FD545A-382A-4FB2-B3E3-7F2155DD5D47}"/>
              </a:ext>
            </a:extLst>
          </p:cNvPr>
          <p:cNvSpPr txBox="1">
            <a:spLocks/>
          </p:cNvSpPr>
          <p:nvPr/>
        </p:nvSpPr>
        <p:spPr>
          <a:xfrm>
            <a:off x="2286752" y="1868743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100" name="Text Placeholder 5">
            <a:extLst>
              <a:ext uri="{FF2B5EF4-FFF2-40B4-BE49-F238E27FC236}">
                <a16:creationId xmlns:a16="http://schemas.microsoft.com/office/drawing/2014/main" xmlns="" id="{B8FF108D-E1A4-4627-9753-84CA4C10996A}"/>
              </a:ext>
            </a:extLst>
          </p:cNvPr>
          <p:cNvSpPr txBox="1">
            <a:spLocks/>
          </p:cNvSpPr>
          <p:nvPr/>
        </p:nvSpPr>
        <p:spPr>
          <a:xfrm>
            <a:off x="1084405" y="2135442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8802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94442" y="-405626"/>
            <a:ext cx="5167251" cy="608962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03472" y="-1216427"/>
            <a:ext cx="3960440" cy="39541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013" y="3635049"/>
            <a:ext cx="720080" cy="73802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73065" y="6743683"/>
            <a:ext cx="538399" cy="51998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9540" y="4673817"/>
            <a:ext cx="437159" cy="43474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7277" y="3035416"/>
            <a:ext cx="367947" cy="36591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559" r="22559"/>
          <a:stretch/>
        </p:blipFill>
        <p:spPr>
          <a:xfrm>
            <a:off x="2806581" y="6605766"/>
            <a:ext cx="324162" cy="33224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070" y="5777178"/>
            <a:ext cx="468084" cy="46549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7665" y="5879587"/>
            <a:ext cx="730211" cy="726179"/>
          </a:xfrm>
          <a:prstGeom prst="rect">
            <a:avLst/>
          </a:prstGeom>
        </p:spPr>
      </p:pic>
      <p:sp>
        <p:nvSpPr>
          <p:cNvPr id="20" name="TextBox 61">
            <a:extLst>
              <a:ext uri="{FF2B5EF4-FFF2-40B4-BE49-F238E27FC236}">
                <a16:creationId xmlns:a16="http://schemas.microsoft.com/office/drawing/2014/main" xmlns="" id="{934214C4-5703-496E-81E4-2BA6A1AEA3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0991" y="5517331"/>
            <a:ext cx="2243307" cy="398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800">
                <a:solidFill>
                  <a:srgbClr val="00419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主要贡献与创新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C66001-1789-4ADB-BBEB-7F538162129D}"/>
              </a:ext>
            </a:extLst>
          </p:cNvPr>
          <p:cNvSpPr/>
          <p:nvPr/>
        </p:nvSpPr>
        <p:spPr>
          <a:xfrm>
            <a:off x="7440990" y="3903035"/>
            <a:ext cx="1543089" cy="39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00419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选题背景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C32A710F-CD1F-456D-9A51-62DB9DDA5D10}"/>
              </a:ext>
            </a:extLst>
          </p:cNvPr>
          <p:cNvSpPr/>
          <p:nvPr/>
        </p:nvSpPr>
        <p:spPr>
          <a:xfrm>
            <a:off x="7440991" y="4306609"/>
            <a:ext cx="2563314" cy="39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00419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国外相关研究状况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28CB141-68B4-489D-9BD3-C32591FCA161}"/>
              </a:ext>
            </a:extLst>
          </p:cNvPr>
          <p:cNvSpPr/>
          <p:nvPr/>
        </p:nvSpPr>
        <p:spPr>
          <a:xfrm>
            <a:off x="7440991" y="4710183"/>
            <a:ext cx="2053202" cy="39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00419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国内研究状况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1B0A0BFF-ECBC-4C77-9C03-232C2A1A5F53}"/>
              </a:ext>
            </a:extLst>
          </p:cNvPr>
          <p:cNvSpPr/>
          <p:nvPr/>
        </p:nvSpPr>
        <p:spPr>
          <a:xfrm>
            <a:off x="7440990" y="5113757"/>
            <a:ext cx="1543089" cy="39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00419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研究意义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A856C63C-2140-4135-9AD1-49C7CA7F2254}"/>
              </a:ext>
            </a:extLst>
          </p:cNvPr>
          <p:cNvGrpSpPr/>
          <p:nvPr/>
        </p:nvGrpSpPr>
        <p:grpSpPr>
          <a:xfrm>
            <a:off x="3007387" y="2755125"/>
            <a:ext cx="6588196" cy="1235760"/>
            <a:chOff x="2387021" y="2714503"/>
            <a:chExt cx="6588196" cy="1235760"/>
          </a:xfrm>
        </p:grpSpPr>
        <p:sp>
          <p:nvSpPr>
            <p:cNvPr id="34" name="圆角矩形 29">
              <a:extLst>
                <a:ext uri="{FF2B5EF4-FFF2-40B4-BE49-F238E27FC236}">
                  <a16:creationId xmlns:a16="http://schemas.microsoft.com/office/drawing/2014/main" xmlns="" id="{37F62B3F-F985-4FC8-BFF1-5E2EA7845A3B}"/>
                </a:ext>
              </a:extLst>
            </p:cNvPr>
            <p:cNvSpPr/>
            <p:nvPr/>
          </p:nvSpPr>
          <p:spPr>
            <a:xfrm>
              <a:off x="2387021" y="2714503"/>
              <a:ext cx="1235760" cy="1235760"/>
            </a:xfrm>
            <a:prstGeom prst="roundRect">
              <a:avLst>
                <a:gd name="adj" fmla="val 21355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004193"/>
                </a:solidFill>
              </a:endParaRPr>
            </a:p>
          </p:txBody>
        </p:sp>
        <p:sp>
          <p:nvSpPr>
            <p:cNvPr id="35" name="Freeform 245">
              <a:extLst>
                <a:ext uri="{FF2B5EF4-FFF2-40B4-BE49-F238E27FC236}">
                  <a16:creationId xmlns:a16="http://schemas.microsoft.com/office/drawing/2014/main" xmlns="" id="{DFDE39DD-FE18-4EB3-B9F4-2C8C012DDE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737" y="2985878"/>
              <a:ext cx="693010" cy="693010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rgbClr val="06A7D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4193"/>
                </a:solidFill>
              </a:endParaRPr>
            </a:p>
          </p:txBody>
        </p:sp>
        <p:sp>
          <p:nvSpPr>
            <p:cNvPr id="36" name="TextBox 64">
              <a:extLst>
                <a:ext uri="{FF2B5EF4-FFF2-40B4-BE49-F238E27FC236}">
                  <a16:creationId xmlns:a16="http://schemas.microsoft.com/office/drawing/2014/main" xmlns="" id="{9F002F40-3D50-4956-A7A9-7C1F3A050383}"/>
                </a:ext>
              </a:extLst>
            </p:cNvPr>
            <p:cNvSpPr txBox="1"/>
            <p:nvPr/>
          </p:nvSpPr>
          <p:spPr>
            <a:xfrm>
              <a:off x="4008665" y="2985878"/>
              <a:ext cx="496655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03 </a:t>
              </a:r>
              <a:r>
                <a:rPr lang="zh-CN" altLang="en-US" sz="4400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研究思路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1813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iphone6-floa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5516" y="1489955"/>
            <a:ext cx="5453193" cy="5375040"/>
          </a:xfrm>
          <a:prstGeom prst="rect">
            <a:avLst/>
          </a:prstGeom>
        </p:spPr>
      </p:pic>
      <p:sp>
        <p:nvSpPr>
          <p:cNvPr id="44" name="Picture Placeholder 2"/>
          <p:cNvSpPr txBox="1">
            <a:spLocks/>
          </p:cNvSpPr>
          <p:nvPr/>
        </p:nvSpPr>
        <p:spPr>
          <a:xfrm rot="19522915">
            <a:off x="5494817" y="1702851"/>
            <a:ext cx="2197686" cy="4543174"/>
          </a:xfrm>
          <a:custGeom>
            <a:avLst/>
            <a:gdLst>
              <a:gd name="connsiteX0" fmla="*/ 0 w 2952328"/>
              <a:gd name="connsiteY0" fmla="*/ 0 h 6624736"/>
              <a:gd name="connsiteX1" fmla="*/ 2952328 w 2952328"/>
              <a:gd name="connsiteY1" fmla="*/ 0 h 6624736"/>
              <a:gd name="connsiteX2" fmla="*/ 2952328 w 2952328"/>
              <a:gd name="connsiteY2" fmla="*/ 6624736 h 6624736"/>
              <a:gd name="connsiteX3" fmla="*/ 0 w 2952328"/>
              <a:gd name="connsiteY3" fmla="*/ 6624736 h 6624736"/>
              <a:gd name="connsiteX4" fmla="*/ 0 w 2952328"/>
              <a:gd name="connsiteY4" fmla="*/ 0 h 6624736"/>
              <a:gd name="connsiteX0" fmla="*/ 0 w 2969261"/>
              <a:gd name="connsiteY0" fmla="*/ 254000 h 6878736"/>
              <a:gd name="connsiteX1" fmla="*/ 2969261 w 2969261"/>
              <a:gd name="connsiteY1" fmla="*/ 0 h 6878736"/>
              <a:gd name="connsiteX2" fmla="*/ 2952328 w 2969261"/>
              <a:gd name="connsiteY2" fmla="*/ 6878736 h 6878736"/>
              <a:gd name="connsiteX3" fmla="*/ 0 w 2969261"/>
              <a:gd name="connsiteY3" fmla="*/ 6878736 h 6878736"/>
              <a:gd name="connsiteX4" fmla="*/ 0 w 2969261"/>
              <a:gd name="connsiteY4" fmla="*/ 254000 h 6878736"/>
              <a:gd name="connsiteX0" fmla="*/ 0 w 2986193"/>
              <a:gd name="connsiteY0" fmla="*/ 327810 h 6878736"/>
              <a:gd name="connsiteX1" fmla="*/ 2986193 w 2986193"/>
              <a:gd name="connsiteY1" fmla="*/ 0 h 6878736"/>
              <a:gd name="connsiteX2" fmla="*/ 2969260 w 2986193"/>
              <a:gd name="connsiteY2" fmla="*/ 6878736 h 6878736"/>
              <a:gd name="connsiteX3" fmla="*/ 16932 w 2986193"/>
              <a:gd name="connsiteY3" fmla="*/ 6878736 h 6878736"/>
              <a:gd name="connsiteX4" fmla="*/ 0 w 2986193"/>
              <a:gd name="connsiteY4" fmla="*/ 327810 h 6878736"/>
              <a:gd name="connsiteX0" fmla="*/ 0 w 2986193"/>
              <a:gd name="connsiteY0" fmla="*/ 327810 h 6878736"/>
              <a:gd name="connsiteX1" fmla="*/ 2986193 w 2986193"/>
              <a:gd name="connsiteY1" fmla="*/ 0 h 6878736"/>
              <a:gd name="connsiteX2" fmla="*/ 2952327 w 2986193"/>
              <a:gd name="connsiteY2" fmla="*/ 6841831 h 6878736"/>
              <a:gd name="connsiteX3" fmla="*/ 16932 w 2986193"/>
              <a:gd name="connsiteY3" fmla="*/ 6878736 h 6878736"/>
              <a:gd name="connsiteX4" fmla="*/ 0 w 2986193"/>
              <a:gd name="connsiteY4" fmla="*/ 327810 h 6878736"/>
              <a:gd name="connsiteX0" fmla="*/ 33868 w 2969261"/>
              <a:gd name="connsiteY0" fmla="*/ 245219 h 6878736"/>
              <a:gd name="connsiteX1" fmla="*/ 2969261 w 2969261"/>
              <a:gd name="connsiteY1" fmla="*/ 0 h 6878736"/>
              <a:gd name="connsiteX2" fmla="*/ 2935395 w 2969261"/>
              <a:gd name="connsiteY2" fmla="*/ 6841831 h 6878736"/>
              <a:gd name="connsiteX3" fmla="*/ 0 w 2969261"/>
              <a:gd name="connsiteY3" fmla="*/ 6878736 h 6878736"/>
              <a:gd name="connsiteX4" fmla="*/ 33868 w 2969261"/>
              <a:gd name="connsiteY4" fmla="*/ 245219 h 6878736"/>
              <a:gd name="connsiteX0" fmla="*/ 33868 w 2995253"/>
              <a:gd name="connsiteY0" fmla="*/ 245219 h 6878736"/>
              <a:gd name="connsiteX1" fmla="*/ 2969261 w 2995253"/>
              <a:gd name="connsiteY1" fmla="*/ 0 h 6878736"/>
              <a:gd name="connsiteX2" fmla="*/ 2994661 w 2995253"/>
              <a:gd name="connsiteY2" fmla="*/ 6823477 h 6878736"/>
              <a:gd name="connsiteX3" fmla="*/ 0 w 2995253"/>
              <a:gd name="connsiteY3" fmla="*/ 6878736 h 6878736"/>
              <a:gd name="connsiteX4" fmla="*/ 33868 w 2995253"/>
              <a:gd name="connsiteY4" fmla="*/ 245219 h 6878736"/>
              <a:gd name="connsiteX0" fmla="*/ 1 w 2961386"/>
              <a:gd name="connsiteY0" fmla="*/ 245219 h 6878736"/>
              <a:gd name="connsiteX1" fmla="*/ 2935394 w 2961386"/>
              <a:gd name="connsiteY1" fmla="*/ 0 h 6878736"/>
              <a:gd name="connsiteX2" fmla="*/ 2960794 w 2961386"/>
              <a:gd name="connsiteY2" fmla="*/ 6823477 h 6878736"/>
              <a:gd name="connsiteX3" fmla="*/ 0 w 2961386"/>
              <a:gd name="connsiteY3" fmla="*/ 6878736 h 6878736"/>
              <a:gd name="connsiteX4" fmla="*/ 1 w 2961386"/>
              <a:gd name="connsiteY4" fmla="*/ 245219 h 6878736"/>
              <a:gd name="connsiteX0" fmla="*/ 8467 w 2969852"/>
              <a:gd name="connsiteY0" fmla="*/ 245219 h 6851206"/>
              <a:gd name="connsiteX1" fmla="*/ 2943860 w 2969852"/>
              <a:gd name="connsiteY1" fmla="*/ 0 h 6851206"/>
              <a:gd name="connsiteX2" fmla="*/ 2969260 w 2969852"/>
              <a:gd name="connsiteY2" fmla="*/ 6823477 h 6851206"/>
              <a:gd name="connsiteX3" fmla="*/ 0 w 2969852"/>
              <a:gd name="connsiteY3" fmla="*/ 6851206 h 6851206"/>
              <a:gd name="connsiteX4" fmla="*/ 8467 w 2969852"/>
              <a:gd name="connsiteY4" fmla="*/ 245219 h 6851206"/>
              <a:gd name="connsiteX0" fmla="*/ 8467 w 2969414"/>
              <a:gd name="connsiteY0" fmla="*/ 0 h 6605987"/>
              <a:gd name="connsiteX1" fmla="*/ 2829556 w 2969414"/>
              <a:gd name="connsiteY1" fmla="*/ 401969 h 6605987"/>
              <a:gd name="connsiteX2" fmla="*/ 2969260 w 2969414"/>
              <a:gd name="connsiteY2" fmla="*/ 6578258 h 6605987"/>
              <a:gd name="connsiteX3" fmla="*/ 0 w 2969414"/>
              <a:gd name="connsiteY3" fmla="*/ 6605987 h 6605987"/>
              <a:gd name="connsiteX4" fmla="*/ 8467 w 2969414"/>
              <a:gd name="connsiteY4" fmla="*/ 0 h 6605987"/>
              <a:gd name="connsiteX0" fmla="*/ 8467 w 3097622"/>
              <a:gd name="connsiteY0" fmla="*/ 0 h 6605987"/>
              <a:gd name="connsiteX1" fmla="*/ 2829556 w 3097622"/>
              <a:gd name="connsiteY1" fmla="*/ 401969 h 6605987"/>
              <a:gd name="connsiteX2" fmla="*/ 3097538 w 3097622"/>
              <a:gd name="connsiteY2" fmla="*/ 6589096 h 6605987"/>
              <a:gd name="connsiteX3" fmla="*/ 0 w 3097622"/>
              <a:gd name="connsiteY3" fmla="*/ 6605987 h 6605987"/>
              <a:gd name="connsiteX4" fmla="*/ 8467 w 3097622"/>
              <a:gd name="connsiteY4" fmla="*/ 0 h 6605987"/>
              <a:gd name="connsiteX0" fmla="*/ 0 w 3089155"/>
              <a:gd name="connsiteY0" fmla="*/ 0 h 6589096"/>
              <a:gd name="connsiteX1" fmla="*/ 2821089 w 3089155"/>
              <a:gd name="connsiteY1" fmla="*/ 401969 h 6589096"/>
              <a:gd name="connsiteX2" fmla="*/ 3089071 w 3089155"/>
              <a:gd name="connsiteY2" fmla="*/ 6589096 h 6589096"/>
              <a:gd name="connsiteX3" fmla="*/ 227546 w 3089155"/>
              <a:gd name="connsiteY3" fmla="*/ 6104607 h 6589096"/>
              <a:gd name="connsiteX4" fmla="*/ 0 w 3089155"/>
              <a:gd name="connsiteY4" fmla="*/ 0 h 6589096"/>
              <a:gd name="connsiteX0" fmla="*/ 0 w 3121113"/>
              <a:gd name="connsiteY0" fmla="*/ 0 h 6788810"/>
              <a:gd name="connsiteX1" fmla="*/ 2853047 w 3121113"/>
              <a:gd name="connsiteY1" fmla="*/ 601683 h 6788810"/>
              <a:gd name="connsiteX2" fmla="*/ 3121029 w 3121113"/>
              <a:gd name="connsiteY2" fmla="*/ 6788810 h 6788810"/>
              <a:gd name="connsiteX3" fmla="*/ 259504 w 3121113"/>
              <a:gd name="connsiteY3" fmla="*/ 6304321 h 6788810"/>
              <a:gd name="connsiteX4" fmla="*/ 0 w 3121113"/>
              <a:gd name="connsiteY4" fmla="*/ 0 h 6788810"/>
              <a:gd name="connsiteX0" fmla="*/ 0 w 3121100"/>
              <a:gd name="connsiteY0" fmla="*/ 0 h 6788810"/>
              <a:gd name="connsiteX1" fmla="*/ 2802850 w 3121100"/>
              <a:gd name="connsiteY1" fmla="*/ 645355 h 6788810"/>
              <a:gd name="connsiteX2" fmla="*/ 3121029 w 3121100"/>
              <a:gd name="connsiteY2" fmla="*/ 6788810 h 6788810"/>
              <a:gd name="connsiteX3" fmla="*/ 259504 w 3121100"/>
              <a:gd name="connsiteY3" fmla="*/ 6304321 h 6788810"/>
              <a:gd name="connsiteX4" fmla="*/ 0 w 3121100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20638 w 3121029"/>
              <a:gd name="connsiteY1" fmla="*/ 653193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20638 w 3121029"/>
              <a:gd name="connsiteY1" fmla="*/ 653193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31164"/>
              <a:gd name="connsiteY0" fmla="*/ 0 h 6782297"/>
              <a:gd name="connsiteX1" fmla="*/ 2820638 w 3131164"/>
              <a:gd name="connsiteY1" fmla="*/ 653193 h 6782297"/>
              <a:gd name="connsiteX2" fmla="*/ 3131164 w 3131164"/>
              <a:gd name="connsiteY2" fmla="*/ 6782298 h 6782297"/>
              <a:gd name="connsiteX3" fmla="*/ 259504 w 3131164"/>
              <a:gd name="connsiteY3" fmla="*/ 6304321 h 6782297"/>
              <a:gd name="connsiteX4" fmla="*/ 0 w 3131164"/>
              <a:gd name="connsiteY4" fmla="*/ 0 h 6782297"/>
              <a:gd name="connsiteX0" fmla="*/ 0 w 3131164"/>
              <a:gd name="connsiteY0" fmla="*/ 0 h 6782299"/>
              <a:gd name="connsiteX1" fmla="*/ 2820638 w 3131164"/>
              <a:gd name="connsiteY1" fmla="*/ 653193 h 6782299"/>
              <a:gd name="connsiteX2" fmla="*/ 3131164 w 3131164"/>
              <a:gd name="connsiteY2" fmla="*/ 6782298 h 6782299"/>
              <a:gd name="connsiteX3" fmla="*/ 259504 w 3131164"/>
              <a:gd name="connsiteY3" fmla="*/ 6304321 h 6782299"/>
              <a:gd name="connsiteX4" fmla="*/ 0 w 3131164"/>
              <a:gd name="connsiteY4" fmla="*/ 0 h 6782299"/>
              <a:gd name="connsiteX0" fmla="*/ 0 w 3131164"/>
              <a:gd name="connsiteY0" fmla="*/ 0 h 6782297"/>
              <a:gd name="connsiteX1" fmla="*/ 2820638 w 3131164"/>
              <a:gd name="connsiteY1" fmla="*/ 653193 h 6782297"/>
              <a:gd name="connsiteX2" fmla="*/ 3131164 w 3131164"/>
              <a:gd name="connsiteY2" fmla="*/ 6782298 h 6782297"/>
              <a:gd name="connsiteX3" fmla="*/ 259504 w 3131164"/>
              <a:gd name="connsiteY3" fmla="*/ 6304321 h 6782297"/>
              <a:gd name="connsiteX4" fmla="*/ 0 w 3131164"/>
              <a:gd name="connsiteY4" fmla="*/ 0 h 6782297"/>
              <a:gd name="connsiteX0" fmla="*/ 0 w 3131164"/>
              <a:gd name="connsiteY0" fmla="*/ 0 h 6782299"/>
              <a:gd name="connsiteX1" fmla="*/ 2820638 w 3131164"/>
              <a:gd name="connsiteY1" fmla="*/ 653193 h 6782299"/>
              <a:gd name="connsiteX2" fmla="*/ 3131164 w 3131164"/>
              <a:gd name="connsiteY2" fmla="*/ 6782298 h 6782299"/>
              <a:gd name="connsiteX3" fmla="*/ 289081 w 3131164"/>
              <a:gd name="connsiteY3" fmla="*/ 5977048 h 6782299"/>
              <a:gd name="connsiteX4" fmla="*/ 0 w 3131164"/>
              <a:gd name="connsiteY4" fmla="*/ 0 h 6782299"/>
              <a:gd name="connsiteX0" fmla="*/ 0 w 3073559"/>
              <a:gd name="connsiteY0" fmla="*/ 0 h 7069780"/>
              <a:gd name="connsiteX1" fmla="*/ 2763033 w 3073559"/>
              <a:gd name="connsiteY1" fmla="*/ 940675 h 7069780"/>
              <a:gd name="connsiteX2" fmla="*/ 3073559 w 3073559"/>
              <a:gd name="connsiteY2" fmla="*/ 7069780 h 7069780"/>
              <a:gd name="connsiteX3" fmla="*/ 231476 w 3073559"/>
              <a:gd name="connsiteY3" fmla="*/ 6264530 h 7069780"/>
              <a:gd name="connsiteX4" fmla="*/ 0 w 3073559"/>
              <a:gd name="connsiteY4" fmla="*/ 0 h 7069780"/>
              <a:gd name="connsiteX0" fmla="*/ 0 w 3073559"/>
              <a:gd name="connsiteY0" fmla="*/ 0 h 7069780"/>
              <a:gd name="connsiteX1" fmla="*/ 2763033 w 3073559"/>
              <a:gd name="connsiteY1" fmla="*/ 940675 h 7069780"/>
              <a:gd name="connsiteX2" fmla="*/ 3073559 w 3073559"/>
              <a:gd name="connsiteY2" fmla="*/ 7069780 h 7069780"/>
              <a:gd name="connsiteX3" fmla="*/ 231476 w 3073559"/>
              <a:gd name="connsiteY3" fmla="*/ 6264530 h 7069780"/>
              <a:gd name="connsiteX4" fmla="*/ 0 w 3073559"/>
              <a:gd name="connsiteY4" fmla="*/ 0 h 7069780"/>
              <a:gd name="connsiteX0" fmla="*/ 0 w 3073559"/>
              <a:gd name="connsiteY0" fmla="*/ 0 h 7069780"/>
              <a:gd name="connsiteX1" fmla="*/ 2763033 w 3073559"/>
              <a:gd name="connsiteY1" fmla="*/ 940675 h 7069780"/>
              <a:gd name="connsiteX2" fmla="*/ 3073559 w 3073559"/>
              <a:gd name="connsiteY2" fmla="*/ 7069780 h 7069780"/>
              <a:gd name="connsiteX3" fmla="*/ 231476 w 3073559"/>
              <a:gd name="connsiteY3" fmla="*/ 6264530 h 7069780"/>
              <a:gd name="connsiteX4" fmla="*/ 0 w 3073559"/>
              <a:gd name="connsiteY4" fmla="*/ 0 h 7069780"/>
              <a:gd name="connsiteX0" fmla="*/ 0 w 3193668"/>
              <a:gd name="connsiteY0" fmla="*/ 0 h 6869923"/>
              <a:gd name="connsiteX1" fmla="*/ 2763033 w 3193668"/>
              <a:gd name="connsiteY1" fmla="*/ 940675 h 6869923"/>
              <a:gd name="connsiteX2" fmla="*/ 3193668 w 3193668"/>
              <a:gd name="connsiteY2" fmla="*/ 6869923 h 6869923"/>
              <a:gd name="connsiteX3" fmla="*/ 231476 w 3193668"/>
              <a:gd name="connsiteY3" fmla="*/ 6264530 h 6869923"/>
              <a:gd name="connsiteX4" fmla="*/ 0 w 3193668"/>
              <a:gd name="connsiteY4" fmla="*/ 0 h 6869923"/>
              <a:gd name="connsiteX0" fmla="*/ 0 w 3193668"/>
              <a:gd name="connsiteY0" fmla="*/ 0 h 7745897"/>
              <a:gd name="connsiteX1" fmla="*/ 2763033 w 3193668"/>
              <a:gd name="connsiteY1" fmla="*/ 940675 h 7745897"/>
              <a:gd name="connsiteX2" fmla="*/ 3193668 w 3193668"/>
              <a:gd name="connsiteY2" fmla="*/ 6869923 h 7745897"/>
              <a:gd name="connsiteX3" fmla="*/ 939234 w 3193668"/>
              <a:gd name="connsiteY3" fmla="*/ 7745897 h 7745897"/>
              <a:gd name="connsiteX4" fmla="*/ 0 w 3193668"/>
              <a:gd name="connsiteY4" fmla="*/ 0 h 7745897"/>
              <a:gd name="connsiteX0" fmla="*/ 0 w 2608952"/>
              <a:gd name="connsiteY0" fmla="*/ 1087803 h 6805222"/>
              <a:gd name="connsiteX1" fmla="*/ 2178317 w 2608952"/>
              <a:gd name="connsiteY1" fmla="*/ 0 h 6805222"/>
              <a:gd name="connsiteX2" fmla="*/ 2608952 w 2608952"/>
              <a:gd name="connsiteY2" fmla="*/ 5929248 h 6805222"/>
              <a:gd name="connsiteX3" fmla="*/ 354518 w 2608952"/>
              <a:gd name="connsiteY3" fmla="*/ 6805222 h 6805222"/>
              <a:gd name="connsiteX4" fmla="*/ 0 w 2608952"/>
              <a:gd name="connsiteY4" fmla="*/ 1087803 h 6805222"/>
              <a:gd name="connsiteX0" fmla="*/ 0 w 2608952"/>
              <a:gd name="connsiteY0" fmla="*/ 1087803 h 6805222"/>
              <a:gd name="connsiteX1" fmla="*/ 2178317 w 2608952"/>
              <a:gd name="connsiteY1" fmla="*/ 0 h 6805222"/>
              <a:gd name="connsiteX2" fmla="*/ 2608952 w 2608952"/>
              <a:gd name="connsiteY2" fmla="*/ 5929248 h 6805222"/>
              <a:gd name="connsiteX3" fmla="*/ 354518 w 2608952"/>
              <a:gd name="connsiteY3" fmla="*/ 6805222 h 6805222"/>
              <a:gd name="connsiteX4" fmla="*/ 0 w 2608952"/>
              <a:gd name="connsiteY4" fmla="*/ 1087803 h 6805222"/>
              <a:gd name="connsiteX0" fmla="*/ 0 w 2608952"/>
              <a:gd name="connsiteY0" fmla="*/ 1087803 h 6805222"/>
              <a:gd name="connsiteX1" fmla="*/ 2178317 w 2608952"/>
              <a:gd name="connsiteY1" fmla="*/ 0 h 6805222"/>
              <a:gd name="connsiteX2" fmla="*/ 2608952 w 2608952"/>
              <a:gd name="connsiteY2" fmla="*/ 5929248 h 6805222"/>
              <a:gd name="connsiteX3" fmla="*/ 354518 w 2608952"/>
              <a:gd name="connsiteY3" fmla="*/ 6805222 h 6805222"/>
              <a:gd name="connsiteX4" fmla="*/ 0 w 2608952"/>
              <a:gd name="connsiteY4" fmla="*/ 1087803 h 6805222"/>
              <a:gd name="connsiteX0" fmla="*/ 0 w 2608952"/>
              <a:gd name="connsiteY0" fmla="*/ 1016004 h 6733423"/>
              <a:gd name="connsiteX1" fmla="*/ 2191344 w 2608952"/>
              <a:gd name="connsiteY1" fmla="*/ 0 h 6733423"/>
              <a:gd name="connsiteX2" fmla="*/ 2608952 w 2608952"/>
              <a:gd name="connsiteY2" fmla="*/ 5857449 h 6733423"/>
              <a:gd name="connsiteX3" fmla="*/ 354518 w 2608952"/>
              <a:gd name="connsiteY3" fmla="*/ 6733423 h 6733423"/>
              <a:gd name="connsiteX4" fmla="*/ 0 w 2608952"/>
              <a:gd name="connsiteY4" fmla="*/ 1016004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47460"/>
              <a:gd name="connsiteY0" fmla="*/ 1006159 h 6733423"/>
              <a:gd name="connsiteX1" fmla="*/ 2213855 w 2647460"/>
              <a:gd name="connsiteY1" fmla="*/ 0 h 6733423"/>
              <a:gd name="connsiteX2" fmla="*/ 2647460 w 2647460"/>
              <a:gd name="connsiteY2" fmla="*/ 5831394 h 6733423"/>
              <a:gd name="connsiteX3" fmla="*/ 377029 w 2647460"/>
              <a:gd name="connsiteY3" fmla="*/ 6733423 h 6733423"/>
              <a:gd name="connsiteX4" fmla="*/ 0 w 2647460"/>
              <a:gd name="connsiteY4" fmla="*/ 1006159 h 6733423"/>
              <a:gd name="connsiteX0" fmla="*/ 0 w 2647460"/>
              <a:gd name="connsiteY0" fmla="*/ 1006159 h 6733423"/>
              <a:gd name="connsiteX1" fmla="*/ 2213855 w 2647460"/>
              <a:gd name="connsiteY1" fmla="*/ 0 h 6733423"/>
              <a:gd name="connsiteX2" fmla="*/ 2647460 w 2647460"/>
              <a:gd name="connsiteY2" fmla="*/ 5831394 h 6733423"/>
              <a:gd name="connsiteX3" fmla="*/ 377029 w 2647460"/>
              <a:gd name="connsiteY3" fmla="*/ 6733423 h 6733423"/>
              <a:gd name="connsiteX4" fmla="*/ 0 w 2647460"/>
              <a:gd name="connsiteY4" fmla="*/ 1006159 h 6733423"/>
              <a:gd name="connsiteX0" fmla="*/ 0 w 2647460"/>
              <a:gd name="connsiteY0" fmla="*/ 0 h 5727264"/>
              <a:gd name="connsiteX1" fmla="*/ 2325356 w 2647460"/>
              <a:gd name="connsiteY1" fmla="*/ 619690 h 5727264"/>
              <a:gd name="connsiteX2" fmla="*/ 2647460 w 2647460"/>
              <a:gd name="connsiteY2" fmla="*/ 4825235 h 5727264"/>
              <a:gd name="connsiteX3" fmla="*/ 377029 w 2647460"/>
              <a:gd name="connsiteY3" fmla="*/ 5727264 h 5727264"/>
              <a:gd name="connsiteX4" fmla="*/ 0 w 2647460"/>
              <a:gd name="connsiteY4" fmla="*/ 0 h 5727264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377029 w 2688146"/>
              <a:gd name="connsiteY3" fmla="*/ 5727264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712147"/>
              <a:gd name="connsiteY0" fmla="*/ 0 h 6345462"/>
              <a:gd name="connsiteX1" fmla="*/ 2349357 w 2712147"/>
              <a:gd name="connsiteY1" fmla="*/ 662050 h 6345462"/>
              <a:gd name="connsiteX2" fmla="*/ 2712147 w 2712147"/>
              <a:gd name="connsiteY2" fmla="*/ 6345462 h 6345462"/>
              <a:gd name="connsiteX3" fmla="*/ 308194 w 2712147"/>
              <a:gd name="connsiteY3" fmla="*/ 5890988 h 6345462"/>
              <a:gd name="connsiteX4" fmla="*/ 0 w 2712147"/>
              <a:gd name="connsiteY4" fmla="*/ 0 h 6345462"/>
              <a:gd name="connsiteX0" fmla="*/ 0 w 2684680"/>
              <a:gd name="connsiteY0" fmla="*/ 0 h 6392082"/>
              <a:gd name="connsiteX1" fmla="*/ 2349357 w 2684680"/>
              <a:gd name="connsiteY1" fmla="*/ 662050 h 6392082"/>
              <a:gd name="connsiteX2" fmla="*/ 2684680 w 2684680"/>
              <a:gd name="connsiteY2" fmla="*/ 6392082 h 6392082"/>
              <a:gd name="connsiteX3" fmla="*/ 308194 w 2684680"/>
              <a:gd name="connsiteY3" fmla="*/ 5890988 h 6392082"/>
              <a:gd name="connsiteX4" fmla="*/ 0 w 2684680"/>
              <a:gd name="connsiteY4" fmla="*/ 0 h 6392082"/>
              <a:gd name="connsiteX0" fmla="*/ 0 w 2686734"/>
              <a:gd name="connsiteY0" fmla="*/ 0 h 6405216"/>
              <a:gd name="connsiteX1" fmla="*/ 2351411 w 2686734"/>
              <a:gd name="connsiteY1" fmla="*/ 675184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51411 w 2686734"/>
              <a:gd name="connsiteY1" fmla="*/ 675184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4041 w 2686734"/>
              <a:gd name="connsiteY1" fmla="*/ 638188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8149 w 2686734"/>
              <a:gd name="connsiteY1" fmla="*/ 664456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70664 w 2686734"/>
              <a:gd name="connsiteY1" fmla="*/ 576028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291937 w 2686734"/>
              <a:gd name="connsiteY3" fmla="*/ 593520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276621 w 2686734"/>
              <a:gd name="connsiteY3" fmla="*/ 5911341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276621 w 2686734"/>
              <a:gd name="connsiteY3" fmla="*/ 5911341 h 6405216"/>
              <a:gd name="connsiteX4" fmla="*/ 0 w 2686734"/>
              <a:gd name="connsiteY4" fmla="*/ 0 h 640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6734" h="6405216">
                <a:moveTo>
                  <a:pt x="0" y="0"/>
                </a:moveTo>
                <a:lnTo>
                  <a:pt x="2331518" y="659092"/>
                </a:lnTo>
                <a:cubicBezTo>
                  <a:pt x="2479204" y="3079239"/>
                  <a:pt x="2505306" y="3654741"/>
                  <a:pt x="2686734" y="6405216"/>
                </a:cubicBezTo>
                <a:lnTo>
                  <a:pt x="276621" y="5911341"/>
                </a:lnTo>
                <a:cubicBezTo>
                  <a:pt x="179686" y="3553951"/>
                  <a:pt x="98590" y="2363605"/>
                  <a:pt x="0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vert" lIns="719873" tIns="719873" rIns="719873" bIns="719873" anchor="ctr"/>
          <a:lstStyle>
            <a:lvl1pPr marL="0" indent="0" algn="ctr" rtl="0" eaLnBrk="0" fontAlgn="base" hangingPunct="0">
              <a:spcBef>
                <a:spcPts val="475"/>
              </a:spcBef>
              <a:spcAft>
                <a:spcPts val="475"/>
              </a:spcAft>
              <a:buFont typeface="Arial" panose="020B0604020202020204" pitchFamily="34" charset="0"/>
              <a:buNone/>
              <a:defRPr sz="1266" kern="1200">
                <a:solidFill>
                  <a:schemeClr val="accent6"/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5" name="Rounded Rectangle 48"/>
          <p:cNvSpPr/>
          <p:nvPr/>
        </p:nvSpPr>
        <p:spPr>
          <a:xfrm>
            <a:off x="6771088" y="1888271"/>
            <a:ext cx="759376" cy="75933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7" name="Text Placeholder 7"/>
          <p:cNvSpPr txBox="1">
            <a:spLocks/>
          </p:cNvSpPr>
          <p:nvPr/>
        </p:nvSpPr>
        <p:spPr>
          <a:xfrm>
            <a:off x="7673342" y="1840354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7673342" y="2225199"/>
            <a:ext cx="2963630" cy="8056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Rounded Rectangle 52"/>
          <p:cNvSpPr/>
          <p:nvPr/>
        </p:nvSpPr>
        <p:spPr>
          <a:xfrm>
            <a:off x="4326229" y="3968009"/>
            <a:ext cx="759376" cy="75933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812348" y="3920093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812348" y="4304937"/>
            <a:ext cx="2963630" cy="8056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Rounded Rectangle 57"/>
          <p:cNvSpPr/>
          <p:nvPr/>
        </p:nvSpPr>
        <p:spPr>
          <a:xfrm>
            <a:off x="7908904" y="3284534"/>
            <a:ext cx="759376" cy="759333"/>
          </a:xfrm>
          <a:prstGeom prst="roundRect">
            <a:avLst>
              <a:gd name="adj" fmla="val 50000"/>
            </a:avLst>
          </a:prstGeom>
          <a:solidFill>
            <a:srgbClr val="06A7D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8811159" y="3236617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8811159" y="3621461"/>
            <a:ext cx="2963630" cy="8056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Rounded Rectangle 67"/>
          <p:cNvSpPr/>
          <p:nvPr/>
        </p:nvSpPr>
        <p:spPr>
          <a:xfrm>
            <a:off x="5404224" y="5365302"/>
            <a:ext cx="759376" cy="759333"/>
          </a:xfrm>
          <a:prstGeom prst="roundRect">
            <a:avLst>
              <a:gd name="adj" fmla="val 50000"/>
            </a:avLst>
          </a:prstGeom>
          <a:solidFill>
            <a:srgbClr val="06A7D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1890342" y="5317384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1890342" y="5702228"/>
            <a:ext cx="2963630" cy="8056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014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966117" y="3632064"/>
            <a:ext cx="5281500" cy="2200648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43CAE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43CAE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551350" y="4096130"/>
            <a:ext cx="2940853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346548" y="4451617"/>
            <a:ext cx="2942752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714973" y="3288203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739833" y="3280600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478117" y="4635602"/>
            <a:ext cx="261721" cy="278796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431407" y="4609985"/>
            <a:ext cx="337315" cy="337671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704573" y="4624522"/>
            <a:ext cx="293878" cy="29480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8161760" y="4636954"/>
            <a:ext cx="280256" cy="29065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1205112" y="32502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1570342" y="36351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3881637" y="24501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4246867" y="28350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7224912" y="2707357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7590142" y="309220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9158487" y="437423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9523717" y="475907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238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12">
            <a:extLst>
              <a:ext uri="{FF2B5EF4-FFF2-40B4-BE49-F238E27FC236}">
                <a16:creationId xmlns:a16="http://schemas.microsoft.com/office/drawing/2014/main" xmlns="" id="{C1C4F2A8-6652-4E2F-87AF-27D288133F40}"/>
              </a:ext>
            </a:extLst>
          </p:cNvPr>
          <p:cNvSpPr/>
          <p:nvPr/>
        </p:nvSpPr>
        <p:spPr>
          <a:xfrm rot="16200000">
            <a:off x="6438304" y="3191613"/>
            <a:ext cx="1165318" cy="1165158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rgbClr val="06A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9" name="Freeform 30">
            <a:extLst>
              <a:ext uri="{FF2B5EF4-FFF2-40B4-BE49-F238E27FC236}">
                <a16:creationId xmlns:a16="http://schemas.microsoft.com/office/drawing/2014/main" xmlns="" id="{6350714C-DE15-4430-850E-4F2B15A96937}"/>
              </a:ext>
            </a:extLst>
          </p:cNvPr>
          <p:cNvSpPr/>
          <p:nvPr/>
        </p:nvSpPr>
        <p:spPr>
          <a:xfrm rot="16200000">
            <a:off x="5265398" y="2692224"/>
            <a:ext cx="1165316" cy="1165161"/>
          </a:xfrm>
          <a:custGeom>
            <a:avLst/>
            <a:gdLst>
              <a:gd name="connsiteX0" fmla="*/ 0 w 1374771"/>
              <a:gd name="connsiteY0" fmla="*/ 1374773 h 1374773"/>
              <a:gd name="connsiteX1" fmla="*/ 6892 w 1374771"/>
              <a:gd name="connsiteY1" fmla="*/ 1238291 h 1374773"/>
              <a:gd name="connsiteX2" fmla="*/ 1238291 w 1374771"/>
              <a:gd name="connsiteY2" fmla="*/ 6892 h 1374773"/>
              <a:gd name="connsiteX3" fmla="*/ 1374771 w 1374771"/>
              <a:gd name="connsiteY3" fmla="*/ 0 h 1374773"/>
              <a:gd name="connsiteX4" fmla="*/ 1374771 w 1374771"/>
              <a:gd name="connsiteY4" fmla="*/ 785622 h 1374773"/>
              <a:gd name="connsiteX5" fmla="*/ 1259595 w 1374771"/>
              <a:gd name="connsiteY5" fmla="*/ 797233 h 1374773"/>
              <a:gd name="connsiteX6" fmla="*/ 797233 w 1374771"/>
              <a:gd name="connsiteY6" fmla="*/ 1259595 h 1374773"/>
              <a:gd name="connsiteX7" fmla="*/ 785622 w 1374771"/>
              <a:gd name="connsiteY7" fmla="*/ 1374773 h 1374773"/>
              <a:gd name="connsiteX8" fmla="*/ 0 w 1374771"/>
              <a:gd name="connsiteY8" fmla="*/ 1374773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3">
                <a:moveTo>
                  <a:pt x="0" y="1374773"/>
                </a:moveTo>
                <a:lnTo>
                  <a:pt x="6892" y="1238291"/>
                </a:lnTo>
                <a:cubicBezTo>
                  <a:pt x="72830" y="589009"/>
                  <a:pt x="589009" y="72830"/>
                  <a:pt x="1238291" y="6892"/>
                </a:cubicBezTo>
                <a:lnTo>
                  <a:pt x="1374771" y="0"/>
                </a:lnTo>
                <a:lnTo>
                  <a:pt x="1374771" y="785622"/>
                </a:lnTo>
                <a:lnTo>
                  <a:pt x="1259595" y="797233"/>
                </a:lnTo>
                <a:cubicBezTo>
                  <a:pt x="1027516" y="844723"/>
                  <a:pt x="844723" y="1027516"/>
                  <a:pt x="797233" y="1259595"/>
                </a:cubicBezTo>
                <a:lnTo>
                  <a:pt x="785622" y="1374773"/>
                </a:lnTo>
                <a:lnTo>
                  <a:pt x="0" y="1374773"/>
                </a:lnTo>
                <a:close/>
              </a:path>
            </a:pathLst>
          </a:custGeom>
          <a:solidFill>
            <a:srgbClr val="06A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0D902097-D565-4F52-804F-B210602C7716}"/>
              </a:ext>
            </a:extLst>
          </p:cNvPr>
          <p:cNvSpPr/>
          <p:nvPr/>
        </p:nvSpPr>
        <p:spPr>
          <a:xfrm rot="16200000">
            <a:off x="5020132" y="2937491"/>
            <a:ext cx="2828759" cy="2338072"/>
          </a:xfrm>
          <a:custGeom>
            <a:avLst/>
            <a:gdLst>
              <a:gd name="connsiteX0" fmla="*/ 1165316 w 2828759"/>
              <a:gd name="connsiteY0" fmla="*/ 1667806 h 2338072"/>
              <a:gd name="connsiteX1" fmla="*/ 1165316 w 2828759"/>
              <a:gd name="connsiteY1" fmla="*/ 2338072 h 2338072"/>
              <a:gd name="connsiteX2" fmla="*/ 1049629 w 2828759"/>
              <a:gd name="connsiteY2" fmla="*/ 2332192 h 2338072"/>
              <a:gd name="connsiteX3" fmla="*/ 5842 w 2828759"/>
              <a:gd name="connsiteY3" fmla="*/ 1281604 h 2338072"/>
              <a:gd name="connsiteX4" fmla="*/ 0 w 2828759"/>
              <a:gd name="connsiteY4" fmla="*/ 1165164 h 2338072"/>
              <a:gd name="connsiteX5" fmla="*/ 665927 w 2828759"/>
              <a:gd name="connsiteY5" fmla="*/ 1165164 h 2338072"/>
              <a:gd name="connsiteX6" fmla="*/ 675769 w 2828759"/>
              <a:gd name="connsiteY6" fmla="*/ 1263429 h 2338072"/>
              <a:gd name="connsiteX7" fmla="*/ 1067688 w 2828759"/>
              <a:gd name="connsiteY7" fmla="*/ 1657900 h 2338072"/>
              <a:gd name="connsiteX8" fmla="*/ 2828759 w 2828759"/>
              <a:gd name="connsiteY8" fmla="*/ 1663221 h 2338072"/>
              <a:gd name="connsiteX9" fmla="*/ 2828759 w 2828759"/>
              <a:gd name="connsiteY9" fmla="*/ 2329058 h 2338072"/>
              <a:gd name="connsiteX10" fmla="*/ 2713072 w 2828759"/>
              <a:gd name="connsiteY10" fmla="*/ 2323217 h 2338072"/>
              <a:gd name="connsiteX11" fmla="*/ 1669285 w 2828759"/>
              <a:gd name="connsiteY11" fmla="*/ 1279571 h 2338072"/>
              <a:gd name="connsiteX12" fmla="*/ 1663507 w 2828759"/>
              <a:gd name="connsiteY12" fmla="*/ 1165162 h 2338072"/>
              <a:gd name="connsiteX13" fmla="*/ 1663446 w 2828759"/>
              <a:gd name="connsiteY13" fmla="*/ 1165162 h 2338072"/>
              <a:gd name="connsiteX14" fmla="*/ 1653604 w 2828759"/>
              <a:gd name="connsiteY14" fmla="*/ 1067545 h 2338072"/>
              <a:gd name="connsiteX15" fmla="*/ 1261685 w 2828759"/>
              <a:gd name="connsiteY15" fmla="*/ 675679 h 2338072"/>
              <a:gd name="connsiteX16" fmla="*/ 1164686 w 2828759"/>
              <a:gd name="connsiteY16" fmla="*/ 665902 h 2338072"/>
              <a:gd name="connsiteX17" fmla="*/ 1067689 w 2828759"/>
              <a:gd name="connsiteY17" fmla="*/ 675679 h 2338072"/>
              <a:gd name="connsiteX18" fmla="*/ 675771 w 2828759"/>
              <a:gd name="connsiteY18" fmla="*/ 1067545 h 2338072"/>
              <a:gd name="connsiteX19" fmla="*/ 665929 w 2828759"/>
              <a:gd name="connsiteY19" fmla="*/ 1165162 h 2338072"/>
              <a:gd name="connsiteX20" fmla="*/ 1 w 2828759"/>
              <a:gd name="connsiteY20" fmla="*/ 1165162 h 2338072"/>
              <a:gd name="connsiteX21" fmla="*/ 5843 w 2828759"/>
              <a:gd name="connsiteY21" fmla="*/ 1049489 h 2338072"/>
              <a:gd name="connsiteX22" fmla="*/ 1049631 w 2828759"/>
              <a:gd name="connsiteY22" fmla="*/ 5841 h 2338072"/>
              <a:gd name="connsiteX23" fmla="*/ 1164055 w 2828759"/>
              <a:gd name="connsiteY23" fmla="*/ 64 h 2338072"/>
              <a:gd name="connsiteX24" fmla="*/ 1164055 w 2828759"/>
              <a:gd name="connsiteY24" fmla="*/ 0 h 2338072"/>
              <a:gd name="connsiteX25" fmla="*/ 1164686 w 2828759"/>
              <a:gd name="connsiteY25" fmla="*/ 32 h 2338072"/>
              <a:gd name="connsiteX26" fmla="*/ 1165317 w 2828759"/>
              <a:gd name="connsiteY26" fmla="*/ 0 h 2338072"/>
              <a:gd name="connsiteX27" fmla="*/ 1165317 w 2828759"/>
              <a:gd name="connsiteY27" fmla="*/ 64 h 2338072"/>
              <a:gd name="connsiteX28" fmla="*/ 1279744 w 2828759"/>
              <a:gd name="connsiteY28" fmla="*/ 5841 h 2338072"/>
              <a:gd name="connsiteX29" fmla="*/ 2323532 w 2828759"/>
              <a:gd name="connsiteY29" fmla="*/ 1049489 h 2338072"/>
              <a:gd name="connsiteX30" fmla="*/ 2329310 w 2828759"/>
              <a:gd name="connsiteY30" fmla="*/ 1163900 h 2338072"/>
              <a:gd name="connsiteX31" fmla="*/ 2329371 w 2828759"/>
              <a:gd name="connsiteY31" fmla="*/ 1163900 h 2338072"/>
              <a:gd name="connsiteX32" fmla="*/ 2339213 w 2828759"/>
              <a:gd name="connsiteY32" fmla="*/ 1261515 h 2338072"/>
              <a:gd name="connsiteX33" fmla="*/ 2731131 w 2828759"/>
              <a:gd name="connsiteY33" fmla="*/ 1653380 h 233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828759" h="2338072">
                <a:moveTo>
                  <a:pt x="1165316" y="1667806"/>
                </a:moveTo>
                <a:lnTo>
                  <a:pt x="1165316" y="2338072"/>
                </a:lnTo>
                <a:lnTo>
                  <a:pt x="1049629" y="2332192"/>
                </a:lnTo>
                <a:cubicBezTo>
                  <a:pt x="499270" y="2275936"/>
                  <a:pt x="61734" y="1835550"/>
                  <a:pt x="5842" y="1281604"/>
                </a:cubicBezTo>
                <a:lnTo>
                  <a:pt x="0" y="1165164"/>
                </a:lnTo>
                <a:lnTo>
                  <a:pt x="665927" y="1165164"/>
                </a:lnTo>
                <a:lnTo>
                  <a:pt x="675769" y="1263429"/>
                </a:lnTo>
                <a:cubicBezTo>
                  <a:pt x="716024" y="1461430"/>
                  <a:pt x="870967" y="1617383"/>
                  <a:pt x="1067688" y="1657900"/>
                </a:cubicBezTo>
                <a:close/>
                <a:moveTo>
                  <a:pt x="2828759" y="1663221"/>
                </a:moveTo>
                <a:lnTo>
                  <a:pt x="2828759" y="2329058"/>
                </a:lnTo>
                <a:lnTo>
                  <a:pt x="2713072" y="2323217"/>
                </a:lnTo>
                <a:cubicBezTo>
                  <a:pt x="2162713" y="2267333"/>
                  <a:pt x="1725177" y="1829856"/>
                  <a:pt x="1669285" y="1279571"/>
                </a:cubicBezTo>
                <a:lnTo>
                  <a:pt x="1663507" y="1165162"/>
                </a:lnTo>
                <a:lnTo>
                  <a:pt x="1663446" y="1165162"/>
                </a:lnTo>
                <a:lnTo>
                  <a:pt x="1653604" y="1067545"/>
                </a:lnTo>
                <a:cubicBezTo>
                  <a:pt x="1613349" y="870851"/>
                  <a:pt x="1458406" y="715928"/>
                  <a:pt x="1261685" y="675679"/>
                </a:cubicBezTo>
                <a:lnTo>
                  <a:pt x="1164686" y="665902"/>
                </a:lnTo>
                <a:lnTo>
                  <a:pt x="1067689" y="675679"/>
                </a:lnTo>
                <a:cubicBezTo>
                  <a:pt x="870969" y="715928"/>
                  <a:pt x="716025" y="870851"/>
                  <a:pt x="675771" y="1067545"/>
                </a:cubicBezTo>
                <a:lnTo>
                  <a:pt x="665929" y="1165162"/>
                </a:lnTo>
                <a:lnTo>
                  <a:pt x="1" y="1165162"/>
                </a:lnTo>
                <a:lnTo>
                  <a:pt x="5843" y="1049489"/>
                </a:lnTo>
                <a:cubicBezTo>
                  <a:pt x="61735" y="499203"/>
                  <a:pt x="499271" y="61726"/>
                  <a:pt x="1049631" y="5841"/>
                </a:cubicBezTo>
                <a:lnTo>
                  <a:pt x="1164055" y="64"/>
                </a:lnTo>
                <a:lnTo>
                  <a:pt x="1164055" y="0"/>
                </a:lnTo>
                <a:lnTo>
                  <a:pt x="1164686" y="32"/>
                </a:lnTo>
                <a:lnTo>
                  <a:pt x="1165317" y="0"/>
                </a:lnTo>
                <a:lnTo>
                  <a:pt x="1165317" y="64"/>
                </a:lnTo>
                <a:lnTo>
                  <a:pt x="1279744" y="5841"/>
                </a:lnTo>
                <a:cubicBezTo>
                  <a:pt x="1830104" y="61726"/>
                  <a:pt x="2267640" y="499203"/>
                  <a:pt x="2323532" y="1049489"/>
                </a:cubicBezTo>
                <a:lnTo>
                  <a:pt x="2329310" y="1163900"/>
                </a:lnTo>
                <a:lnTo>
                  <a:pt x="2329371" y="1163900"/>
                </a:lnTo>
                <a:lnTo>
                  <a:pt x="2339213" y="1261515"/>
                </a:lnTo>
                <a:cubicBezTo>
                  <a:pt x="2379467" y="1458209"/>
                  <a:pt x="2534410" y="1613131"/>
                  <a:pt x="2731131" y="165338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08" tIns="45704" rIns="91408" bIns="45704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2" name="Freeform 32">
            <a:extLst>
              <a:ext uri="{FF2B5EF4-FFF2-40B4-BE49-F238E27FC236}">
                <a16:creationId xmlns:a16="http://schemas.microsoft.com/office/drawing/2014/main" xmlns="" id="{2F222DB0-24D6-46C1-96E9-83DA5C5D0F6E}"/>
              </a:ext>
            </a:extLst>
          </p:cNvPr>
          <p:cNvSpPr/>
          <p:nvPr/>
        </p:nvSpPr>
        <p:spPr>
          <a:xfrm rot="16200000">
            <a:off x="6429295" y="1528173"/>
            <a:ext cx="1165318" cy="1165158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rgbClr val="06A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3" name="Freeform 33">
            <a:extLst>
              <a:ext uri="{FF2B5EF4-FFF2-40B4-BE49-F238E27FC236}">
                <a16:creationId xmlns:a16="http://schemas.microsoft.com/office/drawing/2014/main" xmlns="" id="{81828CA4-76BF-4AC2-B538-07D511212912}"/>
              </a:ext>
            </a:extLst>
          </p:cNvPr>
          <p:cNvSpPr/>
          <p:nvPr/>
        </p:nvSpPr>
        <p:spPr>
          <a:xfrm rot="16200000">
            <a:off x="5265397" y="1528171"/>
            <a:ext cx="1165318" cy="1165161"/>
          </a:xfrm>
          <a:custGeom>
            <a:avLst/>
            <a:gdLst>
              <a:gd name="connsiteX0" fmla="*/ 0 w 1374773"/>
              <a:gd name="connsiteY0" fmla="*/ 785622 h 1374773"/>
              <a:gd name="connsiteX1" fmla="*/ 0 w 1374773"/>
              <a:gd name="connsiteY1" fmla="*/ 0 h 1374773"/>
              <a:gd name="connsiteX2" fmla="*/ 136482 w 1374773"/>
              <a:gd name="connsiteY2" fmla="*/ 6892 h 1374773"/>
              <a:gd name="connsiteX3" fmla="*/ 1367881 w 1374773"/>
              <a:gd name="connsiteY3" fmla="*/ 1238291 h 1374773"/>
              <a:gd name="connsiteX4" fmla="*/ 1374773 w 1374773"/>
              <a:gd name="connsiteY4" fmla="*/ 1374773 h 1374773"/>
              <a:gd name="connsiteX5" fmla="*/ 589151 w 1374773"/>
              <a:gd name="connsiteY5" fmla="*/ 1374773 h 1374773"/>
              <a:gd name="connsiteX6" fmla="*/ 577540 w 1374773"/>
              <a:gd name="connsiteY6" fmla="*/ 1259595 h 1374773"/>
              <a:gd name="connsiteX7" fmla="*/ 115178 w 1374773"/>
              <a:gd name="connsiteY7" fmla="*/ 797233 h 1374773"/>
              <a:gd name="connsiteX8" fmla="*/ 0 w 1374773"/>
              <a:gd name="connsiteY8" fmla="*/ 785622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3">
                <a:moveTo>
                  <a:pt x="0" y="785622"/>
                </a:moveTo>
                <a:lnTo>
                  <a:pt x="0" y="0"/>
                </a:lnTo>
                <a:lnTo>
                  <a:pt x="136482" y="6892"/>
                </a:lnTo>
                <a:cubicBezTo>
                  <a:pt x="785764" y="72830"/>
                  <a:pt x="1301943" y="589009"/>
                  <a:pt x="1367881" y="1238291"/>
                </a:cubicBezTo>
                <a:lnTo>
                  <a:pt x="1374773" y="1374773"/>
                </a:lnTo>
                <a:lnTo>
                  <a:pt x="589151" y="1374773"/>
                </a:lnTo>
                <a:lnTo>
                  <a:pt x="577540" y="1259595"/>
                </a:lnTo>
                <a:cubicBezTo>
                  <a:pt x="530050" y="1027516"/>
                  <a:pt x="347257" y="844723"/>
                  <a:pt x="115178" y="797233"/>
                </a:cubicBezTo>
                <a:lnTo>
                  <a:pt x="0" y="785622"/>
                </a:lnTo>
                <a:close/>
              </a:path>
            </a:pathLst>
          </a:custGeom>
          <a:solidFill>
            <a:srgbClr val="06A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4" name="TextBox 36">
            <a:extLst>
              <a:ext uri="{FF2B5EF4-FFF2-40B4-BE49-F238E27FC236}">
                <a16:creationId xmlns:a16="http://schemas.microsoft.com/office/drawing/2014/main" xmlns="" id="{A7ADFF3E-0514-47BA-B08D-51BC57BFE0B1}"/>
              </a:ext>
            </a:extLst>
          </p:cNvPr>
          <p:cNvSpPr txBox="1"/>
          <p:nvPr/>
        </p:nvSpPr>
        <p:spPr>
          <a:xfrm>
            <a:off x="5450455" y="2337214"/>
            <a:ext cx="519349" cy="464080"/>
          </a:xfrm>
          <a:prstGeom prst="rect">
            <a:avLst/>
          </a:prstGeom>
          <a:noFill/>
        </p:spPr>
        <p:txBody>
          <a:bodyPr wrap="none" lIns="91408" tIns="45704" rIns="91408" bIns="4570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55" name="TextBox 37">
            <a:extLst>
              <a:ext uri="{FF2B5EF4-FFF2-40B4-BE49-F238E27FC236}">
                <a16:creationId xmlns:a16="http://schemas.microsoft.com/office/drawing/2014/main" xmlns="" id="{F9D1C987-D439-4C85-8A7E-E9541F1D97E6}"/>
              </a:ext>
            </a:extLst>
          </p:cNvPr>
          <p:cNvSpPr txBox="1"/>
          <p:nvPr/>
        </p:nvSpPr>
        <p:spPr>
          <a:xfrm>
            <a:off x="7020963" y="2731276"/>
            <a:ext cx="519349" cy="464080"/>
          </a:xfrm>
          <a:prstGeom prst="rect">
            <a:avLst/>
          </a:prstGeom>
          <a:noFill/>
        </p:spPr>
        <p:txBody>
          <a:bodyPr wrap="none" lIns="91408" tIns="45704" rIns="91408" bIns="4570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56" name="TextBox 38">
            <a:extLst>
              <a:ext uri="{FF2B5EF4-FFF2-40B4-BE49-F238E27FC236}">
                <a16:creationId xmlns:a16="http://schemas.microsoft.com/office/drawing/2014/main" xmlns="" id="{C3195C89-0621-41F0-A4FD-B35A709D9376}"/>
              </a:ext>
            </a:extLst>
          </p:cNvPr>
          <p:cNvSpPr txBox="1"/>
          <p:nvPr/>
        </p:nvSpPr>
        <p:spPr>
          <a:xfrm>
            <a:off x="7020963" y="3989491"/>
            <a:ext cx="519349" cy="464080"/>
          </a:xfrm>
          <a:prstGeom prst="rect">
            <a:avLst/>
          </a:prstGeom>
          <a:noFill/>
        </p:spPr>
        <p:txBody>
          <a:bodyPr wrap="none" lIns="91408" tIns="45704" rIns="91408" bIns="4570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57" name="TextBox 39">
            <a:extLst>
              <a:ext uri="{FF2B5EF4-FFF2-40B4-BE49-F238E27FC236}">
                <a16:creationId xmlns:a16="http://schemas.microsoft.com/office/drawing/2014/main" xmlns="" id="{A63D1E34-11FA-4736-B770-6FDC7F245B1D}"/>
              </a:ext>
            </a:extLst>
          </p:cNvPr>
          <p:cNvSpPr txBox="1"/>
          <p:nvPr/>
        </p:nvSpPr>
        <p:spPr>
          <a:xfrm>
            <a:off x="5450455" y="4375784"/>
            <a:ext cx="519349" cy="464080"/>
          </a:xfrm>
          <a:prstGeom prst="rect">
            <a:avLst/>
          </a:prstGeom>
          <a:noFill/>
        </p:spPr>
        <p:txBody>
          <a:bodyPr wrap="none" lIns="91408" tIns="45704" rIns="91408" bIns="4570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8" name="Oval 41">
            <a:extLst>
              <a:ext uri="{FF2B5EF4-FFF2-40B4-BE49-F238E27FC236}">
                <a16:creationId xmlns:a16="http://schemas.microsoft.com/office/drawing/2014/main" xmlns="" id="{D91602F9-25F5-4153-A61B-9CD3165DAD4E}"/>
              </a:ext>
            </a:extLst>
          </p:cNvPr>
          <p:cNvSpPr/>
          <p:nvPr/>
        </p:nvSpPr>
        <p:spPr>
          <a:xfrm>
            <a:off x="4571697" y="2327138"/>
            <a:ext cx="498127" cy="498194"/>
          </a:xfrm>
          <a:prstGeom prst="ellipse">
            <a:avLst/>
          </a:prstGeom>
          <a:solidFill>
            <a:srgbClr val="06A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59" name="Oval 43">
            <a:extLst>
              <a:ext uri="{FF2B5EF4-FFF2-40B4-BE49-F238E27FC236}">
                <a16:creationId xmlns:a16="http://schemas.microsoft.com/office/drawing/2014/main" xmlns="" id="{4E304929-60B6-41CB-A0E9-7BB359B57862}"/>
              </a:ext>
            </a:extLst>
          </p:cNvPr>
          <p:cNvSpPr/>
          <p:nvPr/>
        </p:nvSpPr>
        <p:spPr>
          <a:xfrm>
            <a:off x="4571697" y="4365709"/>
            <a:ext cx="498127" cy="498194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0" name="Oval 45">
            <a:extLst>
              <a:ext uri="{FF2B5EF4-FFF2-40B4-BE49-F238E27FC236}">
                <a16:creationId xmlns:a16="http://schemas.microsoft.com/office/drawing/2014/main" xmlns="" id="{68013244-9523-460F-AB96-6159BCDD641E}"/>
              </a:ext>
            </a:extLst>
          </p:cNvPr>
          <p:cNvSpPr/>
          <p:nvPr/>
        </p:nvSpPr>
        <p:spPr>
          <a:xfrm>
            <a:off x="7979346" y="2721201"/>
            <a:ext cx="498127" cy="498194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1" name="Oval 47">
            <a:extLst>
              <a:ext uri="{FF2B5EF4-FFF2-40B4-BE49-F238E27FC236}">
                <a16:creationId xmlns:a16="http://schemas.microsoft.com/office/drawing/2014/main" xmlns="" id="{B3E66386-1885-47BA-BEB2-CC4C14B05E99}"/>
              </a:ext>
            </a:extLst>
          </p:cNvPr>
          <p:cNvSpPr/>
          <p:nvPr/>
        </p:nvSpPr>
        <p:spPr>
          <a:xfrm>
            <a:off x="7979346" y="3989492"/>
            <a:ext cx="498127" cy="498194"/>
          </a:xfrm>
          <a:prstGeom prst="ellipse">
            <a:avLst/>
          </a:prstGeom>
          <a:solidFill>
            <a:srgbClr val="06A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2" name="Text Placeholder 5">
            <a:extLst>
              <a:ext uri="{FF2B5EF4-FFF2-40B4-BE49-F238E27FC236}">
                <a16:creationId xmlns:a16="http://schemas.microsoft.com/office/drawing/2014/main" xmlns="" id="{4A9D6C08-6D01-42FC-92DC-75F77902115A}"/>
              </a:ext>
            </a:extLst>
          </p:cNvPr>
          <p:cNvSpPr txBox="1">
            <a:spLocks/>
          </p:cNvSpPr>
          <p:nvPr/>
        </p:nvSpPr>
        <p:spPr>
          <a:xfrm>
            <a:off x="2687091" y="2337214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63" name="Text Placeholder 5">
            <a:extLst>
              <a:ext uri="{FF2B5EF4-FFF2-40B4-BE49-F238E27FC236}">
                <a16:creationId xmlns:a16="http://schemas.microsoft.com/office/drawing/2014/main" xmlns="" id="{7AECAAC3-2222-47BE-AD92-33D45A90E8F3}"/>
              </a:ext>
            </a:extLst>
          </p:cNvPr>
          <p:cNvSpPr txBox="1">
            <a:spLocks/>
          </p:cNvSpPr>
          <p:nvPr/>
        </p:nvSpPr>
        <p:spPr>
          <a:xfrm>
            <a:off x="1484744" y="2603913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64" name="Text Placeholder 5">
            <a:extLst>
              <a:ext uri="{FF2B5EF4-FFF2-40B4-BE49-F238E27FC236}">
                <a16:creationId xmlns:a16="http://schemas.microsoft.com/office/drawing/2014/main" xmlns="" id="{856451AC-A4B0-45B8-B0C3-D03BCC17F547}"/>
              </a:ext>
            </a:extLst>
          </p:cNvPr>
          <p:cNvSpPr txBox="1">
            <a:spLocks/>
          </p:cNvSpPr>
          <p:nvPr/>
        </p:nvSpPr>
        <p:spPr>
          <a:xfrm>
            <a:off x="2687091" y="4367628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65" name="Text Placeholder 5">
            <a:extLst>
              <a:ext uri="{FF2B5EF4-FFF2-40B4-BE49-F238E27FC236}">
                <a16:creationId xmlns:a16="http://schemas.microsoft.com/office/drawing/2014/main" xmlns="" id="{D1FCE1F1-6221-4F23-8BA1-075CE7E65E18}"/>
              </a:ext>
            </a:extLst>
          </p:cNvPr>
          <p:cNvSpPr txBox="1">
            <a:spLocks/>
          </p:cNvSpPr>
          <p:nvPr/>
        </p:nvSpPr>
        <p:spPr>
          <a:xfrm>
            <a:off x="1484744" y="4634327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66" name="Text Placeholder 5">
            <a:extLst>
              <a:ext uri="{FF2B5EF4-FFF2-40B4-BE49-F238E27FC236}">
                <a16:creationId xmlns:a16="http://schemas.microsoft.com/office/drawing/2014/main" xmlns="" id="{FB88679B-320F-47A0-997B-CB2FAB5893E6}"/>
              </a:ext>
            </a:extLst>
          </p:cNvPr>
          <p:cNvSpPr txBox="1">
            <a:spLocks/>
          </p:cNvSpPr>
          <p:nvPr/>
        </p:nvSpPr>
        <p:spPr>
          <a:xfrm>
            <a:off x="8654701" y="3989491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67" name="Text Placeholder 5">
            <a:extLst>
              <a:ext uri="{FF2B5EF4-FFF2-40B4-BE49-F238E27FC236}">
                <a16:creationId xmlns:a16="http://schemas.microsoft.com/office/drawing/2014/main" xmlns="" id="{7E1ED586-5F07-4971-B682-78473553AD4B}"/>
              </a:ext>
            </a:extLst>
          </p:cNvPr>
          <p:cNvSpPr txBox="1">
            <a:spLocks/>
          </p:cNvSpPr>
          <p:nvPr/>
        </p:nvSpPr>
        <p:spPr>
          <a:xfrm>
            <a:off x="8654701" y="4256190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68" name="Text Placeholder 5">
            <a:extLst>
              <a:ext uri="{FF2B5EF4-FFF2-40B4-BE49-F238E27FC236}">
                <a16:creationId xmlns:a16="http://schemas.microsoft.com/office/drawing/2014/main" xmlns="" id="{D0FF3199-6EE5-4B6C-8BBB-718A82EDA998}"/>
              </a:ext>
            </a:extLst>
          </p:cNvPr>
          <p:cNvSpPr txBox="1">
            <a:spLocks/>
          </p:cNvSpPr>
          <p:nvPr/>
        </p:nvSpPr>
        <p:spPr>
          <a:xfrm>
            <a:off x="8654701" y="2731276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69" name="Text Placeholder 5">
            <a:extLst>
              <a:ext uri="{FF2B5EF4-FFF2-40B4-BE49-F238E27FC236}">
                <a16:creationId xmlns:a16="http://schemas.microsoft.com/office/drawing/2014/main" xmlns="" id="{86FDA4C1-8CC4-412F-AD11-F7D57407EE57}"/>
              </a:ext>
            </a:extLst>
          </p:cNvPr>
          <p:cNvSpPr txBox="1">
            <a:spLocks/>
          </p:cNvSpPr>
          <p:nvPr/>
        </p:nvSpPr>
        <p:spPr>
          <a:xfrm>
            <a:off x="8654701" y="2997975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7297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8C24E762-33BF-4438-9ABB-C49A075165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5" t="11403" r="6265" b="24649"/>
          <a:stretch/>
        </p:blipFill>
        <p:spPr>
          <a:xfrm>
            <a:off x="6105884" y="1550907"/>
            <a:ext cx="4768245" cy="1960935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2F5F03E1-168F-4650-8B49-684FFECC6D9B}"/>
              </a:ext>
            </a:extLst>
          </p:cNvPr>
          <p:cNvGrpSpPr/>
          <p:nvPr/>
        </p:nvGrpSpPr>
        <p:grpSpPr>
          <a:xfrm>
            <a:off x="-48419" y="1887493"/>
            <a:ext cx="4204499" cy="4906984"/>
            <a:chOff x="-36513" y="1887493"/>
            <a:chExt cx="4204499" cy="4906984"/>
          </a:xfrm>
        </p:grpSpPr>
        <p:sp>
          <p:nvSpPr>
            <p:cNvPr id="38" name="Line 29">
              <a:extLst>
                <a:ext uri="{FF2B5EF4-FFF2-40B4-BE49-F238E27FC236}">
                  <a16:creationId xmlns:a16="http://schemas.microsoft.com/office/drawing/2014/main" xmlns="" id="{4ED10D6C-DEEC-4CF5-B493-02216B11A375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2814" y="6365566"/>
              <a:ext cx="3036678" cy="246217"/>
            </a:xfrm>
            <a:prstGeom prst="line">
              <a:avLst/>
            </a:prstGeom>
            <a:noFill/>
            <a:ln w="9525">
              <a:solidFill>
                <a:schemeClr val="dk1">
                  <a:lumMod val="100000"/>
                </a:schemeClr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9" name="Line 30">
              <a:extLst>
                <a:ext uri="{FF2B5EF4-FFF2-40B4-BE49-F238E27FC236}">
                  <a16:creationId xmlns:a16="http://schemas.microsoft.com/office/drawing/2014/main" xmlns="" id="{C9E06E9D-2D06-4918-8332-EE754F9DA5FA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2814" y="3739251"/>
              <a:ext cx="656579" cy="2872533"/>
            </a:xfrm>
            <a:prstGeom prst="line">
              <a:avLst/>
            </a:prstGeom>
            <a:noFill/>
            <a:ln w="9525">
              <a:solidFill>
                <a:schemeClr val="dk1">
                  <a:lumMod val="100000"/>
                </a:schemeClr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0" name="Line 34">
              <a:extLst>
                <a:ext uri="{FF2B5EF4-FFF2-40B4-BE49-F238E27FC236}">
                  <a16:creationId xmlns:a16="http://schemas.microsoft.com/office/drawing/2014/main" xmlns="" id="{6EABE22D-EF07-42C3-B9DC-C8DB4C88A000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2814" y="3511842"/>
              <a:ext cx="1793624" cy="3099940"/>
            </a:xfrm>
            <a:prstGeom prst="line">
              <a:avLst/>
            </a:prstGeom>
            <a:noFill/>
            <a:ln w="9525">
              <a:solidFill>
                <a:schemeClr val="dk1">
                  <a:lumMod val="100000"/>
                </a:schemeClr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1" name="Line 35">
              <a:extLst>
                <a:ext uri="{FF2B5EF4-FFF2-40B4-BE49-F238E27FC236}">
                  <a16:creationId xmlns:a16="http://schemas.microsoft.com/office/drawing/2014/main" xmlns="" id="{2E8238AA-E284-4CED-A8CB-6DED5BA3B1DB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2814" y="5375568"/>
              <a:ext cx="3118750" cy="1236215"/>
            </a:xfrm>
            <a:prstGeom prst="line">
              <a:avLst/>
            </a:prstGeom>
            <a:noFill/>
            <a:ln w="9525">
              <a:solidFill>
                <a:schemeClr val="dk1">
                  <a:lumMod val="100000"/>
                </a:schemeClr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2" name="Line 36">
              <a:extLst>
                <a:ext uri="{FF2B5EF4-FFF2-40B4-BE49-F238E27FC236}">
                  <a16:creationId xmlns:a16="http://schemas.microsoft.com/office/drawing/2014/main" xmlns="" id="{C84D033D-8CBE-4C82-82A0-966A606EC650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2814" y="1887493"/>
              <a:ext cx="2010772" cy="4724290"/>
            </a:xfrm>
            <a:prstGeom prst="line">
              <a:avLst/>
            </a:prstGeom>
            <a:noFill/>
            <a:ln w="19050">
              <a:solidFill>
                <a:schemeClr val="dk1">
                  <a:lumMod val="100000"/>
                </a:schemeClr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3" name="Line 37">
              <a:extLst>
                <a:ext uri="{FF2B5EF4-FFF2-40B4-BE49-F238E27FC236}">
                  <a16:creationId xmlns:a16="http://schemas.microsoft.com/office/drawing/2014/main" xmlns="" id="{788C2C66-70E8-4732-8A12-1F3983C7731D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2814" y="3316921"/>
              <a:ext cx="2487819" cy="3294862"/>
            </a:xfrm>
            <a:prstGeom prst="line">
              <a:avLst/>
            </a:prstGeom>
            <a:noFill/>
            <a:ln w="19050">
              <a:solidFill>
                <a:schemeClr val="dk1">
                  <a:lumMod val="100000"/>
                </a:schemeClr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4" name="Line 38">
              <a:extLst>
                <a:ext uri="{FF2B5EF4-FFF2-40B4-BE49-F238E27FC236}">
                  <a16:creationId xmlns:a16="http://schemas.microsoft.com/office/drawing/2014/main" xmlns="" id="{B8D86762-4D38-4C8B-86F3-053CB63FA6D2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2814" y="4681373"/>
              <a:ext cx="3065745" cy="1930410"/>
            </a:xfrm>
            <a:prstGeom prst="line">
              <a:avLst/>
            </a:prstGeom>
            <a:noFill/>
            <a:ln w="19050">
              <a:solidFill>
                <a:schemeClr val="dk1">
                  <a:lumMod val="100000"/>
                </a:schemeClr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5" name="Line 39">
              <a:extLst>
                <a:ext uri="{FF2B5EF4-FFF2-40B4-BE49-F238E27FC236}">
                  <a16:creationId xmlns:a16="http://schemas.microsoft.com/office/drawing/2014/main" xmlns="" id="{A32E7A6C-45BF-49B5-BE90-9F604D07B9B7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2814" y="5808158"/>
              <a:ext cx="4165172" cy="803625"/>
            </a:xfrm>
            <a:prstGeom prst="line">
              <a:avLst/>
            </a:prstGeom>
            <a:noFill/>
            <a:ln w="19050">
              <a:solidFill>
                <a:schemeClr val="dk1">
                  <a:lumMod val="100000"/>
                </a:schemeClr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46" name="Line 42">
              <a:extLst>
                <a:ext uri="{FF2B5EF4-FFF2-40B4-BE49-F238E27FC236}">
                  <a16:creationId xmlns:a16="http://schemas.microsoft.com/office/drawing/2014/main" xmlns="" id="{29ED682C-0501-44BB-B298-0B1DA56FE60D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-36513" y="4250234"/>
              <a:ext cx="2708447" cy="2544243"/>
            </a:xfrm>
            <a:prstGeom prst="line">
              <a:avLst/>
            </a:prstGeom>
            <a:noFill/>
            <a:ln w="9525">
              <a:solidFill>
                <a:schemeClr val="dk1">
                  <a:lumMod val="100000"/>
                </a:schemeClr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47" name="AutoShape 31">
            <a:extLst>
              <a:ext uri="{FF2B5EF4-FFF2-40B4-BE49-F238E27FC236}">
                <a16:creationId xmlns:a16="http://schemas.microsoft.com/office/drawing/2014/main" xmlns="" id="{E7EBC547-302F-4D5F-B5D5-DCC4377DB819}"/>
              </a:ext>
            </a:extLst>
          </p:cNvPr>
          <p:cNvSpPr>
            <a:spLocks noChangeArrowheads="1"/>
          </p:cNvSpPr>
          <p:nvPr/>
        </p:nvSpPr>
        <p:spPr bwMode="gray">
          <a:xfrm>
            <a:off x="1784533" y="3287854"/>
            <a:ext cx="246217" cy="246217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dk1">
              <a:lumMod val="100000"/>
            </a:schemeClr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8" name="AutoShape 32">
            <a:extLst>
              <a:ext uri="{FF2B5EF4-FFF2-40B4-BE49-F238E27FC236}">
                <a16:creationId xmlns:a16="http://schemas.microsoft.com/office/drawing/2014/main" xmlns="" id="{B620ED96-14CF-423D-A874-243A21744E69}"/>
              </a:ext>
            </a:extLst>
          </p:cNvPr>
          <p:cNvSpPr>
            <a:spLocks noChangeArrowheads="1"/>
          </p:cNvSpPr>
          <p:nvPr/>
        </p:nvSpPr>
        <p:spPr bwMode="gray">
          <a:xfrm>
            <a:off x="2617225" y="4067541"/>
            <a:ext cx="246217" cy="246217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6A7DB"/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9" name="AutoShape 33">
            <a:extLst>
              <a:ext uri="{FF2B5EF4-FFF2-40B4-BE49-F238E27FC236}">
                <a16:creationId xmlns:a16="http://schemas.microsoft.com/office/drawing/2014/main" xmlns="" id="{B4E11AC7-8CCA-49FA-9519-529A742CDA3B}"/>
              </a:ext>
            </a:extLst>
          </p:cNvPr>
          <p:cNvSpPr>
            <a:spLocks noChangeArrowheads="1"/>
          </p:cNvSpPr>
          <p:nvPr/>
        </p:nvSpPr>
        <p:spPr bwMode="gray">
          <a:xfrm>
            <a:off x="3123337" y="5213134"/>
            <a:ext cx="246217" cy="246217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dk1">
              <a:lumMod val="100000"/>
            </a:schemeClr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0" name="Arc 43">
            <a:extLst>
              <a:ext uri="{FF2B5EF4-FFF2-40B4-BE49-F238E27FC236}">
                <a16:creationId xmlns:a16="http://schemas.microsoft.com/office/drawing/2014/main" xmlns="" id="{179EBD5E-99A6-4DC7-9C94-8C53C790D059}"/>
              </a:ext>
            </a:extLst>
          </p:cNvPr>
          <p:cNvSpPr>
            <a:spLocks/>
          </p:cNvSpPr>
          <p:nvPr/>
        </p:nvSpPr>
        <p:spPr bwMode="gray">
          <a:xfrm>
            <a:off x="-9287" y="4551130"/>
            <a:ext cx="2351177" cy="2306871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92D050"/>
          </a:solidFill>
          <a:ln w="76200">
            <a:solidFill>
              <a:srgbClr val="06A7DB"/>
            </a:solidFill>
          </a:ln>
          <a:effectLst/>
          <a:ex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1" name="AutoShape 50">
            <a:extLst>
              <a:ext uri="{FF2B5EF4-FFF2-40B4-BE49-F238E27FC236}">
                <a16:creationId xmlns:a16="http://schemas.microsoft.com/office/drawing/2014/main" xmlns="" id="{9E137785-983C-460D-9A3A-3991F20DF0E2}"/>
              </a:ext>
            </a:extLst>
          </p:cNvPr>
          <p:cNvSpPr>
            <a:spLocks noChangeArrowheads="1"/>
          </p:cNvSpPr>
          <p:nvPr/>
        </p:nvSpPr>
        <p:spPr bwMode="gray">
          <a:xfrm>
            <a:off x="4111624" y="5387537"/>
            <a:ext cx="707875" cy="70787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171D2B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2" name="AutoShape 55">
            <a:extLst>
              <a:ext uri="{FF2B5EF4-FFF2-40B4-BE49-F238E27FC236}">
                <a16:creationId xmlns:a16="http://schemas.microsoft.com/office/drawing/2014/main" xmlns="" id="{64E61145-1741-4527-B874-44B9DDAF96BD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17017" y="1309567"/>
            <a:ext cx="707875" cy="70787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3" name="AutoShape 56">
            <a:extLst>
              <a:ext uri="{FF2B5EF4-FFF2-40B4-BE49-F238E27FC236}">
                <a16:creationId xmlns:a16="http://schemas.microsoft.com/office/drawing/2014/main" xmlns="" id="{C27EFAC4-2BD4-49FD-8F86-670C477217E3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40229" y="2780029"/>
            <a:ext cx="707875" cy="70787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171D2B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4" name="AutoShape 57">
            <a:extLst>
              <a:ext uri="{FF2B5EF4-FFF2-40B4-BE49-F238E27FC236}">
                <a16:creationId xmlns:a16="http://schemas.microsoft.com/office/drawing/2014/main" xmlns="" id="{8611FC67-9767-4D4A-8A0F-0B02AF5039DB}"/>
              </a:ext>
            </a:extLst>
          </p:cNvPr>
          <p:cNvSpPr>
            <a:spLocks noChangeArrowheads="1"/>
          </p:cNvSpPr>
          <p:nvPr/>
        </p:nvSpPr>
        <p:spPr bwMode="gray">
          <a:xfrm>
            <a:off x="2981420" y="4192357"/>
            <a:ext cx="707875" cy="70787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5" name="AutoShape 58">
            <a:extLst>
              <a:ext uri="{FF2B5EF4-FFF2-40B4-BE49-F238E27FC236}">
                <a16:creationId xmlns:a16="http://schemas.microsoft.com/office/drawing/2014/main" xmlns="" id="{0B70780D-7CDA-4C41-B7F6-10273DBF7822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1842" y="3491325"/>
            <a:ext cx="246217" cy="246217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6A7DB"/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6" name="AutoShape 59">
            <a:extLst>
              <a:ext uri="{FF2B5EF4-FFF2-40B4-BE49-F238E27FC236}">
                <a16:creationId xmlns:a16="http://schemas.microsoft.com/office/drawing/2014/main" xmlns="" id="{62657639-50AB-489F-9F53-C1821F738FBD}"/>
              </a:ext>
            </a:extLst>
          </p:cNvPr>
          <p:cNvSpPr>
            <a:spLocks noChangeArrowheads="1"/>
          </p:cNvSpPr>
          <p:nvPr/>
        </p:nvSpPr>
        <p:spPr bwMode="gray">
          <a:xfrm>
            <a:off x="3053234" y="6256137"/>
            <a:ext cx="246217" cy="246217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6A7DB"/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7" name="Rectangle 2">
            <a:extLst>
              <a:ext uri="{FF2B5EF4-FFF2-40B4-BE49-F238E27FC236}">
                <a16:creationId xmlns:a16="http://schemas.microsoft.com/office/drawing/2014/main" xmlns="" id="{13C5E3DE-1CBA-4B96-9848-CF055657900D}"/>
              </a:ext>
            </a:extLst>
          </p:cNvPr>
          <p:cNvSpPr/>
          <p:nvPr/>
        </p:nvSpPr>
        <p:spPr bwMode="auto">
          <a:xfrm>
            <a:off x="6106724" y="3696885"/>
            <a:ext cx="2314381" cy="1960935"/>
          </a:xfrm>
          <a:prstGeom prst="rect">
            <a:avLst/>
          </a:prstGeom>
          <a:solidFill>
            <a:srgbClr val="92D050"/>
          </a:solidFill>
          <a:ln w="12700" cmpd="sng">
            <a:noFill/>
            <a:miter lim="800000"/>
          </a:ln>
        </p:spPr>
        <p:txBody>
          <a:bodyPr anchor="ctr"/>
          <a:lstStyle/>
          <a:p>
            <a:pPr algn="ctr"/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Rectangle 2">
            <a:extLst>
              <a:ext uri="{FF2B5EF4-FFF2-40B4-BE49-F238E27FC236}">
                <a16:creationId xmlns:a16="http://schemas.microsoft.com/office/drawing/2014/main" xmlns="" id="{0AB01052-28C9-42DC-A8F0-D49AAF503A9B}"/>
              </a:ext>
            </a:extLst>
          </p:cNvPr>
          <p:cNvSpPr/>
          <p:nvPr/>
        </p:nvSpPr>
        <p:spPr bwMode="auto">
          <a:xfrm>
            <a:off x="8559750" y="3696885"/>
            <a:ext cx="2314381" cy="1960935"/>
          </a:xfrm>
          <a:prstGeom prst="rect">
            <a:avLst/>
          </a:prstGeom>
          <a:solidFill>
            <a:srgbClr val="06A7DB"/>
          </a:solidFill>
          <a:ln w="12700" cmpd="sng">
            <a:noFill/>
            <a:miter lim="800000"/>
          </a:ln>
        </p:spPr>
        <p:txBody>
          <a:bodyPr anchor="ctr"/>
          <a:lstStyle/>
          <a:p>
            <a:pPr algn="ctr"/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Freeform 7">
            <a:extLst>
              <a:ext uri="{FF2B5EF4-FFF2-40B4-BE49-F238E27FC236}">
                <a16:creationId xmlns:a16="http://schemas.microsoft.com/office/drawing/2014/main" xmlns="" id="{7C6FB15B-BF64-4F57-8561-5FAF7060B8D2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9218064" y="4220578"/>
            <a:ext cx="997753" cy="913550"/>
          </a:xfrm>
          <a:custGeom>
            <a:avLst/>
            <a:gdLst>
              <a:gd name="T0" fmla="*/ 2147483647 w 177"/>
              <a:gd name="T1" fmla="*/ 2147483647 h 164"/>
              <a:gd name="T2" fmla="*/ 2147483647 w 177"/>
              <a:gd name="T3" fmla="*/ 2147483647 h 164"/>
              <a:gd name="T4" fmla="*/ 2147483647 w 177"/>
              <a:gd name="T5" fmla="*/ 2147483647 h 164"/>
              <a:gd name="T6" fmla="*/ 2147483647 w 177"/>
              <a:gd name="T7" fmla="*/ 2147483647 h 164"/>
              <a:gd name="T8" fmla="*/ 2147483647 w 177"/>
              <a:gd name="T9" fmla="*/ 2147483647 h 164"/>
              <a:gd name="T10" fmla="*/ 2147483647 w 177"/>
              <a:gd name="T11" fmla="*/ 2147483647 h 164"/>
              <a:gd name="T12" fmla="*/ 2147483647 w 177"/>
              <a:gd name="T13" fmla="*/ 2147483647 h 164"/>
              <a:gd name="T14" fmla="*/ 2147483647 w 177"/>
              <a:gd name="T15" fmla="*/ 2147483647 h 164"/>
              <a:gd name="T16" fmla="*/ 2147483647 w 177"/>
              <a:gd name="T17" fmla="*/ 2147483647 h 164"/>
              <a:gd name="T18" fmla="*/ 2147483647 w 177"/>
              <a:gd name="T19" fmla="*/ 2147483647 h 164"/>
              <a:gd name="T20" fmla="*/ 2147483647 w 177"/>
              <a:gd name="T21" fmla="*/ 2147483647 h 164"/>
              <a:gd name="T22" fmla="*/ 2147483647 w 177"/>
              <a:gd name="T23" fmla="*/ 0 h 164"/>
              <a:gd name="T24" fmla="*/ 2147483647 w 177"/>
              <a:gd name="T25" fmla="*/ 2147483647 h 164"/>
              <a:gd name="T26" fmla="*/ 2147483647 w 177"/>
              <a:gd name="T27" fmla="*/ 2147483647 h 164"/>
              <a:gd name="T28" fmla="*/ 2147483647 w 177"/>
              <a:gd name="T29" fmla="*/ 2147483647 h 164"/>
              <a:gd name="T30" fmla="*/ 2147483647 w 177"/>
              <a:gd name="T31" fmla="*/ 2147483647 h 164"/>
              <a:gd name="T32" fmla="*/ 2147483647 w 177"/>
              <a:gd name="T33" fmla="*/ 2147483647 h 164"/>
              <a:gd name="T34" fmla="*/ 2147483647 w 177"/>
              <a:gd name="T35" fmla="*/ 2147483647 h 164"/>
              <a:gd name="T36" fmla="*/ 2147483647 w 177"/>
              <a:gd name="T37" fmla="*/ 2147483647 h 164"/>
              <a:gd name="T38" fmla="*/ 2147483647 w 177"/>
              <a:gd name="T39" fmla="*/ 2147483647 h 164"/>
              <a:gd name="T40" fmla="*/ 2147483647 w 177"/>
              <a:gd name="T41" fmla="*/ 2147483647 h 164"/>
              <a:gd name="T42" fmla="*/ 2147483647 w 177"/>
              <a:gd name="T43" fmla="*/ 2147483647 h 164"/>
              <a:gd name="T44" fmla="*/ 2147483647 w 177"/>
              <a:gd name="T45" fmla="*/ 2147483647 h 164"/>
              <a:gd name="T46" fmla="*/ 2147483647 w 177"/>
              <a:gd name="T47" fmla="*/ 2147483647 h 164"/>
              <a:gd name="T48" fmla="*/ 2147483647 w 177"/>
              <a:gd name="T49" fmla="*/ 2147483647 h 164"/>
              <a:gd name="T50" fmla="*/ 2147483647 w 177"/>
              <a:gd name="T51" fmla="*/ 2147483647 h 164"/>
              <a:gd name="T52" fmla="*/ 2147483647 w 177"/>
              <a:gd name="T53" fmla="*/ 2147483647 h 164"/>
              <a:gd name="T54" fmla="*/ 2147483647 w 177"/>
              <a:gd name="T55" fmla="*/ 2147483647 h 164"/>
              <a:gd name="T56" fmla="*/ 2147483647 w 177"/>
              <a:gd name="T57" fmla="*/ 2147483647 h 164"/>
              <a:gd name="T58" fmla="*/ 2147483647 w 177"/>
              <a:gd name="T59" fmla="*/ 0 h 164"/>
              <a:gd name="T60" fmla="*/ 2147483647 w 177"/>
              <a:gd name="T61" fmla="*/ 2147483647 h 164"/>
              <a:gd name="T62" fmla="*/ 2147483647 w 177"/>
              <a:gd name="T63" fmla="*/ 2147483647 h 164"/>
              <a:gd name="T64" fmla="*/ 2147483647 w 177"/>
              <a:gd name="T65" fmla="*/ 2147483647 h 164"/>
              <a:gd name="T66" fmla="*/ 2147483647 w 177"/>
              <a:gd name="T67" fmla="*/ 2147483647 h 164"/>
              <a:gd name="T68" fmla="*/ 2147483647 w 177"/>
              <a:gd name="T69" fmla="*/ 2147483647 h 164"/>
              <a:gd name="T70" fmla="*/ 2147483647 w 177"/>
              <a:gd name="T71" fmla="*/ 2147483647 h 164"/>
              <a:gd name="T72" fmla="*/ 2147483647 w 177"/>
              <a:gd name="T73" fmla="*/ 2147483647 h 164"/>
              <a:gd name="T74" fmla="*/ 2147483647 w 177"/>
              <a:gd name="T75" fmla="*/ 2147483647 h 164"/>
              <a:gd name="T76" fmla="*/ 2147483647 w 177"/>
              <a:gd name="T77" fmla="*/ 2147483647 h 164"/>
              <a:gd name="T78" fmla="*/ 2147483647 w 177"/>
              <a:gd name="T79" fmla="*/ 2147483647 h 164"/>
              <a:gd name="T80" fmla="*/ 2147483647 w 177"/>
              <a:gd name="T81" fmla="*/ 2147483647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7"/>
              <a:gd name="T124" fmla="*/ 0 h 164"/>
              <a:gd name="T125" fmla="*/ 177 w 177"/>
              <a:gd name="T126" fmla="*/ 164 h 16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0170" tIns="46990" rIns="90170" bIns="46990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Freeform 11">
            <a:extLst>
              <a:ext uri="{FF2B5EF4-FFF2-40B4-BE49-F238E27FC236}">
                <a16:creationId xmlns:a16="http://schemas.microsoft.com/office/drawing/2014/main" xmlns="" id="{D6EC38EE-3257-48ED-8E69-C580218136E5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801469" y="4191536"/>
            <a:ext cx="987286" cy="971632"/>
          </a:xfrm>
          <a:custGeom>
            <a:avLst/>
            <a:gdLst>
              <a:gd name="T0" fmla="*/ 2147483647 w 152"/>
              <a:gd name="T1" fmla="*/ 2147483647 h 152"/>
              <a:gd name="T2" fmla="*/ 2147483647 w 152"/>
              <a:gd name="T3" fmla="*/ 2147483647 h 152"/>
              <a:gd name="T4" fmla="*/ 2147483647 w 152"/>
              <a:gd name="T5" fmla="*/ 2147483647 h 152"/>
              <a:gd name="T6" fmla="*/ 2147483647 w 152"/>
              <a:gd name="T7" fmla="*/ 2147483647 h 152"/>
              <a:gd name="T8" fmla="*/ 0 w 152"/>
              <a:gd name="T9" fmla="*/ 2147483647 h 152"/>
              <a:gd name="T10" fmla="*/ 2147483647 w 152"/>
              <a:gd name="T11" fmla="*/ 0 h 152"/>
              <a:gd name="T12" fmla="*/ 2147483647 w 152"/>
              <a:gd name="T13" fmla="*/ 2147483647 h 152"/>
              <a:gd name="T14" fmla="*/ 2147483647 w 152"/>
              <a:gd name="T15" fmla="*/ 2147483647 h 152"/>
              <a:gd name="T16" fmla="*/ 2147483647 w 152"/>
              <a:gd name="T17" fmla="*/ 2147483647 h 152"/>
              <a:gd name="T18" fmla="*/ 2147483647 w 152"/>
              <a:gd name="T19" fmla="*/ 2147483647 h 152"/>
              <a:gd name="T20" fmla="*/ 2147483647 w 152"/>
              <a:gd name="T21" fmla="*/ 2147483647 h 152"/>
              <a:gd name="T22" fmla="*/ 2147483647 w 152"/>
              <a:gd name="T23" fmla="*/ 2147483647 h 152"/>
              <a:gd name="T24" fmla="*/ 2147483647 w 152"/>
              <a:gd name="T25" fmla="*/ 2147483647 h 152"/>
              <a:gd name="T26" fmla="*/ 2147483647 w 152"/>
              <a:gd name="T27" fmla="*/ 2147483647 h 152"/>
              <a:gd name="T28" fmla="*/ 2147483647 w 152"/>
              <a:gd name="T29" fmla="*/ 2147483647 h 152"/>
              <a:gd name="T30" fmla="*/ 2147483647 w 152"/>
              <a:gd name="T31" fmla="*/ 2147483647 h 15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52"/>
              <a:gd name="T49" fmla="*/ 0 h 152"/>
              <a:gd name="T50" fmla="*/ 152 w 152"/>
              <a:gd name="T51" fmla="*/ 152 h 15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52" h="152">
                <a:moveTo>
                  <a:pt x="141" y="152"/>
                </a:moveTo>
                <a:cubicBezTo>
                  <a:pt x="138" y="152"/>
                  <a:pt x="135" y="151"/>
                  <a:pt x="132" y="148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0" y="124"/>
                  <a:pt x="78" y="128"/>
                  <a:pt x="65" y="128"/>
                </a:cubicBezTo>
                <a:cubicBezTo>
                  <a:pt x="29" y="128"/>
                  <a:pt x="0" y="100"/>
                  <a:pt x="0" y="64"/>
                </a:cubicBezTo>
                <a:cubicBezTo>
                  <a:pt x="0" y="28"/>
                  <a:pt x="29" y="0"/>
                  <a:pt x="65" y="0"/>
                </a:cubicBezTo>
                <a:cubicBezTo>
                  <a:pt x="100" y="0"/>
                  <a:pt x="129" y="28"/>
                  <a:pt x="129" y="64"/>
                </a:cubicBezTo>
                <a:cubicBezTo>
                  <a:pt x="129" y="77"/>
                  <a:pt x="125" y="90"/>
                  <a:pt x="118" y="100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34"/>
                  <a:pt x="152" y="137"/>
                  <a:pt x="152" y="140"/>
                </a:cubicBezTo>
                <a:cubicBezTo>
                  <a:pt x="152" y="147"/>
                  <a:pt x="147" y="152"/>
                  <a:pt x="141" y="152"/>
                </a:cubicBezTo>
                <a:close/>
                <a:moveTo>
                  <a:pt x="65" y="23"/>
                </a:moveTo>
                <a:cubicBezTo>
                  <a:pt x="42" y="23"/>
                  <a:pt x="24" y="41"/>
                  <a:pt x="24" y="64"/>
                </a:cubicBezTo>
                <a:cubicBezTo>
                  <a:pt x="24" y="87"/>
                  <a:pt x="42" y="105"/>
                  <a:pt x="65" y="105"/>
                </a:cubicBezTo>
                <a:cubicBezTo>
                  <a:pt x="87" y="105"/>
                  <a:pt x="106" y="87"/>
                  <a:pt x="106" y="64"/>
                </a:cubicBezTo>
                <a:cubicBezTo>
                  <a:pt x="106" y="41"/>
                  <a:pt x="87" y="23"/>
                  <a:pt x="65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033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105461" y="4648492"/>
            <a:ext cx="5799360" cy="5790133"/>
          </a:xfrm>
          <a:prstGeom prst="rect">
            <a:avLst/>
          </a:prstGeom>
        </p:spPr>
      </p:pic>
      <p:sp>
        <p:nvSpPr>
          <p:cNvPr id="22" name="文本框 20">
            <a:extLst>
              <a:ext uri="{FF2B5EF4-FFF2-40B4-BE49-F238E27FC236}">
                <a16:creationId xmlns:a16="http://schemas.microsoft.com/office/drawing/2014/main" xmlns="" id="{788809F7-44F1-44C5-886C-51D8A2E458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0783" y="2464197"/>
            <a:ext cx="246679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23" name="文本框 20">
            <a:extLst>
              <a:ext uri="{FF2B5EF4-FFF2-40B4-BE49-F238E27FC236}">
                <a16:creationId xmlns:a16="http://schemas.microsoft.com/office/drawing/2014/main" xmlns="" id="{67227A70-74C0-4B97-A951-F42475D453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023" y="3479860"/>
            <a:ext cx="29920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000" b="1">
                <a:solidFill>
                  <a:srgbClr val="00419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CONTENTS</a:t>
            </a:r>
            <a:endParaRPr lang="zh-CN" altLang="en-US" sz="4000" b="1">
              <a:solidFill>
                <a:srgbClr val="00419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等腰三角形 44">
            <a:extLst>
              <a:ext uri="{FF2B5EF4-FFF2-40B4-BE49-F238E27FC236}">
                <a16:creationId xmlns:a16="http://schemas.microsoft.com/office/drawing/2014/main" xmlns="" id="{2BD35D77-D18A-4E29-A1A6-71DAA3C7D3C3}"/>
              </a:ext>
            </a:extLst>
          </p:cNvPr>
          <p:cNvSpPr/>
          <p:nvPr/>
        </p:nvSpPr>
        <p:spPr>
          <a:xfrm flipV="1">
            <a:off x="2205782" y="4294593"/>
            <a:ext cx="250544" cy="215986"/>
          </a:xfrm>
          <a:prstGeom prst="triangle">
            <a:avLst/>
          </a:prstGeom>
          <a:solidFill>
            <a:srgbClr val="004193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E635480-42C1-4353-B730-FE9E23C1D922}"/>
              </a:ext>
            </a:extLst>
          </p:cNvPr>
          <p:cNvSpPr/>
          <p:nvPr/>
        </p:nvSpPr>
        <p:spPr>
          <a:xfrm>
            <a:off x="5349255" y="0"/>
            <a:ext cx="6336352" cy="72326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31409949-4962-4F04-BF34-B67495007479}"/>
              </a:ext>
            </a:extLst>
          </p:cNvPr>
          <p:cNvGrpSpPr/>
          <p:nvPr/>
        </p:nvGrpSpPr>
        <p:grpSpPr>
          <a:xfrm>
            <a:off x="5986878" y="1699810"/>
            <a:ext cx="3230379" cy="584775"/>
            <a:chOff x="6153150" y="1581346"/>
            <a:chExt cx="3230379" cy="584775"/>
          </a:xfrm>
        </p:grpSpPr>
        <p:sp>
          <p:nvSpPr>
            <p:cNvPr id="25" name="文本框 20">
              <a:extLst>
                <a:ext uri="{FF2B5EF4-FFF2-40B4-BE49-F238E27FC236}">
                  <a16:creationId xmlns:a16="http://schemas.microsoft.com/office/drawing/2014/main" xmlns="" id="{C0F8D694-BD9D-4017-B246-BA5BA72041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5060" y="1581346"/>
              <a:ext cx="193846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绪论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3E2F414F-4E9B-4558-A404-1A69970B4C63}"/>
                </a:ext>
              </a:extLst>
            </p:cNvPr>
            <p:cNvSpPr txBox="1"/>
            <p:nvPr/>
          </p:nvSpPr>
          <p:spPr>
            <a:xfrm>
              <a:off x="6153150" y="1581346"/>
              <a:ext cx="14414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chemeClr val="bg1"/>
                  </a:solidFill>
                </a:rPr>
                <a:t>PART 1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C7809C54-DAF1-40A2-8246-BD86EBBDF19F}"/>
              </a:ext>
            </a:extLst>
          </p:cNvPr>
          <p:cNvGrpSpPr/>
          <p:nvPr/>
        </p:nvGrpSpPr>
        <p:grpSpPr>
          <a:xfrm>
            <a:off x="5986878" y="2582356"/>
            <a:ext cx="4689474" cy="584775"/>
            <a:chOff x="6153150" y="2467102"/>
            <a:chExt cx="4689474" cy="584775"/>
          </a:xfrm>
        </p:grpSpPr>
        <p:sp>
          <p:nvSpPr>
            <p:cNvPr id="28" name="文本框 73">
              <a:extLst>
                <a:ext uri="{FF2B5EF4-FFF2-40B4-BE49-F238E27FC236}">
                  <a16:creationId xmlns:a16="http://schemas.microsoft.com/office/drawing/2014/main" xmlns="" id="{38F03E65-2425-47C0-A7C8-C57B03909B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5059" y="2467102"/>
              <a:ext cx="339756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研究思路与方法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CF1048B0-8646-43EA-B632-B0901D51E142}"/>
                </a:ext>
              </a:extLst>
            </p:cNvPr>
            <p:cNvSpPr txBox="1"/>
            <p:nvPr/>
          </p:nvSpPr>
          <p:spPr>
            <a:xfrm>
              <a:off x="6153150" y="2467102"/>
              <a:ext cx="14414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chemeClr val="bg1"/>
                  </a:solidFill>
                </a:rPr>
                <a:t>PART 2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1574965" y="-848787"/>
            <a:ext cx="6336352" cy="4708052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77E04AD3-0FE6-475B-BBD6-8F04E1E2E464}"/>
              </a:ext>
            </a:extLst>
          </p:cNvPr>
          <p:cNvGrpSpPr/>
          <p:nvPr/>
        </p:nvGrpSpPr>
        <p:grpSpPr>
          <a:xfrm>
            <a:off x="5986878" y="3464902"/>
            <a:ext cx="5500939" cy="584775"/>
            <a:chOff x="6153150" y="3299464"/>
            <a:chExt cx="5500939" cy="584775"/>
          </a:xfrm>
        </p:grpSpPr>
        <p:sp>
          <p:nvSpPr>
            <p:cNvPr id="32" name="文本框 81">
              <a:extLst>
                <a:ext uri="{FF2B5EF4-FFF2-40B4-BE49-F238E27FC236}">
                  <a16:creationId xmlns:a16="http://schemas.microsoft.com/office/drawing/2014/main" xmlns="" id="{08204624-207F-4BA5-A547-816A1B4712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5060" y="3299464"/>
              <a:ext cx="420902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关键技术与实践难点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CF943868-36D8-4393-87C4-985EA5002D79}"/>
                </a:ext>
              </a:extLst>
            </p:cNvPr>
            <p:cNvSpPr txBox="1"/>
            <p:nvPr/>
          </p:nvSpPr>
          <p:spPr>
            <a:xfrm>
              <a:off x="6153150" y="3299464"/>
              <a:ext cx="14414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chemeClr val="bg1"/>
                  </a:solidFill>
                </a:rPr>
                <a:t>PART 3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B392EA47-4800-43F4-8D88-E3C615848DF4}"/>
              </a:ext>
            </a:extLst>
          </p:cNvPr>
          <p:cNvGrpSpPr/>
          <p:nvPr/>
        </p:nvGrpSpPr>
        <p:grpSpPr>
          <a:xfrm>
            <a:off x="5986878" y="4347448"/>
            <a:ext cx="4689474" cy="584775"/>
            <a:chOff x="6153150" y="4191300"/>
            <a:chExt cx="4689474" cy="584775"/>
          </a:xfrm>
        </p:grpSpPr>
        <p:sp>
          <p:nvSpPr>
            <p:cNvPr id="36" name="文本框 133">
              <a:extLst>
                <a:ext uri="{FF2B5EF4-FFF2-40B4-BE49-F238E27FC236}">
                  <a16:creationId xmlns:a16="http://schemas.microsoft.com/office/drawing/2014/main" xmlns="" id="{ECCCD75E-06B9-44D9-864A-B4607B39D1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5059" y="4191300"/>
              <a:ext cx="339756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研究成果与应用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755E77E5-6698-4E2F-AD89-53FF8C027908}"/>
                </a:ext>
              </a:extLst>
            </p:cNvPr>
            <p:cNvSpPr txBox="1"/>
            <p:nvPr/>
          </p:nvSpPr>
          <p:spPr>
            <a:xfrm>
              <a:off x="6153150" y="4191300"/>
              <a:ext cx="14414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chemeClr val="bg1"/>
                  </a:solidFill>
                </a:rPr>
                <a:t>PART 4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58A551CE-A073-43F5-B115-B0E04947A037}"/>
              </a:ext>
            </a:extLst>
          </p:cNvPr>
          <p:cNvGrpSpPr/>
          <p:nvPr/>
        </p:nvGrpSpPr>
        <p:grpSpPr>
          <a:xfrm>
            <a:off x="5986878" y="5229994"/>
            <a:ext cx="5500939" cy="584775"/>
            <a:chOff x="6153150" y="5111530"/>
            <a:chExt cx="5500939" cy="584775"/>
          </a:xfrm>
        </p:grpSpPr>
        <p:sp>
          <p:nvSpPr>
            <p:cNvPr id="39" name="文本框 119">
              <a:extLst>
                <a:ext uri="{FF2B5EF4-FFF2-40B4-BE49-F238E27FC236}">
                  <a16:creationId xmlns:a16="http://schemas.microsoft.com/office/drawing/2014/main" xmlns="" id="{8ACD62A6-1D7A-416E-8D57-739B4B700D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5060" y="5111530"/>
              <a:ext cx="420902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相关建议及论文结论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F5470239-BC61-4ACF-8AA5-40FA9045501F}"/>
                </a:ext>
              </a:extLst>
            </p:cNvPr>
            <p:cNvSpPr txBox="1"/>
            <p:nvPr/>
          </p:nvSpPr>
          <p:spPr>
            <a:xfrm>
              <a:off x="6153150" y="5111530"/>
              <a:ext cx="14414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chemeClr val="bg1"/>
                  </a:solidFill>
                </a:rPr>
                <a:t>PART 5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0751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MH_Other_1"/>
          <p:cNvSpPr>
            <a:spLocks/>
          </p:cNvSpPr>
          <p:nvPr/>
        </p:nvSpPr>
        <p:spPr bwMode="auto">
          <a:xfrm>
            <a:off x="4217511" y="2512832"/>
            <a:ext cx="3688316" cy="1844995"/>
          </a:xfrm>
          <a:custGeom>
            <a:avLst/>
            <a:gdLst>
              <a:gd name="T0" fmla="*/ 1633211 w 3744416"/>
              <a:gd name="T1" fmla="*/ 0 h 1872208"/>
              <a:gd name="T2" fmla="*/ 3266422 w 3744416"/>
              <a:gd name="T3" fmla="*/ 1634694 h 1872208"/>
              <a:gd name="T4" fmla="*/ 0 w 3744416"/>
              <a:gd name="T5" fmla="*/ 1634694 h 1872208"/>
              <a:gd name="T6" fmla="*/ 1633211 w 3744416"/>
              <a:gd name="T7" fmla="*/ 0 h 18722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4416" h="1872208">
                <a:moveTo>
                  <a:pt x="1872208" y="0"/>
                </a:moveTo>
                <a:cubicBezTo>
                  <a:pt x="2906200" y="0"/>
                  <a:pt x="3744416" y="838216"/>
                  <a:pt x="3744416" y="1872208"/>
                </a:cubicBezTo>
                <a:lnTo>
                  <a:pt x="0" y="1872208"/>
                </a:lnTo>
                <a:cubicBezTo>
                  <a:pt x="0" y="838216"/>
                  <a:pt x="838216" y="0"/>
                  <a:pt x="1872208" y="0"/>
                </a:cubicBezTo>
                <a:close/>
              </a:path>
            </a:pathLst>
          </a:custGeom>
          <a:noFill/>
          <a:ln w="9525" cap="flat" cmpd="sng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MH_Other_2"/>
          <p:cNvSpPr>
            <a:spLocks noChangeArrowheads="1"/>
          </p:cNvSpPr>
          <p:nvPr/>
        </p:nvSpPr>
        <p:spPr bwMode="auto">
          <a:xfrm>
            <a:off x="4470318" y="2824237"/>
            <a:ext cx="3120755" cy="3120755"/>
          </a:xfrm>
          <a:prstGeom prst="ellipse">
            <a:avLst/>
          </a:prstGeom>
          <a:solidFill>
            <a:srgbClr val="43CAE5"/>
          </a:solidFill>
          <a:ln>
            <a:noFill/>
          </a:ln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7" name="MH_Other_3"/>
          <p:cNvSpPr>
            <a:spLocks noChangeArrowheads="1"/>
          </p:cNvSpPr>
          <p:nvPr/>
        </p:nvSpPr>
        <p:spPr bwMode="auto">
          <a:xfrm>
            <a:off x="5853228" y="3346595"/>
            <a:ext cx="430276" cy="2002373"/>
          </a:xfrm>
          <a:prstGeom prst="upArrow">
            <a:avLst>
              <a:gd name="adj1" fmla="val 50000"/>
              <a:gd name="adj2" fmla="val 50006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8" name="MH_Other_4"/>
          <p:cNvSpPr>
            <a:spLocks/>
          </p:cNvSpPr>
          <p:nvPr/>
        </p:nvSpPr>
        <p:spPr bwMode="auto">
          <a:xfrm>
            <a:off x="6218209" y="4136829"/>
            <a:ext cx="796931" cy="1212139"/>
          </a:xfrm>
          <a:custGeom>
            <a:avLst/>
            <a:gdLst>
              <a:gd name="T0" fmla="*/ 0 w 755650"/>
              <a:gd name="T1" fmla="*/ 1149350 h 1149350"/>
              <a:gd name="T2" fmla="*/ 0 w 755650"/>
              <a:gd name="T3" fmla="*/ 425053 h 1149350"/>
              <a:gd name="T4" fmla="*/ 330597 w 755650"/>
              <a:gd name="T5" fmla="*/ 94456 h 1149350"/>
              <a:gd name="T6" fmla="*/ 491581 w 755650"/>
              <a:gd name="T7" fmla="*/ 94456 h 1149350"/>
              <a:gd name="T8" fmla="*/ 491581 w 755650"/>
              <a:gd name="T9" fmla="*/ 0 h 1149350"/>
              <a:gd name="T10" fmla="*/ 755650 w 755650"/>
              <a:gd name="T11" fmla="*/ 188913 h 1149350"/>
              <a:gd name="T12" fmla="*/ 491581 w 755650"/>
              <a:gd name="T13" fmla="*/ 377825 h 1149350"/>
              <a:gd name="T14" fmla="*/ 491581 w 755650"/>
              <a:gd name="T15" fmla="*/ 283369 h 1149350"/>
              <a:gd name="T16" fmla="*/ 330597 w 755650"/>
              <a:gd name="T17" fmla="*/ 283369 h 1149350"/>
              <a:gd name="T18" fmla="*/ 188913 w 755650"/>
              <a:gd name="T19" fmla="*/ 425053 h 1149350"/>
              <a:gd name="T20" fmla="*/ 188913 w 755650"/>
              <a:gd name="T21" fmla="*/ 1149350 h 1149350"/>
              <a:gd name="T22" fmla="*/ 0 w 755650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5650" h="1149350">
                <a:moveTo>
                  <a:pt x="0" y="1149350"/>
                </a:moveTo>
                <a:lnTo>
                  <a:pt x="0" y="425053"/>
                </a:lnTo>
                <a:cubicBezTo>
                  <a:pt x="0" y="242469"/>
                  <a:pt x="148013" y="94456"/>
                  <a:pt x="330597" y="94456"/>
                </a:cubicBezTo>
                <a:lnTo>
                  <a:pt x="491581" y="94456"/>
                </a:lnTo>
                <a:lnTo>
                  <a:pt x="491581" y="0"/>
                </a:lnTo>
                <a:lnTo>
                  <a:pt x="755650" y="188913"/>
                </a:lnTo>
                <a:lnTo>
                  <a:pt x="491581" y="377825"/>
                </a:lnTo>
                <a:lnTo>
                  <a:pt x="491581" y="283369"/>
                </a:lnTo>
                <a:lnTo>
                  <a:pt x="330597" y="283369"/>
                </a:lnTo>
                <a:cubicBezTo>
                  <a:pt x="252347" y="283369"/>
                  <a:pt x="188913" y="346803"/>
                  <a:pt x="188913" y="425053"/>
                </a:cubicBezTo>
                <a:lnTo>
                  <a:pt x="188913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" name="MH_Other_5"/>
          <p:cNvSpPr>
            <a:spLocks/>
          </p:cNvSpPr>
          <p:nvPr/>
        </p:nvSpPr>
        <p:spPr bwMode="auto">
          <a:xfrm flipH="1">
            <a:off x="5116569" y="4136829"/>
            <a:ext cx="798606" cy="1212139"/>
          </a:xfrm>
          <a:custGeom>
            <a:avLst/>
            <a:gdLst>
              <a:gd name="T0" fmla="*/ 0 w 757238"/>
              <a:gd name="T1" fmla="*/ 1149350 h 1149350"/>
              <a:gd name="T2" fmla="*/ 0 w 757238"/>
              <a:gd name="T3" fmla="*/ 425946 h 1149350"/>
              <a:gd name="T4" fmla="*/ 331292 w 757238"/>
              <a:gd name="T5" fmla="*/ 94654 h 1149350"/>
              <a:gd name="T6" fmla="*/ 492614 w 757238"/>
              <a:gd name="T7" fmla="*/ 94655 h 1149350"/>
              <a:gd name="T8" fmla="*/ 492614 w 757238"/>
              <a:gd name="T9" fmla="*/ 0 h 1149350"/>
              <a:gd name="T10" fmla="*/ 757238 w 757238"/>
              <a:gd name="T11" fmla="*/ 189310 h 1149350"/>
              <a:gd name="T12" fmla="*/ 492614 w 757238"/>
              <a:gd name="T13" fmla="*/ 378619 h 1149350"/>
              <a:gd name="T14" fmla="*/ 492614 w 757238"/>
              <a:gd name="T15" fmla="*/ 283964 h 1149350"/>
              <a:gd name="T16" fmla="*/ 331292 w 757238"/>
              <a:gd name="T17" fmla="*/ 283964 h 1149350"/>
              <a:gd name="T18" fmla="*/ 189310 w 757238"/>
              <a:gd name="T19" fmla="*/ 425946 h 1149350"/>
              <a:gd name="T20" fmla="*/ 189310 w 757238"/>
              <a:gd name="T21" fmla="*/ 1149350 h 1149350"/>
              <a:gd name="T22" fmla="*/ 0 w 757238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7238" h="1149350">
                <a:moveTo>
                  <a:pt x="0" y="1149350"/>
                </a:moveTo>
                <a:lnTo>
                  <a:pt x="0" y="425946"/>
                </a:lnTo>
                <a:cubicBezTo>
                  <a:pt x="0" y="242978"/>
                  <a:pt x="148324" y="94654"/>
                  <a:pt x="331292" y="94654"/>
                </a:cubicBezTo>
                <a:lnTo>
                  <a:pt x="492614" y="94655"/>
                </a:lnTo>
                <a:lnTo>
                  <a:pt x="492614" y="0"/>
                </a:lnTo>
                <a:lnTo>
                  <a:pt x="757238" y="189310"/>
                </a:lnTo>
                <a:lnTo>
                  <a:pt x="492614" y="378619"/>
                </a:lnTo>
                <a:lnTo>
                  <a:pt x="492614" y="283964"/>
                </a:lnTo>
                <a:lnTo>
                  <a:pt x="331292" y="283964"/>
                </a:lnTo>
                <a:cubicBezTo>
                  <a:pt x="252878" y="283964"/>
                  <a:pt x="189310" y="347532"/>
                  <a:pt x="189310" y="425946"/>
                </a:cubicBezTo>
                <a:lnTo>
                  <a:pt x="189310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" name="MH_Title_1"/>
          <p:cNvSpPr txBox="1">
            <a:spLocks noChangeArrowheads="1"/>
          </p:cNvSpPr>
          <p:nvPr/>
        </p:nvSpPr>
        <p:spPr bwMode="auto">
          <a:xfrm>
            <a:off x="5324173" y="5424309"/>
            <a:ext cx="1508477" cy="525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  <a:sym typeface="나눔고딕" charset="-127"/>
            </a:endParaRPr>
          </a:p>
        </p:txBody>
      </p:sp>
      <p:sp>
        <p:nvSpPr>
          <p:cNvPr id="31" name="MH_SubTitle_1"/>
          <p:cNvSpPr>
            <a:spLocks noChangeArrowheads="1"/>
          </p:cNvSpPr>
          <p:nvPr/>
        </p:nvSpPr>
        <p:spPr bwMode="auto">
          <a:xfrm>
            <a:off x="3862576" y="3790266"/>
            <a:ext cx="1135124" cy="1135124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2" name="MH_SubTitle_3"/>
          <p:cNvSpPr>
            <a:spLocks noChangeArrowheads="1"/>
          </p:cNvSpPr>
          <p:nvPr/>
        </p:nvSpPr>
        <p:spPr bwMode="auto">
          <a:xfrm>
            <a:off x="7125639" y="3790266"/>
            <a:ext cx="1135124" cy="1135124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3" name="MH_SubTitle_2"/>
          <p:cNvSpPr>
            <a:spLocks noChangeArrowheads="1"/>
          </p:cNvSpPr>
          <p:nvPr/>
        </p:nvSpPr>
        <p:spPr bwMode="auto">
          <a:xfrm>
            <a:off x="5493271" y="2159572"/>
            <a:ext cx="1135124" cy="1133449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8761356" y="437855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8761355" y="397467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Box 23"/>
          <p:cNvSpPr txBox="1"/>
          <p:nvPr/>
        </p:nvSpPr>
        <p:spPr>
          <a:xfrm>
            <a:off x="2340127" y="231191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3079468" y="190804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Box 23"/>
          <p:cNvSpPr txBox="1"/>
          <p:nvPr/>
        </p:nvSpPr>
        <p:spPr>
          <a:xfrm>
            <a:off x="1207978" y="437142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1947319" y="39675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74133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94442" y="-405626"/>
            <a:ext cx="5167251" cy="608962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03472" y="-1216427"/>
            <a:ext cx="3960440" cy="39541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013" y="3635049"/>
            <a:ext cx="720080" cy="73802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73065" y="6743683"/>
            <a:ext cx="538399" cy="51998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9540" y="4673817"/>
            <a:ext cx="437159" cy="43474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7277" y="3035416"/>
            <a:ext cx="367947" cy="36591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559" r="22559"/>
          <a:stretch/>
        </p:blipFill>
        <p:spPr>
          <a:xfrm>
            <a:off x="2806581" y="6605766"/>
            <a:ext cx="324162" cy="33224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070" y="5777178"/>
            <a:ext cx="468084" cy="46549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7665" y="5879587"/>
            <a:ext cx="730211" cy="726179"/>
          </a:xfrm>
          <a:prstGeom prst="rect">
            <a:avLst/>
          </a:prstGeom>
        </p:spPr>
      </p:pic>
      <p:sp>
        <p:nvSpPr>
          <p:cNvPr id="20" name="TextBox 61">
            <a:extLst>
              <a:ext uri="{FF2B5EF4-FFF2-40B4-BE49-F238E27FC236}">
                <a16:creationId xmlns:a16="http://schemas.microsoft.com/office/drawing/2014/main" xmlns="" id="{934214C4-5703-496E-81E4-2BA6A1AEA3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0991" y="5517331"/>
            <a:ext cx="2243307" cy="398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800">
                <a:solidFill>
                  <a:srgbClr val="00419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主要贡献与创新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C66001-1789-4ADB-BBEB-7F538162129D}"/>
              </a:ext>
            </a:extLst>
          </p:cNvPr>
          <p:cNvSpPr/>
          <p:nvPr/>
        </p:nvSpPr>
        <p:spPr>
          <a:xfrm>
            <a:off x="7440990" y="3903035"/>
            <a:ext cx="1543089" cy="39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00419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选题背景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C32A710F-CD1F-456D-9A51-62DB9DDA5D10}"/>
              </a:ext>
            </a:extLst>
          </p:cNvPr>
          <p:cNvSpPr/>
          <p:nvPr/>
        </p:nvSpPr>
        <p:spPr>
          <a:xfrm>
            <a:off x="7440991" y="4306609"/>
            <a:ext cx="2563314" cy="39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00419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国外相关研究状况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28CB141-68B4-489D-9BD3-C32591FCA161}"/>
              </a:ext>
            </a:extLst>
          </p:cNvPr>
          <p:cNvSpPr/>
          <p:nvPr/>
        </p:nvSpPr>
        <p:spPr>
          <a:xfrm>
            <a:off x="7440991" y="4710183"/>
            <a:ext cx="2053202" cy="39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00419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国内研究状况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1B0A0BFF-ECBC-4C77-9C03-232C2A1A5F53}"/>
              </a:ext>
            </a:extLst>
          </p:cNvPr>
          <p:cNvSpPr/>
          <p:nvPr/>
        </p:nvSpPr>
        <p:spPr>
          <a:xfrm>
            <a:off x="7440990" y="5113757"/>
            <a:ext cx="1543089" cy="39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00419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研究意义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A856C63C-2140-4135-9AD1-49C7CA7F2254}"/>
              </a:ext>
            </a:extLst>
          </p:cNvPr>
          <p:cNvGrpSpPr/>
          <p:nvPr/>
        </p:nvGrpSpPr>
        <p:grpSpPr>
          <a:xfrm>
            <a:off x="3007387" y="2755125"/>
            <a:ext cx="6588196" cy="1235760"/>
            <a:chOff x="2387021" y="2714503"/>
            <a:chExt cx="6588196" cy="1235760"/>
          </a:xfrm>
        </p:grpSpPr>
        <p:sp>
          <p:nvSpPr>
            <p:cNvPr id="34" name="圆角矩形 29">
              <a:extLst>
                <a:ext uri="{FF2B5EF4-FFF2-40B4-BE49-F238E27FC236}">
                  <a16:creationId xmlns:a16="http://schemas.microsoft.com/office/drawing/2014/main" xmlns="" id="{37F62B3F-F985-4FC8-BFF1-5E2EA7845A3B}"/>
                </a:ext>
              </a:extLst>
            </p:cNvPr>
            <p:cNvSpPr/>
            <p:nvPr/>
          </p:nvSpPr>
          <p:spPr>
            <a:xfrm>
              <a:off x="2387021" y="2714503"/>
              <a:ext cx="1235760" cy="1235760"/>
            </a:xfrm>
            <a:prstGeom prst="roundRect">
              <a:avLst>
                <a:gd name="adj" fmla="val 21355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004193"/>
                </a:solidFill>
              </a:endParaRPr>
            </a:p>
          </p:txBody>
        </p:sp>
        <p:sp>
          <p:nvSpPr>
            <p:cNvPr id="35" name="Freeform 245">
              <a:extLst>
                <a:ext uri="{FF2B5EF4-FFF2-40B4-BE49-F238E27FC236}">
                  <a16:creationId xmlns:a16="http://schemas.microsoft.com/office/drawing/2014/main" xmlns="" id="{DFDE39DD-FE18-4EB3-B9F4-2C8C012DDE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737" y="2985878"/>
              <a:ext cx="693010" cy="693010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rgbClr val="06A7D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4193"/>
                </a:solidFill>
              </a:endParaRPr>
            </a:p>
          </p:txBody>
        </p:sp>
        <p:sp>
          <p:nvSpPr>
            <p:cNvPr id="36" name="TextBox 64">
              <a:extLst>
                <a:ext uri="{FF2B5EF4-FFF2-40B4-BE49-F238E27FC236}">
                  <a16:creationId xmlns:a16="http://schemas.microsoft.com/office/drawing/2014/main" xmlns="" id="{9F002F40-3D50-4956-A7A9-7C1F3A050383}"/>
                </a:ext>
              </a:extLst>
            </p:cNvPr>
            <p:cNvSpPr txBox="1"/>
            <p:nvPr/>
          </p:nvSpPr>
          <p:spPr>
            <a:xfrm>
              <a:off x="4008665" y="2985878"/>
              <a:ext cx="496655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04 </a:t>
              </a:r>
              <a:r>
                <a:rPr lang="zh-CN" altLang="en-US" sz="4400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研究思路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8771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7802195" y="3277415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Donut 92"/>
          <p:cNvSpPr/>
          <p:nvPr/>
        </p:nvSpPr>
        <p:spPr>
          <a:xfrm flipH="1">
            <a:off x="6937324" y="2554837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 flipH="1">
            <a:off x="7742001" y="2942374"/>
            <a:ext cx="1762321" cy="446701"/>
            <a:chOff x="1793077" y="1463668"/>
            <a:chExt cx="1371600" cy="347664"/>
          </a:xfrm>
          <a:solidFill>
            <a:srgbClr val="78C8FF"/>
          </a:solidFill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 Placeholder 3"/>
            <p:cNvSpPr txBox="1">
              <a:spLocks/>
            </p:cNvSpPr>
            <p:nvPr/>
          </p:nvSpPr>
          <p:spPr>
            <a:xfrm>
              <a:off x="1852567" y="1511360"/>
              <a:ext cx="280710" cy="287448"/>
            </a:xfrm>
            <a:prstGeom prst="rect">
              <a:avLst/>
            </a:prstGeom>
            <a:no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7855770" y="523411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Donut 99"/>
          <p:cNvSpPr/>
          <p:nvPr/>
        </p:nvSpPr>
        <p:spPr>
          <a:xfrm flipH="1">
            <a:off x="6990899" y="4511535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7795580" y="4903163"/>
            <a:ext cx="1762321" cy="446702"/>
            <a:chOff x="1793075" y="1466851"/>
            <a:chExt cx="1371600" cy="347664"/>
          </a:xfrm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852568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5619374" y="2271762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10800000" flipV="1">
            <a:off x="5619374" y="3559972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10800000" flipV="1">
            <a:off x="5619374" y="5411615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619374" y="4335609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osceles Triangle 114"/>
          <p:cNvSpPr/>
          <p:nvPr/>
        </p:nvSpPr>
        <p:spPr>
          <a:xfrm rot="18000000">
            <a:off x="4309118" y="2272279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Donut 115"/>
          <p:cNvSpPr/>
          <p:nvPr/>
        </p:nvSpPr>
        <p:spPr>
          <a:xfrm>
            <a:off x="4218111" y="1549700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7" name="Group 54"/>
          <p:cNvGrpSpPr/>
          <p:nvPr/>
        </p:nvGrpSpPr>
        <p:grpSpPr>
          <a:xfrm>
            <a:off x="3095238" y="1941329"/>
            <a:ext cx="1762321" cy="446702"/>
            <a:chOff x="1793078" y="1466850"/>
            <a:chExt cx="1371600" cy="347664"/>
          </a:xfrm>
        </p:grpSpPr>
        <p:sp>
          <p:nvSpPr>
            <p:cNvPr id="118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1870252" y="1491734"/>
              <a:ext cx="266988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Isosceles Triangle 121"/>
          <p:cNvSpPr/>
          <p:nvPr/>
        </p:nvSpPr>
        <p:spPr>
          <a:xfrm rot="18000000">
            <a:off x="4309118" y="4282552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Donut 122"/>
          <p:cNvSpPr/>
          <p:nvPr/>
        </p:nvSpPr>
        <p:spPr>
          <a:xfrm>
            <a:off x="4218111" y="3559973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4" name="Group 79"/>
          <p:cNvGrpSpPr/>
          <p:nvPr/>
        </p:nvGrpSpPr>
        <p:grpSpPr>
          <a:xfrm>
            <a:off x="3095240" y="3951601"/>
            <a:ext cx="1762321" cy="446702"/>
            <a:chOff x="1793079" y="1466851"/>
            <a:chExt cx="1371600" cy="347664"/>
          </a:xfrm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4309118" y="629282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Donut 129"/>
          <p:cNvSpPr/>
          <p:nvPr/>
        </p:nvSpPr>
        <p:spPr>
          <a:xfrm>
            <a:off x="4218111" y="5570245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1" name="Group 86"/>
          <p:cNvGrpSpPr/>
          <p:nvPr/>
        </p:nvGrpSpPr>
        <p:grpSpPr>
          <a:xfrm>
            <a:off x="3095240" y="5961873"/>
            <a:ext cx="1762321" cy="446702"/>
            <a:chOff x="1793079" y="1466851"/>
            <a:chExt cx="1371600" cy="347664"/>
          </a:xfrm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794147" y="597412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1480088" y="557024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Box 23"/>
          <p:cNvSpPr txBox="1"/>
          <p:nvPr/>
        </p:nvSpPr>
        <p:spPr>
          <a:xfrm>
            <a:off x="832247" y="4321505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518188" y="391762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3"/>
          <p:cNvSpPr txBox="1"/>
          <p:nvPr/>
        </p:nvSpPr>
        <p:spPr>
          <a:xfrm>
            <a:off x="832247" y="2265011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518188" y="186113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TextBox 23"/>
          <p:cNvSpPr txBox="1"/>
          <p:nvPr/>
        </p:nvSpPr>
        <p:spPr>
          <a:xfrm>
            <a:off x="9643632" y="325597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643632" y="285209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Box 23"/>
          <p:cNvSpPr txBox="1"/>
          <p:nvPr/>
        </p:nvSpPr>
        <p:spPr>
          <a:xfrm>
            <a:off x="9643632" y="5322897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643632" y="491902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6810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31">
            <a:extLst>
              <a:ext uri="{FF2B5EF4-FFF2-40B4-BE49-F238E27FC236}">
                <a16:creationId xmlns:a16="http://schemas.microsoft.com/office/drawing/2014/main" xmlns="" id="{831ACC73-C68C-4035-8F54-1FED35D1FF03}"/>
              </a:ext>
            </a:extLst>
          </p:cNvPr>
          <p:cNvGrpSpPr/>
          <p:nvPr/>
        </p:nvGrpSpPr>
        <p:grpSpPr>
          <a:xfrm>
            <a:off x="1654438" y="1805391"/>
            <a:ext cx="5204463" cy="4627904"/>
            <a:chOff x="1374049" y="2169688"/>
            <a:chExt cx="3535127" cy="3143500"/>
          </a:xfrm>
        </p:grpSpPr>
        <p:grpSp>
          <p:nvGrpSpPr>
            <p:cNvPr id="67" name="Group 4">
              <a:extLst>
                <a:ext uri="{FF2B5EF4-FFF2-40B4-BE49-F238E27FC236}">
                  <a16:creationId xmlns:a16="http://schemas.microsoft.com/office/drawing/2014/main" xmlns="" id="{FEFE388E-9AFC-4267-A6A1-38D99A255D1E}"/>
                </a:ext>
              </a:extLst>
            </p:cNvPr>
            <p:cNvGrpSpPr/>
            <p:nvPr/>
          </p:nvGrpSpPr>
          <p:grpSpPr>
            <a:xfrm>
              <a:off x="2555776" y="2169938"/>
              <a:ext cx="2353400" cy="978304"/>
              <a:chOff x="3810000" y="1303337"/>
              <a:chExt cx="2184401" cy="844552"/>
            </a:xfrm>
          </p:grpSpPr>
          <p:sp>
            <p:nvSpPr>
              <p:cNvPr id="153" name="Freeform: Shape 5">
                <a:extLst>
                  <a:ext uri="{FF2B5EF4-FFF2-40B4-BE49-F238E27FC236}">
                    <a16:creationId xmlns:a16="http://schemas.microsoft.com/office/drawing/2014/main" xmlns="" id="{9546703F-0230-4B97-BDF7-44F273611C31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10000" y="1303337"/>
                <a:ext cx="2184401" cy="839788"/>
              </a:xfrm>
              <a:custGeom>
                <a:avLst/>
                <a:gdLst/>
                <a:ahLst/>
                <a:cxnLst>
                  <a:cxn ang="0">
                    <a:pos x="1053" y="287"/>
                  </a:cxn>
                  <a:cxn ang="0">
                    <a:pos x="1053" y="286"/>
                  </a:cxn>
                  <a:cxn ang="0">
                    <a:pos x="1053" y="286"/>
                  </a:cxn>
                  <a:cxn ang="0">
                    <a:pos x="1052" y="286"/>
                  </a:cxn>
                  <a:cxn ang="0">
                    <a:pos x="931" y="54"/>
                  </a:cxn>
                  <a:cxn ang="0">
                    <a:pos x="931" y="55"/>
                  </a:cxn>
                  <a:cxn ang="0">
                    <a:pos x="930" y="52"/>
                  </a:cxn>
                  <a:cxn ang="0">
                    <a:pos x="927" y="48"/>
                  </a:cxn>
                  <a:cxn ang="0">
                    <a:pos x="812" y="16"/>
                  </a:cxn>
                  <a:cxn ang="0">
                    <a:pos x="528" y="0"/>
                  </a:cxn>
                  <a:cxn ang="0">
                    <a:pos x="243" y="16"/>
                  </a:cxn>
                  <a:cxn ang="0">
                    <a:pos x="128" y="48"/>
                  </a:cxn>
                  <a:cxn ang="0">
                    <a:pos x="127" y="48"/>
                  </a:cxn>
                  <a:cxn ang="0">
                    <a:pos x="4" y="283"/>
                  </a:cxn>
                  <a:cxn ang="0">
                    <a:pos x="1" y="286"/>
                  </a:cxn>
                  <a:cxn ang="0">
                    <a:pos x="1" y="287"/>
                  </a:cxn>
                  <a:cxn ang="0">
                    <a:pos x="0" y="290"/>
                  </a:cxn>
                  <a:cxn ang="0">
                    <a:pos x="155" y="328"/>
                  </a:cxn>
                  <a:cxn ang="0">
                    <a:pos x="528" y="344"/>
                  </a:cxn>
                  <a:cxn ang="0">
                    <a:pos x="900" y="328"/>
                  </a:cxn>
                  <a:cxn ang="0">
                    <a:pos x="1054" y="290"/>
                  </a:cxn>
                  <a:cxn ang="0">
                    <a:pos x="1054" y="287"/>
                  </a:cxn>
                  <a:cxn ang="0">
                    <a:pos x="1053" y="287"/>
                  </a:cxn>
                </a:cxnLst>
                <a:rect l="0" t="0" r="r" b="b"/>
                <a:pathLst>
                  <a:path w="1054" h="344">
                    <a:moveTo>
                      <a:pt x="1053" y="287"/>
                    </a:moveTo>
                    <a:cubicBezTo>
                      <a:pt x="1053" y="287"/>
                      <a:pt x="1053" y="286"/>
                      <a:pt x="1053" y="286"/>
                    </a:cubicBezTo>
                    <a:cubicBezTo>
                      <a:pt x="1053" y="286"/>
                      <a:pt x="1053" y="286"/>
                      <a:pt x="1053" y="286"/>
                    </a:cubicBezTo>
                    <a:cubicBezTo>
                      <a:pt x="1053" y="286"/>
                      <a:pt x="1052" y="286"/>
                      <a:pt x="1052" y="286"/>
                    </a:cubicBezTo>
                    <a:cubicBezTo>
                      <a:pt x="1048" y="276"/>
                      <a:pt x="1026" y="236"/>
                      <a:pt x="931" y="54"/>
                    </a:cubicBezTo>
                    <a:cubicBezTo>
                      <a:pt x="931" y="54"/>
                      <a:pt x="931" y="54"/>
                      <a:pt x="931" y="55"/>
                    </a:cubicBezTo>
                    <a:cubicBezTo>
                      <a:pt x="931" y="54"/>
                      <a:pt x="931" y="53"/>
                      <a:pt x="930" y="52"/>
                    </a:cubicBezTo>
                    <a:cubicBezTo>
                      <a:pt x="930" y="52"/>
                      <a:pt x="930" y="52"/>
                      <a:pt x="927" y="48"/>
                    </a:cubicBezTo>
                    <a:cubicBezTo>
                      <a:pt x="918" y="35"/>
                      <a:pt x="879" y="25"/>
                      <a:pt x="812" y="16"/>
                    </a:cubicBezTo>
                    <a:cubicBezTo>
                      <a:pt x="734" y="5"/>
                      <a:pt x="638" y="0"/>
                      <a:pt x="528" y="0"/>
                    </a:cubicBezTo>
                    <a:cubicBezTo>
                      <a:pt x="417" y="0"/>
                      <a:pt x="323" y="5"/>
                      <a:pt x="243" y="16"/>
                    </a:cubicBezTo>
                    <a:cubicBezTo>
                      <a:pt x="175" y="25"/>
                      <a:pt x="136" y="37"/>
                      <a:pt x="128" y="48"/>
                    </a:cubicBezTo>
                    <a:cubicBezTo>
                      <a:pt x="128" y="48"/>
                      <a:pt x="128" y="48"/>
                      <a:pt x="127" y="48"/>
                    </a:cubicBezTo>
                    <a:cubicBezTo>
                      <a:pt x="127" y="48"/>
                      <a:pt x="127" y="48"/>
                      <a:pt x="4" y="283"/>
                    </a:cubicBezTo>
                    <a:cubicBezTo>
                      <a:pt x="3" y="284"/>
                      <a:pt x="2" y="285"/>
                      <a:pt x="1" y="286"/>
                    </a:cubicBezTo>
                    <a:cubicBezTo>
                      <a:pt x="1" y="287"/>
                      <a:pt x="1" y="287"/>
                      <a:pt x="1" y="287"/>
                    </a:cubicBezTo>
                    <a:cubicBezTo>
                      <a:pt x="1" y="288"/>
                      <a:pt x="0" y="289"/>
                      <a:pt x="0" y="290"/>
                    </a:cubicBezTo>
                    <a:cubicBezTo>
                      <a:pt x="0" y="305"/>
                      <a:pt x="52" y="318"/>
                      <a:pt x="155" y="328"/>
                    </a:cubicBezTo>
                    <a:cubicBezTo>
                      <a:pt x="258" y="339"/>
                      <a:pt x="382" y="344"/>
                      <a:pt x="528" y="344"/>
                    </a:cubicBezTo>
                    <a:cubicBezTo>
                      <a:pt x="672" y="344"/>
                      <a:pt x="797" y="339"/>
                      <a:pt x="900" y="328"/>
                    </a:cubicBezTo>
                    <a:cubicBezTo>
                      <a:pt x="1002" y="318"/>
                      <a:pt x="1054" y="305"/>
                      <a:pt x="1054" y="290"/>
                    </a:cubicBezTo>
                    <a:cubicBezTo>
                      <a:pt x="1054" y="289"/>
                      <a:pt x="1054" y="288"/>
                      <a:pt x="1054" y="287"/>
                    </a:cubicBezTo>
                    <a:cubicBezTo>
                      <a:pt x="1053" y="287"/>
                      <a:pt x="1053" y="287"/>
                      <a:pt x="1053" y="287"/>
                    </a:cubicBezTo>
                    <a:close/>
                  </a:path>
                </a:pathLst>
              </a:custGeom>
              <a:solidFill>
                <a:srgbClr val="92D05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4" name="Oval 6">
                <a:extLst>
                  <a:ext uri="{FF2B5EF4-FFF2-40B4-BE49-F238E27FC236}">
                    <a16:creationId xmlns:a16="http://schemas.microsoft.com/office/drawing/2014/main" xmlns="" id="{5FEFC022-C123-466B-ABD3-A5E6A103E775}"/>
                  </a:ext>
                </a:extLst>
              </p:cNvPr>
              <p:cNvSpPr/>
              <p:nvPr/>
            </p:nvSpPr>
            <p:spPr bwMode="auto">
              <a:xfrm>
                <a:off x="4075114" y="1879167"/>
                <a:ext cx="1654174" cy="268722"/>
              </a:xfrm>
              <a:prstGeom prst="ellipse">
                <a:avLst/>
              </a:prstGeom>
              <a:solidFill>
                <a:srgbClr val="92D050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8" name="Group 7">
              <a:extLst>
                <a:ext uri="{FF2B5EF4-FFF2-40B4-BE49-F238E27FC236}">
                  <a16:creationId xmlns:a16="http://schemas.microsoft.com/office/drawing/2014/main" xmlns="" id="{5C060126-715B-4AE0-9000-E4D41BD032D4}"/>
                </a:ext>
              </a:extLst>
            </p:cNvPr>
            <p:cNvGrpSpPr/>
            <p:nvPr/>
          </p:nvGrpSpPr>
          <p:grpSpPr>
            <a:xfrm>
              <a:off x="2904544" y="3183261"/>
              <a:ext cx="1655864" cy="688340"/>
              <a:chOff x="3810000" y="1303337"/>
              <a:chExt cx="2184401" cy="844552"/>
            </a:xfrm>
          </p:grpSpPr>
          <p:sp>
            <p:nvSpPr>
              <p:cNvPr id="151" name="Freeform: Shape 8">
                <a:extLst>
                  <a:ext uri="{FF2B5EF4-FFF2-40B4-BE49-F238E27FC236}">
                    <a16:creationId xmlns:a16="http://schemas.microsoft.com/office/drawing/2014/main" xmlns="" id="{679A0B00-593A-4E28-9C7C-66E6D13B7E92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10000" y="1303337"/>
                <a:ext cx="2184401" cy="839788"/>
              </a:xfrm>
              <a:custGeom>
                <a:avLst/>
                <a:gdLst/>
                <a:ahLst/>
                <a:cxnLst>
                  <a:cxn ang="0">
                    <a:pos x="1053" y="287"/>
                  </a:cxn>
                  <a:cxn ang="0">
                    <a:pos x="1053" y="286"/>
                  </a:cxn>
                  <a:cxn ang="0">
                    <a:pos x="1053" y="286"/>
                  </a:cxn>
                  <a:cxn ang="0">
                    <a:pos x="1052" y="286"/>
                  </a:cxn>
                  <a:cxn ang="0">
                    <a:pos x="931" y="54"/>
                  </a:cxn>
                  <a:cxn ang="0">
                    <a:pos x="931" y="55"/>
                  </a:cxn>
                  <a:cxn ang="0">
                    <a:pos x="930" y="52"/>
                  </a:cxn>
                  <a:cxn ang="0">
                    <a:pos x="927" y="48"/>
                  </a:cxn>
                  <a:cxn ang="0">
                    <a:pos x="812" y="16"/>
                  </a:cxn>
                  <a:cxn ang="0">
                    <a:pos x="528" y="0"/>
                  </a:cxn>
                  <a:cxn ang="0">
                    <a:pos x="243" y="16"/>
                  </a:cxn>
                  <a:cxn ang="0">
                    <a:pos x="128" y="48"/>
                  </a:cxn>
                  <a:cxn ang="0">
                    <a:pos x="127" y="48"/>
                  </a:cxn>
                  <a:cxn ang="0">
                    <a:pos x="4" y="283"/>
                  </a:cxn>
                  <a:cxn ang="0">
                    <a:pos x="1" y="286"/>
                  </a:cxn>
                  <a:cxn ang="0">
                    <a:pos x="1" y="287"/>
                  </a:cxn>
                  <a:cxn ang="0">
                    <a:pos x="0" y="290"/>
                  </a:cxn>
                  <a:cxn ang="0">
                    <a:pos x="155" y="328"/>
                  </a:cxn>
                  <a:cxn ang="0">
                    <a:pos x="528" y="344"/>
                  </a:cxn>
                  <a:cxn ang="0">
                    <a:pos x="900" y="328"/>
                  </a:cxn>
                  <a:cxn ang="0">
                    <a:pos x="1054" y="290"/>
                  </a:cxn>
                  <a:cxn ang="0">
                    <a:pos x="1054" y="287"/>
                  </a:cxn>
                  <a:cxn ang="0">
                    <a:pos x="1053" y="287"/>
                  </a:cxn>
                </a:cxnLst>
                <a:rect l="0" t="0" r="r" b="b"/>
                <a:pathLst>
                  <a:path w="1054" h="344">
                    <a:moveTo>
                      <a:pt x="1053" y="287"/>
                    </a:moveTo>
                    <a:cubicBezTo>
                      <a:pt x="1053" y="287"/>
                      <a:pt x="1053" y="286"/>
                      <a:pt x="1053" y="286"/>
                    </a:cubicBezTo>
                    <a:cubicBezTo>
                      <a:pt x="1053" y="286"/>
                      <a:pt x="1053" y="286"/>
                      <a:pt x="1053" y="286"/>
                    </a:cubicBezTo>
                    <a:cubicBezTo>
                      <a:pt x="1053" y="286"/>
                      <a:pt x="1052" y="286"/>
                      <a:pt x="1052" y="286"/>
                    </a:cubicBezTo>
                    <a:cubicBezTo>
                      <a:pt x="1048" y="276"/>
                      <a:pt x="1026" y="236"/>
                      <a:pt x="931" y="54"/>
                    </a:cubicBezTo>
                    <a:cubicBezTo>
                      <a:pt x="931" y="54"/>
                      <a:pt x="931" y="54"/>
                      <a:pt x="931" y="55"/>
                    </a:cubicBezTo>
                    <a:cubicBezTo>
                      <a:pt x="931" y="54"/>
                      <a:pt x="931" y="53"/>
                      <a:pt x="930" y="52"/>
                    </a:cubicBezTo>
                    <a:cubicBezTo>
                      <a:pt x="930" y="52"/>
                      <a:pt x="930" y="52"/>
                      <a:pt x="927" y="48"/>
                    </a:cubicBezTo>
                    <a:cubicBezTo>
                      <a:pt x="918" y="35"/>
                      <a:pt x="879" y="25"/>
                      <a:pt x="812" y="16"/>
                    </a:cubicBezTo>
                    <a:cubicBezTo>
                      <a:pt x="734" y="5"/>
                      <a:pt x="638" y="0"/>
                      <a:pt x="528" y="0"/>
                    </a:cubicBezTo>
                    <a:cubicBezTo>
                      <a:pt x="417" y="0"/>
                      <a:pt x="323" y="5"/>
                      <a:pt x="243" y="16"/>
                    </a:cubicBezTo>
                    <a:cubicBezTo>
                      <a:pt x="175" y="25"/>
                      <a:pt x="136" y="37"/>
                      <a:pt x="128" y="48"/>
                    </a:cubicBezTo>
                    <a:cubicBezTo>
                      <a:pt x="128" y="48"/>
                      <a:pt x="128" y="48"/>
                      <a:pt x="127" y="48"/>
                    </a:cubicBezTo>
                    <a:cubicBezTo>
                      <a:pt x="127" y="48"/>
                      <a:pt x="127" y="48"/>
                      <a:pt x="4" y="283"/>
                    </a:cubicBezTo>
                    <a:cubicBezTo>
                      <a:pt x="3" y="284"/>
                      <a:pt x="2" y="285"/>
                      <a:pt x="1" y="286"/>
                    </a:cubicBezTo>
                    <a:cubicBezTo>
                      <a:pt x="1" y="287"/>
                      <a:pt x="1" y="287"/>
                      <a:pt x="1" y="287"/>
                    </a:cubicBezTo>
                    <a:cubicBezTo>
                      <a:pt x="1" y="288"/>
                      <a:pt x="0" y="289"/>
                      <a:pt x="0" y="290"/>
                    </a:cubicBezTo>
                    <a:cubicBezTo>
                      <a:pt x="0" y="305"/>
                      <a:pt x="52" y="318"/>
                      <a:pt x="155" y="328"/>
                    </a:cubicBezTo>
                    <a:cubicBezTo>
                      <a:pt x="258" y="339"/>
                      <a:pt x="382" y="344"/>
                      <a:pt x="528" y="344"/>
                    </a:cubicBezTo>
                    <a:cubicBezTo>
                      <a:pt x="672" y="344"/>
                      <a:pt x="797" y="339"/>
                      <a:pt x="900" y="328"/>
                    </a:cubicBezTo>
                    <a:cubicBezTo>
                      <a:pt x="1002" y="318"/>
                      <a:pt x="1054" y="305"/>
                      <a:pt x="1054" y="290"/>
                    </a:cubicBezTo>
                    <a:cubicBezTo>
                      <a:pt x="1054" y="289"/>
                      <a:pt x="1054" y="288"/>
                      <a:pt x="1054" y="287"/>
                    </a:cubicBezTo>
                    <a:cubicBezTo>
                      <a:pt x="1053" y="287"/>
                      <a:pt x="1053" y="287"/>
                      <a:pt x="1053" y="28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2" name="Oval 9">
                <a:extLst>
                  <a:ext uri="{FF2B5EF4-FFF2-40B4-BE49-F238E27FC236}">
                    <a16:creationId xmlns:a16="http://schemas.microsoft.com/office/drawing/2014/main" xmlns="" id="{2B3F06E4-8C80-4BEA-BD3B-4C63E6E89202}"/>
                  </a:ext>
                </a:extLst>
              </p:cNvPr>
              <p:cNvSpPr/>
              <p:nvPr/>
            </p:nvSpPr>
            <p:spPr bwMode="auto">
              <a:xfrm>
                <a:off x="4075114" y="1879167"/>
                <a:ext cx="1654174" cy="268722"/>
              </a:xfrm>
              <a:prstGeom prst="ellipse">
                <a:avLst/>
              </a:prstGeom>
              <a:solidFill>
                <a:srgbClr val="A5A5A5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9" name="Group 10">
              <a:extLst>
                <a:ext uri="{FF2B5EF4-FFF2-40B4-BE49-F238E27FC236}">
                  <a16:creationId xmlns:a16="http://schemas.microsoft.com/office/drawing/2014/main" xmlns="" id="{102EE88F-E317-4370-83E3-995EFAAA2B7C}"/>
                </a:ext>
              </a:extLst>
            </p:cNvPr>
            <p:cNvGrpSpPr/>
            <p:nvPr/>
          </p:nvGrpSpPr>
          <p:grpSpPr>
            <a:xfrm>
              <a:off x="3157462" y="3906620"/>
              <a:ext cx="1150028" cy="478064"/>
              <a:chOff x="3810000" y="1303337"/>
              <a:chExt cx="2184401" cy="844552"/>
            </a:xfrm>
          </p:grpSpPr>
          <p:sp>
            <p:nvSpPr>
              <p:cNvPr id="149" name="Freeform: Shape 11">
                <a:extLst>
                  <a:ext uri="{FF2B5EF4-FFF2-40B4-BE49-F238E27FC236}">
                    <a16:creationId xmlns:a16="http://schemas.microsoft.com/office/drawing/2014/main" xmlns="" id="{D7F897EF-8CED-4673-A76B-D37F58E58A9D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10000" y="1303337"/>
                <a:ext cx="2184401" cy="839788"/>
              </a:xfrm>
              <a:custGeom>
                <a:avLst/>
                <a:gdLst/>
                <a:ahLst/>
                <a:cxnLst>
                  <a:cxn ang="0">
                    <a:pos x="1053" y="287"/>
                  </a:cxn>
                  <a:cxn ang="0">
                    <a:pos x="1053" y="286"/>
                  </a:cxn>
                  <a:cxn ang="0">
                    <a:pos x="1053" y="286"/>
                  </a:cxn>
                  <a:cxn ang="0">
                    <a:pos x="1052" y="286"/>
                  </a:cxn>
                  <a:cxn ang="0">
                    <a:pos x="931" y="54"/>
                  </a:cxn>
                  <a:cxn ang="0">
                    <a:pos x="931" y="55"/>
                  </a:cxn>
                  <a:cxn ang="0">
                    <a:pos x="930" y="52"/>
                  </a:cxn>
                  <a:cxn ang="0">
                    <a:pos x="927" y="48"/>
                  </a:cxn>
                  <a:cxn ang="0">
                    <a:pos x="812" y="16"/>
                  </a:cxn>
                  <a:cxn ang="0">
                    <a:pos x="528" y="0"/>
                  </a:cxn>
                  <a:cxn ang="0">
                    <a:pos x="243" y="16"/>
                  </a:cxn>
                  <a:cxn ang="0">
                    <a:pos x="128" y="48"/>
                  </a:cxn>
                  <a:cxn ang="0">
                    <a:pos x="127" y="48"/>
                  </a:cxn>
                  <a:cxn ang="0">
                    <a:pos x="4" y="283"/>
                  </a:cxn>
                  <a:cxn ang="0">
                    <a:pos x="1" y="286"/>
                  </a:cxn>
                  <a:cxn ang="0">
                    <a:pos x="1" y="287"/>
                  </a:cxn>
                  <a:cxn ang="0">
                    <a:pos x="0" y="290"/>
                  </a:cxn>
                  <a:cxn ang="0">
                    <a:pos x="155" y="328"/>
                  </a:cxn>
                  <a:cxn ang="0">
                    <a:pos x="528" y="344"/>
                  </a:cxn>
                  <a:cxn ang="0">
                    <a:pos x="900" y="328"/>
                  </a:cxn>
                  <a:cxn ang="0">
                    <a:pos x="1054" y="290"/>
                  </a:cxn>
                  <a:cxn ang="0">
                    <a:pos x="1054" y="287"/>
                  </a:cxn>
                  <a:cxn ang="0">
                    <a:pos x="1053" y="287"/>
                  </a:cxn>
                </a:cxnLst>
                <a:rect l="0" t="0" r="r" b="b"/>
                <a:pathLst>
                  <a:path w="1054" h="344">
                    <a:moveTo>
                      <a:pt x="1053" y="287"/>
                    </a:moveTo>
                    <a:cubicBezTo>
                      <a:pt x="1053" y="287"/>
                      <a:pt x="1053" y="286"/>
                      <a:pt x="1053" y="286"/>
                    </a:cubicBezTo>
                    <a:cubicBezTo>
                      <a:pt x="1053" y="286"/>
                      <a:pt x="1053" y="286"/>
                      <a:pt x="1053" y="286"/>
                    </a:cubicBezTo>
                    <a:cubicBezTo>
                      <a:pt x="1053" y="286"/>
                      <a:pt x="1052" y="286"/>
                      <a:pt x="1052" y="286"/>
                    </a:cubicBezTo>
                    <a:cubicBezTo>
                      <a:pt x="1048" y="276"/>
                      <a:pt x="1026" y="236"/>
                      <a:pt x="931" y="54"/>
                    </a:cubicBezTo>
                    <a:cubicBezTo>
                      <a:pt x="931" y="54"/>
                      <a:pt x="931" y="54"/>
                      <a:pt x="931" y="55"/>
                    </a:cubicBezTo>
                    <a:cubicBezTo>
                      <a:pt x="931" y="54"/>
                      <a:pt x="931" y="53"/>
                      <a:pt x="930" y="52"/>
                    </a:cubicBezTo>
                    <a:cubicBezTo>
                      <a:pt x="930" y="52"/>
                      <a:pt x="930" y="52"/>
                      <a:pt x="927" y="48"/>
                    </a:cubicBezTo>
                    <a:cubicBezTo>
                      <a:pt x="918" y="35"/>
                      <a:pt x="879" y="25"/>
                      <a:pt x="812" y="16"/>
                    </a:cubicBezTo>
                    <a:cubicBezTo>
                      <a:pt x="734" y="5"/>
                      <a:pt x="638" y="0"/>
                      <a:pt x="528" y="0"/>
                    </a:cubicBezTo>
                    <a:cubicBezTo>
                      <a:pt x="417" y="0"/>
                      <a:pt x="323" y="5"/>
                      <a:pt x="243" y="16"/>
                    </a:cubicBezTo>
                    <a:cubicBezTo>
                      <a:pt x="175" y="25"/>
                      <a:pt x="136" y="37"/>
                      <a:pt x="128" y="48"/>
                    </a:cubicBezTo>
                    <a:cubicBezTo>
                      <a:pt x="128" y="48"/>
                      <a:pt x="128" y="48"/>
                      <a:pt x="127" y="48"/>
                    </a:cubicBezTo>
                    <a:cubicBezTo>
                      <a:pt x="127" y="48"/>
                      <a:pt x="127" y="48"/>
                      <a:pt x="4" y="283"/>
                    </a:cubicBezTo>
                    <a:cubicBezTo>
                      <a:pt x="3" y="284"/>
                      <a:pt x="2" y="285"/>
                      <a:pt x="1" y="286"/>
                    </a:cubicBezTo>
                    <a:cubicBezTo>
                      <a:pt x="1" y="287"/>
                      <a:pt x="1" y="287"/>
                      <a:pt x="1" y="287"/>
                    </a:cubicBezTo>
                    <a:cubicBezTo>
                      <a:pt x="1" y="288"/>
                      <a:pt x="0" y="289"/>
                      <a:pt x="0" y="290"/>
                    </a:cubicBezTo>
                    <a:cubicBezTo>
                      <a:pt x="0" y="305"/>
                      <a:pt x="52" y="318"/>
                      <a:pt x="155" y="328"/>
                    </a:cubicBezTo>
                    <a:cubicBezTo>
                      <a:pt x="258" y="339"/>
                      <a:pt x="382" y="344"/>
                      <a:pt x="528" y="344"/>
                    </a:cubicBezTo>
                    <a:cubicBezTo>
                      <a:pt x="672" y="344"/>
                      <a:pt x="797" y="339"/>
                      <a:pt x="900" y="328"/>
                    </a:cubicBezTo>
                    <a:cubicBezTo>
                      <a:pt x="1002" y="318"/>
                      <a:pt x="1054" y="305"/>
                      <a:pt x="1054" y="290"/>
                    </a:cubicBezTo>
                    <a:cubicBezTo>
                      <a:pt x="1054" y="289"/>
                      <a:pt x="1054" y="288"/>
                      <a:pt x="1054" y="287"/>
                    </a:cubicBezTo>
                    <a:cubicBezTo>
                      <a:pt x="1053" y="287"/>
                      <a:pt x="1053" y="287"/>
                      <a:pt x="1053" y="287"/>
                    </a:cubicBezTo>
                    <a:close/>
                  </a:path>
                </a:pathLst>
              </a:custGeom>
              <a:solidFill>
                <a:srgbClr val="06A7D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0" name="Oval 12">
                <a:extLst>
                  <a:ext uri="{FF2B5EF4-FFF2-40B4-BE49-F238E27FC236}">
                    <a16:creationId xmlns:a16="http://schemas.microsoft.com/office/drawing/2014/main" xmlns="" id="{515820B8-63C4-41DC-974A-A592C86D2207}"/>
                  </a:ext>
                </a:extLst>
              </p:cNvPr>
              <p:cNvSpPr/>
              <p:nvPr/>
            </p:nvSpPr>
            <p:spPr bwMode="auto">
              <a:xfrm>
                <a:off x="4075114" y="1879167"/>
                <a:ext cx="1654174" cy="268722"/>
              </a:xfrm>
              <a:prstGeom prst="ellipse">
                <a:avLst/>
              </a:prstGeom>
              <a:solidFill>
                <a:srgbClr val="06A7DB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0" name="Group 13">
              <a:extLst>
                <a:ext uri="{FF2B5EF4-FFF2-40B4-BE49-F238E27FC236}">
                  <a16:creationId xmlns:a16="http://schemas.microsoft.com/office/drawing/2014/main" xmlns="" id="{169BC332-58DF-4176-A025-C465A031E6A5}"/>
                </a:ext>
              </a:extLst>
            </p:cNvPr>
            <p:cNvGrpSpPr/>
            <p:nvPr/>
          </p:nvGrpSpPr>
          <p:grpSpPr>
            <a:xfrm>
              <a:off x="3352015" y="4419702"/>
              <a:ext cx="760922" cy="316314"/>
              <a:chOff x="3810000" y="1303337"/>
              <a:chExt cx="2184401" cy="844552"/>
            </a:xfrm>
          </p:grpSpPr>
          <p:sp>
            <p:nvSpPr>
              <p:cNvPr id="147" name="Freeform: Shape 14">
                <a:extLst>
                  <a:ext uri="{FF2B5EF4-FFF2-40B4-BE49-F238E27FC236}">
                    <a16:creationId xmlns:a16="http://schemas.microsoft.com/office/drawing/2014/main" xmlns="" id="{43FDDEE6-1FBE-4164-894C-19DC1D2C2CD4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10000" y="1303337"/>
                <a:ext cx="2184401" cy="839788"/>
              </a:xfrm>
              <a:custGeom>
                <a:avLst/>
                <a:gdLst/>
                <a:ahLst/>
                <a:cxnLst>
                  <a:cxn ang="0">
                    <a:pos x="1053" y="287"/>
                  </a:cxn>
                  <a:cxn ang="0">
                    <a:pos x="1053" y="286"/>
                  </a:cxn>
                  <a:cxn ang="0">
                    <a:pos x="1053" y="286"/>
                  </a:cxn>
                  <a:cxn ang="0">
                    <a:pos x="1052" y="286"/>
                  </a:cxn>
                  <a:cxn ang="0">
                    <a:pos x="931" y="54"/>
                  </a:cxn>
                  <a:cxn ang="0">
                    <a:pos x="931" y="55"/>
                  </a:cxn>
                  <a:cxn ang="0">
                    <a:pos x="930" y="52"/>
                  </a:cxn>
                  <a:cxn ang="0">
                    <a:pos x="927" y="48"/>
                  </a:cxn>
                  <a:cxn ang="0">
                    <a:pos x="812" y="16"/>
                  </a:cxn>
                  <a:cxn ang="0">
                    <a:pos x="528" y="0"/>
                  </a:cxn>
                  <a:cxn ang="0">
                    <a:pos x="243" y="16"/>
                  </a:cxn>
                  <a:cxn ang="0">
                    <a:pos x="128" y="48"/>
                  </a:cxn>
                  <a:cxn ang="0">
                    <a:pos x="127" y="48"/>
                  </a:cxn>
                  <a:cxn ang="0">
                    <a:pos x="4" y="283"/>
                  </a:cxn>
                  <a:cxn ang="0">
                    <a:pos x="1" y="286"/>
                  </a:cxn>
                  <a:cxn ang="0">
                    <a:pos x="1" y="287"/>
                  </a:cxn>
                  <a:cxn ang="0">
                    <a:pos x="0" y="290"/>
                  </a:cxn>
                  <a:cxn ang="0">
                    <a:pos x="155" y="328"/>
                  </a:cxn>
                  <a:cxn ang="0">
                    <a:pos x="528" y="344"/>
                  </a:cxn>
                  <a:cxn ang="0">
                    <a:pos x="900" y="328"/>
                  </a:cxn>
                  <a:cxn ang="0">
                    <a:pos x="1054" y="290"/>
                  </a:cxn>
                  <a:cxn ang="0">
                    <a:pos x="1054" y="287"/>
                  </a:cxn>
                  <a:cxn ang="0">
                    <a:pos x="1053" y="287"/>
                  </a:cxn>
                </a:cxnLst>
                <a:rect l="0" t="0" r="r" b="b"/>
                <a:pathLst>
                  <a:path w="1054" h="344">
                    <a:moveTo>
                      <a:pt x="1053" y="287"/>
                    </a:moveTo>
                    <a:cubicBezTo>
                      <a:pt x="1053" y="287"/>
                      <a:pt x="1053" y="286"/>
                      <a:pt x="1053" y="286"/>
                    </a:cubicBezTo>
                    <a:cubicBezTo>
                      <a:pt x="1053" y="286"/>
                      <a:pt x="1053" y="286"/>
                      <a:pt x="1053" y="286"/>
                    </a:cubicBezTo>
                    <a:cubicBezTo>
                      <a:pt x="1053" y="286"/>
                      <a:pt x="1052" y="286"/>
                      <a:pt x="1052" y="286"/>
                    </a:cubicBezTo>
                    <a:cubicBezTo>
                      <a:pt x="1048" y="276"/>
                      <a:pt x="1026" y="236"/>
                      <a:pt x="931" y="54"/>
                    </a:cubicBezTo>
                    <a:cubicBezTo>
                      <a:pt x="931" y="54"/>
                      <a:pt x="931" y="54"/>
                      <a:pt x="931" y="55"/>
                    </a:cubicBezTo>
                    <a:cubicBezTo>
                      <a:pt x="931" y="54"/>
                      <a:pt x="931" y="53"/>
                      <a:pt x="930" y="52"/>
                    </a:cubicBezTo>
                    <a:cubicBezTo>
                      <a:pt x="930" y="52"/>
                      <a:pt x="930" y="52"/>
                      <a:pt x="927" y="48"/>
                    </a:cubicBezTo>
                    <a:cubicBezTo>
                      <a:pt x="918" y="35"/>
                      <a:pt x="879" y="25"/>
                      <a:pt x="812" y="16"/>
                    </a:cubicBezTo>
                    <a:cubicBezTo>
                      <a:pt x="734" y="5"/>
                      <a:pt x="638" y="0"/>
                      <a:pt x="528" y="0"/>
                    </a:cubicBezTo>
                    <a:cubicBezTo>
                      <a:pt x="417" y="0"/>
                      <a:pt x="323" y="5"/>
                      <a:pt x="243" y="16"/>
                    </a:cubicBezTo>
                    <a:cubicBezTo>
                      <a:pt x="175" y="25"/>
                      <a:pt x="136" y="37"/>
                      <a:pt x="128" y="48"/>
                    </a:cubicBezTo>
                    <a:cubicBezTo>
                      <a:pt x="128" y="48"/>
                      <a:pt x="128" y="48"/>
                      <a:pt x="127" y="48"/>
                    </a:cubicBezTo>
                    <a:cubicBezTo>
                      <a:pt x="127" y="48"/>
                      <a:pt x="127" y="48"/>
                      <a:pt x="4" y="283"/>
                    </a:cubicBezTo>
                    <a:cubicBezTo>
                      <a:pt x="3" y="284"/>
                      <a:pt x="2" y="285"/>
                      <a:pt x="1" y="286"/>
                    </a:cubicBezTo>
                    <a:cubicBezTo>
                      <a:pt x="1" y="287"/>
                      <a:pt x="1" y="287"/>
                      <a:pt x="1" y="287"/>
                    </a:cubicBezTo>
                    <a:cubicBezTo>
                      <a:pt x="1" y="288"/>
                      <a:pt x="0" y="289"/>
                      <a:pt x="0" y="290"/>
                    </a:cubicBezTo>
                    <a:cubicBezTo>
                      <a:pt x="0" y="305"/>
                      <a:pt x="52" y="318"/>
                      <a:pt x="155" y="328"/>
                    </a:cubicBezTo>
                    <a:cubicBezTo>
                      <a:pt x="258" y="339"/>
                      <a:pt x="382" y="344"/>
                      <a:pt x="528" y="344"/>
                    </a:cubicBezTo>
                    <a:cubicBezTo>
                      <a:pt x="672" y="344"/>
                      <a:pt x="797" y="339"/>
                      <a:pt x="900" y="328"/>
                    </a:cubicBezTo>
                    <a:cubicBezTo>
                      <a:pt x="1002" y="318"/>
                      <a:pt x="1054" y="305"/>
                      <a:pt x="1054" y="290"/>
                    </a:cubicBezTo>
                    <a:cubicBezTo>
                      <a:pt x="1054" y="289"/>
                      <a:pt x="1054" y="288"/>
                      <a:pt x="1054" y="287"/>
                    </a:cubicBezTo>
                    <a:cubicBezTo>
                      <a:pt x="1053" y="287"/>
                      <a:pt x="1053" y="287"/>
                      <a:pt x="1053" y="287"/>
                    </a:cubicBezTo>
                    <a:close/>
                  </a:path>
                </a:pathLst>
              </a:custGeom>
              <a:solidFill>
                <a:srgbClr val="06A7D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8" name="Oval 15">
                <a:extLst>
                  <a:ext uri="{FF2B5EF4-FFF2-40B4-BE49-F238E27FC236}">
                    <a16:creationId xmlns:a16="http://schemas.microsoft.com/office/drawing/2014/main" xmlns="" id="{CAEDBB9D-A46F-41CD-AE75-B44F8218CED3}"/>
                  </a:ext>
                </a:extLst>
              </p:cNvPr>
              <p:cNvSpPr/>
              <p:nvPr/>
            </p:nvSpPr>
            <p:spPr bwMode="auto">
              <a:xfrm>
                <a:off x="4075114" y="1879167"/>
                <a:ext cx="1654174" cy="268722"/>
              </a:xfrm>
              <a:prstGeom prst="ellipse">
                <a:avLst/>
              </a:prstGeom>
              <a:solidFill>
                <a:srgbClr val="06A7DB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1" name="Group 16">
              <a:extLst>
                <a:ext uri="{FF2B5EF4-FFF2-40B4-BE49-F238E27FC236}">
                  <a16:creationId xmlns:a16="http://schemas.microsoft.com/office/drawing/2014/main" xmlns="" id="{3D15CC0D-AF4E-41B5-917E-E8E29BF2946C}"/>
                </a:ext>
              </a:extLst>
            </p:cNvPr>
            <p:cNvGrpSpPr/>
            <p:nvPr/>
          </p:nvGrpSpPr>
          <p:grpSpPr>
            <a:xfrm>
              <a:off x="2380516" y="2308746"/>
              <a:ext cx="914400" cy="2914650"/>
              <a:chOff x="2278380" y="1874520"/>
              <a:chExt cx="914400" cy="2914650"/>
            </a:xfrm>
          </p:grpSpPr>
          <p:cxnSp>
            <p:nvCxnSpPr>
              <p:cNvPr id="145" name="Straight Connector 17">
                <a:extLst>
                  <a:ext uri="{FF2B5EF4-FFF2-40B4-BE49-F238E27FC236}">
                    <a16:creationId xmlns:a16="http://schemas.microsoft.com/office/drawing/2014/main" xmlns="" id="{295A8426-4F08-4F85-9AC2-F56D31053BB1}"/>
                  </a:ext>
                </a:extLst>
              </p:cNvPr>
              <p:cNvCxnSpPr/>
              <p:nvPr/>
            </p:nvCxnSpPr>
            <p:spPr>
              <a:xfrm rot="5400000">
                <a:off x="2957354" y="4559776"/>
                <a:ext cx="457200" cy="1588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8">
                <a:extLst>
                  <a:ext uri="{FF2B5EF4-FFF2-40B4-BE49-F238E27FC236}">
                    <a16:creationId xmlns:a16="http://schemas.microsoft.com/office/drawing/2014/main" xmlns="" id="{F56EE705-65F0-4586-A18A-977FC76E840A}"/>
                  </a:ext>
                </a:extLst>
              </p:cNvPr>
              <p:cNvCxnSpPr/>
              <p:nvPr/>
            </p:nvCxnSpPr>
            <p:spPr>
              <a:xfrm rot="16200000" flipH="1">
                <a:off x="1501140" y="2651760"/>
                <a:ext cx="2468880" cy="914400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2" name="Straight Connector 19">
              <a:extLst>
                <a:ext uri="{FF2B5EF4-FFF2-40B4-BE49-F238E27FC236}">
                  <a16:creationId xmlns:a16="http://schemas.microsoft.com/office/drawing/2014/main" xmlns="" id="{8B2533B4-2838-45D3-8260-8CDC8FF8C68E}"/>
                </a:ext>
              </a:extLst>
            </p:cNvPr>
            <p:cNvCxnSpPr/>
            <p:nvPr/>
          </p:nvCxnSpPr>
          <p:spPr>
            <a:xfrm>
              <a:off x="2753896" y="4469016"/>
              <a:ext cx="457200" cy="158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20">
              <a:extLst>
                <a:ext uri="{FF2B5EF4-FFF2-40B4-BE49-F238E27FC236}">
                  <a16:creationId xmlns:a16="http://schemas.microsoft.com/office/drawing/2014/main" xmlns="" id="{AB43B1DB-F2BE-4A22-B11C-926137256BF7}"/>
                </a:ext>
              </a:extLst>
            </p:cNvPr>
            <p:cNvSpPr txBox="1"/>
            <p:nvPr/>
          </p:nvSpPr>
          <p:spPr>
            <a:xfrm>
              <a:off x="2158108" y="4284239"/>
              <a:ext cx="544637" cy="43902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bg2">
                      <a:lumMod val="1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10%</a:t>
              </a:r>
            </a:p>
          </p:txBody>
        </p:sp>
        <p:cxnSp>
          <p:nvCxnSpPr>
            <p:cNvPr id="84" name="Straight Connector 21">
              <a:extLst>
                <a:ext uri="{FF2B5EF4-FFF2-40B4-BE49-F238E27FC236}">
                  <a16:creationId xmlns:a16="http://schemas.microsoft.com/office/drawing/2014/main" xmlns="" id="{09F545CB-A184-41E5-8C8A-EADC62BAACA2}"/>
                </a:ext>
              </a:extLst>
            </p:cNvPr>
            <p:cNvCxnSpPr/>
            <p:nvPr/>
          </p:nvCxnSpPr>
          <p:spPr>
            <a:xfrm>
              <a:off x="2563396" y="3977526"/>
              <a:ext cx="457200" cy="158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22">
              <a:extLst>
                <a:ext uri="{FF2B5EF4-FFF2-40B4-BE49-F238E27FC236}">
                  <a16:creationId xmlns:a16="http://schemas.microsoft.com/office/drawing/2014/main" xmlns="" id="{17F82D86-E86C-4D49-BCBB-CDDB6295B84E}"/>
                </a:ext>
              </a:extLst>
            </p:cNvPr>
            <p:cNvSpPr txBox="1"/>
            <p:nvPr/>
          </p:nvSpPr>
          <p:spPr>
            <a:xfrm>
              <a:off x="1968410" y="3779442"/>
              <a:ext cx="544637" cy="43902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400" b="1">
                  <a:solidFill>
                    <a:schemeClr val="bg2">
                      <a:lumMod val="1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20%</a:t>
              </a:r>
            </a:p>
          </p:txBody>
        </p:sp>
        <p:cxnSp>
          <p:nvCxnSpPr>
            <p:cNvPr id="86" name="Straight Connector 23">
              <a:extLst>
                <a:ext uri="{FF2B5EF4-FFF2-40B4-BE49-F238E27FC236}">
                  <a16:creationId xmlns:a16="http://schemas.microsoft.com/office/drawing/2014/main" xmlns="" id="{645CC62E-DA53-4795-AEE2-AD894CE9E413}"/>
                </a:ext>
              </a:extLst>
            </p:cNvPr>
            <p:cNvCxnSpPr/>
            <p:nvPr/>
          </p:nvCxnSpPr>
          <p:spPr>
            <a:xfrm>
              <a:off x="2327176" y="3299346"/>
              <a:ext cx="457200" cy="158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TextBox 24">
              <a:extLst>
                <a:ext uri="{FF2B5EF4-FFF2-40B4-BE49-F238E27FC236}">
                  <a16:creationId xmlns:a16="http://schemas.microsoft.com/office/drawing/2014/main" xmlns="" id="{BE24B01E-2206-4070-8818-66CAE927C9E5}"/>
                </a:ext>
              </a:extLst>
            </p:cNvPr>
            <p:cNvSpPr txBox="1"/>
            <p:nvPr/>
          </p:nvSpPr>
          <p:spPr>
            <a:xfrm>
              <a:off x="1732189" y="3114569"/>
              <a:ext cx="544637" cy="43902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400" b="1">
                  <a:solidFill>
                    <a:schemeClr val="bg2">
                      <a:lumMod val="1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40%</a:t>
              </a:r>
            </a:p>
          </p:txBody>
        </p:sp>
        <p:cxnSp>
          <p:nvCxnSpPr>
            <p:cNvPr id="142" name="Straight Connector 25">
              <a:extLst>
                <a:ext uri="{FF2B5EF4-FFF2-40B4-BE49-F238E27FC236}">
                  <a16:creationId xmlns:a16="http://schemas.microsoft.com/office/drawing/2014/main" xmlns="" id="{92627284-92C2-4B23-B947-ABFBCE8DA8C0}"/>
                </a:ext>
              </a:extLst>
            </p:cNvPr>
            <p:cNvCxnSpPr/>
            <p:nvPr/>
          </p:nvCxnSpPr>
          <p:spPr>
            <a:xfrm>
              <a:off x="1969036" y="2354466"/>
              <a:ext cx="457200" cy="158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TextBox 26">
              <a:extLst>
                <a:ext uri="{FF2B5EF4-FFF2-40B4-BE49-F238E27FC236}">
                  <a16:creationId xmlns:a16="http://schemas.microsoft.com/office/drawing/2014/main" xmlns="" id="{C81814B5-3046-46B5-9104-040A6584334F}"/>
                </a:ext>
              </a:extLst>
            </p:cNvPr>
            <p:cNvSpPr txBox="1"/>
            <p:nvPr/>
          </p:nvSpPr>
          <p:spPr>
            <a:xfrm>
              <a:off x="1374049" y="2169688"/>
              <a:ext cx="544637" cy="43902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400" b="1">
                  <a:solidFill>
                    <a:schemeClr val="bg2">
                      <a:lumMod val="1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60%</a:t>
              </a:r>
            </a:p>
          </p:txBody>
        </p:sp>
        <p:sp>
          <p:nvSpPr>
            <p:cNvPr id="144" name="Arrow: Up 27">
              <a:extLst>
                <a:ext uri="{FF2B5EF4-FFF2-40B4-BE49-F238E27FC236}">
                  <a16:creationId xmlns:a16="http://schemas.microsoft.com/office/drawing/2014/main" xmlns="" id="{9B1CD186-AA65-455D-8A9D-540E780B5F37}"/>
                </a:ext>
              </a:extLst>
            </p:cNvPr>
            <p:cNvSpPr/>
            <p:nvPr/>
          </p:nvSpPr>
          <p:spPr bwMode="auto">
            <a:xfrm>
              <a:off x="3541976" y="4869596"/>
              <a:ext cx="381000" cy="443592"/>
            </a:xfrm>
            <a:prstGeom prst="upArrow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55" name="Freeform: Shape 32">
            <a:extLst>
              <a:ext uri="{FF2B5EF4-FFF2-40B4-BE49-F238E27FC236}">
                <a16:creationId xmlns:a16="http://schemas.microsoft.com/office/drawing/2014/main" xmlns="" id="{C6186379-7016-4252-A8BC-459BAC521114}"/>
              </a:ext>
            </a:extLst>
          </p:cNvPr>
          <p:cNvSpPr>
            <a:spLocks/>
          </p:cNvSpPr>
          <p:nvPr/>
        </p:nvSpPr>
        <p:spPr bwMode="auto">
          <a:xfrm>
            <a:off x="7305492" y="2020329"/>
            <a:ext cx="435770" cy="439255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18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Freeform: Shape 33">
            <a:extLst>
              <a:ext uri="{FF2B5EF4-FFF2-40B4-BE49-F238E27FC236}">
                <a16:creationId xmlns:a16="http://schemas.microsoft.com/office/drawing/2014/main" xmlns="" id="{DA79FF99-9FEE-4200-B3E0-6A9B5679E084}"/>
              </a:ext>
            </a:extLst>
          </p:cNvPr>
          <p:cNvSpPr>
            <a:spLocks/>
          </p:cNvSpPr>
          <p:nvPr/>
        </p:nvSpPr>
        <p:spPr bwMode="auto">
          <a:xfrm>
            <a:off x="7305492" y="4392751"/>
            <a:ext cx="435770" cy="439255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06A7DB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18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Freeform: Shape 35">
            <a:extLst>
              <a:ext uri="{FF2B5EF4-FFF2-40B4-BE49-F238E27FC236}">
                <a16:creationId xmlns:a16="http://schemas.microsoft.com/office/drawing/2014/main" xmlns="" id="{F91CB111-B429-4386-AF31-158E699A754E}"/>
              </a:ext>
            </a:extLst>
          </p:cNvPr>
          <p:cNvSpPr>
            <a:spLocks/>
          </p:cNvSpPr>
          <p:nvPr/>
        </p:nvSpPr>
        <p:spPr bwMode="auto">
          <a:xfrm>
            <a:off x="7301871" y="5563459"/>
            <a:ext cx="435770" cy="439255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18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8" name="Freeform: Shape 45">
            <a:extLst>
              <a:ext uri="{FF2B5EF4-FFF2-40B4-BE49-F238E27FC236}">
                <a16:creationId xmlns:a16="http://schemas.microsoft.com/office/drawing/2014/main" xmlns="" id="{C4AEFB3D-3069-4498-8D49-AF6858120C44}"/>
              </a:ext>
            </a:extLst>
          </p:cNvPr>
          <p:cNvSpPr>
            <a:spLocks/>
          </p:cNvSpPr>
          <p:nvPr/>
        </p:nvSpPr>
        <p:spPr bwMode="auto">
          <a:xfrm>
            <a:off x="7305492" y="3220077"/>
            <a:ext cx="435770" cy="439255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18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Text Placeholder 5">
            <a:extLst>
              <a:ext uri="{FF2B5EF4-FFF2-40B4-BE49-F238E27FC236}">
                <a16:creationId xmlns:a16="http://schemas.microsoft.com/office/drawing/2014/main" xmlns="" id="{EE7A3EB8-2866-4E22-A4C4-0702C9643513}"/>
              </a:ext>
            </a:extLst>
          </p:cNvPr>
          <p:cNvSpPr txBox="1">
            <a:spLocks/>
          </p:cNvSpPr>
          <p:nvPr/>
        </p:nvSpPr>
        <p:spPr>
          <a:xfrm>
            <a:off x="7874337" y="2010114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160" name="Text Placeholder 5">
            <a:extLst>
              <a:ext uri="{FF2B5EF4-FFF2-40B4-BE49-F238E27FC236}">
                <a16:creationId xmlns:a16="http://schemas.microsoft.com/office/drawing/2014/main" xmlns="" id="{DC5D78EE-805E-4509-87F7-608168804896}"/>
              </a:ext>
            </a:extLst>
          </p:cNvPr>
          <p:cNvSpPr txBox="1">
            <a:spLocks/>
          </p:cNvSpPr>
          <p:nvPr/>
        </p:nvSpPr>
        <p:spPr>
          <a:xfrm>
            <a:off x="7874337" y="2276813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61" name="Text Placeholder 5">
            <a:extLst>
              <a:ext uri="{FF2B5EF4-FFF2-40B4-BE49-F238E27FC236}">
                <a16:creationId xmlns:a16="http://schemas.microsoft.com/office/drawing/2014/main" xmlns="" id="{286F9FD1-AA28-4DBD-9402-4C58B6580072}"/>
              </a:ext>
            </a:extLst>
          </p:cNvPr>
          <p:cNvSpPr txBox="1">
            <a:spLocks/>
          </p:cNvSpPr>
          <p:nvPr/>
        </p:nvSpPr>
        <p:spPr>
          <a:xfrm>
            <a:off x="7874337" y="3183287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162" name="Text Placeholder 5">
            <a:extLst>
              <a:ext uri="{FF2B5EF4-FFF2-40B4-BE49-F238E27FC236}">
                <a16:creationId xmlns:a16="http://schemas.microsoft.com/office/drawing/2014/main" xmlns="" id="{7E3FA5BD-38BE-456A-B3A4-81DDFCA573F5}"/>
              </a:ext>
            </a:extLst>
          </p:cNvPr>
          <p:cNvSpPr txBox="1">
            <a:spLocks/>
          </p:cNvSpPr>
          <p:nvPr/>
        </p:nvSpPr>
        <p:spPr>
          <a:xfrm>
            <a:off x="7874337" y="3449986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63" name="Text Placeholder 5">
            <a:extLst>
              <a:ext uri="{FF2B5EF4-FFF2-40B4-BE49-F238E27FC236}">
                <a16:creationId xmlns:a16="http://schemas.microsoft.com/office/drawing/2014/main" xmlns="" id="{177E95AC-3A4A-4A31-A734-002F2997D3BC}"/>
              </a:ext>
            </a:extLst>
          </p:cNvPr>
          <p:cNvSpPr txBox="1">
            <a:spLocks/>
          </p:cNvSpPr>
          <p:nvPr/>
        </p:nvSpPr>
        <p:spPr>
          <a:xfrm>
            <a:off x="7874337" y="4352615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164" name="Text Placeholder 5">
            <a:extLst>
              <a:ext uri="{FF2B5EF4-FFF2-40B4-BE49-F238E27FC236}">
                <a16:creationId xmlns:a16="http://schemas.microsoft.com/office/drawing/2014/main" xmlns="" id="{EA216CFA-6032-4686-AC35-7D002D3171B6}"/>
              </a:ext>
            </a:extLst>
          </p:cNvPr>
          <p:cNvSpPr txBox="1">
            <a:spLocks/>
          </p:cNvSpPr>
          <p:nvPr/>
        </p:nvSpPr>
        <p:spPr>
          <a:xfrm>
            <a:off x="7874337" y="4619314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65" name="Text Placeholder 5">
            <a:extLst>
              <a:ext uri="{FF2B5EF4-FFF2-40B4-BE49-F238E27FC236}">
                <a16:creationId xmlns:a16="http://schemas.microsoft.com/office/drawing/2014/main" xmlns="" id="{74944088-268E-4B05-8DCB-156C221EB525}"/>
              </a:ext>
            </a:extLst>
          </p:cNvPr>
          <p:cNvSpPr txBox="1">
            <a:spLocks/>
          </p:cNvSpPr>
          <p:nvPr/>
        </p:nvSpPr>
        <p:spPr>
          <a:xfrm>
            <a:off x="7874337" y="5560043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166" name="Text Placeholder 5">
            <a:extLst>
              <a:ext uri="{FF2B5EF4-FFF2-40B4-BE49-F238E27FC236}">
                <a16:creationId xmlns:a16="http://schemas.microsoft.com/office/drawing/2014/main" xmlns="" id="{58978D99-5D1F-4482-8EC1-8732EAC2698A}"/>
              </a:ext>
            </a:extLst>
          </p:cNvPr>
          <p:cNvSpPr txBox="1">
            <a:spLocks/>
          </p:cNvSpPr>
          <p:nvPr/>
        </p:nvSpPr>
        <p:spPr>
          <a:xfrm>
            <a:off x="7874337" y="5826742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839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ardrop 22">
            <a:extLst>
              <a:ext uri="{FF2B5EF4-FFF2-40B4-BE49-F238E27FC236}">
                <a16:creationId xmlns:a16="http://schemas.microsoft.com/office/drawing/2014/main" xmlns="" id="{2E863736-59DB-4A08-82F7-57890EC93C3D}"/>
              </a:ext>
            </a:extLst>
          </p:cNvPr>
          <p:cNvSpPr/>
          <p:nvPr/>
        </p:nvSpPr>
        <p:spPr>
          <a:xfrm rot="5400000">
            <a:off x="1027543" y="2268914"/>
            <a:ext cx="1871246" cy="1871246"/>
          </a:xfrm>
          <a:prstGeom prst="teardrop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cs typeface="+mn-ea"/>
              <a:sym typeface="+mn-lt"/>
            </a:endParaRPr>
          </a:p>
        </p:txBody>
      </p:sp>
      <p:sp>
        <p:nvSpPr>
          <p:cNvPr id="98" name="Oval 23">
            <a:extLst>
              <a:ext uri="{FF2B5EF4-FFF2-40B4-BE49-F238E27FC236}">
                <a16:creationId xmlns:a16="http://schemas.microsoft.com/office/drawing/2014/main" xmlns="" id="{15C29FE8-E62D-40A0-911B-81E7F4E59ECE}"/>
              </a:ext>
            </a:extLst>
          </p:cNvPr>
          <p:cNvSpPr/>
          <p:nvPr/>
        </p:nvSpPr>
        <p:spPr>
          <a:xfrm>
            <a:off x="1284543" y="2525914"/>
            <a:ext cx="1357245" cy="135724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cs typeface="+mn-ea"/>
              <a:sym typeface="+mn-lt"/>
            </a:endParaRPr>
          </a:p>
        </p:txBody>
      </p:sp>
      <p:sp>
        <p:nvSpPr>
          <p:cNvPr id="99" name="Freeform 101">
            <a:extLst>
              <a:ext uri="{FF2B5EF4-FFF2-40B4-BE49-F238E27FC236}">
                <a16:creationId xmlns:a16="http://schemas.microsoft.com/office/drawing/2014/main" xmlns="" id="{F5DF15DD-8A8D-4214-A727-FF62F51340FA}"/>
              </a:ext>
            </a:extLst>
          </p:cNvPr>
          <p:cNvSpPr>
            <a:spLocks noEditPoints="1"/>
          </p:cNvSpPr>
          <p:nvPr/>
        </p:nvSpPr>
        <p:spPr bwMode="auto">
          <a:xfrm>
            <a:off x="1546736" y="2928590"/>
            <a:ext cx="832861" cy="551895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cs typeface="+mn-ea"/>
              <a:sym typeface="+mn-lt"/>
            </a:endParaRPr>
          </a:p>
        </p:txBody>
      </p:sp>
      <p:sp>
        <p:nvSpPr>
          <p:cNvPr id="100" name="Teardrop 27">
            <a:extLst>
              <a:ext uri="{FF2B5EF4-FFF2-40B4-BE49-F238E27FC236}">
                <a16:creationId xmlns:a16="http://schemas.microsoft.com/office/drawing/2014/main" xmlns="" id="{B7286C84-B997-4B24-9FB2-497AD3DE7022}"/>
              </a:ext>
            </a:extLst>
          </p:cNvPr>
          <p:cNvSpPr/>
          <p:nvPr/>
        </p:nvSpPr>
        <p:spPr>
          <a:xfrm rot="5400000">
            <a:off x="3101095" y="2268914"/>
            <a:ext cx="1871246" cy="1871246"/>
          </a:xfrm>
          <a:prstGeom prst="teardrop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cs typeface="+mn-ea"/>
              <a:sym typeface="+mn-lt"/>
            </a:endParaRPr>
          </a:p>
        </p:txBody>
      </p:sp>
      <p:sp>
        <p:nvSpPr>
          <p:cNvPr id="101" name="Oval 28">
            <a:extLst>
              <a:ext uri="{FF2B5EF4-FFF2-40B4-BE49-F238E27FC236}">
                <a16:creationId xmlns:a16="http://schemas.microsoft.com/office/drawing/2014/main" xmlns="" id="{1B9286CC-9C24-450E-8E61-CD99B10D2CB3}"/>
              </a:ext>
            </a:extLst>
          </p:cNvPr>
          <p:cNvSpPr/>
          <p:nvPr/>
        </p:nvSpPr>
        <p:spPr>
          <a:xfrm>
            <a:off x="3358095" y="2525914"/>
            <a:ext cx="1357245" cy="1357245"/>
          </a:xfrm>
          <a:prstGeom prst="ellipse">
            <a:avLst/>
          </a:prstGeom>
          <a:solidFill>
            <a:srgbClr val="06A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cs typeface="+mn-ea"/>
              <a:sym typeface="+mn-lt"/>
            </a:endParaRPr>
          </a:p>
        </p:txBody>
      </p:sp>
      <p:sp>
        <p:nvSpPr>
          <p:cNvPr id="102" name="Freeform 157">
            <a:extLst>
              <a:ext uri="{FF2B5EF4-FFF2-40B4-BE49-F238E27FC236}">
                <a16:creationId xmlns:a16="http://schemas.microsoft.com/office/drawing/2014/main" xmlns="" id="{131FD525-89B6-413E-B74E-B1A69EF080DD}"/>
              </a:ext>
            </a:extLst>
          </p:cNvPr>
          <p:cNvSpPr>
            <a:spLocks noEditPoints="1"/>
          </p:cNvSpPr>
          <p:nvPr/>
        </p:nvSpPr>
        <p:spPr bwMode="auto">
          <a:xfrm>
            <a:off x="3782732" y="2893477"/>
            <a:ext cx="507972" cy="622120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 dirty="0">
              <a:cs typeface="+mn-ea"/>
              <a:sym typeface="+mn-lt"/>
            </a:endParaRPr>
          </a:p>
        </p:txBody>
      </p:sp>
      <p:sp>
        <p:nvSpPr>
          <p:cNvPr id="103" name="Teardrop 32">
            <a:extLst>
              <a:ext uri="{FF2B5EF4-FFF2-40B4-BE49-F238E27FC236}">
                <a16:creationId xmlns:a16="http://schemas.microsoft.com/office/drawing/2014/main" xmlns="" id="{0290E372-DF1B-465D-8A98-26E56CEE4091}"/>
              </a:ext>
            </a:extLst>
          </p:cNvPr>
          <p:cNvSpPr/>
          <p:nvPr/>
        </p:nvSpPr>
        <p:spPr>
          <a:xfrm rot="5400000">
            <a:off x="5174649" y="2268914"/>
            <a:ext cx="1871246" cy="1871246"/>
          </a:xfrm>
          <a:prstGeom prst="teardrop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cs typeface="+mn-ea"/>
              <a:sym typeface="+mn-lt"/>
            </a:endParaRPr>
          </a:p>
        </p:txBody>
      </p:sp>
      <p:sp>
        <p:nvSpPr>
          <p:cNvPr id="104" name="Oval 33">
            <a:extLst>
              <a:ext uri="{FF2B5EF4-FFF2-40B4-BE49-F238E27FC236}">
                <a16:creationId xmlns:a16="http://schemas.microsoft.com/office/drawing/2014/main" xmlns="" id="{5D769200-BE90-4210-B9C9-2A82EF71751E}"/>
              </a:ext>
            </a:extLst>
          </p:cNvPr>
          <p:cNvSpPr/>
          <p:nvPr/>
        </p:nvSpPr>
        <p:spPr>
          <a:xfrm>
            <a:off x="5431649" y="2525914"/>
            <a:ext cx="1357245" cy="135724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cs typeface="+mn-ea"/>
              <a:sym typeface="+mn-lt"/>
            </a:endParaRPr>
          </a:p>
        </p:txBody>
      </p:sp>
      <p:sp>
        <p:nvSpPr>
          <p:cNvPr id="105" name="Freeform 217">
            <a:extLst>
              <a:ext uri="{FF2B5EF4-FFF2-40B4-BE49-F238E27FC236}">
                <a16:creationId xmlns:a16="http://schemas.microsoft.com/office/drawing/2014/main" xmlns="" id="{F2697476-CA45-4694-B572-5A62496EEB2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771623" y="2950551"/>
            <a:ext cx="677299" cy="507972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 dirty="0">
              <a:cs typeface="+mn-ea"/>
              <a:sym typeface="+mn-lt"/>
            </a:endParaRPr>
          </a:p>
        </p:txBody>
      </p:sp>
      <p:sp>
        <p:nvSpPr>
          <p:cNvPr id="106" name="Teardrop 37">
            <a:extLst>
              <a:ext uri="{FF2B5EF4-FFF2-40B4-BE49-F238E27FC236}">
                <a16:creationId xmlns:a16="http://schemas.microsoft.com/office/drawing/2014/main" xmlns="" id="{9A622E8E-C31B-4408-9CC7-37D006BD868D}"/>
              </a:ext>
            </a:extLst>
          </p:cNvPr>
          <p:cNvSpPr/>
          <p:nvPr/>
        </p:nvSpPr>
        <p:spPr>
          <a:xfrm rot="5400000">
            <a:off x="7248201" y="2268914"/>
            <a:ext cx="1871246" cy="1871246"/>
          </a:xfrm>
          <a:prstGeom prst="teardrop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cs typeface="+mn-ea"/>
              <a:sym typeface="+mn-lt"/>
            </a:endParaRPr>
          </a:p>
        </p:txBody>
      </p:sp>
      <p:sp>
        <p:nvSpPr>
          <p:cNvPr id="107" name="Oval 38">
            <a:extLst>
              <a:ext uri="{FF2B5EF4-FFF2-40B4-BE49-F238E27FC236}">
                <a16:creationId xmlns:a16="http://schemas.microsoft.com/office/drawing/2014/main" xmlns="" id="{52CF1EBE-0588-461B-B4AD-6F4119A32992}"/>
              </a:ext>
            </a:extLst>
          </p:cNvPr>
          <p:cNvSpPr/>
          <p:nvPr/>
        </p:nvSpPr>
        <p:spPr>
          <a:xfrm>
            <a:off x="7505201" y="2525914"/>
            <a:ext cx="1357245" cy="1357245"/>
          </a:xfrm>
          <a:prstGeom prst="ellipse">
            <a:avLst/>
          </a:prstGeom>
          <a:solidFill>
            <a:srgbClr val="06A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cs typeface="+mn-ea"/>
              <a:sym typeface="+mn-lt"/>
            </a:endParaRPr>
          </a:p>
        </p:txBody>
      </p:sp>
      <p:sp>
        <p:nvSpPr>
          <p:cNvPr id="108" name="Freeform 52">
            <a:extLst>
              <a:ext uri="{FF2B5EF4-FFF2-40B4-BE49-F238E27FC236}">
                <a16:creationId xmlns:a16="http://schemas.microsoft.com/office/drawing/2014/main" xmlns="" id="{C01FEAF6-FFA8-42EF-A04F-EB286BFE368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900530" y="2899754"/>
            <a:ext cx="566587" cy="609566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cs typeface="+mn-ea"/>
              <a:sym typeface="+mn-lt"/>
            </a:endParaRPr>
          </a:p>
        </p:txBody>
      </p:sp>
      <p:sp>
        <p:nvSpPr>
          <p:cNvPr id="109" name="Teardrop 42">
            <a:extLst>
              <a:ext uri="{FF2B5EF4-FFF2-40B4-BE49-F238E27FC236}">
                <a16:creationId xmlns:a16="http://schemas.microsoft.com/office/drawing/2014/main" xmlns="" id="{A42BF2B2-2E5D-4216-A77B-9989D2AA24F8}"/>
              </a:ext>
            </a:extLst>
          </p:cNvPr>
          <p:cNvSpPr/>
          <p:nvPr/>
        </p:nvSpPr>
        <p:spPr>
          <a:xfrm rot="5400000">
            <a:off x="9321753" y="2268914"/>
            <a:ext cx="1871246" cy="1871246"/>
          </a:xfrm>
          <a:prstGeom prst="teardrop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cs typeface="+mn-ea"/>
              <a:sym typeface="+mn-lt"/>
            </a:endParaRPr>
          </a:p>
        </p:txBody>
      </p:sp>
      <p:sp>
        <p:nvSpPr>
          <p:cNvPr id="110" name="Oval 43">
            <a:extLst>
              <a:ext uri="{FF2B5EF4-FFF2-40B4-BE49-F238E27FC236}">
                <a16:creationId xmlns:a16="http://schemas.microsoft.com/office/drawing/2014/main" xmlns="" id="{43580938-9EA6-4798-90C3-A7AE2DFA9C87}"/>
              </a:ext>
            </a:extLst>
          </p:cNvPr>
          <p:cNvSpPr/>
          <p:nvPr/>
        </p:nvSpPr>
        <p:spPr>
          <a:xfrm>
            <a:off x="9578753" y="2525914"/>
            <a:ext cx="1357245" cy="135724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cs typeface="+mn-ea"/>
              <a:sym typeface="+mn-lt"/>
            </a:endParaRPr>
          </a:p>
        </p:txBody>
      </p:sp>
      <p:sp>
        <p:nvSpPr>
          <p:cNvPr id="111" name="Freeform 91">
            <a:extLst>
              <a:ext uri="{FF2B5EF4-FFF2-40B4-BE49-F238E27FC236}">
                <a16:creationId xmlns:a16="http://schemas.microsoft.com/office/drawing/2014/main" xmlns="" id="{EF15945A-C7D9-4D1F-9EE1-EEC9C723859D}"/>
              </a:ext>
            </a:extLst>
          </p:cNvPr>
          <p:cNvSpPr>
            <a:spLocks noEditPoints="1"/>
          </p:cNvSpPr>
          <p:nvPr/>
        </p:nvSpPr>
        <p:spPr bwMode="auto">
          <a:xfrm>
            <a:off x="9931225" y="2878386"/>
            <a:ext cx="652304" cy="652304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cs typeface="+mn-ea"/>
              <a:sym typeface="+mn-lt"/>
            </a:endParaRPr>
          </a:p>
        </p:txBody>
      </p:sp>
      <p:sp>
        <p:nvSpPr>
          <p:cNvPr id="112" name="Text Placeholder 5">
            <a:extLst>
              <a:ext uri="{FF2B5EF4-FFF2-40B4-BE49-F238E27FC236}">
                <a16:creationId xmlns:a16="http://schemas.microsoft.com/office/drawing/2014/main" xmlns="" id="{41278102-49B7-41E4-A9BA-231A7C865D3E}"/>
              </a:ext>
            </a:extLst>
          </p:cNvPr>
          <p:cNvSpPr txBox="1">
            <a:spLocks/>
          </p:cNvSpPr>
          <p:nvPr/>
        </p:nvSpPr>
        <p:spPr>
          <a:xfrm>
            <a:off x="1171081" y="4542836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113" name="Text Placeholder 5">
            <a:extLst>
              <a:ext uri="{FF2B5EF4-FFF2-40B4-BE49-F238E27FC236}">
                <a16:creationId xmlns:a16="http://schemas.microsoft.com/office/drawing/2014/main" xmlns="" id="{DF41A17B-8DE1-47A8-9B47-93F747CE4F2C}"/>
              </a:ext>
            </a:extLst>
          </p:cNvPr>
          <p:cNvSpPr txBox="1">
            <a:spLocks/>
          </p:cNvSpPr>
          <p:nvPr/>
        </p:nvSpPr>
        <p:spPr>
          <a:xfrm>
            <a:off x="923131" y="4809535"/>
            <a:ext cx="2177947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xmlns="" id="{1811024E-8015-4A16-8B32-3949C7303DF4}"/>
              </a:ext>
            </a:extLst>
          </p:cNvPr>
          <p:cNvSpPr txBox="1">
            <a:spLocks/>
          </p:cNvSpPr>
          <p:nvPr/>
        </p:nvSpPr>
        <p:spPr>
          <a:xfrm>
            <a:off x="3358095" y="4542836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115" name="Text Placeholder 5">
            <a:extLst>
              <a:ext uri="{FF2B5EF4-FFF2-40B4-BE49-F238E27FC236}">
                <a16:creationId xmlns:a16="http://schemas.microsoft.com/office/drawing/2014/main" xmlns="" id="{B102D245-98B1-4286-964A-E5FC1105A6FA}"/>
              </a:ext>
            </a:extLst>
          </p:cNvPr>
          <p:cNvSpPr txBox="1">
            <a:spLocks/>
          </p:cNvSpPr>
          <p:nvPr/>
        </p:nvSpPr>
        <p:spPr>
          <a:xfrm>
            <a:off x="3110145" y="4809535"/>
            <a:ext cx="2177947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16" name="Text Placeholder 5">
            <a:extLst>
              <a:ext uri="{FF2B5EF4-FFF2-40B4-BE49-F238E27FC236}">
                <a16:creationId xmlns:a16="http://schemas.microsoft.com/office/drawing/2014/main" xmlns="" id="{AC878F4F-80D2-4A44-9B57-182956E30FCD}"/>
              </a:ext>
            </a:extLst>
          </p:cNvPr>
          <p:cNvSpPr txBox="1">
            <a:spLocks/>
          </p:cNvSpPr>
          <p:nvPr/>
        </p:nvSpPr>
        <p:spPr>
          <a:xfrm>
            <a:off x="5318204" y="4542836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117" name="Text Placeholder 5">
            <a:extLst>
              <a:ext uri="{FF2B5EF4-FFF2-40B4-BE49-F238E27FC236}">
                <a16:creationId xmlns:a16="http://schemas.microsoft.com/office/drawing/2014/main" xmlns="" id="{497930BD-C726-44F5-99A8-3773180BCCE0}"/>
              </a:ext>
            </a:extLst>
          </p:cNvPr>
          <p:cNvSpPr txBox="1">
            <a:spLocks/>
          </p:cNvSpPr>
          <p:nvPr/>
        </p:nvSpPr>
        <p:spPr>
          <a:xfrm>
            <a:off x="5070254" y="4809535"/>
            <a:ext cx="2177947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18" name="Text Placeholder 5">
            <a:extLst>
              <a:ext uri="{FF2B5EF4-FFF2-40B4-BE49-F238E27FC236}">
                <a16:creationId xmlns:a16="http://schemas.microsoft.com/office/drawing/2014/main" xmlns="" id="{D5C97C2A-C4DC-4857-9BD6-D365331AEB87}"/>
              </a:ext>
            </a:extLst>
          </p:cNvPr>
          <p:cNvSpPr txBox="1">
            <a:spLocks/>
          </p:cNvSpPr>
          <p:nvPr/>
        </p:nvSpPr>
        <p:spPr>
          <a:xfrm>
            <a:off x="7373203" y="4542836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119" name="Text Placeholder 5">
            <a:extLst>
              <a:ext uri="{FF2B5EF4-FFF2-40B4-BE49-F238E27FC236}">
                <a16:creationId xmlns:a16="http://schemas.microsoft.com/office/drawing/2014/main" xmlns="" id="{A262C62E-FC7B-4C5D-A215-7A45EBD1D9C7}"/>
              </a:ext>
            </a:extLst>
          </p:cNvPr>
          <p:cNvSpPr txBox="1">
            <a:spLocks/>
          </p:cNvSpPr>
          <p:nvPr/>
        </p:nvSpPr>
        <p:spPr>
          <a:xfrm>
            <a:off x="7125253" y="4809535"/>
            <a:ext cx="2177947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20" name="Text Placeholder 5">
            <a:extLst>
              <a:ext uri="{FF2B5EF4-FFF2-40B4-BE49-F238E27FC236}">
                <a16:creationId xmlns:a16="http://schemas.microsoft.com/office/drawing/2014/main" xmlns="" id="{4A0B7F51-1E70-4EF8-A83D-149027199141}"/>
              </a:ext>
            </a:extLst>
          </p:cNvPr>
          <p:cNvSpPr txBox="1">
            <a:spLocks/>
          </p:cNvSpPr>
          <p:nvPr/>
        </p:nvSpPr>
        <p:spPr>
          <a:xfrm>
            <a:off x="9502917" y="4542836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121" name="Text Placeholder 5">
            <a:extLst>
              <a:ext uri="{FF2B5EF4-FFF2-40B4-BE49-F238E27FC236}">
                <a16:creationId xmlns:a16="http://schemas.microsoft.com/office/drawing/2014/main" xmlns="" id="{A9BC0F56-3737-47DD-8058-786A441BB246}"/>
              </a:ext>
            </a:extLst>
          </p:cNvPr>
          <p:cNvSpPr txBox="1">
            <a:spLocks/>
          </p:cNvSpPr>
          <p:nvPr/>
        </p:nvSpPr>
        <p:spPr>
          <a:xfrm>
            <a:off x="9254967" y="4809535"/>
            <a:ext cx="2177947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8071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55401" y="4956678"/>
            <a:ext cx="6450406" cy="47927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3320" y="-944458"/>
            <a:ext cx="3816424" cy="39053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339" y="1752119"/>
            <a:ext cx="720080" cy="7380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05839" y="5992589"/>
            <a:ext cx="538399" cy="51998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1378" y="569179"/>
            <a:ext cx="437159" cy="43474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00983" y="203264"/>
            <a:ext cx="367947" cy="365915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19E962B-4DEC-4A8D-8371-2FBB07E74C9D}"/>
              </a:ext>
            </a:extLst>
          </p:cNvPr>
          <p:cNvSpPr txBox="1"/>
          <p:nvPr/>
        </p:nvSpPr>
        <p:spPr>
          <a:xfrm>
            <a:off x="5508946" y="1694726"/>
            <a:ext cx="1840858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0041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63E304A9-C377-4C47-9E16-405FB8F125B5}"/>
              </a:ext>
            </a:extLst>
          </p:cNvPr>
          <p:cNvSpPr/>
          <p:nvPr/>
        </p:nvSpPr>
        <p:spPr>
          <a:xfrm>
            <a:off x="3570176" y="2291119"/>
            <a:ext cx="5718399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04193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+mn-lt"/>
              </a:rPr>
              <a:t>BRIEF WORK SUMMARY TEMPLATE PHOTOGRAPHY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D1850E39-D06F-4230-BB36-340CDCE8BA9C}"/>
              </a:ext>
            </a:extLst>
          </p:cNvPr>
          <p:cNvCxnSpPr/>
          <p:nvPr/>
        </p:nvCxnSpPr>
        <p:spPr>
          <a:xfrm>
            <a:off x="7349804" y="1989783"/>
            <a:ext cx="425450" cy="0"/>
          </a:xfrm>
          <a:prstGeom prst="line">
            <a:avLst/>
          </a:prstGeom>
          <a:ln>
            <a:solidFill>
              <a:srgbClr val="004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6B64D04F-03F2-47DC-B5E8-E919B4E57023}"/>
              </a:ext>
            </a:extLst>
          </p:cNvPr>
          <p:cNvCxnSpPr/>
          <p:nvPr/>
        </p:nvCxnSpPr>
        <p:spPr>
          <a:xfrm>
            <a:off x="4973030" y="1989783"/>
            <a:ext cx="425450" cy="0"/>
          </a:xfrm>
          <a:prstGeom prst="line">
            <a:avLst/>
          </a:prstGeom>
          <a:ln>
            <a:solidFill>
              <a:srgbClr val="004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259">
            <a:extLst>
              <a:ext uri="{FF2B5EF4-FFF2-40B4-BE49-F238E27FC236}">
                <a16:creationId xmlns:a16="http://schemas.microsoft.com/office/drawing/2014/main" xmlns="" id="{1117459F-5767-46BB-9302-4E7579D878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4188" y="2805834"/>
            <a:ext cx="884244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000" cap="all" dirty="0">
                <a:solidFill>
                  <a:srgbClr val="004193"/>
                </a:solidFill>
                <a:cs typeface="Arial" panose="020B0604020202020204" pitchFamily="34" charset="0"/>
              </a:rPr>
              <a:t>感谢聆听 欢迎指导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781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5F4B6B7-0428-4E7D-88EF-F1370211C57D}"/>
              </a:ext>
            </a:extLst>
          </p:cNvPr>
          <p:cNvSpPr/>
          <p:nvPr/>
        </p:nvSpPr>
        <p:spPr>
          <a:xfrm>
            <a:off x="2460021" y="4108890"/>
            <a:ext cx="7949612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获取本模板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系列完整版答辩模板共</a:t>
            </a:r>
            <a:r>
              <a:rPr lang="en-US" altLang="zh-CN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608A4F6-478F-44E9-BA4A-B93A3616A50A}"/>
              </a:ext>
            </a:extLst>
          </p:cNvPr>
          <p:cNvSpPr/>
          <p:nvPr/>
        </p:nvSpPr>
        <p:spPr>
          <a:xfrm>
            <a:off x="5035404" y="4539226"/>
            <a:ext cx="2925416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回复</a:t>
            </a:r>
            <a:r>
              <a:rPr lang="zh-CN" altLang="en-US" sz="2400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关键词：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paper</a:t>
            </a:r>
            <a:endParaRPr lang="zh-CN" altLang="en-US" sz="2400" b="1" dirty="0">
              <a:solidFill>
                <a:srgbClr val="E756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BB1569C-82AA-4E94-8840-CAD8FFD71CDE}"/>
              </a:ext>
            </a:extLst>
          </p:cNvPr>
          <p:cNvSpPr/>
          <p:nvPr/>
        </p:nvSpPr>
        <p:spPr>
          <a:xfrm>
            <a:off x="3396788" y="5103569"/>
            <a:ext cx="6076076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请回复关键词</a:t>
            </a:r>
            <a:r>
              <a:rPr lang="zh-CN" altLang="en-US" sz="20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，免费送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学习资料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59F39B9-1F5E-4FC1-9BB0-F5011D1DE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650" y="1600101"/>
            <a:ext cx="24574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21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2711" y="5344517"/>
            <a:ext cx="49142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美仑设计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7940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94442" y="-405626"/>
            <a:ext cx="5167251" cy="608962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03472" y="-1216427"/>
            <a:ext cx="3960440" cy="39541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013" y="3635049"/>
            <a:ext cx="720080" cy="73802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73065" y="6743683"/>
            <a:ext cx="538399" cy="51998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9540" y="4673817"/>
            <a:ext cx="437159" cy="43474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7277" y="3035416"/>
            <a:ext cx="367947" cy="36591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559" r="22559"/>
          <a:stretch/>
        </p:blipFill>
        <p:spPr>
          <a:xfrm>
            <a:off x="2806581" y="6605766"/>
            <a:ext cx="324162" cy="33224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070" y="5777178"/>
            <a:ext cx="468084" cy="46549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7665" y="5879587"/>
            <a:ext cx="730211" cy="726179"/>
          </a:xfrm>
          <a:prstGeom prst="rect">
            <a:avLst/>
          </a:prstGeom>
        </p:spPr>
      </p:pic>
      <p:sp>
        <p:nvSpPr>
          <p:cNvPr id="20" name="TextBox 61">
            <a:extLst>
              <a:ext uri="{FF2B5EF4-FFF2-40B4-BE49-F238E27FC236}">
                <a16:creationId xmlns:a16="http://schemas.microsoft.com/office/drawing/2014/main" xmlns="" id="{934214C4-5703-496E-81E4-2BA6A1AEA3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0991" y="5517331"/>
            <a:ext cx="2243307" cy="398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800">
                <a:solidFill>
                  <a:srgbClr val="00419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主要贡献与创新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C66001-1789-4ADB-BBEB-7F538162129D}"/>
              </a:ext>
            </a:extLst>
          </p:cNvPr>
          <p:cNvSpPr/>
          <p:nvPr/>
        </p:nvSpPr>
        <p:spPr>
          <a:xfrm>
            <a:off x="7440990" y="3903035"/>
            <a:ext cx="1543089" cy="39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00419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选题背景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C32A710F-CD1F-456D-9A51-62DB9DDA5D10}"/>
              </a:ext>
            </a:extLst>
          </p:cNvPr>
          <p:cNvSpPr/>
          <p:nvPr/>
        </p:nvSpPr>
        <p:spPr>
          <a:xfrm>
            <a:off x="7440991" y="4306609"/>
            <a:ext cx="2563314" cy="39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00419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国外相关研究状况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28CB141-68B4-489D-9BD3-C32591FCA161}"/>
              </a:ext>
            </a:extLst>
          </p:cNvPr>
          <p:cNvSpPr/>
          <p:nvPr/>
        </p:nvSpPr>
        <p:spPr>
          <a:xfrm>
            <a:off x="7440991" y="4710183"/>
            <a:ext cx="2053202" cy="39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00419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国内研究状况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1B0A0BFF-ECBC-4C77-9C03-232C2A1A5F53}"/>
              </a:ext>
            </a:extLst>
          </p:cNvPr>
          <p:cNvSpPr/>
          <p:nvPr/>
        </p:nvSpPr>
        <p:spPr>
          <a:xfrm>
            <a:off x="7440990" y="5113757"/>
            <a:ext cx="1543089" cy="39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00419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研究意义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A856C63C-2140-4135-9AD1-49C7CA7F2254}"/>
              </a:ext>
            </a:extLst>
          </p:cNvPr>
          <p:cNvGrpSpPr/>
          <p:nvPr/>
        </p:nvGrpSpPr>
        <p:grpSpPr>
          <a:xfrm>
            <a:off x="3007387" y="2755125"/>
            <a:ext cx="5796313" cy="1235760"/>
            <a:chOff x="2387021" y="2714503"/>
            <a:chExt cx="5796313" cy="1235760"/>
          </a:xfrm>
        </p:grpSpPr>
        <p:sp>
          <p:nvSpPr>
            <p:cNvPr id="34" name="圆角矩形 29">
              <a:extLst>
                <a:ext uri="{FF2B5EF4-FFF2-40B4-BE49-F238E27FC236}">
                  <a16:creationId xmlns:a16="http://schemas.microsoft.com/office/drawing/2014/main" xmlns="" id="{37F62B3F-F985-4FC8-BFF1-5E2EA7845A3B}"/>
                </a:ext>
              </a:extLst>
            </p:cNvPr>
            <p:cNvSpPr/>
            <p:nvPr/>
          </p:nvSpPr>
          <p:spPr>
            <a:xfrm>
              <a:off x="2387021" y="2714503"/>
              <a:ext cx="1235760" cy="1235760"/>
            </a:xfrm>
            <a:prstGeom prst="roundRect">
              <a:avLst>
                <a:gd name="adj" fmla="val 21355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004193"/>
                </a:solidFill>
              </a:endParaRPr>
            </a:p>
          </p:txBody>
        </p:sp>
        <p:sp>
          <p:nvSpPr>
            <p:cNvPr id="35" name="Freeform 245">
              <a:extLst>
                <a:ext uri="{FF2B5EF4-FFF2-40B4-BE49-F238E27FC236}">
                  <a16:creationId xmlns:a16="http://schemas.microsoft.com/office/drawing/2014/main" xmlns="" id="{DFDE39DD-FE18-4EB3-B9F4-2C8C012DDE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737" y="2985878"/>
              <a:ext cx="693010" cy="693010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rgbClr val="06A7D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4193"/>
                </a:solidFill>
              </a:endParaRPr>
            </a:p>
          </p:txBody>
        </p:sp>
        <p:sp>
          <p:nvSpPr>
            <p:cNvPr id="36" name="TextBox 64">
              <a:extLst>
                <a:ext uri="{FF2B5EF4-FFF2-40B4-BE49-F238E27FC236}">
                  <a16:creationId xmlns:a16="http://schemas.microsoft.com/office/drawing/2014/main" xmlns="" id="{9F002F40-3D50-4956-A7A9-7C1F3A050383}"/>
                </a:ext>
              </a:extLst>
            </p:cNvPr>
            <p:cNvSpPr txBox="1"/>
            <p:nvPr/>
          </p:nvSpPr>
          <p:spPr>
            <a:xfrm>
              <a:off x="4008665" y="2985878"/>
              <a:ext cx="41746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01   </a:t>
              </a:r>
              <a:r>
                <a:rPr lang="zh-CN" altLang="en-US" sz="4400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绪论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2706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椭圆 85">
            <a:extLst>
              <a:ext uri="{FF2B5EF4-FFF2-40B4-BE49-F238E27FC236}">
                <a16:creationId xmlns:a16="http://schemas.microsoft.com/office/drawing/2014/main" xmlns="" id="{7EC1AFD3-94DD-4F80-ACD5-FCF62BEB35EF}"/>
              </a:ext>
            </a:extLst>
          </p:cNvPr>
          <p:cNvSpPr/>
          <p:nvPr/>
        </p:nvSpPr>
        <p:spPr>
          <a:xfrm>
            <a:off x="776205" y="4271946"/>
            <a:ext cx="2223999" cy="2224699"/>
          </a:xfrm>
          <a:prstGeom prst="ellipse">
            <a:avLst/>
          </a:prstGeom>
          <a:solidFill>
            <a:srgbClr val="06A7DB"/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xmlns="" id="{DD4CB7F2-729E-4451-AA89-F245C6F6198E}"/>
              </a:ext>
            </a:extLst>
          </p:cNvPr>
          <p:cNvSpPr/>
          <p:nvPr/>
        </p:nvSpPr>
        <p:spPr>
          <a:xfrm>
            <a:off x="3803197" y="4271946"/>
            <a:ext cx="2223999" cy="2224699"/>
          </a:xfrm>
          <a:prstGeom prst="ellipse">
            <a:avLst/>
          </a:prstGeom>
          <a:solidFill>
            <a:srgbClr val="92D050"/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xmlns="" id="{BC9EBD64-DCD6-4991-845D-16A20DDA09A6}"/>
              </a:ext>
            </a:extLst>
          </p:cNvPr>
          <p:cNvSpPr/>
          <p:nvPr/>
        </p:nvSpPr>
        <p:spPr>
          <a:xfrm>
            <a:off x="6830189" y="4271946"/>
            <a:ext cx="2223999" cy="2224699"/>
          </a:xfrm>
          <a:prstGeom prst="ellipse">
            <a:avLst/>
          </a:prstGeom>
          <a:solidFill>
            <a:srgbClr val="06A7DB"/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xmlns="" id="{3A7214C6-C9D8-4C61-8EC3-737AF755EA7C}"/>
              </a:ext>
            </a:extLst>
          </p:cNvPr>
          <p:cNvSpPr/>
          <p:nvPr/>
        </p:nvSpPr>
        <p:spPr>
          <a:xfrm>
            <a:off x="9857181" y="4271946"/>
            <a:ext cx="2223999" cy="2224699"/>
          </a:xfrm>
          <a:prstGeom prst="ellipse">
            <a:avLst/>
          </a:prstGeom>
          <a:solidFill>
            <a:srgbClr val="92D050"/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0" name="Text Placeholder 5">
            <a:extLst>
              <a:ext uri="{FF2B5EF4-FFF2-40B4-BE49-F238E27FC236}">
                <a16:creationId xmlns:a16="http://schemas.microsoft.com/office/drawing/2014/main" xmlns="" id="{13EBD3F3-FE73-492E-B894-6057F57E1B87}"/>
              </a:ext>
            </a:extLst>
          </p:cNvPr>
          <p:cNvSpPr txBox="1">
            <a:spLocks/>
          </p:cNvSpPr>
          <p:nvPr/>
        </p:nvSpPr>
        <p:spPr>
          <a:xfrm>
            <a:off x="1001555" y="5021919"/>
            <a:ext cx="1773933" cy="241087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kern="0" cap="none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91" name="Text Placeholder 5">
            <a:extLst>
              <a:ext uri="{FF2B5EF4-FFF2-40B4-BE49-F238E27FC236}">
                <a16:creationId xmlns:a16="http://schemas.microsoft.com/office/drawing/2014/main" xmlns="" id="{C3B05563-DB0E-4E7C-8025-78CB1272AFAF}"/>
              </a:ext>
            </a:extLst>
          </p:cNvPr>
          <p:cNvSpPr txBox="1">
            <a:spLocks/>
          </p:cNvSpPr>
          <p:nvPr/>
        </p:nvSpPr>
        <p:spPr>
          <a:xfrm>
            <a:off x="1001555" y="5323278"/>
            <a:ext cx="1773933" cy="7046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92" name="Text Placeholder 5">
            <a:extLst>
              <a:ext uri="{FF2B5EF4-FFF2-40B4-BE49-F238E27FC236}">
                <a16:creationId xmlns:a16="http://schemas.microsoft.com/office/drawing/2014/main" xmlns="" id="{C6075A9B-ACC3-4F68-BFB3-EE34EF8F7F49}"/>
              </a:ext>
            </a:extLst>
          </p:cNvPr>
          <p:cNvSpPr txBox="1">
            <a:spLocks/>
          </p:cNvSpPr>
          <p:nvPr/>
        </p:nvSpPr>
        <p:spPr>
          <a:xfrm>
            <a:off x="4028546" y="5021919"/>
            <a:ext cx="1773933" cy="241087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kern="0" cap="none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93" name="Text Placeholder 5">
            <a:extLst>
              <a:ext uri="{FF2B5EF4-FFF2-40B4-BE49-F238E27FC236}">
                <a16:creationId xmlns:a16="http://schemas.microsoft.com/office/drawing/2014/main" xmlns="" id="{2166CA02-4CA6-4B72-8964-CEE70FC8116F}"/>
              </a:ext>
            </a:extLst>
          </p:cNvPr>
          <p:cNvSpPr txBox="1">
            <a:spLocks/>
          </p:cNvSpPr>
          <p:nvPr/>
        </p:nvSpPr>
        <p:spPr>
          <a:xfrm>
            <a:off x="4028546" y="5323278"/>
            <a:ext cx="1773933" cy="7046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78" name="Text Placeholder 5">
            <a:extLst>
              <a:ext uri="{FF2B5EF4-FFF2-40B4-BE49-F238E27FC236}">
                <a16:creationId xmlns:a16="http://schemas.microsoft.com/office/drawing/2014/main" xmlns="" id="{ACF1617A-882D-4FC8-A925-8950FBB8E741}"/>
              </a:ext>
            </a:extLst>
          </p:cNvPr>
          <p:cNvSpPr txBox="1">
            <a:spLocks/>
          </p:cNvSpPr>
          <p:nvPr/>
        </p:nvSpPr>
        <p:spPr>
          <a:xfrm>
            <a:off x="7055538" y="5021919"/>
            <a:ext cx="1773933" cy="241087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kern="0" cap="none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79" name="Text Placeholder 5">
            <a:extLst>
              <a:ext uri="{FF2B5EF4-FFF2-40B4-BE49-F238E27FC236}">
                <a16:creationId xmlns:a16="http://schemas.microsoft.com/office/drawing/2014/main" xmlns="" id="{4C2B85B0-5578-4601-9809-13CE41674896}"/>
              </a:ext>
            </a:extLst>
          </p:cNvPr>
          <p:cNvSpPr txBox="1">
            <a:spLocks/>
          </p:cNvSpPr>
          <p:nvPr/>
        </p:nvSpPr>
        <p:spPr>
          <a:xfrm>
            <a:off x="7055538" y="5323278"/>
            <a:ext cx="1773933" cy="7046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80" name="Text Placeholder 5">
            <a:extLst>
              <a:ext uri="{FF2B5EF4-FFF2-40B4-BE49-F238E27FC236}">
                <a16:creationId xmlns:a16="http://schemas.microsoft.com/office/drawing/2014/main" xmlns="" id="{18468780-F396-48C9-984D-000792707157}"/>
              </a:ext>
            </a:extLst>
          </p:cNvPr>
          <p:cNvSpPr txBox="1">
            <a:spLocks/>
          </p:cNvSpPr>
          <p:nvPr/>
        </p:nvSpPr>
        <p:spPr>
          <a:xfrm>
            <a:off x="10082530" y="5021919"/>
            <a:ext cx="1773933" cy="241087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kern="0" cap="none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81" name="Text Placeholder 5">
            <a:extLst>
              <a:ext uri="{FF2B5EF4-FFF2-40B4-BE49-F238E27FC236}">
                <a16:creationId xmlns:a16="http://schemas.microsoft.com/office/drawing/2014/main" xmlns="" id="{E331A2F8-F3B6-4277-B1CE-523BA29E2064}"/>
              </a:ext>
            </a:extLst>
          </p:cNvPr>
          <p:cNvSpPr txBox="1">
            <a:spLocks/>
          </p:cNvSpPr>
          <p:nvPr/>
        </p:nvSpPr>
        <p:spPr>
          <a:xfrm>
            <a:off x="10082530" y="5323278"/>
            <a:ext cx="1773933" cy="7046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82" name="AutoShape 117">
            <a:extLst>
              <a:ext uri="{FF2B5EF4-FFF2-40B4-BE49-F238E27FC236}">
                <a16:creationId xmlns:a16="http://schemas.microsoft.com/office/drawing/2014/main" xmlns="" id="{3D066512-E519-4D38-BF8A-0016FC0E2315}"/>
              </a:ext>
            </a:extLst>
          </p:cNvPr>
          <p:cNvSpPr>
            <a:spLocks/>
          </p:cNvSpPr>
          <p:nvPr/>
        </p:nvSpPr>
        <p:spPr bwMode="auto">
          <a:xfrm>
            <a:off x="1704879" y="4634035"/>
            <a:ext cx="367282" cy="275618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8" tIns="14288" rIns="14288" bIns="14288" anchor="ctr"/>
          <a:lstStyle/>
          <a:p>
            <a:pPr algn="ctr" defTabSz="171442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rPr>
              <a:t>	</a:t>
            </a:r>
          </a:p>
        </p:txBody>
      </p:sp>
      <p:grpSp>
        <p:nvGrpSpPr>
          <p:cNvPr id="183" name="Group 62">
            <a:extLst>
              <a:ext uri="{FF2B5EF4-FFF2-40B4-BE49-F238E27FC236}">
                <a16:creationId xmlns:a16="http://schemas.microsoft.com/office/drawing/2014/main" xmlns="" id="{BDBF8C3F-597E-4DD2-B5DF-6941C61A045B}"/>
              </a:ext>
            </a:extLst>
          </p:cNvPr>
          <p:cNvGrpSpPr/>
          <p:nvPr/>
        </p:nvGrpSpPr>
        <p:grpSpPr>
          <a:xfrm>
            <a:off x="4731035" y="4537976"/>
            <a:ext cx="367282" cy="367282"/>
            <a:chOff x="8216107" y="1647825"/>
            <a:chExt cx="464344" cy="464344"/>
          </a:xfrm>
          <a:solidFill>
            <a:schemeClr val="bg1"/>
          </a:solidFill>
        </p:grpSpPr>
        <p:sp>
          <p:nvSpPr>
            <p:cNvPr id="184" name="AutoShape 81">
              <a:extLst>
                <a:ext uri="{FF2B5EF4-FFF2-40B4-BE49-F238E27FC236}">
                  <a16:creationId xmlns:a16="http://schemas.microsoft.com/office/drawing/2014/main" xmlns="" id="{C61BA4D1-A5C9-4E7C-B510-6F1F64BCE4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85" name="AutoShape 82">
              <a:extLst>
                <a:ext uri="{FF2B5EF4-FFF2-40B4-BE49-F238E27FC236}">
                  <a16:creationId xmlns:a16="http://schemas.microsoft.com/office/drawing/2014/main" xmlns="" id="{7CA593AD-23BB-4FBF-8ED8-172F7B416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86" name="AutoShape 149">
            <a:extLst>
              <a:ext uri="{FF2B5EF4-FFF2-40B4-BE49-F238E27FC236}">
                <a16:creationId xmlns:a16="http://schemas.microsoft.com/office/drawing/2014/main" xmlns="" id="{79548A0F-A592-440A-9D04-CA7BD270F791}"/>
              </a:ext>
            </a:extLst>
          </p:cNvPr>
          <p:cNvSpPr>
            <a:spLocks/>
          </p:cNvSpPr>
          <p:nvPr/>
        </p:nvSpPr>
        <p:spPr bwMode="auto">
          <a:xfrm>
            <a:off x="7705079" y="4587575"/>
            <a:ext cx="367282" cy="2643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8" tIns="14288" rIns="14288" bIns="14288" anchor="ctr"/>
          <a:lstStyle/>
          <a:p>
            <a:pPr algn="ctr" defTabSz="171442" fontAlgn="base" hangingPunct="0">
              <a:spcBef>
                <a:spcPct val="0"/>
              </a:spcBef>
              <a:spcAft>
                <a:spcPct val="0"/>
              </a:spcAft>
            </a:pPr>
            <a:endParaRPr lang="en-US" sz="1125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187" name="组合 186">
            <a:extLst>
              <a:ext uri="{FF2B5EF4-FFF2-40B4-BE49-F238E27FC236}">
                <a16:creationId xmlns:a16="http://schemas.microsoft.com/office/drawing/2014/main" xmlns="" id="{82845EA2-AC45-43C9-B531-171C2F958C12}"/>
              </a:ext>
            </a:extLst>
          </p:cNvPr>
          <p:cNvGrpSpPr/>
          <p:nvPr/>
        </p:nvGrpSpPr>
        <p:grpSpPr>
          <a:xfrm>
            <a:off x="10755092" y="4584436"/>
            <a:ext cx="367910" cy="321450"/>
            <a:chOff x="4768751" y="3623072"/>
            <a:chExt cx="348853" cy="304800"/>
          </a:xfrm>
          <a:solidFill>
            <a:schemeClr val="bg1"/>
          </a:solidFill>
        </p:grpSpPr>
        <p:sp>
          <p:nvSpPr>
            <p:cNvPr id="188" name="AutoShape 43">
              <a:extLst>
                <a:ext uri="{FF2B5EF4-FFF2-40B4-BE49-F238E27FC236}">
                  <a16:creationId xmlns:a16="http://schemas.microsoft.com/office/drawing/2014/main" xmlns="" id="{169EAB36-C35C-4B28-B9F1-3721DB6B47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8751" y="3623072"/>
              <a:ext cx="348853" cy="2506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89" name="AutoShape 44">
              <a:extLst>
                <a:ext uri="{FF2B5EF4-FFF2-40B4-BE49-F238E27FC236}">
                  <a16:creationId xmlns:a16="http://schemas.microsoft.com/office/drawing/2014/main" xmlns="" id="{A6785122-3DD5-4C92-B48B-4973E9E42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862" y="3732014"/>
              <a:ext cx="21431" cy="11965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90" name="AutoShape 45">
              <a:extLst>
                <a:ext uri="{FF2B5EF4-FFF2-40B4-BE49-F238E27FC236}">
                  <a16:creationId xmlns:a16="http://schemas.microsoft.com/office/drawing/2014/main" xmlns="" id="{EC3ADACC-25E8-4B99-BCA5-3C3ED7F8D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3551" y="3862387"/>
              <a:ext cx="44053" cy="654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pic>
        <p:nvPicPr>
          <p:cNvPr id="191" name="图片占位符 8">
            <a:extLst>
              <a:ext uri="{FF2B5EF4-FFF2-40B4-BE49-F238E27FC236}">
                <a16:creationId xmlns:a16="http://schemas.microsoft.com/office/drawing/2014/main" xmlns="" id="{E2C057B6-A36E-4497-AA4D-CCFFBA457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90" b="27090"/>
          <a:stretch>
            <a:fillRect/>
          </a:stretch>
        </p:blipFill>
        <p:spPr>
          <a:xfrm>
            <a:off x="-1" y="1"/>
            <a:ext cx="12858019" cy="3927877"/>
          </a:xfrm>
          <a:custGeom>
            <a:avLst/>
            <a:gdLst>
              <a:gd name="connsiteX0" fmla="*/ 0 w 12192000"/>
              <a:gd name="connsiteY0" fmla="*/ 0 h 3724421"/>
              <a:gd name="connsiteX1" fmla="*/ 12192000 w 12192000"/>
              <a:gd name="connsiteY1" fmla="*/ 0 h 3724421"/>
              <a:gd name="connsiteX2" fmla="*/ 12192000 w 12192000"/>
              <a:gd name="connsiteY2" fmla="*/ 3429000 h 3724421"/>
              <a:gd name="connsiteX3" fmla="*/ 6356252 w 12192000"/>
              <a:gd name="connsiteY3" fmla="*/ 3429000 h 3724421"/>
              <a:gd name="connsiteX4" fmla="*/ 6114757 w 12192000"/>
              <a:gd name="connsiteY4" fmla="*/ 3724421 h 3724421"/>
              <a:gd name="connsiteX5" fmla="*/ 5873262 w 12192000"/>
              <a:gd name="connsiteY5" fmla="*/ 3429000 h 3724421"/>
              <a:gd name="connsiteX6" fmla="*/ 0 w 12192000"/>
              <a:gd name="connsiteY6" fmla="*/ 3429000 h 372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724421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6356252" y="3429000"/>
                </a:lnTo>
                <a:lnTo>
                  <a:pt x="6114757" y="3724421"/>
                </a:lnTo>
                <a:lnTo>
                  <a:pt x="5873262" y="3429000"/>
                </a:lnTo>
                <a:lnTo>
                  <a:pt x="0" y="3429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0500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0" name="AutoShape 7"/>
          <p:cNvSpPr>
            <a:spLocks noChangeArrowheads="1"/>
          </p:cNvSpPr>
          <p:nvPr/>
        </p:nvSpPr>
        <p:spPr bwMode="auto">
          <a:xfrm>
            <a:off x="1754940" y="2212675"/>
            <a:ext cx="2348938" cy="2348938"/>
          </a:xfrm>
          <a:prstGeom prst="diamond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1" name="AutoShape 8"/>
          <p:cNvSpPr>
            <a:spLocks noChangeArrowheads="1"/>
          </p:cNvSpPr>
          <p:nvPr/>
        </p:nvSpPr>
        <p:spPr bwMode="auto">
          <a:xfrm>
            <a:off x="4103878" y="2212675"/>
            <a:ext cx="2350611" cy="2348938"/>
          </a:xfrm>
          <a:prstGeom prst="diamond">
            <a:avLst/>
          </a:prstGeom>
          <a:solidFill>
            <a:srgbClr val="43CAE5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2" name="AutoShape 9"/>
          <p:cNvSpPr>
            <a:spLocks noChangeArrowheads="1"/>
          </p:cNvSpPr>
          <p:nvPr/>
        </p:nvSpPr>
        <p:spPr bwMode="auto">
          <a:xfrm>
            <a:off x="6437747" y="2212675"/>
            <a:ext cx="2350611" cy="2348938"/>
          </a:xfrm>
          <a:prstGeom prst="diamond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3" name="AutoShape 10"/>
          <p:cNvSpPr>
            <a:spLocks noChangeArrowheads="1"/>
          </p:cNvSpPr>
          <p:nvPr/>
        </p:nvSpPr>
        <p:spPr bwMode="auto">
          <a:xfrm>
            <a:off x="8788358" y="2197608"/>
            <a:ext cx="2348936" cy="2348936"/>
          </a:xfrm>
          <a:prstGeom prst="diamond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4" name="AutoShape 11"/>
          <p:cNvSpPr>
            <a:spLocks noChangeArrowheads="1"/>
          </p:cNvSpPr>
          <p:nvPr/>
        </p:nvSpPr>
        <p:spPr bwMode="auto">
          <a:xfrm>
            <a:off x="2920201" y="3578843"/>
            <a:ext cx="2348938" cy="2348938"/>
          </a:xfrm>
          <a:prstGeom prst="diamond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5" name="AutoShape 12"/>
          <p:cNvSpPr>
            <a:spLocks noChangeArrowheads="1"/>
          </p:cNvSpPr>
          <p:nvPr/>
        </p:nvSpPr>
        <p:spPr bwMode="auto">
          <a:xfrm>
            <a:off x="5269138" y="3578843"/>
            <a:ext cx="2350611" cy="2348938"/>
          </a:xfrm>
          <a:prstGeom prst="diamond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6" name="AutoShape 13"/>
          <p:cNvSpPr>
            <a:spLocks noChangeArrowheads="1"/>
          </p:cNvSpPr>
          <p:nvPr/>
        </p:nvSpPr>
        <p:spPr bwMode="auto">
          <a:xfrm>
            <a:off x="7603007" y="3578843"/>
            <a:ext cx="2350611" cy="2348938"/>
          </a:xfrm>
          <a:prstGeom prst="diamond">
            <a:avLst/>
          </a:prstGeom>
          <a:solidFill>
            <a:srgbClr val="43CAE5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60" name="AutoShape 10"/>
          <p:cNvSpPr>
            <a:spLocks/>
          </p:cNvSpPr>
          <p:nvPr/>
        </p:nvSpPr>
        <p:spPr bwMode="auto">
          <a:xfrm>
            <a:off x="3864464" y="4157536"/>
            <a:ext cx="492222" cy="410186"/>
          </a:xfrm>
          <a:custGeom>
            <a:avLst/>
            <a:gdLst>
              <a:gd name="T0" fmla="*/ 466725 w 21600"/>
              <a:gd name="T1" fmla="*/ 169263 h 21579"/>
              <a:gd name="T2" fmla="*/ 458471 w 21600"/>
              <a:gd name="T3" fmla="*/ 192802 h 21579"/>
              <a:gd name="T4" fmla="*/ 437836 w 21600"/>
              <a:gd name="T5" fmla="*/ 205977 h 21579"/>
              <a:gd name="T6" fmla="*/ 437836 w 21600"/>
              <a:gd name="T7" fmla="*/ 299395 h 21579"/>
              <a:gd name="T8" fmla="*/ 426319 w 21600"/>
              <a:gd name="T9" fmla="*/ 326737 h 21579"/>
              <a:gd name="T10" fmla="*/ 398855 w 21600"/>
              <a:gd name="T11" fmla="*/ 338111 h 21579"/>
              <a:gd name="T12" fmla="*/ 357326 w 21600"/>
              <a:gd name="T13" fmla="*/ 304676 h 21579"/>
              <a:gd name="T14" fmla="*/ 305013 w 21600"/>
              <a:gd name="T15" fmla="*/ 274955 h 21579"/>
              <a:gd name="T16" fmla="*/ 247407 w 21600"/>
              <a:gd name="T17" fmla="*/ 251776 h 21579"/>
              <a:gd name="T18" fmla="*/ 189910 w 21600"/>
              <a:gd name="T19" fmla="*/ 239141 h 21579"/>
              <a:gd name="T20" fmla="*/ 172191 w 21600"/>
              <a:gd name="T21" fmla="*/ 249253 h 21579"/>
              <a:gd name="T22" fmla="*/ 162814 w 21600"/>
              <a:gd name="T23" fmla="*/ 265060 h 21579"/>
              <a:gd name="T24" fmla="*/ 162295 w 21600"/>
              <a:gd name="T25" fmla="*/ 282939 h 21579"/>
              <a:gd name="T26" fmla="*/ 171716 w 21600"/>
              <a:gd name="T27" fmla="*/ 299395 h 21579"/>
              <a:gd name="T28" fmla="*/ 165882 w 21600"/>
              <a:gd name="T29" fmla="*/ 318537 h 21579"/>
              <a:gd name="T30" fmla="*/ 171068 w 21600"/>
              <a:gd name="T31" fmla="*/ 335353 h 21579"/>
              <a:gd name="T32" fmla="*/ 183622 w 21600"/>
              <a:gd name="T33" fmla="*/ 350908 h 21579"/>
              <a:gd name="T34" fmla="*/ 200324 w 21600"/>
              <a:gd name="T35" fmla="*/ 365723 h 21579"/>
              <a:gd name="T36" fmla="*/ 182714 w 21600"/>
              <a:gd name="T37" fmla="*/ 382341 h 21579"/>
              <a:gd name="T38" fmla="*/ 155834 w 21600"/>
              <a:gd name="T39" fmla="*/ 388794 h 21579"/>
              <a:gd name="T40" fmla="*/ 127852 w 21600"/>
              <a:gd name="T41" fmla="*/ 386144 h 21579"/>
              <a:gd name="T42" fmla="*/ 106374 w 21600"/>
              <a:gd name="T43" fmla="*/ 375096 h 21579"/>
              <a:gd name="T44" fmla="*/ 96219 w 21600"/>
              <a:gd name="T45" fmla="*/ 343464 h 21579"/>
              <a:gd name="T46" fmla="*/ 87122 w 21600"/>
              <a:gd name="T47" fmla="*/ 310444 h 21579"/>
              <a:gd name="T48" fmla="*/ 83578 w 21600"/>
              <a:gd name="T49" fmla="*/ 275423 h 21579"/>
              <a:gd name="T50" fmla="*/ 89672 w 21600"/>
              <a:gd name="T51" fmla="*/ 237087 h 21579"/>
              <a:gd name="T52" fmla="*/ 38980 w 21600"/>
              <a:gd name="T53" fmla="*/ 237087 h 21579"/>
              <a:gd name="T54" fmla="*/ 11538 w 21600"/>
              <a:gd name="T55" fmla="*/ 225713 h 21579"/>
              <a:gd name="T56" fmla="*/ 0 w 21600"/>
              <a:gd name="T57" fmla="*/ 198101 h 21579"/>
              <a:gd name="T58" fmla="*/ 0 w 21600"/>
              <a:gd name="T59" fmla="*/ 140118 h 21579"/>
              <a:gd name="T60" fmla="*/ 11366 w 21600"/>
              <a:gd name="T61" fmla="*/ 112559 h 21579"/>
              <a:gd name="T62" fmla="*/ 38980 w 21600"/>
              <a:gd name="T63" fmla="*/ 101024 h 21579"/>
              <a:gd name="T64" fmla="*/ 165363 w 21600"/>
              <a:gd name="T65" fmla="*/ 101024 h 21579"/>
              <a:gd name="T66" fmla="*/ 227420 w 21600"/>
              <a:gd name="T67" fmla="*/ 92571 h 21579"/>
              <a:gd name="T68" fmla="*/ 291941 w 21600"/>
              <a:gd name="T69" fmla="*/ 69825 h 21579"/>
              <a:gd name="T70" fmla="*/ 351621 w 21600"/>
              <a:gd name="T71" fmla="*/ 37346 h 21579"/>
              <a:gd name="T72" fmla="*/ 398855 w 21600"/>
              <a:gd name="T73" fmla="*/ 0 h 21579"/>
              <a:gd name="T74" fmla="*/ 426319 w 21600"/>
              <a:gd name="T75" fmla="*/ 11427 h 21579"/>
              <a:gd name="T76" fmla="*/ 437836 w 21600"/>
              <a:gd name="T77" fmla="*/ 39040 h 21579"/>
              <a:gd name="T78" fmla="*/ 437836 w 21600"/>
              <a:gd name="T79" fmla="*/ 132187 h 21579"/>
              <a:gd name="T80" fmla="*/ 458471 w 21600"/>
              <a:gd name="T81" fmla="*/ 145471 h 21579"/>
              <a:gd name="T82" fmla="*/ 466725 w 21600"/>
              <a:gd name="T83" fmla="*/ 169263 h 21579"/>
              <a:gd name="T84" fmla="*/ 398855 w 21600"/>
              <a:gd name="T85" fmla="*/ 51458 h 21579"/>
              <a:gd name="T86" fmla="*/ 356807 w 21600"/>
              <a:gd name="T87" fmla="*/ 80242 h 21579"/>
              <a:gd name="T88" fmla="*/ 308557 w 21600"/>
              <a:gd name="T89" fmla="*/ 105152 h 21579"/>
              <a:gd name="T90" fmla="*/ 256656 w 21600"/>
              <a:gd name="T91" fmla="*/ 124780 h 21579"/>
              <a:gd name="T92" fmla="*/ 204343 w 21600"/>
              <a:gd name="T93" fmla="*/ 137054 h 21579"/>
              <a:gd name="T94" fmla="*/ 204343 w 21600"/>
              <a:gd name="T95" fmla="*/ 201381 h 21579"/>
              <a:gd name="T96" fmla="*/ 256656 w 21600"/>
              <a:gd name="T97" fmla="*/ 213800 h 21579"/>
              <a:gd name="T98" fmla="*/ 308557 w 21600"/>
              <a:gd name="T99" fmla="*/ 233536 h 21579"/>
              <a:gd name="T100" fmla="*/ 357066 w 21600"/>
              <a:gd name="T101" fmla="*/ 258607 h 21579"/>
              <a:gd name="T102" fmla="*/ 398855 w 21600"/>
              <a:gd name="T103" fmla="*/ 286959 h 21579"/>
              <a:gd name="T104" fmla="*/ 398855 w 21600"/>
              <a:gd name="T105" fmla="*/ 51458 h 21579"/>
              <a:gd name="T106" fmla="*/ 398855 w 21600"/>
              <a:gd name="T107" fmla="*/ 51458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4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1" name="Rectangle 21"/>
          <p:cNvSpPr>
            <a:spLocks noChangeArrowheads="1"/>
          </p:cNvSpPr>
          <p:nvPr/>
        </p:nvSpPr>
        <p:spPr bwMode="auto">
          <a:xfrm>
            <a:off x="3592893" y="4686546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2" name="AutoShape 8"/>
          <p:cNvSpPr>
            <a:spLocks/>
          </p:cNvSpPr>
          <p:nvPr/>
        </p:nvSpPr>
        <p:spPr bwMode="auto">
          <a:xfrm>
            <a:off x="5016330" y="2925307"/>
            <a:ext cx="550820" cy="375026"/>
          </a:xfrm>
          <a:custGeom>
            <a:avLst/>
            <a:gdLst>
              <a:gd name="T0" fmla="*/ 449095 w 21600"/>
              <a:gd name="T1" fmla="*/ 156201 h 21600"/>
              <a:gd name="T2" fmla="*/ 455745 w 21600"/>
              <a:gd name="T3" fmla="*/ 122962 h 21600"/>
              <a:gd name="T4" fmla="*/ 332668 w 21600"/>
              <a:gd name="T5" fmla="*/ 0 h 21600"/>
              <a:gd name="T6" fmla="*/ 242840 w 21600"/>
              <a:gd name="T7" fmla="*/ 59826 h 21600"/>
              <a:gd name="T8" fmla="*/ 153035 w 21600"/>
              <a:gd name="T9" fmla="*/ 26588 h 21600"/>
              <a:gd name="T10" fmla="*/ 66543 w 21600"/>
              <a:gd name="T11" fmla="*/ 132938 h 21600"/>
              <a:gd name="T12" fmla="*/ 69856 w 21600"/>
              <a:gd name="T13" fmla="*/ 156201 h 21600"/>
              <a:gd name="T14" fmla="*/ 0 w 21600"/>
              <a:gd name="T15" fmla="*/ 252575 h 21600"/>
              <a:gd name="T16" fmla="*/ 103128 w 21600"/>
              <a:gd name="T17" fmla="*/ 355600 h 21600"/>
              <a:gd name="T18" fmla="*/ 419160 w 21600"/>
              <a:gd name="T19" fmla="*/ 355600 h 21600"/>
              <a:gd name="T20" fmla="*/ 522288 w 21600"/>
              <a:gd name="T21" fmla="*/ 252575 h 21600"/>
              <a:gd name="T22" fmla="*/ 449095 w 21600"/>
              <a:gd name="T23" fmla="*/ 156201 h 21600"/>
              <a:gd name="T24" fmla="*/ 399212 w 21600"/>
              <a:gd name="T25" fmla="*/ 335663 h 21600"/>
              <a:gd name="T26" fmla="*/ 262812 w 21600"/>
              <a:gd name="T27" fmla="*/ 335663 h 21600"/>
              <a:gd name="T28" fmla="*/ 345967 w 21600"/>
              <a:gd name="T29" fmla="*/ 252575 h 21600"/>
              <a:gd name="T30" fmla="*/ 342655 w 21600"/>
              <a:gd name="T31" fmla="*/ 242598 h 21600"/>
              <a:gd name="T32" fmla="*/ 306046 w 21600"/>
              <a:gd name="T33" fmla="*/ 242598 h 21600"/>
              <a:gd name="T34" fmla="*/ 306046 w 21600"/>
              <a:gd name="T35" fmla="*/ 225987 h 21600"/>
              <a:gd name="T36" fmla="*/ 306046 w 21600"/>
              <a:gd name="T37" fmla="*/ 122962 h 21600"/>
              <a:gd name="T38" fmla="*/ 299397 w 21600"/>
              <a:gd name="T39" fmla="*/ 119636 h 21600"/>
              <a:gd name="T40" fmla="*/ 212905 w 21600"/>
              <a:gd name="T41" fmla="*/ 119636 h 21600"/>
              <a:gd name="T42" fmla="*/ 206255 w 21600"/>
              <a:gd name="T43" fmla="*/ 126287 h 21600"/>
              <a:gd name="T44" fmla="*/ 206255 w 21600"/>
              <a:gd name="T45" fmla="*/ 225987 h 21600"/>
              <a:gd name="T46" fmla="*/ 206255 w 21600"/>
              <a:gd name="T47" fmla="*/ 242598 h 21600"/>
              <a:gd name="T48" fmla="*/ 169671 w 21600"/>
              <a:gd name="T49" fmla="*/ 242598 h 21600"/>
              <a:gd name="T50" fmla="*/ 169671 w 21600"/>
              <a:gd name="T51" fmla="*/ 252575 h 21600"/>
              <a:gd name="T52" fmla="*/ 252826 w 21600"/>
              <a:gd name="T53" fmla="*/ 335663 h 21600"/>
              <a:gd name="T54" fmla="*/ 126413 w 21600"/>
              <a:gd name="T55" fmla="*/ 335663 h 21600"/>
              <a:gd name="T56" fmla="*/ 36584 w 21600"/>
              <a:gd name="T57" fmla="*/ 249249 h 21600"/>
              <a:gd name="T58" fmla="*/ 96478 w 21600"/>
              <a:gd name="T59" fmla="*/ 166161 h 21600"/>
              <a:gd name="T60" fmla="*/ 93141 w 21600"/>
              <a:gd name="T61" fmla="*/ 146224 h 21600"/>
              <a:gd name="T62" fmla="*/ 169671 w 21600"/>
              <a:gd name="T63" fmla="*/ 56501 h 21600"/>
              <a:gd name="T64" fmla="*/ 249489 w 21600"/>
              <a:gd name="T65" fmla="*/ 99700 h 21600"/>
              <a:gd name="T66" fmla="*/ 326019 w 21600"/>
              <a:gd name="T67" fmla="*/ 36564 h 21600"/>
              <a:gd name="T68" fmla="*/ 425810 w 21600"/>
              <a:gd name="T69" fmla="*/ 139573 h 21600"/>
              <a:gd name="T70" fmla="*/ 422497 w 21600"/>
              <a:gd name="T71" fmla="*/ 166161 h 21600"/>
              <a:gd name="T72" fmla="*/ 489016 w 21600"/>
              <a:gd name="T73" fmla="*/ 249249 h 21600"/>
              <a:gd name="T74" fmla="*/ 399212 w 21600"/>
              <a:gd name="T75" fmla="*/ 335663 h 21600"/>
              <a:gd name="T76" fmla="*/ 399212 w 21600"/>
              <a:gd name="T77" fmla="*/ 335663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18573" y="9488"/>
                </a:moveTo>
                <a:cubicBezTo>
                  <a:pt x="18711" y="8882"/>
                  <a:pt x="18848" y="8075"/>
                  <a:pt x="18848" y="7469"/>
                </a:cubicBezTo>
                <a:cubicBezTo>
                  <a:pt x="18848" y="3432"/>
                  <a:pt x="16510" y="0"/>
                  <a:pt x="13758" y="0"/>
                </a:cubicBezTo>
                <a:cubicBezTo>
                  <a:pt x="10456" y="0"/>
                  <a:pt x="10043" y="3634"/>
                  <a:pt x="10043" y="3634"/>
                </a:cubicBezTo>
                <a:cubicBezTo>
                  <a:pt x="10043" y="3634"/>
                  <a:pt x="8668" y="1211"/>
                  <a:pt x="6329" y="1615"/>
                </a:cubicBezTo>
                <a:cubicBezTo>
                  <a:pt x="4127" y="2221"/>
                  <a:pt x="2752" y="5047"/>
                  <a:pt x="2752" y="8075"/>
                </a:cubicBezTo>
                <a:cubicBezTo>
                  <a:pt x="2752" y="8478"/>
                  <a:pt x="2752" y="9084"/>
                  <a:pt x="2889" y="9488"/>
                </a:cubicBezTo>
                <a:cubicBezTo>
                  <a:pt x="1238" y="10295"/>
                  <a:pt x="0" y="12718"/>
                  <a:pt x="0" y="15342"/>
                </a:cubicBezTo>
                <a:cubicBezTo>
                  <a:pt x="0" y="18774"/>
                  <a:pt x="1926" y="21600"/>
                  <a:pt x="4265" y="21600"/>
                </a:cubicBezTo>
                <a:cubicBezTo>
                  <a:pt x="17335" y="21600"/>
                  <a:pt x="17335" y="21600"/>
                  <a:pt x="17335" y="21600"/>
                </a:cubicBezTo>
                <a:cubicBezTo>
                  <a:pt x="19674" y="21600"/>
                  <a:pt x="21600" y="18774"/>
                  <a:pt x="21600" y="15342"/>
                </a:cubicBezTo>
                <a:cubicBezTo>
                  <a:pt x="21600" y="12516"/>
                  <a:pt x="20362" y="10295"/>
                  <a:pt x="18573" y="9488"/>
                </a:cubicBezTo>
                <a:close/>
                <a:moveTo>
                  <a:pt x="16510" y="20389"/>
                </a:moveTo>
                <a:cubicBezTo>
                  <a:pt x="10869" y="20389"/>
                  <a:pt x="10869" y="20389"/>
                  <a:pt x="10869" y="20389"/>
                </a:cubicBezTo>
                <a:cubicBezTo>
                  <a:pt x="11282" y="19581"/>
                  <a:pt x="14308" y="15342"/>
                  <a:pt x="14308" y="15342"/>
                </a:cubicBezTo>
                <a:cubicBezTo>
                  <a:pt x="14308" y="15342"/>
                  <a:pt x="14721" y="14736"/>
                  <a:pt x="14171" y="14736"/>
                </a:cubicBezTo>
                <a:cubicBezTo>
                  <a:pt x="13620" y="14736"/>
                  <a:pt x="12657" y="14736"/>
                  <a:pt x="12657" y="14736"/>
                </a:cubicBezTo>
                <a:cubicBezTo>
                  <a:pt x="12657" y="14736"/>
                  <a:pt x="12657" y="14333"/>
                  <a:pt x="12657" y="13727"/>
                </a:cubicBezTo>
                <a:cubicBezTo>
                  <a:pt x="12657" y="12112"/>
                  <a:pt x="12657" y="8882"/>
                  <a:pt x="12657" y="7469"/>
                </a:cubicBezTo>
                <a:cubicBezTo>
                  <a:pt x="12657" y="7469"/>
                  <a:pt x="12657" y="7267"/>
                  <a:pt x="12382" y="7267"/>
                </a:cubicBezTo>
                <a:cubicBezTo>
                  <a:pt x="12107" y="7267"/>
                  <a:pt x="9218" y="7267"/>
                  <a:pt x="8805" y="7267"/>
                </a:cubicBezTo>
                <a:cubicBezTo>
                  <a:pt x="8530" y="7267"/>
                  <a:pt x="8530" y="7671"/>
                  <a:pt x="8530" y="7671"/>
                </a:cubicBezTo>
                <a:cubicBezTo>
                  <a:pt x="8530" y="8882"/>
                  <a:pt x="8530" y="12112"/>
                  <a:pt x="8530" y="13727"/>
                </a:cubicBezTo>
                <a:cubicBezTo>
                  <a:pt x="8530" y="14333"/>
                  <a:pt x="8530" y="14736"/>
                  <a:pt x="8530" y="14736"/>
                </a:cubicBezTo>
                <a:cubicBezTo>
                  <a:pt x="8530" y="14736"/>
                  <a:pt x="7429" y="14736"/>
                  <a:pt x="7017" y="14736"/>
                </a:cubicBezTo>
                <a:cubicBezTo>
                  <a:pt x="6604" y="14736"/>
                  <a:pt x="7017" y="15342"/>
                  <a:pt x="7017" y="15342"/>
                </a:cubicBezTo>
                <a:cubicBezTo>
                  <a:pt x="10456" y="20389"/>
                  <a:pt x="10456" y="20389"/>
                  <a:pt x="10456" y="20389"/>
                </a:cubicBezTo>
                <a:cubicBezTo>
                  <a:pt x="5228" y="20389"/>
                  <a:pt x="5228" y="20389"/>
                  <a:pt x="5228" y="20389"/>
                </a:cubicBezTo>
                <a:cubicBezTo>
                  <a:pt x="3164" y="20389"/>
                  <a:pt x="1513" y="17966"/>
                  <a:pt x="1513" y="15140"/>
                </a:cubicBezTo>
                <a:cubicBezTo>
                  <a:pt x="1513" y="12718"/>
                  <a:pt x="2614" y="10901"/>
                  <a:pt x="3990" y="10093"/>
                </a:cubicBezTo>
                <a:cubicBezTo>
                  <a:pt x="3852" y="9690"/>
                  <a:pt x="3852" y="9286"/>
                  <a:pt x="3852" y="8882"/>
                </a:cubicBezTo>
                <a:cubicBezTo>
                  <a:pt x="3852" y="6460"/>
                  <a:pt x="5090" y="4037"/>
                  <a:pt x="7017" y="3432"/>
                </a:cubicBezTo>
                <a:cubicBezTo>
                  <a:pt x="9080" y="3230"/>
                  <a:pt x="10318" y="6056"/>
                  <a:pt x="10318" y="6056"/>
                </a:cubicBezTo>
                <a:cubicBezTo>
                  <a:pt x="10318" y="6056"/>
                  <a:pt x="10594" y="2221"/>
                  <a:pt x="13483" y="2221"/>
                </a:cubicBezTo>
                <a:cubicBezTo>
                  <a:pt x="15822" y="2221"/>
                  <a:pt x="17610" y="5047"/>
                  <a:pt x="17610" y="8478"/>
                </a:cubicBezTo>
                <a:cubicBezTo>
                  <a:pt x="17610" y="9084"/>
                  <a:pt x="17610" y="9690"/>
                  <a:pt x="17473" y="10093"/>
                </a:cubicBezTo>
                <a:cubicBezTo>
                  <a:pt x="18986" y="10699"/>
                  <a:pt x="20224" y="12718"/>
                  <a:pt x="20224" y="15140"/>
                </a:cubicBezTo>
                <a:cubicBezTo>
                  <a:pt x="20224" y="17966"/>
                  <a:pt x="18573" y="20389"/>
                  <a:pt x="16510" y="20389"/>
                </a:cubicBezTo>
                <a:close/>
                <a:moveTo>
                  <a:pt x="16510" y="20389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3" name="Rectangle 21"/>
          <p:cNvSpPr>
            <a:spLocks noChangeArrowheads="1"/>
          </p:cNvSpPr>
          <p:nvPr/>
        </p:nvSpPr>
        <p:spPr bwMode="auto">
          <a:xfrm>
            <a:off x="4748108" y="3373954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6" name="AutoShape 21"/>
          <p:cNvSpPr>
            <a:spLocks/>
          </p:cNvSpPr>
          <p:nvPr/>
        </p:nvSpPr>
        <p:spPr bwMode="auto">
          <a:xfrm>
            <a:off x="7435584" y="2950421"/>
            <a:ext cx="462086" cy="385072"/>
          </a:xfrm>
          <a:custGeom>
            <a:avLst/>
            <a:gdLst>
              <a:gd name="T0" fmla="*/ 432795 w 21600"/>
              <a:gd name="T1" fmla="*/ 242301 h 21600"/>
              <a:gd name="T2" fmla="*/ 438150 w 21600"/>
              <a:gd name="T3" fmla="*/ 346598 h 21600"/>
              <a:gd name="T4" fmla="*/ 420076 w 21600"/>
              <a:gd name="T5" fmla="*/ 365125 h 21600"/>
              <a:gd name="T6" fmla="*/ 315711 w 21600"/>
              <a:gd name="T7" fmla="*/ 359817 h 21600"/>
              <a:gd name="T8" fmla="*/ 310681 w 21600"/>
              <a:gd name="T9" fmla="*/ 255520 h 21600"/>
              <a:gd name="T10" fmla="*/ 328572 w 21600"/>
              <a:gd name="T11" fmla="*/ 236993 h 21600"/>
              <a:gd name="T12" fmla="*/ 360845 w 21600"/>
              <a:gd name="T13" fmla="*/ 200633 h 21600"/>
              <a:gd name="T14" fmla="*/ 232727 w 21600"/>
              <a:gd name="T15" fmla="*/ 196119 h 21600"/>
              <a:gd name="T16" fmla="*/ 264797 w 21600"/>
              <a:gd name="T17" fmla="*/ 236993 h 21600"/>
              <a:gd name="T18" fmla="*/ 282870 w 21600"/>
              <a:gd name="T19" fmla="*/ 255520 h 21600"/>
              <a:gd name="T20" fmla="*/ 277515 w 21600"/>
              <a:gd name="T21" fmla="*/ 359817 h 21600"/>
              <a:gd name="T22" fmla="*/ 173292 w 21600"/>
              <a:gd name="T23" fmla="*/ 365125 h 21600"/>
              <a:gd name="T24" fmla="*/ 155219 w 21600"/>
              <a:gd name="T25" fmla="*/ 346598 h 21600"/>
              <a:gd name="T26" fmla="*/ 160533 w 21600"/>
              <a:gd name="T27" fmla="*/ 242301 h 21600"/>
              <a:gd name="T28" fmla="*/ 205363 w 21600"/>
              <a:gd name="T29" fmla="*/ 236993 h 21600"/>
              <a:gd name="T30" fmla="*/ 82275 w 21600"/>
              <a:gd name="T31" fmla="*/ 196119 h 21600"/>
              <a:gd name="T32" fmla="*/ 77508 w 21600"/>
              <a:gd name="T33" fmla="*/ 236993 h 21600"/>
              <a:gd name="T34" fmla="*/ 122804 w 21600"/>
              <a:gd name="T35" fmla="*/ 242301 h 21600"/>
              <a:gd name="T36" fmla="*/ 128118 w 21600"/>
              <a:gd name="T37" fmla="*/ 346598 h 21600"/>
              <a:gd name="T38" fmla="*/ 109578 w 21600"/>
              <a:gd name="T39" fmla="*/ 365125 h 21600"/>
              <a:gd name="T40" fmla="*/ 5315 w 21600"/>
              <a:gd name="T41" fmla="*/ 359817 h 21600"/>
              <a:gd name="T42" fmla="*/ 0 w 21600"/>
              <a:gd name="T43" fmla="*/ 255520 h 21600"/>
              <a:gd name="T44" fmla="*/ 18520 w 21600"/>
              <a:gd name="T45" fmla="*/ 236993 h 21600"/>
              <a:gd name="T46" fmla="*/ 50144 w 21600"/>
              <a:gd name="T47" fmla="*/ 200633 h 21600"/>
              <a:gd name="T48" fmla="*/ 82234 w 21600"/>
              <a:gd name="T49" fmla="*/ 169006 h 21600"/>
              <a:gd name="T50" fmla="*/ 205322 w 21600"/>
              <a:gd name="T51" fmla="*/ 127642 h 21600"/>
              <a:gd name="T52" fmla="*/ 160493 w 21600"/>
              <a:gd name="T53" fmla="*/ 122520 h 21600"/>
              <a:gd name="T54" fmla="*/ 155178 w 21600"/>
              <a:gd name="T55" fmla="*/ 18020 h 21600"/>
              <a:gd name="T56" fmla="*/ 173252 w 21600"/>
              <a:gd name="T57" fmla="*/ 0 h 21600"/>
              <a:gd name="T58" fmla="*/ 277475 w 21600"/>
              <a:gd name="T59" fmla="*/ 5308 h 21600"/>
              <a:gd name="T60" fmla="*/ 282830 w 21600"/>
              <a:gd name="T61" fmla="*/ 109605 h 21600"/>
              <a:gd name="T62" fmla="*/ 264756 w 21600"/>
              <a:gd name="T63" fmla="*/ 127642 h 21600"/>
              <a:gd name="T64" fmla="*/ 232686 w 21600"/>
              <a:gd name="T65" fmla="*/ 169006 h 21600"/>
              <a:gd name="T66" fmla="*/ 378371 w 21600"/>
              <a:gd name="T67" fmla="*/ 178151 h 21600"/>
              <a:gd name="T68" fmla="*/ 387905 w 21600"/>
              <a:gd name="T69" fmla="*/ 236993 h 21600"/>
              <a:gd name="T70" fmla="*/ 420076 w 21600"/>
              <a:gd name="T71" fmla="*/ 236993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7" name="AutoShape 16"/>
          <p:cNvSpPr>
            <a:spLocks/>
          </p:cNvSpPr>
          <p:nvPr/>
        </p:nvSpPr>
        <p:spPr bwMode="auto">
          <a:xfrm>
            <a:off x="8610891" y="4342562"/>
            <a:ext cx="425253" cy="411859"/>
          </a:xfrm>
          <a:custGeom>
            <a:avLst/>
            <a:gdLst>
              <a:gd name="T0" fmla="*/ 375933 w 21600"/>
              <a:gd name="T1" fmla="*/ 0 h 21600"/>
              <a:gd name="T2" fmla="*/ 27292 w 21600"/>
              <a:gd name="T3" fmla="*/ 0 h 21600"/>
              <a:gd name="T4" fmla="*/ 0 w 21600"/>
              <a:gd name="T5" fmla="*/ 27680 h 21600"/>
              <a:gd name="T6" fmla="*/ 0 w 21600"/>
              <a:gd name="T7" fmla="*/ 279822 h 21600"/>
              <a:gd name="T8" fmla="*/ 27292 w 21600"/>
              <a:gd name="T9" fmla="*/ 307502 h 21600"/>
              <a:gd name="T10" fmla="*/ 160693 w 21600"/>
              <a:gd name="T11" fmla="*/ 307502 h 21600"/>
              <a:gd name="T12" fmla="*/ 118242 w 21600"/>
              <a:gd name="T13" fmla="*/ 362845 h 21600"/>
              <a:gd name="T14" fmla="*/ 118242 w 21600"/>
              <a:gd name="T15" fmla="*/ 390525 h 21600"/>
              <a:gd name="T16" fmla="*/ 160693 w 21600"/>
              <a:gd name="T17" fmla="*/ 390525 h 21600"/>
              <a:gd name="T18" fmla="*/ 242532 w 21600"/>
              <a:gd name="T19" fmla="*/ 390525 h 21600"/>
              <a:gd name="T20" fmla="*/ 281959 w 21600"/>
              <a:gd name="T21" fmla="*/ 390525 h 21600"/>
              <a:gd name="T22" fmla="*/ 281959 w 21600"/>
              <a:gd name="T23" fmla="*/ 362845 h 21600"/>
              <a:gd name="T24" fmla="*/ 242532 w 21600"/>
              <a:gd name="T25" fmla="*/ 307502 h 21600"/>
              <a:gd name="T26" fmla="*/ 375933 w 21600"/>
              <a:gd name="T27" fmla="*/ 307502 h 21600"/>
              <a:gd name="T28" fmla="*/ 403225 w 21600"/>
              <a:gd name="T29" fmla="*/ 279822 h 21600"/>
              <a:gd name="T30" fmla="*/ 403225 w 21600"/>
              <a:gd name="T31" fmla="*/ 27680 h 21600"/>
              <a:gd name="T32" fmla="*/ 375933 w 21600"/>
              <a:gd name="T33" fmla="*/ 0 h 21600"/>
              <a:gd name="T34" fmla="*/ 178875 w 21600"/>
              <a:gd name="T35" fmla="*/ 273675 h 21600"/>
              <a:gd name="T36" fmla="*/ 203125 w 21600"/>
              <a:gd name="T37" fmla="*/ 252142 h 21600"/>
              <a:gd name="T38" fmla="*/ 227374 w 21600"/>
              <a:gd name="T39" fmla="*/ 273675 h 21600"/>
              <a:gd name="T40" fmla="*/ 203125 w 21600"/>
              <a:gd name="T41" fmla="*/ 298282 h 21600"/>
              <a:gd name="T42" fmla="*/ 178875 w 21600"/>
              <a:gd name="T43" fmla="*/ 273675 h 21600"/>
              <a:gd name="T44" fmla="*/ 372908 w 21600"/>
              <a:gd name="T45" fmla="*/ 242921 h 21600"/>
              <a:gd name="T46" fmla="*/ 27292 w 21600"/>
              <a:gd name="T47" fmla="*/ 242921 h 21600"/>
              <a:gd name="T48" fmla="*/ 27292 w 21600"/>
              <a:gd name="T49" fmla="*/ 30754 h 21600"/>
              <a:gd name="T50" fmla="*/ 372908 w 21600"/>
              <a:gd name="T51" fmla="*/ 30754 h 21600"/>
              <a:gd name="T52" fmla="*/ 372908 w 21600"/>
              <a:gd name="T53" fmla="*/ 242921 h 21600"/>
              <a:gd name="T54" fmla="*/ 372908 w 21600"/>
              <a:gd name="T55" fmla="*/ 242921 h 2160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00" h="21600">
                <a:moveTo>
                  <a:pt x="20138" y="0"/>
                </a:moveTo>
                <a:cubicBezTo>
                  <a:pt x="1462" y="0"/>
                  <a:pt x="1462" y="0"/>
                  <a:pt x="1462" y="0"/>
                </a:cubicBezTo>
                <a:cubicBezTo>
                  <a:pt x="650" y="0"/>
                  <a:pt x="0" y="680"/>
                  <a:pt x="0" y="1531"/>
                </a:cubicBezTo>
                <a:cubicBezTo>
                  <a:pt x="0" y="15477"/>
                  <a:pt x="0" y="15477"/>
                  <a:pt x="0" y="15477"/>
                </a:cubicBezTo>
                <a:cubicBezTo>
                  <a:pt x="0" y="16328"/>
                  <a:pt x="650" y="17008"/>
                  <a:pt x="1462" y="17008"/>
                </a:cubicBezTo>
                <a:cubicBezTo>
                  <a:pt x="8608" y="17008"/>
                  <a:pt x="8608" y="17008"/>
                  <a:pt x="8608" y="17008"/>
                </a:cubicBezTo>
                <a:cubicBezTo>
                  <a:pt x="8608" y="17008"/>
                  <a:pt x="8932" y="20069"/>
                  <a:pt x="6334" y="20069"/>
                </a:cubicBezTo>
                <a:cubicBezTo>
                  <a:pt x="6334" y="21600"/>
                  <a:pt x="6334" y="21600"/>
                  <a:pt x="6334" y="21600"/>
                </a:cubicBezTo>
                <a:cubicBezTo>
                  <a:pt x="8608" y="21600"/>
                  <a:pt x="8608" y="21600"/>
                  <a:pt x="8608" y="21600"/>
                </a:cubicBezTo>
                <a:cubicBezTo>
                  <a:pt x="12992" y="21600"/>
                  <a:pt x="12992" y="21600"/>
                  <a:pt x="12992" y="21600"/>
                </a:cubicBezTo>
                <a:cubicBezTo>
                  <a:pt x="15104" y="21600"/>
                  <a:pt x="15104" y="21600"/>
                  <a:pt x="15104" y="21600"/>
                </a:cubicBezTo>
                <a:cubicBezTo>
                  <a:pt x="15104" y="20069"/>
                  <a:pt x="15104" y="20069"/>
                  <a:pt x="15104" y="20069"/>
                </a:cubicBezTo>
                <a:cubicBezTo>
                  <a:pt x="12505" y="20069"/>
                  <a:pt x="12992" y="17008"/>
                  <a:pt x="12992" y="17008"/>
                </a:cubicBezTo>
                <a:cubicBezTo>
                  <a:pt x="20138" y="17008"/>
                  <a:pt x="20138" y="17008"/>
                  <a:pt x="20138" y="17008"/>
                </a:cubicBezTo>
                <a:cubicBezTo>
                  <a:pt x="20950" y="17008"/>
                  <a:pt x="21600" y="16328"/>
                  <a:pt x="21600" y="15477"/>
                </a:cubicBezTo>
                <a:cubicBezTo>
                  <a:pt x="21600" y="1531"/>
                  <a:pt x="21600" y="1531"/>
                  <a:pt x="21600" y="1531"/>
                </a:cubicBezTo>
                <a:cubicBezTo>
                  <a:pt x="21600" y="680"/>
                  <a:pt x="20950" y="0"/>
                  <a:pt x="20138" y="0"/>
                </a:cubicBezTo>
                <a:close/>
                <a:moveTo>
                  <a:pt x="9582" y="15137"/>
                </a:moveTo>
                <a:cubicBezTo>
                  <a:pt x="9582" y="14457"/>
                  <a:pt x="10232" y="13946"/>
                  <a:pt x="10881" y="13946"/>
                </a:cubicBezTo>
                <a:cubicBezTo>
                  <a:pt x="11531" y="13946"/>
                  <a:pt x="12180" y="14457"/>
                  <a:pt x="12180" y="15137"/>
                </a:cubicBezTo>
                <a:cubicBezTo>
                  <a:pt x="12180" y="15817"/>
                  <a:pt x="11531" y="16498"/>
                  <a:pt x="10881" y="16498"/>
                </a:cubicBezTo>
                <a:cubicBezTo>
                  <a:pt x="10232" y="16498"/>
                  <a:pt x="9582" y="15817"/>
                  <a:pt x="9582" y="15137"/>
                </a:cubicBezTo>
                <a:close/>
                <a:moveTo>
                  <a:pt x="19976" y="13436"/>
                </a:moveTo>
                <a:cubicBezTo>
                  <a:pt x="1462" y="13436"/>
                  <a:pt x="1462" y="13436"/>
                  <a:pt x="1462" y="13436"/>
                </a:cubicBezTo>
                <a:cubicBezTo>
                  <a:pt x="1462" y="1701"/>
                  <a:pt x="1462" y="1701"/>
                  <a:pt x="1462" y="1701"/>
                </a:cubicBezTo>
                <a:cubicBezTo>
                  <a:pt x="19976" y="1701"/>
                  <a:pt x="19976" y="1701"/>
                  <a:pt x="19976" y="1701"/>
                </a:cubicBezTo>
                <a:lnTo>
                  <a:pt x="19976" y="13436"/>
                </a:lnTo>
                <a:close/>
                <a:moveTo>
                  <a:pt x="19976" y="13436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9" name="Rectangle 21"/>
          <p:cNvSpPr>
            <a:spLocks noChangeArrowheads="1"/>
          </p:cNvSpPr>
          <p:nvPr/>
        </p:nvSpPr>
        <p:spPr bwMode="auto">
          <a:xfrm>
            <a:off x="7171001" y="3373954"/>
            <a:ext cx="10029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1" name="Rectangle 21"/>
          <p:cNvSpPr>
            <a:spLocks noChangeArrowheads="1"/>
          </p:cNvSpPr>
          <p:nvPr/>
        </p:nvSpPr>
        <p:spPr bwMode="auto">
          <a:xfrm>
            <a:off x="8332622" y="4735958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47354" y="574576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47354" y="542901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3137820" y="165531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3137820" y="13385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Box 23"/>
          <p:cNvSpPr txBox="1"/>
          <p:nvPr/>
        </p:nvSpPr>
        <p:spPr>
          <a:xfrm>
            <a:off x="6573727" y="161721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6622797" y="132431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9186454" y="580291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9235524" y="551001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83932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: Shape 65">
            <a:extLst>
              <a:ext uri="{FF2B5EF4-FFF2-40B4-BE49-F238E27FC236}">
                <a16:creationId xmlns:a16="http://schemas.microsoft.com/office/drawing/2014/main" xmlns="" id="{2D858F40-998F-4F39-89D9-B5749A6354BD}"/>
              </a:ext>
            </a:extLst>
          </p:cNvPr>
          <p:cNvSpPr/>
          <p:nvPr/>
        </p:nvSpPr>
        <p:spPr bwMode="auto">
          <a:xfrm>
            <a:off x="5775925" y="5313536"/>
            <a:ext cx="898502" cy="832156"/>
          </a:xfrm>
          <a:custGeom>
            <a:avLst/>
            <a:gdLst>
              <a:gd name="connsiteX0" fmla="*/ 5460 w 21600"/>
              <a:gd name="connsiteY0" fmla="*/ 2489 h 20420"/>
              <a:gd name="connsiteX1" fmla="*/ 10215 w 21600"/>
              <a:gd name="connsiteY1" fmla="*/ 16 h 20420"/>
              <a:gd name="connsiteX2" fmla="*/ 16139 w 21600"/>
              <a:gd name="connsiteY2" fmla="*/ 2489 h 20420"/>
              <a:gd name="connsiteX3" fmla="*/ 19440 w 21600"/>
              <a:gd name="connsiteY3" fmla="*/ 98 h 20420"/>
              <a:gd name="connsiteX4" fmla="*/ 21600 w 21600"/>
              <a:gd name="connsiteY4" fmla="*/ 1170 h 20420"/>
              <a:gd name="connsiteX5" fmla="*/ 11475 w 21600"/>
              <a:gd name="connsiteY5" fmla="*/ 20420 h 20420"/>
              <a:gd name="connsiteX6" fmla="*/ 831 w 21600"/>
              <a:gd name="connsiteY6" fmla="*/ 2736 h 20420"/>
              <a:gd name="connsiteX7" fmla="*/ 0 w 21600"/>
              <a:gd name="connsiteY7" fmla="*/ 1170 h 20420"/>
              <a:gd name="connsiteX8" fmla="*/ 5460 w 21600"/>
              <a:gd name="connsiteY8" fmla="*/ 2489 h 20420"/>
              <a:gd name="connsiteX9" fmla="*/ 5460 w 21600"/>
              <a:gd name="connsiteY9" fmla="*/ 2489 h 20420"/>
              <a:gd name="connsiteX0-1" fmla="*/ 4629 w 20769"/>
              <a:gd name="connsiteY0-2" fmla="*/ 2489 h 20420"/>
              <a:gd name="connsiteX1-3" fmla="*/ 9384 w 20769"/>
              <a:gd name="connsiteY1-4" fmla="*/ 16 h 20420"/>
              <a:gd name="connsiteX2-5" fmla="*/ 15308 w 20769"/>
              <a:gd name="connsiteY2-6" fmla="*/ 2489 h 20420"/>
              <a:gd name="connsiteX3-7" fmla="*/ 18609 w 20769"/>
              <a:gd name="connsiteY3-8" fmla="*/ 98 h 20420"/>
              <a:gd name="connsiteX4-9" fmla="*/ 20769 w 20769"/>
              <a:gd name="connsiteY4-10" fmla="*/ 1170 h 20420"/>
              <a:gd name="connsiteX5-11" fmla="*/ 10644 w 20769"/>
              <a:gd name="connsiteY5-12" fmla="*/ 20420 h 20420"/>
              <a:gd name="connsiteX6-13" fmla="*/ 0 w 20769"/>
              <a:gd name="connsiteY6-14" fmla="*/ 2736 h 20420"/>
              <a:gd name="connsiteX7-15" fmla="*/ 4629 w 20769"/>
              <a:gd name="connsiteY7-16" fmla="*/ 2489 h 20420"/>
              <a:gd name="connsiteX8-17" fmla="*/ 4629 w 20769"/>
              <a:gd name="connsiteY8-18" fmla="*/ 2489 h 20420"/>
              <a:gd name="connsiteX0-19" fmla="*/ 4629 w 20769"/>
              <a:gd name="connsiteY0-20" fmla="*/ 2489 h 20420"/>
              <a:gd name="connsiteX1-21" fmla="*/ 9384 w 20769"/>
              <a:gd name="connsiteY1-22" fmla="*/ 16 h 20420"/>
              <a:gd name="connsiteX2-23" fmla="*/ 15308 w 20769"/>
              <a:gd name="connsiteY2-24" fmla="*/ 2489 h 20420"/>
              <a:gd name="connsiteX3-25" fmla="*/ 18609 w 20769"/>
              <a:gd name="connsiteY3-26" fmla="*/ 98 h 20420"/>
              <a:gd name="connsiteX4-27" fmla="*/ 20769 w 20769"/>
              <a:gd name="connsiteY4-28" fmla="*/ 1170 h 20420"/>
              <a:gd name="connsiteX5-29" fmla="*/ 19569 w 20769"/>
              <a:gd name="connsiteY5-30" fmla="*/ 3243 h 20420"/>
              <a:gd name="connsiteX6-31" fmla="*/ 10644 w 20769"/>
              <a:gd name="connsiteY6-32" fmla="*/ 20420 h 20420"/>
              <a:gd name="connsiteX7-33" fmla="*/ 0 w 20769"/>
              <a:gd name="connsiteY7-34" fmla="*/ 2736 h 20420"/>
              <a:gd name="connsiteX8-35" fmla="*/ 4629 w 20769"/>
              <a:gd name="connsiteY8-36" fmla="*/ 2489 h 20420"/>
              <a:gd name="connsiteX9-37" fmla="*/ 4629 w 20769"/>
              <a:gd name="connsiteY9-38" fmla="*/ 2489 h 20420"/>
              <a:gd name="connsiteX0-39" fmla="*/ 4629 w 20083"/>
              <a:gd name="connsiteY0-40" fmla="*/ 2489 h 20420"/>
              <a:gd name="connsiteX1-41" fmla="*/ 9384 w 20083"/>
              <a:gd name="connsiteY1-42" fmla="*/ 16 h 20420"/>
              <a:gd name="connsiteX2-43" fmla="*/ 15308 w 20083"/>
              <a:gd name="connsiteY2-44" fmla="*/ 2489 h 20420"/>
              <a:gd name="connsiteX3-45" fmla="*/ 18609 w 20083"/>
              <a:gd name="connsiteY3-46" fmla="*/ 98 h 20420"/>
              <a:gd name="connsiteX4-47" fmla="*/ 19569 w 20083"/>
              <a:gd name="connsiteY4-48" fmla="*/ 3243 h 20420"/>
              <a:gd name="connsiteX5-49" fmla="*/ 10644 w 20083"/>
              <a:gd name="connsiteY5-50" fmla="*/ 20420 h 20420"/>
              <a:gd name="connsiteX6-51" fmla="*/ 0 w 20083"/>
              <a:gd name="connsiteY6-52" fmla="*/ 2736 h 20420"/>
              <a:gd name="connsiteX7-53" fmla="*/ 4629 w 20083"/>
              <a:gd name="connsiteY7-54" fmla="*/ 2489 h 20420"/>
              <a:gd name="connsiteX8-55" fmla="*/ 4629 w 20083"/>
              <a:gd name="connsiteY8-56" fmla="*/ 2489 h 204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20083" h="20420">
                <a:moveTo>
                  <a:pt x="4629" y="2489"/>
                </a:moveTo>
                <a:cubicBezTo>
                  <a:pt x="4629" y="2489"/>
                  <a:pt x="7404" y="-232"/>
                  <a:pt x="9384" y="16"/>
                </a:cubicBezTo>
                <a:cubicBezTo>
                  <a:pt x="11364" y="263"/>
                  <a:pt x="14618" y="2695"/>
                  <a:pt x="15308" y="2489"/>
                </a:cubicBezTo>
                <a:cubicBezTo>
                  <a:pt x="15999" y="2283"/>
                  <a:pt x="17899" y="-28"/>
                  <a:pt x="18609" y="98"/>
                </a:cubicBezTo>
                <a:cubicBezTo>
                  <a:pt x="19319" y="224"/>
                  <a:pt x="20896" y="-144"/>
                  <a:pt x="19569" y="3243"/>
                </a:cubicBezTo>
                <a:lnTo>
                  <a:pt x="10644" y="20420"/>
                </a:lnTo>
                <a:lnTo>
                  <a:pt x="0" y="2736"/>
                </a:lnTo>
                <a:lnTo>
                  <a:pt x="4629" y="2489"/>
                </a:lnTo>
                <a:close/>
                <a:moveTo>
                  <a:pt x="4629" y="2489"/>
                </a:move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Freeform: Shape 66">
            <a:extLst>
              <a:ext uri="{FF2B5EF4-FFF2-40B4-BE49-F238E27FC236}">
                <a16:creationId xmlns:a16="http://schemas.microsoft.com/office/drawing/2014/main" xmlns="" id="{81DF66F5-DCDE-4A32-BE5C-B6B0E001622D}"/>
              </a:ext>
            </a:extLst>
          </p:cNvPr>
          <p:cNvSpPr/>
          <p:nvPr/>
        </p:nvSpPr>
        <p:spPr bwMode="auto">
          <a:xfrm>
            <a:off x="6071378" y="5876174"/>
            <a:ext cx="341478" cy="27364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11023" y="21600"/>
                </a:lnTo>
                <a:lnTo>
                  <a:pt x="21600" y="0"/>
                </a:lnTo>
                <a:cubicBezTo>
                  <a:pt x="19769" y="1711"/>
                  <a:pt x="15948" y="3022"/>
                  <a:pt x="11052" y="3022"/>
                </a:cubicBezTo>
                <a:cubicBezTo>
                  <a:pt x="6050" y="3021"/>
                  <a:pt x="1767" y="1777"/>
                  <a:pt x="0" y="0"/>
                </a:cubicBezTo>
                <a:close/>
                <a:moveTo>
                  <a:pt x="0" y="0"/>
                </a:moveTo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Freeform: Shape 67">
            <a:extLst>
              <a:ext uri="{FF2B5EF4-FFF2-40B4-BE49-F238E27FC236}">
                <a16:creationId xmlns:a16="http://schemas.microsoft.com/office/drawing/2014/main" xmlns="" id="{33862D1D-BABB-4F20-8778-B5F4522D8383}"/>
              </a:ext>
            </a:extLst>
          </p:cNvPr>
          <p:cNvSpPr/>
          <p:nvPr/>
        </p:nvSpPr>
        <p:spPr bwMode="auto">
          <a:xfrm>
            <a:off x="6013735" y="1960141"/>
            <a:ext cx="415640" cy="353858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5445" y="21054"/>
                </a:moveTo>
                <a:cubicBezTo>
                  <a:pt x="15409" y="21356"/>
                  <a:pt x="13316" y="21600"/>
                  <a:pt x="10737" y="21600"/>
                </a:cubicBezTo>
                <a:cubicBezTo>
                  <a:pt x="8157" y="21600"/>
                  <a:pt x="6067" y="21356"/>
                  <a:pt x="6024" y="21054"/>
                </a:cubicBezTo>
                <a:cubicBezTo>
                  <a:pt x="6024" y="21054"/>
                  <a:pt x="6013" y="17098"/>
                  <a:pt x="6013" y="13916"/>
                </a:cubicBezTo>
                <a:cubicBezTo>
                  <a:pt x="6013" y="13907"/>
                  <a:pt x="5988" y="1279"/>
                  <a:pt x="5988" y="1270"/>
                </a:cubicBezTo>
                <a:lnTo>
                  <a:pt x="0" y="1270"/>
                </a:lnTo>
                <a:lnTo>
                  <a:pt x="10800" y="0"/>
                </a:lnTo>
                <a:lnTo>
                  <a:pt x="21600" y="1270"/>
                </a:lnTo>
                <a:lnTo>
                  <a:pt x="15413" y="1270"/>
                </a:lnTo>
                <a:cubicBezTo>
                  <a:pt x="15413" y="1312"/>
                  <a:pt x="15409" y="13974"/>
                  <a:pt x="15406" y="14017"/>
                </a:cubicBezTo>
                <a:cubicBezTo>
                  <a:pt x="15406" y="14102"/>
                  <a:pt x="15403" y="14187"/>
                  <a:pt x="15403" y="14274"/>
                </a:cubicBezTo>
                <a:cubicBezTo>
                  <a:pt x="15359" y="17168"/>
                  <a:pt x="15448" y="21054"/>
                  <a:pt x="15445" y="21054"/>
                </a:cubicBezTo>
                <a:close/>
                <a:moveTo>
                  <a:pt x="15445" y="21054"/>
                </a:moveTo>
              </a:path>
            </a:pathLst>
          </a:custGeom>
          <a:solidFill>
            <a:srgbClr val="06A7DB"/>
          </a:solidFill>
          <a:ln>
            <a:noFill/>
          </a:ln>
        </p:spPr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" name="Freeform: Shape 68">
            <a:extLst>
              <a:ext uri="{FF2B5EF4-FFF2-40B4-BE49-F238E27FC236}">
                <a16:creationId xmlns:a16="http://schemas.microsoft.com/office/drawing/2014/main" xmlns="" id="{905962D8-A2A4-4B49-93A4-03784967B0C6}"/>
              </a:ext>
            </a:extLst>
          </p:cNvPr>
          <p:cNvSpPr/>
          <p:nvPr/>
        </p:nvSpPr>
        <p:spPr bwMode="auto">
          <a:xfrm>
            <a:off x="5043281" y="2749105"/>
            <a:ext cx="1087999" cy="273551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1644"/>
                </a:moveTo>
                <a:lnTo>
                  <a:pt x="4131" y="0"/>
                </a:lnTo>
                <a:lnTo>
                  <a:pt x="4131" y="911"/>
                </a:lnTo>
                <a:cubicBezTo>
                  <a:pt x="4469" y="912"/>
                  <a:pt x="9374" y="914"/>
                  <a:pt x="10965" y="925"/>
                </a:cubicBezTo>
                <a:cubicBezTo>
                  <a:pt x="15048" y="952"/>
                  <a:pt x="21600" y="2005"/>
                  <a:pt x="21600" y="6000"/>
                </a:cubicBezTo>
                <a:cubicBezTo>
                  <a:pt x="21600" y="10118"/>
                  <a:pt x="21596" y="20893"/>
                  <a:pt x="21596" y="20893"/>
                </a:cubicBezTo>
                <a:cubicBezTo>
                  <a:pt x="21581" y="21284"/>
                  <a:pt x="20781" y="21600"/>
                  <a:pt x="19794" y="21600"/>
                </a:cubicBezTo>
                <a:cubicBezTo>
                  <a:pt x="18807" y="21600"/>
                  <a:pt x="18007" y="21284"/>
                  <a:pt x="17993" y="20893"/>
                </a:cubicBezTo>
                <a:cubicBezTo>
                  <a:pt x="17992" y="20893"/>
                  <a:pt x="18029" y="9551"/>
                  <a:pt x="18005" y="5769"/>
                </a:cubicBezTo>
                <a:cubicBezTo>
                  <a:pt x="17992" y="3770"/>
                  <a:pt x="14109" y="2346"/>
                  <a:pt x="11307" y="2346"/>
                </a:cubicBezTo>
                <a:lnTo>
                  <a:pt x="4131" y="2346"/>
                </a:lnTo>
                <a:lnTo>
                  <a:pt x="4131" y="3288"/>
                </a:lnTo>
                <a:lnTo>
                  <a:pt x="0" y="1644"/>
                </a:lnTo>
                <a:close/>
                <a:moveTo>
                  <a:pt x="0" y="1644"/>
                </a:moveTo>
              </a:path>
            </a:pathLst>
          </a:custGeom>
          <a:solidFill>
            <a:srgbClr val="92D050"/>
          </a:solidFill>
          <a:ln>
            <a:noFill/>
          </a:ln>
        </p:spPr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Freeform: Shape 69">
            <a:extLst>
              <a:ext uri="{FF2B5EF4-FFF2-40B4-BE49-F238E27FC236}">
                <a16:creationId xmlns:a16="http://schemas.microsoft.com/office/drawing/2014/main" xmlns="" id="{8C559436-4E66-4E2B-AB54-8433C9F1642B}"/>
              </a:ext>
            </a:extLst>
          </p:cNvPr>
          <p:cNvSpPr/>
          <p:nvPr/>
        </p:nvSpPr>
        <p:spPr bwMode="auto">
          <a:xfrm>
            <a:off x="5058326" y="3457196"/>
            <a:ext cx="895225" cy="201895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2227"/>
                </a:moveTo>
                <a:lnTo>
                  <a:pt x="5020" y="0"/>
                </a:lnTo>
                <a:lnTo>
                  <a:pt x="5020" y="1235"/>
                </a:lnTo>
                <a:cubicBezTo>
                  <a:pt x="5431" y="1235"/>
                  <a:pt x="6742" y="1238"/>
                  <a:pt x="8676" y="1253"/>
                </a:cubicBezTo>
                <a:cubicBezTo>
                  <a:pt x="13637" y="1290"/>
                  <a:pt x="21600" y="2716"/>
                  <a:pt x="21600" y="8129"/>
                </a:cubicBezTo>
                <a:cubicBezTo>
                  <a:pt x="21600" y="13707"/>
                  <a:pt x="21595" y="20642"/>
                  <a:pt x="21595" y="20642"/>
                </a:cubicBezTo>
                <a:cubicBezTo>
                  <a:pt x="21576" y="21172"/>
                  <a:pt x="20604" y="21600"/>
                  <a:pt x="19405" y="21600"/>
                </a:cubicBezTo>
                <a:cubicBezTo>
                  <a:pt x="18206" y="21600"/>
                  <a:pt x="17233" y="21172"/>
                  <a:pt x="17216" y="20642"/>
                </a:cubicBezTo>
                <a:cubicBezTo>
                  <a:pt x="17215" y="20642"/>
                  <a:pt x="17260" y="12940"/>
                  <a:pt x="17231" y="7816"/>
                </a:cubicBezTo>
                <a:cubicBezTo>
                  <a:pt x="17215" y="5108"/>
                  <a:pt x="12497" y="3178"/>
                  <a:pt x="9091" y="3178"/>
                </a:cubicBezTo>
                <a:lnTo>
                  <a:pt x="5020" y="3178"/>
                </a:lnTo>
                <a:lnTo>
                  <a:pt x="5020" y="4455"/>
                </a:lnTo>
                <a:lnTo>
                  <a:pt x="0" y="2227"/>
                </a:lnTo>
                <a:close/>
                <a:moveTo>
                  <a:pt x="0" y="2227"/>
                </a:moveTo>
              </a:path>
            </a:pathLst>
          </a:custGeom>
          <a:solidFill>
            <a:srgbClr val="92D050"/>
          </a:solidFill>
          <a:ln>
            <a:noFill/>
          </a:ln>
        </p:spPr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Freeform: Shape 70">
            <a:extLst>
              <a:ext uri="{FF2B5EF4-FFF2-40B4-BE49-F238E27FC236}">
                <a16:creationId xmlns:a16="http://schemas.microsoft.com/office/drawing/2014/main" xmlns="" id="{12E62B32-C205-4466-ABEA-332631E4A549}"/>
              </a:ext>
            </a:extLst>
          </p:cNvPr>
          <p:cNvSpPr/>
          <p:nvPr/>
        </p:nvSpPr>
        <p:spPr bwMode="auto">
          <a:xfrm>
            <a:off x="6486941" y="3457196"/>
            <a:ext cx="895225" cy="201895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227"/>
                </a:moveTo>
                <a:lnTo>
                  <a:pt x="16580" y="0"/>
                </a:lnTo>
                <a:lnTo>
                  <a:pt x="16580" y="1235"/>
                </a:lnTo>
                <a:cubicBezTo>
                  <a:pt x="16170" y="1235"/>
                  <a:pt x="14858" y="1238"/>
                  <a:pt x="12924" y="1253"/>
                </a:cubicBezTo>
                <a:cubicBezTo>
                  <a:pt x="7963" y="1290"/>
                  <a:pt x="0" y="2716"/>
                  <a:pt x="0" y="8129"/>
                </a:cubicBezTo>
                <a:cubicBezTo>
                  <a:pt x="0" y="13707"/>
                  <a:pt x="5" y="20642"/>
                  <a:pt x="5" y="20642"/>
                </a:cubicBezTo>
                <a:cubicBezTo>
                  <a:pt x="24" y="21172"/>
                  <a:pt x="996" y="21600"/>
                  <a:pt x="2195" y="21600"/>
                </a:cubicBezTo>
                <a:cubicBezTo>
                  <a:pt x="3394" y="21600"/>
                  <a:pt x="4367" y="21172"/>
                  <a:pt x="4383" y="20642"/>
                </a:cubicBezTo>
                <a:cubicBezTo>
                  <a:pt x="4385" y="20642"/>
                  <a:pt x="4339" y="12940"/>
                  <a:pt x="4369" y="7816"/>
                </a:cubicBezTo>
                <a:cubicBezTo>
                  <a:pt x="4385" y="5108"/>
                  <a:pt x="9103" y="3178"/>
                  <a:pt x="12509" y="3178"/>
                </a:cubicBezTo>
                <a:lnTo>
                  <a:pt x="16580" y="3178"/>
                </a:lnTo>
                <a:lnTo>
                  <a:pt x="16580" y="4455"/>
                </a:lnTo>
                <a:lnTo>
                  <a:pt x="21600" y="2227"/>
                </a:lnTo>
                <a:close/>
                <a:moveTo>
                  <a:pt x="21600" y="2227"/>
                </a:moveTo>
              </a:path>
            </a:pathLst>
          </a:custGeom>
          <a:solidFill>
            <a:srgbClr val="92D050"/>
          </a:solidFill>
          <a:ln>
            <a:noFill/>
          </a:ln>
        </p:spPr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Freeform: Shape 71">
            <a:extLst>
              <a:ext uri="{FF2B5EF4-FFF2-40B4-BE49-F238E27FC236}">
                <a16:creationId xmlns:a16="http://schemas.microsoft.com/office/drawing/2014/main" xmlns="" id="{AEEE5523-25E5-4898-96CF-DCCC8EE75A28}"/>
              </a:ext>
            </a:extLst>
          </p:cNvPr>
          <p:cNvSpPr/>
          <p:nvPr/>
        </p:nvSpPr>
        <p:spPr bwMode="auto">
          <a:xfrm>
            <a:off x="6306391" y="2750045"/>
            <a:ext cx="1087999" cy="273457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1644"/>
                </a:moveTo>
                <a:lnTo>
                  <a:pt x="17469" y="0"/>
                </a:lnTo>
                <a:lnTo>
                  <a:pt x="17469" y="911"/>
                </a:lnTo>
                <a:cubicBezTo>
                  <a:pt x="17131" y="912"/>
                  <a:pt x="12226" y="914"/>
                  <a:pt x="10635" y="925"/>
                </a:cubicBezTo>
                <a:cubicBezTo>
                  <a:pt x="6552" y="952"/>
                  <a:pt x="0" y="2005"/>
                  <a:pt x="0" y="6000"/>
                </a:cubicBezTo>
                <a:cubicBezTo>
                  <a:pt x="0" y="10118"/>
                  <a:pt x="4" y="20893"/>
                  <a:pt x="4" y="20893"/>
                </a:cubicBezTo>
                <a:cubicBezTo>
                  <a:pt x="20" y="21284"/>
                  <a:pt x="820" y="21600"/>
                  <a:pt x="1806" y="21600"/>
                </a:cubicBezTo>
                <a:cubicBezTo>
                  <a:pt x="2793" y="21600"/>
                  <a:pt x="3593" y="21284"/>
                  <a:pt x="3607" y="20893"/>
                </a:cubicBezTo>
                <a:cubicBezTo>
                  <a:pt x="3608" y="20893"/>
                  <a:pt x="3571" y="9551"/>
                  <a:pt x="3595" y="5769"/>
                </a:cubicBezTo>
                <a:cubicBezTo>
                  <a:pt x="3608" y="3770"/>
                  <a:pt x="7491" y="2346"/>
                  <a:pt x="10293" y="2346"/>
                </a:cubicBezTo>
                <a:lnTo>
                  <a:pt x="17469" y="2346"/>
                </a:lnTo>
                <a:lnTo>
                  <a:pt x="17469" y="3288"/>
                </a:lnTo>
                <a:lnTo>
                  <a:pt x="21600" y="1644"/>
                </a:lnTo>
                <a:close/>
                <a:moveTo>
                  <a:pt x="21600" y="1644"/>
                </a:moveTo>
              </a:path>
            </a:pathLst>
          </a:custGeom>
          <a:solidFill>
            <a:srgbClr val="92D050"/>
          </a:solidFill>
          <a:ln>
            <a:noFill/>
          </a:ln>
        </p:spPr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Rectangle 73">
            <a:extLst>
              <a:ext uri="{FF2B5EF4-FFF2-40B4-BE49-F238E27FC236}">
                <a16:creationId xmlns:a16="http://schemas.microsoft.com/office/drawing/2014/main" xmlns="" id="{F67A8A06-3F57-42D5-A7D7-1E2464997320}"/>
              </a:ext>
            </a:extLst>
          </p:cNvPr>
          <p:cNvSpPr/>
          <p:nvPr/>
        </p:nvSpPr>
        <p:spPr>
          <a:xfrm>
            <a:off x="7451958" y="2598782"/>
            <a:ext cx="734175" cy="507832"/>
          </a:xfrm>
          <a:prstGeom prst="rect">
            <a:avLst/>
          </a:prstGeom>
          <a:effectLst/>
        </p:spPr>
        <p:txBody>
          <a:bodyPr wrap="none" lIns="0" tIns="0" rIns="0" bIns="0" anchor="ctr">
            <a:norm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>
                <a:ln>
                  <a:noFill/>
                </a:ln>
                <a:solidFill>
                  <a:srgbClr val="283351"/>
                </a:solidFill>
                <a:effectLst/>
                <a:uLnTx/>
                <a:uFillTx/>
                <a:latin typeface="Century Gothic" panose="020B0502020202020204" pitchFamily="34" charset="0"/>
              </a:rPr>
              <a:t>48%</a:t>
            </a:r>
          </a:p>
        </p:txBody>
      </p:sp>
      <p:sp>
        <p:nvSpPr>
          <p:cNvPr id="81" name="Rectangle 75">
            <a:extLst>
              <a:ext uri="{FF2B5EF4-FFF2-40B4-BE49-F238E27FC236}">
                <a16:creationId xmlns:a16="http://schemas.microsoft.com/office/drawing/2014/main" xmlns="" id="{F07C37D5-5B34-4A05-A968-EEBF18D13801}"/>
              </a:ext>
            </a:extLst>
          </p:cNvPr>
          <p:cNvSpPr/>
          <p:nvPr/>
        </p:nvSpPr>
        <p:spPr>
          <a:xfrm>
            <a:off x="7451958" y="3312257"/>
            <a:ext cx="734175" cy="507831"/>
          </a:xfrm>
          <a:prstGeom prst="rect">
            <a:avLst/>
          </a:prstGeom>
          <a:effectLst/>
        </p:spPr>
        <p:txBody>
          <a:bodyPr wrap="none" lIns="0" tIns="0" rIns="0" bIns="0" anchor="ctr">
            <a:norm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>
                <a:ln>
                  <a:noFill/>
                </a:ln>
                <a:solidFill>
                  <a:srgbClr val="283351"/>
                </a:solidFill>
                <a:effectLst/>
                <a:uLnTx/>
                <a:uFillTx/>
                <a:latin typeface="Century Gothic" panose="020B0502020202020204" pitchFamily="34" charset="0"/>
              </a:rPr>
              <a:t>15%</a:t>
            </a:r>
          </a:p>
        </p:txBody>
      </p:sp>
      <p:sp>
        <p:nvSpPr>
          <p:cNvPr id="82" name="Rectangle 77">
            <a:extLst>
              <a:ext uri="{FF2B5EF4-FFF2-40B4-BE49-F238E27FC236}">
                <a16:creationId xmlns:a16="http://schemas.microsoft.com/office/drawing/2014/main" xmlns="" id="{0ED30386-30ED-4F76-BE22-9029AA21E144}"/>
              </a:ext>
            </a:extLst>
          </p:cNvPr>
          <p:cNvSpPr/>
          <p:nvPr/>
        </p:nvSpPr>
        <p:spPr>
          <a:xfrm>
            <a:off x="4248925" y="3312257"/>
            <a:ext cx="734175" cy="507831"/>
          </a:xfrm>
          <a:prstGeom prst="rect">
            <a:avLst/>
          </a:prstGeom>
          <a:effectLst/>
        </p:spPr>
        <p:txBody>
          <a:bodyPr wrap="none" lIns="0" tIns="0" rIns="0" bIns="0" anchor="ctr">
            <a:norm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>
                <a:ln>
                  <a:noFill/>
                </a:ln>
                <a:solidFill>
                  <a:srgbClr val="283351"/>
                </a:solidFill>
                <a:effectLst/>
                <a:uLnTx/>
                <a:uFillTx/>
                <a:latin typeface="Century Gothic" panose="020B0502020202020204" pitchFamily="34" charset="0"/>
              </a:rPr>
              <a:t>75%</a:t>
            </a:r>
          </a:p>
        </p:txBody>
      </p:sp>
      <p:sp>
        <p:nvSpPr>
          <p:cNvPr id="83" name="Rectangle 79">
            <a:extLst>
              <a:ext uri="{FF2B5EF4-FFF2-40B4-BE49-F238E27FC236}">
                <a16:creationId xmlns:a16="http://schemas.microsoft.com/office/drawing/2014/main" xmlns="" id="{2A391CA4-080A-4C0A-B065-B6E76186C9CD}"/>
              </a:ext>
            </a:extLst>
          </p:cNvPr>
          <p:cNvSpPr/>
          <p:nvPr/>
        </p:nvSpPr>
        <p:spPr>
          <a:xfrm>
            <a:off x="4248925" y="2598782"/>
            <a:ext cx="734175" cy="507832"/>
          </a:xfrm>
          <a:prstGeom prst="rect">
            <a:avLst/>
          </a:prstGeom>
          <a:effectLst/>
        </p:spPr>
        <p:txBody>
          <a:bodyPr wrap="none" lIns="0" tIns="0" rIns="0" bIns="0" anchor="ctr">
            <a:norm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>
                <a:ln>
                  <a:noFill/>
                </a:ln>
                <a:solidFill>
                  <a:srgbClr val="283351"/>
                </a:solidFill>
                <a:effectLst/>
                <a:uLnTx/>
                <a:uFillTx/>
                <a:latin typeface="Century Gothic" panose="020B0502020202020204" pitchFamily="34" charset="0"/>
              </a:rPr>
              <a:t>65%</a:t>
            </a:r>
          </a:p>
        </p:txBody>
      </p:sp>
      <p:sp>
        <p:nvSpPr>
          <p:cNvPr id="84" name="Rectangle 81">
            <a:extLst>
              <a:ext uri="{FF2B5EF4-FFF2-40B4-BE49-F238E27FC236}">
                <a16:creationId xmlns:a16="http://schemas.microsoft.com/office/drawing/2014/main" xmlns="" id="{1B977410-70E4-424D-A8A9-0DA0C7A4EA1A}"/>
              </a:ext>
            </a:extLst>
          </p:cNvPr>
          <p:cNvSpPr/>
          <p:nvPr/>
        </p:nvSpPr>
        <p:spPr>
          <a:xfrm>
            <a:off x="5911376" y="1384584"/>
            <a:ext cx="734175" cy="507832"/>
          </a:xfrm>
          <a:prstGeom prst="rect">
            <a:avLst/>
          </a:prstGeom>
          <a:effectLst/>
        </p:spPr>
        <p:txBody>
          <a:bodyPr wrap="none" lIns="0" tIns="0" rIns="0" bIns="0" anchor="ctr">
            <a:norm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>
                <a:ln>
                  <a:noFill/>
                </a:ln>
                <a:solidFill>
                  <a:srgbClr val="283351"/>
                </a:solidFill>
                <a:effectLst/>
                <a:uLnTx/>
                <a:uFillTx/>
                <a:latin typeface="Century Gothic" panose="020B0502020202020204" pitchFamily="34" charset="0"/>
              </a:rPr>
              <a:t>56%</a:t>
            </a:r>
          </a:p>
        </p:txBody>
      </p:sp>
      <p:sp>
        <p:nvSpPr>
          <p:cNvPr id="85" name="Text Placeholder 5">
            <a:extLst>
              <a:ext uri="{FF2B5EF4-FFF2-40B4-BE49-F238E27FC236}">
                <a16:creationId xmlns:a16="http://schemas.microsoft.com/office/drawing/2014/main" xmlns="" id="{82BF57E5-EDE8-411B-85F2-F27C4BDB3EF0}"/>
              </a:ext>
            </a:extLst>
          </p:cNvPr>
          <p:cNvSpPr txBox="1">
            <a:spLocks/>
          </p:cNvSpPr>
          <p:nvPr/>
        </p:nvSpPr>
        <p:spPr>
          <a:xfrm>
            <a:off x="6883361" y="1384584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86" name="Text Placeholder 5">
            <a:extLst>
              <a:ext uri="{FF2B5EF4-FFF2-40B4-BE49-F238E27FC236}">
                <a16:creationId xmlns:a16="http://schemas.microsoft.com/office/drawing/2014/main" xmlns="" id="{A7348877-1857-46EB-91D9-70426B81B613}"/>
              </a:ext>
            </a:extLst>
          </p:cNvPr>
          <p:cNvSpPr txBox="1">
            <a:spLocks/>
          </p:cNvSpPr>
          <p:nvPr/>
        </p:nvSpPr>
        <p:spPr>
          <a:xfrm>
            <a:off x="6883361" y="1651283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7" name="Text Placeholder 5">
            <a:extLst>
              <a:ext uri="{FF2B5EF4-FFF2-40B4-BE49-F238E27FC236}">
                <a16:creationId xmlns:a16="http://schemas.microsoft.com/office/drawing/2014/main" xmlns="" id="{836BAC6D-C2DC-4EF8-BC53-A0E459A4484B}"/>
              </a:ext>
            </a:extLst>
          </p:cNvPr>
          <p:cNvSpPr txBox="1">
            <a:spLocks/>
          </p:cNvSpPr>
          <p:nvPr/>
        </p:nvSpPr>
        <p:spPr>
          <a:xfrm>
            <a:off x="8416973" y="2574267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88" name="Text Placeholder 5">
            <a:extLst>
              <a:ext uri="{FF2B5EF4-FFF2-40B4-BE49-F238E27FC236}">
                <a16:creationId xmlns:a16="http://schemas.microsoft.com/office/drawing/2014/main" xmlns="" id="{47568C5F-1257-4727-AE65-0A8A91305DAE}"/>
              </a:ext>
            </a:extLst>
          </p:cNvPr>
          <p:cNvSpPr txBox="1">
            <a:spLocks/>
          </p:cNvSpPr>
          <p:nvPr/>
        </p:nvSpPr>
        <p:spPr>
          <a:xfrm>
            <a:off x="8416973" y="2840966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9" name="Text Placeholder 5">
            <a:extLst>
              <a:ext uri="{FF2B5EF4-FFF2-40B4-BE49-F238E27FC236}">
                <a16:creationId xmlns:a16="http://schemas.microsoft.com/office/drawing/2014/main" xmlns="" id="{FF68AD2C-AC73-4B06-824D-837462E6C0AF}"/>
              </a:ext>
            </a:extLst>
          </p:cNvPr>
          <p:cNvSpPr txBox="1">
            <a:spLocks/>
          </p:cNvSpPr>
          <p:nvPr/>
        </p:nvSpPr>
        <p:spPr>
          <a:xfrm>
            <a:off x="7460010" y="3891702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90" name="Text Placeholder 5">
            <a:extLst>
              <a:ext uri="{FF2B5EF4-FFF2-40B4-BE49-F238E27FC236}">
                <a16:creationId xmlns:a16="http://schemas.microsoft.com/office/drawing/2014/main" xmlns="" id="{7602C310-B07C-4FBB-AC30-A5B8750431AC}"/>
              </a:ext>
            </a:extLst>
          </p:cNvPr>
          <p:cNvSpPr txBox="1">
            <a:spLocks/>
          </p:cNvSpPr>
          <p:nvPr/>
        </p:nvSpPr>
        <p:spPr>
          <a:xfrm>
            <a:off x="7460010" y="4158401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91" name="Text Placeholder 5">
            <a:extLst>
              <a:ext uri="{FF2B5EF4-FFF2-40B4-BE49-F238E27FC236}">
                <a16:creationId xmlns:a16="http://schemas.microsoft.com/office/drawing/2014/main" xmlns="" id="{68A2B01F-D592-49C9-8D1A-F5659C13BAE3}"/>
              </a:ext>
            </a:extLst>
          </p:cNvPr>
          <p:cNvSpPr txBox="1">
            <a:spLocks/>
          </p:cNvSpPr>
          <p:nvPr/>
        </p:nvSpPr>
        <p:spPr>
          <a:xfrm>
            <a:off x="2336038" y="2649376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92" name="Text Placeholder 5">
            <a:extLst>
              <a:ext uri="{FF2B5EF4-FFF2-40B4-BE49-F238E27FC236}">
                <a16:creationId xmlns:a16="http://schemas.microsoft.com/office/drawing/2014/main" xmlns="" id="{D9639840-79A7-40F4-BE8D-6B5EBC4D8C40}"/>
              </a:ext>
            </a:extLst>
          </p:cNvPr>
          <p:cNvSpPr txBox="1">
            <a:spLocks/>
          </p:cNvSpPr>
          <p:nvPr/>
        </p:nvSpPr>
        <p:spPr>
          <a:xfrm>
            <a:off x="1133691" y="2916075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93" name="Text Placeholder 5">
            <a:extLst>
              <a:ext uri="{FF2B5EF4-FFF2-40B4-BE49-F238E27FC236}">
                <a16:creationId xmlns:a16="http://schemas.microsoft.com/office/drawing/2014/main" xmlns="" id="{24AFABD7-EB40-459D-8B24-3E9AA2ADF039}"/>
              </a:ext>
            </a:extLst>
          </p:cNvPr>
          <p:cNvSpPr txBox="1">
            <a:spLocks/>
          </p:cNvSpPr>
          <p:nvPr/>
        </p:nvSpPr>
        <p:spPr>
          <a:xfrm>
            <a:off x="3318711" y="3930892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94" name="Text Placeholder 5">
            <a:extLst>
              <a:ext uri="{FF2B5EF4-FFF2-40B4-BE49-F238E27FC236}">
                <a16:creationId xmlns:a16="http://schemas.microsoft.com/office/drawing/2014/main" xmlns="" id="{A531A5AD-0A9E-409D-AEFA-821081BE75E7}"/>
              </a:ext>
            </a:extLst>
          </p:cNvPr>
          <p:cNvSpPr txBox="1">
            <a:spLocks/>
          </p:cNvSpPr>
          <p:nvPr/>
        </p:nvSpPr>
        <p:spPr>
          <a:xfrm>
            <a:off x="2116364" y="4197591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4584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F35A3F0-6828-4B79-955E-E8D84B87CD30}"/>
              </a:ext>
            </a:extLst>
          </p:cNvPr>
          <p:cNvGrpSpPr/>
          <p:nvPr/>
        </p:nvGrpSpPr>
        <p:grpSpPr>
          <a:xfrm>
            <a:off x="-13432" y="-41275"/>
            <a:ext cx="12897558" cy="7254875"/>
            <a:chOff x="692124" y="-41275"/>
            <a:chExt cx="12192001" cy="6857999"/>
          </a:xfrm>
        </p:grpSpPr>
        <p:sp>
          <p:nvSpPr>
            <p:cNvPr id="25" name="Rectangle 7">
              <a:extLst>
                <a:ext uri="{FF2B5EF4-FFF2-40B4-BE49-F238E27FC236}">
                  <a16:creationId xmlns:a16="http://schemas.microsoft.com/office/drawing/2014/main" xmlns="" id="{920AFF18-3133-4348-BE5F-EDC9A2D1B038}"/>
                </a:ext>
              </a:extLst>
            </p:cNvPr>
            <p:cNvSpPr/>
            <p:nvPr/>
          </p:nvSpPr>
          <p:spPr>
            <a:xfrm>
              <a:off x="692124" y="2495051"/>
              <a:ext cx="6481549" cy="1803729"/>
            </a:xfrm>
            <a:prstGeom prst="rect">
              <a:avLst/>
            </a:prstGeom>
            <a:solidFill>
              <a:srgbClr val="06A7DB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6" name="TextBox 14">
              <a:extLst>
                <a:ext uri="{FF2B5EF4-FFF2-40B4-BE49-F238E27FC236}">
                  <a16:creationId xmlns:a16="http://schemas.microsoft.com/office/drawing/2014/main" xmlns="" id="{E2188FC1-92B9-436A-9200-218BC0CE1AD2}"/>
                </a:ext>
              </a:extLst>
            </p:cNvPr>
            <p:cNvSpPr txBox="1"/>
            <p:nvPr/>
          </p:nvSpPr>
          <p:spPr>
            <a:xfrm>
              <a:off x="1092175" y="2796751"/>
              <a:ext cx="5695950" cy="120032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magna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sed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pulvinar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ultricies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purus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lectus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malesuada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libero, sit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commodo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magna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eros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quis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Lorem ipsum dolor sit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</a:p>
          </p:txBody>
        </p:sp>
        <p:sp>
          <p:nvSpPr>
            <p:cNvPr id="27" name="直角三角形 26">
              <a:extLst>
                <a:ext uri="{FF2B5EF4-FFF2-40B4-BE49-F238E27FC236}">
                  <a16:creationId xmlns:a16="http://schemas.microsoft.com/office/drawing/2014/main" xmlns="" id="{A0E176A8-112C-4F4F-B911-904A9DFE0421}"/>
                </a:ext>
              </a:extLst>
            </p:cNvPr>
            <p:cNvSpPr/>
            <p:nvPr/>
          </p:nvSpPr>
          <p:spPr>
            <a:xfrm flipH="1" flipV="1">
              <a:off x="10445725" y="-41275"/>
              <a:ext cx="2438400" cy="742950"/>
            </a:xfrm>
            <a:prstGeom prst="rtTriangle">
              <a:avLst/>
            </a:prstGeom>
            <a:solidFill>
              <a:srgbClr val="171D2B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pic>
          <p:nvPicPr>
            <p:cNvPr id="28" name="图片占位符 35">
              <a:extLst>
                <a:ext uri="{FF2B5EF4-FFF2-40B4-BE49-F238E27FC236}">
                  <a16:creationId xmlns:a16="http://schemas.microsoft.com/office/drawing/2014/main" xmlns="" id="{0A8196D1-85AF-45D2-AA7D-592DC9A69A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80" r="5280"/>
            <a:stretch>
              <a:fillRect/>
            </a:stretch>
          </p:blipFill>
          <p:spPr>
            <a:xfrm>
              <a:off x="4563543" y="727981"/>
              <a:ext cx="2610275" cy="1642420"/>
            </a:xfrm>
            <a:custGeom>
              <a:avLst/>
              <a:gdLst>
                <a:gd name="connsiteX0" fmla="*/ 0 w 2610275"/>
                <a:gd name="connsiteY0" fmla="*/ 0 h 1642420"/>
                <a:gd name="connsiteX1" fmla="*/ 2610275 w 2610275"/>
                <a:gd name="connsiteY1" fmla="*/ 0 h 1642420"/>
                <a:gd name="connsiteX2" fmla="*/ 2610275 w 2610275"/>
                <a:gd name="connsiteY2" fmla="*/ 1642420 h 1642420"/>
                <a:gd name="connsiteX3" fmla="*/ 0 w 2610275"/>
                <a:gd name="connsiteY3" fmla="*/ 1642420 h 164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0275" h="1642420">
                  <a:moveTo>
                    <a:pt x="0" y="0"/>
                  </a:moveTo>
                  <a:lnTo>
                    <a:pt x="2610275" y="0"/>
                  </a:lnTo>
                  <a:lnTo>
                    <a:pt x="2610275" y="1642420"/>
                  </a:lnTo>
                  <a:lnTo>
                    <a:pt x="0" y="1642420"/>
                  </a:lnTo>
                  <a:close/>
                </a:path>
              </a:pathLst>
            </a:custGeom>
          </p:spPr>
        </p:pic>
        <p:pic>
          <p:nvPicPr>
            <p:cNvPr id="32" name="图片占位符 46">
              <a:extLst>
                <a:ext uri="{FF2B5EF4-FFF2-40B4-BE49-F238E27FC236}">
                  <a16:creationId xmlns:a16="http://schemas.microsoft.com/office/drawing/2014/main" xmlns="" id="{D82D9D13-4433-4AFB-AC81-0EC3052E12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59" r="19559"/>
            <a:stretch>
              <a:fillRect/>
            </a:stretch>
          </p:blipFill>
          <p:spPr>
            <a:xfrm>
              <a:off x="7291139" y="-41275"/>
              <a:ext cx="2610275" cy="2411677"/>
            </a:xfrm>
            <a:custGeom>
              <a:avLst/>
              <a:gdLst>
                <a:gd name="connsiteX0" fmla="*/ 0 w 2610275"/>
                <a:gd name="connsiteY0" fmla="*/ 0 h 2411677"/>
                <a:gd name="connsiteX1" fmla="*/ 2610275 w 2610275"/>
                <a:gd name="connsiteY1" fmla="*/ 0 h 2411677"/>
                <a:gd name="connsiteX2" fmla="*/ 2610275 w 2610275"/>
                <a:gd name="connsiteY2" fmla="*/ 2411677 h 2411677"/>
                <a:gd name="connsiteX3" fmla="*/ 0 w 2610275"/>
                <a:gd name="connsiteY3" fmla="*/ 2411677 h 241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0275" h="2411677">
                  <a:moveTo>
                    <a:pt x="0" y="0"/>
                  </a:moveTo>
                  <a:lnTo>
                    <a:pt x="2610275" y="0"/>
                  </a:lnTo>
                  <a:lnTo>
                    <a:pt x="2610275" y="2411677"/>
                  </a:lnTo>
                  <a:lnTo>
                    <a:pt x="0" y="2411677"/>
                  </a:lnTo>
                  <a:close/>
                </a:path>
              </a:pathLst>
            </a:custGeom>
          </p:spPr>
        </p:pic>
        <p:pic>
          <p:nvPicPr>
            <p:cNvPr id="33" name="图片占位符 48">
              <a:extLst>
                <a:ext uri="{FF2B5EF4-FFF2-40B4-BE49-F238E27FC236}">
                  <a16:creationId xmlns:a16="http://schemas.microsoft.com/office/drawing/2014/main" xmlns="" id="{31E2B8B9-6646-45CA-AD11-01D5D61A66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05" r="9905"/>
            <a:stretch>
              <a:fillRect/>
            </a:stretch>
          </p:blipFill>
          <p:spPr>
            <a:xfrm>
              <a:off x="10018880" y="2495051"/>
              <a:ext cx="2865245" cy="1803729"/>
            </a:xfrm>
            <a:custGeom>
              <a:avLst/>
              <a:gdLst>
                <a:gd name="connsiteX0" fmla="*/ 0 w 2865245"/>
                <a:gd name="connsiteY0" fmla="*/ 0 h 1803729"/>
                <a:gd name="connsiteX1" fmla="*/ 2865245 w 2865245"/>
                <a:gd name="connsiteY1" fmla="*/ 0 h 1803729"/>
                <a:gd name="connsiteX2" fmla="*/ 2865245 w 2865245"/>
                <a:gd name="connsiteY2" fmla="*/ 1803729 h 1803729"/>
                <a:gd name="connsiteX3" fmla="*/ 0 w 2865245"/>
                <a:gd name="connsiteY3" fmla="*/ 1803729 h 1803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5245" h="1803729">
                  <a:moveTo>
                    <a:pt x="0" y="0"/>
                  </a:moveTo>
                  <a:lnTo>
                    <a:pt x="2865245" y="0"/>
                  </a:lnTo>
                  <a:lnTo>
                    <a:pt x="2865245" y="1803729"/>
                  </a:lnTo>
                  <a:lnTo>
                    <a:pt x="0" y="1803729"/>
                  </a:lnTo>
                  <a:close/>
                </a:path>
              </a:pathLst>
            </a:custGeom>
          </p:spPr>
        </p:pic>
        <p:pic>
          <p:nvPicPr>
            <p:cNvPr id="34" name="图片占位符 54">
              <a:extLst>
                <a:ext uri="{FF2B5EF4-FFF2-40B4-BE49-F238E27FC236}">
                  <a16:creationId xmlns:a16="http://schemas.microsoft.com/office/drawing/2014/main" xmlns="" id="{3610E310-BEBD-4122-B670-089428DD04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29" b="3829"/>
            <a:stretch>
              <a:fillRect/>
            </a:stretch>
          </p:blipFill>
          <p:spPr>
            <a:xfrm>
              <a:off x="10018880" y="4423212"/>
              <a:ext cx="2610275" cy="1642420"/>
            </a:xfrm>
            <a:custGeom>
              <a:avLst/>
              <a:gdLst>
                <a:gd name="connsiteX0" fmla="*/ 0 w 2610275"/>
                <a:gd name="connsiteY0" fmla="*/ 0 h 1642420"/>
                <a:gd name="connsiteX1" fmla="*/ 2610275 w 2610275"/>
                <a:gd name="connsiteY1" fmla="*/ 0 h 1642420"/>
                <a:gd name="connsiteX2" fmla="*/ 2610275 w 2610275"/>
                <a:gd name="connsiteY2" fmla="*/ 1642420 h 1642420"/>
                <a:gd name="connsiteX3" fmla="*/ 0 w 2610275"/>
                <a:gd name="connsiteY3" fmla="*/ 1642420 h 164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0275" h="1642420">
                  <a:moveTo>
                    <a:pt x="0" y="0"/>
                  </a:moveTo>
                  <a:lnTo>
                    <a:pt x="2610275" y="0"/>
                  </a:lnTo>
                  <a:lnTo>
                    <a:pt x="2610275" y="1642420"/>
                  </a:lnTo>
                  <a:lnTo>
                    <a:pt x="0" y="1642420"/>
                  </a:lnTo>
                  <a:close/>
                </a:path>
              </a:pathLst>
            </a:custGeom>
          </p:spPr>
        </p:pic>
        <p:pic>
          <p:nvPicPr>
            <p:cNvPr id="35" name="图片占位符 52">
              <a:extLst>
                <a:ext uri="{FF2B5EF4-FFF2-40B4-BE49-F238E27FC236}">
                  <a16:creationId xmlns:a16="http://schemas.microsoft.com/office/drawing/2014/main" xmlns="" id="{7F465917-F5AE-4A5E-A0A2-95262CC188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48" r="31348"/>
            <a:stretch>
              <a:fillRect/>
            </a:stretch>
          </p:blipFill>
          <p:spPr>
            <a:xfrm>
              <a:off x="7291139" y="4423427"/>
              <a:ext cx="2610275" cy="2393297"/>
            </a:xfrm>
            <a:custGeom>
              <a:avLst/>
              <a:gdLst>
                <a:gd name="connsiteX0" fmla="*/ 0 w 2610275"/>
                <a:gd name="connsiteY0" fmla="*/ 0 h 2393297"/>
                <a:gd name="connsiteX1" fmla="*/ 2610275 w 2610275"/>
                <a:gd name="connsiteY1" fmla="*/ 0 h 2393297"/>
                <a:gd name="connsiteX2" fmla="*/ 2610275 w 2610275"/>
                <a:gd name="connsiteY2" fmla="*/ 2393297 h 2393297"/>
                <a:gd name="connsiteX3" fmla="*/ 0 w 2610275"/>
                <a:gd name="connsiteY3" fmla="*/ 2393297 h 2393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0275" h="2393297">
                  <a:moveTo>
                    <a:pt x="0" y="0"/>
                  </a:moveTo>
                  <a:lnTo>
                    <a:pt x="2610275" y="0"/>
                  </a:lnTo>
                  <a:lnTo>
                    <a:pt x="2610275" y="2393297"/>
                  </a:lnTo>
                  <a:lnTo>
                    <a:pt x="0" y="2393297"/>
                  </a:lnTo>
                  <a:close/>
                </a:path>
              </a:pathLst>
            </a:custGeom>
          </p:spPr>
        </p:pic>
        <p:pic>
          <p:nvPicPr>
            <p:cNvPr id="36" name="图片占位符 50">
              <a:extLst>
                <a:ext uri="{FF2B5EF4-FFF2-40B4-BE49-F238E27FC236}">
                  <a16:creationId xmlns:a16="http://schemas.microsoft.com/office/drawing/2014/main" xmlns="" id="{6708E426-9DC6-46A2-B8B4-41F92822846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23" r="1723"/>
            <a:stretch>
              <a:fillRect/>
            </a:stretch>
          </p:blipFill>
          <p:spPr>
            <a:xfrm>
              <a:off x="7291139" y="2495051"/>
              <a:ext cx="2610275" cy="1803729"/>
            </a:xfrm>
            <a:custGeom>
              <a:avLst/>
              <a:gdLst>
                <a:gd name="connsiteX0" fmla="*/ 0 w 2610275"/>
                <a:gd name="connsiteY0" fmla="*/ 0 h 1803729"/>
                <a:gd name="connsiteX1" fmla="*/ 2610275 w 2610275"/>
                <a:gd name="connsiteY1" fmla="*/ 0 h 1803729"/>
                <a:gd name="connsiteX2" fmla="*/ 2610275 w 2610275"/>
                <a:gd name="connsiteY2" fmla="*/ 1803729 h 1803729"/>
                <a:gd name="connsiteX3" fmla="*/ 0 w 2610275"/>
                <a:gd name="connsiteY3" fmla="*/ 1803729 h 1803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0275" h="1803729">
                  <a:moveTo>
                    <a:pt x="0" y="0"/>
                  </a:moveTo>
                  <a:lnTo>
                    <a:pt x="2610275" y="0"/>
                  </a:lnTo>
                  <a:lnTo>
                    <a:pt x="2610275" y="1803729"/>
                  </a:lnTo>
                  <a:lnTo>
                    <a:pt x="0" y="1803729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419570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734184" y="2680221"/>
            <a:ext cx="1888128" cy="983371"/>
            <a:chOff x="3913901" y="5865040"/>
            <a:chExt cx="3322518" cy="1730427"/>
          </a:xfrm>
        </p:grpSpPr>
        <p:cxnSp>
          <p:nvCxnSpPr>
            <p:cNvPr id="49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0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583166" y="2637792"/>
            <a:ext cx="1054224" cy="1054499"/>
            <a:chOff x="7683929" y="9649657"/>
            <a:chExt cx="1999231" cy="1999752"/>
          </a:xfrm>
        </p:grpSpPr>
        <p:grpSp>
          <p:nvGrpSpPr>
            <p:cNvPr id="79" name="Group 78"/>
            <p:cNvGrpSpPr/>
            <p:nvPr/>
          </p:nvGrpSpPr>
          <p:grpSpPr>
            <a:xfrm rot="21316916">
              <a:off x="7683929" y="9649657"/>
              <a:ext cx="1999231" cy="1999752"/>
              <a:chOff x="5013110" y="5059616"/>
              <a:chExt cx="3378533" cy="3379413"/>
            </a:xfrm>
          </p:grpSpPr>
          <p:sp>
            <p:nvSpPr>
              <p:cNvPr id="82" name="Oval 81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43CA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80" name="Freeform 3"/>
            <p:cNvSpPr>
              <a:spLocks noChangeArrowheads="1"/>
            </p:cNvSpPr>
            <p:nvPr/>
          </p:nvSpPr>
          <p:spPr bwMode="auto">
            <a:xfrm>
              <a:off x="8300770" y="10295371"/>
              <a:ext cx="804670" cy="648009"/>
            </a:xfrm>
            <a:custGeom>
              <a:avLst/>
              <a:gdLst>
                <a:gd name="T0" fmla="*/ 487 w 497"/>
                <a:gd name="T1" fmla="*/ 71 h 400"/>
                <a:gd name="T2" fmla="*/ 487 w 497"/>
                <a:gd name="T3" fmla="*/ 71 h 400"/>
                <a:gd name="T4" fmla="*/ 372 w 497"/>
                <a:gd name="T5" fmla="*/ 0 h 400"/>
                <a:gd name="T6" fmla="*/ 354 w 497"/>
                <a:gd name="T7" fmla="*/ 0 h 400"/>
                <a:gd name="T8" fmla="*/ 248 w 497"/>
                <a:gd name="T9" fmla="*/ 71 h 400"/>
                <a:gd name="T10" fmla="*/ 142 w 497"/>
                <a:gd name="T11" fmla="*/ 0 h 400"/>
                <a:gd name="T12" fmla="*/ 123 w 497"/>
                <a:gd name="T13" fmla="*/ 0 h 400"/>
                <a:gd name="T14" fmla="*/ 8 w 497"/>
                <a:gd name="T15" fmla="*/ 71 h 400"/>
                <a:gd name="T16" fmla="*/ 0 w 497"/>
                <a:gd name="T17" fmla="*/ 89 h 400"/>
                <a:gd name="T18" fmla="*/ 0 w 497"/>
                <a:gd name="T19" fmla="*/ 382 h 400"/>
                <a:gd name="T20" fmla="*/ 8 w 497"/>
                <a:gd name="T21" fmla="*/ 390 h 400"/>
                <a:gd name="T22" fmla="*/ 26 w 497"/>
                <a:gd name="T23" fmla="*/ 390 h 400"/>
                <a:gd name="T24" fmla="*/ 132 w 497"/>
                <a:gd name="T25" fmla="*/ 328 h 400"/>
                <a:gd name="T26" fmla="*/ 239 w 497"/>
                <a:gd name="T27" fmla="*/ 390 h 400"/>
                <a:gd name="T28" fmla="*/ 257 w 497"/>
                <a:gd name="T29" fmla="*/ 390 h 400"/>
                <a:gd name="T30" fmla="*/ 363 w 497"/>
                <a:gd name="T31" fmla="*/ 328 h 400"/>
                <a:gd name="T32" fmla="*/ 470 w 497"/>
                <a:gd name="T33" fmla="*/ 390 h 400"/>
                <a:gd name="T34" fmla="*/ 478 w 497"/>
                <a:gd name="T35" fmla="*/ 399 h 400"/>
                <a:gd name="T36" fmla="*/ 487 w 497"/>
                <a:gd name="T37" fmla="*/ 390 h 400"/>
                <a:gd name="T38" fmla="*/ 496 w 497"/>
                <a:gd name="T39" fmla="*/ 382 h 400"/>
                <a:gd name="T40" fmla="*/ 496 w 497"/>
                <a:gd name="T41" fmla="*/ 89 h 400"/>
                <a:gd name="T42" fmla="*/ 487 w 497"/>
                <a:gd name="T43" fmla="*/ 71 h 400"/>
                <a:gd name="T44" fmla="*/ 115 w 497"/>
                <a:gd name="T45" fmla="*/ 293 h 400"/>
                <a:gd name="T46" fmla="*/ 115 w 497"/>
                <a:gd name="T47" fmla="*/ 293 h 400"/>
                <a:gd name="T48" fmla="*/ 35 w 497"/>
                <a:gd name="T49" fmla="*/ 346 h 400"/>
                <a:gd name="T50" fmla="*/ 35 w 497"/>
                <a:gd name="T51" fmla="*/ 98 h 400"/>
                <a:gd name="T52" fmla="*/ 115 w 497"/>
                <a:gd name="T53" fmla="*/ 44 h 400"/>
                <a:gd name="T54" fmla="*/ 115 w 497"/>
                <a:gd name="T55" fmla="*/ 293 h 400"/>
                <a:gd name="T56" fmla="*/ 230 w 497"/>
                <a:gd name="T57" fmla="*/ 346 h 400"/>
                <a:gd name="T58" fmla="*/ 230 w 497"/>
                <a:gd name="T59" fmla="*/ 346 h 400"/>
                <a:gd name="T60" fmla="*/ 150 w 497"/>
                <a:gd name="T61" fmla="*/ 293 h 400"/>
                <a:gd name="T62" fmla="*/ 150 w 497"/>
                <a:gd name="T63" fmla="*/ 44 h 400"/>
                <a:gd name="T64" fmla="*/ 230 w 497"/>
                <a:gd name="T65" fmla="*/ 98 h 400"/>
                <a:gd name="T66" fmla="*/ 230 w 497"/>
                <a:gd name="T67" fmla="*/ 346 h 400"/>
                <a:gd name="T68" fmla="*/ 345 w 497"/>
                <a:gd name="T69" fmla="*/ 293 h 400"/>
                <a:gd name="T70" fmla="*/ 345 w 497"/>
                <a:gd name="T71" fmla="*/ 293 h 400"/>
                <a:gd name="T72" fmla="*/ 266 w 497"/>
                <a:gd name="T73" fmla="*/ 346 h 400"/>
                <a:gd name="T74" fmla="*/ 266 w 497"/>
                <a:gd name="T75" fmla="*/ 98 h 400"/>
                <a:gd name="T76" fmla="*/ 345 w 497"/>
                <a:gd name="T77" fmla="*/ 44 h 400"/>
                <a:gd name="T78" fmla="*/ 345 w 497"/>
                <a:gd name="T79" fmla="*/ 293 h 400"/>
                <a:gd name="T80" fmla="*/ 461 w 497"/>
                <a:gd name="T81" fmla="*/ 346 h 400"/>
                <a:gd name="T82" fmla="*/ 461 w 497"/>
                <a:gd name="T83" fmla="*/ 346 h 400"/>
                <a:gd name="T84" fmla="*/ 380 w 497"/>
                <a:gd name="T85" fmla="*/ 293 h 400"/>
                <a:gd name="T86" fmla="*/ 380 w 497"/>
                <a:gd name="T87" fmla="*/ 44 h 400"/>
                <a:gd name="T88" fmla="*/ 461 w 497"/>
                <a:gd name="T89" fmla="*/ 98 h 400"/>
                <a:gd name="T90" fmla="*/ 461 w 497"/>
                <a:gd name="T91" fmla="*/ 34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7" h="400">
                  <a:moveTo>
                    <a:pt x="487" y="71"/>
                  </a:moveTo>
                  <a:lnTo>
                    <a:pt x="487" y="71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63" y="0"/>
                    <a:pt x="363" y="0"/>
                    <a:pt x="354" y="0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32" y="0"/>
                    <a:pt x="132" y="0"/>
                    <a:pt x="123" y="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0" y="80"/>
                    <a:pt x="0" y="80"/>
                    <a:pt x="0" y="89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82"/>
                    <a:pt x="0" y="390"/>
                    <a:pt x="8" y="390"/>
                  </a:cubicBezTo>
                  <a:cubicBezTo>
                    <a:pt x="8" y="399"/>
                    <a:pt x="17" y="399"/>
                    <a:pt x="26" y="390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239" y="390"/>
                    <a:pt x="239" y="390"/>
                    <a:pt x="239" y="390"/>
                  </a:cubicBezTo>
                  <a:cubicBezTo>
                    <a:pt x="248" y="399"/>
                    <a:pt x="248" y="399"/>
                    <a:pt x="257" y="390"/>
                  </a:cubicBezTo>
                  <a:cubicBezTo>
                    <a:pt x="363" y="328"/>
                    <a:pt x="363" y="328"/>
                    <a:pt x="363" y="328"/>
                  </a:cubicBezTo>
                  <a:cubicBezTo>
                    <a:pt x="470" y="390"/>
                    <a:pt x="470" y="390"/>
                    <a:pt x="470" y="390"/>
                  </a:cubicBezTo>
                  <a:cubicBezTo>
                    <a:pt x="470" y="399"/>
                    <a:pt x="478" y="399"/>
                    <a:pt x="478" y="399"/>
                  </a:cubicBezTo>
                  <a:cubicBezTo>
                    <a:pt x="478" y="399"/>
                    <a:pt x="487" y="399"/>
                    <a:pt x="487" y="390"/>
                  </a:cubicBezTo>
                  <a:cubicBezTo>
                    <a:pt x="496" y="390"/>
                    <a:pt x="496" y="382"/>
                    <a:pt x="496" y="382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496" y="80"/>
                    <a:pt x="496" y="80"/>
                    <a:pt x="487" y="71"/>
                  </a:cubicBezTo>
                  <a:close/>
                  <a:moveTo>
                    <a:pt x="115" y="293"/>
                  </a:moveTo>
                  <a:lnTo>
                    <a:pt x="115" y="293"/>
                  </a:lnTo>
                  <a:cubicBezTo>
                    <a:pt x="35" y="346"/>
                    <a:pt x="35" y="346"/>
                    <a:pt x="35" y="346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115" y="44"/>
                    <a:pt x="115" y="44"/>
                    <a:pt x="115" y="44"/>
                  </a:cubicBezTo>
                  <a:lnTo>
                    <a:pt x="115" y="293"/>
                  </a:lnTo>
                  <a:close/>
                  <a:moveTo>
                    <a:pt x="230" y="346"/>
                  </a:moveTo>
                  <a:lnTo>
                    <a:pt x="230" y="346"/>
                  </a:lnTo>
                  <a:cubicBezTo>
                    <a:pt x="150" y="293"/>
                    <a:pt x="150" y="293"/>
                    <a:pt x="150" y="29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230" y="98"/>
                    <a:pt x="230" y="98"/>
                    <a:pt x="230" y="98"/>
                  </a:cubicBezTo>
                  <a:lnTo>
                    <a:pt x="230" y="346"/>
                  </a:lnTo>
                  <a:close/>
                  <a:moveTo>
                    <a:pt x="345" y="293"/>
                  </a:moveTo>
                  <a:lnTo>
                    <a:pt x="345" y="293"/>
                  </a:lnTo>
                  <a:cubicBezTo>
                    <a:pt x="266" y="346"/>
                    <a:pt x="266" y="346"/>
                    <a:pt x="266" y="346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345" y="44"/>
                    <a:pt x="345" y="44"/>
                    <a:pt x="345" y="44"/>
                  </a:cubicBezTo>
                  <a:lnTo>
                    <a:pt x="345" y="293"/>
                  </a:lnTo>
                  <a:close/>
                  <a:moveTo>
                    <a:pt x="461" y="346"/>
                  </a:moveTo>
                  <a:lnTo>
                    <a:pt x="461" y="346"/>
                  </a:lnTo>
                  <a:cubicBezTo>
                    <a:pt x="380" y="293"/>
                    <a:pt x="380" y="293"/>
                    <a:pt x="380" y="293"/>
                  </a:cubicBezTo>
                  <a:cubicBezTo>
                    <a:pt x="380" y="44"/>
                    <a:pt x="380" y="44"/>
                    <a:pt x="380" y="44"/>
                  </a:cubicBezTo>
                  <a:cubicBezTo>
                    <a:pt x="461" y="98"/>
                    <a:pt x="461" y="98"/>
                    <a:pt x="461" y="98"/>
                  </a:cubicBezTo>
                  <a:lnTo>
                    <a:pt x="461" y="3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769695" y="2638014"/>
            <a:ext cx="1054224" cy="1054499"/>
            <a:chOff x="14361737" y="2978422"/>
            <a:chExt cx="1999231" cy="1999752"/>
          </a:xfrm>
        </p:grpSpPr>
        <p:grpSp>
          <p:nvGrpSpPr>
            <p:cNvPr id="75" name="Group 74"/>
            <p:cNvGrpSpPr/>
            <p:nvPr/>
          </p:nvGrpSpPr>
          <p:grpSpPr>
            <a:xfrm rot="21316916">
              <a:off x="14361737" y="2978422"/>
              <a:ext cx="1999231" cy="1999752"/>
              <a:chOff x="5013110" y="5059616"/>
              <a:chExt cx="3378533" cy="3379413"/>
            </a:xfrm>
          </p:grpSpPr>
          <p:sp>
            <p:nvSpPr>
              <p:cNvPr id="77" name="Oval 76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76" name="Freeform 22"/>
            <p:cNvSpPr>
              <a:spLocks noChangeArrowheads="1"/>
            </p:cNvSpPr>
            <p:nvPr/>
          </p:nvSpPr>
          <p:spPr bwMode="auto">
            <a:xfrm>
              <a:off x="15014064" y="3584307"/>
              <a:ext cx="747702" cy="747708"/>
            </a:xfrm>
            <a:custGeom>
              <a:avLst/>
              <a:gdLst>
                <a:gd name="T0" fmla="*/ 230 w 461"/>
                <a:gd name="T1" fmla="*/ 8 h 461"/>
                <a:gd name="T2" fmla="*/ 230 w 461"/>
                <a:gd name="T3" fmla="*/ 8 h 461"/>
                <a:gd name="T4" fmla="*/ 0 w 461"/>
                <a:gd name="T5" fmla="*/ 239 h 461"/>
                <a:gd name="T6" fmla="*/ 230 w 461"/>
                <a:gd name="T7" fmla="*/ 460 h 461"/>
                <a:gd name="T8" fmla="*/ 460 w 461"/>
                <a:gd name="T9" fmla="*/ 230 h 461"/>
                <a:gd name="T10" fmla="*/ 230 w 461"/>
                <a:gd name="T11" fmla="*/ 8 h 461"/>
                <a:gd name="T12" fmla="*/ 230 w 461"/>
                <a:gd name="T13" fmla="*/ 35 h 461"/>
                <a:gd name="T14" fmla="*/ 230 w 461"/>
                <a:gd name="T15" fmla="*/ 35 h 461"/>
                <a:gd name="T16" fmla="*/ 319 w 461"/>
                <a:gd name="T17" fmla="*/ 53 h 461"/>
                <a:gd name="T18" fmla="*/ 291 w 461"/>
                <a:gd name="T19" fmla="*/ 106 h 461"/>
                <a:gd name="T20" fmla="*/ 230 w 461"/>
                <a:gd name="T21" fmla="*/ 97 h 461"/>
                <a:gd name="T22" fmla="*/ 168 w 461"/>
                <a:gd name="T23" fmla="*/ 106 h 461"/>
                <a:gd name="T24" fmla="*/ 141 w 461"/>
                <a:gd name="T25" fmla="*/ 53 h 461"/>
                <a:gd name="T26" fmla="*/ 230 w 461"/>
                <a:gd name="T27" fmla="*/ 35 h 461"/>
                <a:gd name="T28" fmla="*/ 106 w 461"/>
                <a:gd name="T29" fmla="*/ 292 h 461"/>
                <a:gd name="T30" fmla="*/ 106 w 461"/>
                <a:gd name="T31" fmla="*/ 292 h 461"/>
                <a:gd name="T32" fmla="*/ 53 w 461"/>
                <a:gd name="T33" fmla="*/ 327 h 461"/>
                <a:gd name="T34" fmla="*/ 35 w 461"/>
                <a:gd name="T35" fmla="*/ 239 h 461"/>
                <a:gd name="T36" fmla="*/ 53 w 461"/>
                <a:gd name="T37" fmla="*/ 141 h 461"/>
                <a:gd name="T38" fmla="*/ 106 w 461"/>
                <a:gd name="T39" fmla="*/ 167 h 461"/>
                <a:gd name="T40" fmla="*/ 88 w 461"/>
                <a:gd name="T41" fmla="*/ 230 h 461"/>
                <a:gd name="T42" fmla="*/ 106 w 461"/>
                <a:gd name="T43" fmla="*/ 292 h 461"/>
                <a:gd name="T44" fmla="*/ 230 w 461"/>
                <a:gd name="T45" fmla="*/ 433 h 461"/>
                <a:gd name="T46" fmla="*/ 230 w 461"/>
                <a:gd name="T47" fmla="*/ 433 h 461"/>
                <a:gd name="T48" fmla="*/ 141 w 461"/>
                <a:gd name="T49" fmla="*/ 407 h 461"/>
                <a:gd name="T50" fmla="*/ 168 w 461"/>
                <a:gd name="T51" fmla="*/ 354 h 461"/>
                <a:gd name="T52" fmla="*/ 230 w 461"/>
                <a:gd name="T53" fmla="*/ 372 h 461"/>
                <a:gd name="T54" fmla="*/ 291 w 461"/>
                <a:gd name="T55" fmla="*/ 354 h 461"/>
                <a:gd name="T56" fmla="*/ 319 w 461"/>
                <a:gd name="T57" fmla="*/ 407 h 461"/>
                <a:gd name="T58" fmla="*/ 230 w 461"/>
                <a:gd name="T59" fmla="*/ 433 h 461"/>
                <a:gd name="T60" fmla="*/ 230 w 461"/>
                <a:gd name="T61" fmla="*/ 345 h 461"/>
                <a:gd name="T62" fmla="*/ 230 w 461"/>
                <a:gd name="T63" fmla="*/ 345 h 461"/>
                <a:gd name="T64" fmla="*/ 124 w 461"/>
                <a:gd name="T65" fmla="*/ 230 h 461"/>
                <a:gd name="T66" fmla="*/ 230 w 461"/>
                <a:gd name="T67" fmla="*/ 123 h 461"/>
                <a:gd name="T68" fmla="*/ 336 w 461"/>
                <a:gd name="T69" fmla="*/ 230 h 461"/>
                <a:gd name="T70" fmla="*/ 230 w 461"/>
                <a:gd name="T71" fmla="*/ 345 h 461"/>
                <a:gd name="T72" fmla="*/ 354 w 461"/>
                <a:gd name="T73" fmla="*/ 292 h 461"/>
                <a:gd name="T74" fmla="*/ 354 w 461"/>
                <a:gd name="T75" fmla="*/ 292 h 461"/>
                <a:gd name="T76" fmla="*/ 372 w 461"/>
                <a:gd name="T77" fmla="*/ 230 h 461"/>
                <a:gd name="T78" fmla="*/ 354 w 461"/>
                <a:gd name="T79" fmla="*/ 167 h 461"/>
                <a:gd name="T80" fmla="*/ 407 w 461"/>
                <a:gd name="T81" fmla="*/ 141 h 461"/>
                <a:gd name="T82" fmla="*/ 425 w 461"/>
                <a:gd name="T83" fmla="*/ 230 h 461"/>
                <a:gd name="T84" fmla="*/ 407 w 461"/>
                <a:gd name="T85" fmla="*/ 327 h 461"/>
                <a:gd name="T86" fmla="*/ 354 w 461"/>
                <a:gd name="T87" fmla="*/ 2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706992" y="2632590"/>
            <a:ext cx="1054224" cy="1054499"/>
            <a:chOff x="12208441" y="5274469"/>
            <a:chExt cx="1999231" cy="1999752"/>
          </a:xfrm>
        </p:grpSpPr>
        <p:grpSp>
          <p:nvGrpSpPr>
            <p:cNvPr id="62" name="Group 61"/>
            <p:cNvGrpSpPr/>
            <p:nvPr/>
          </p:nvGrpSpPr>
          <p:grpSpPr>
            <a:xfrm rot="21316916">
              <a:off x="12208441" y="5274469"/>
              <a:ext cx="1999231" cy="1999752"/>
              <a:chOff x="5013110" y="5059616"/>
              <a:chExt cx="3378533" cy="3379413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43CA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63" name="Freeform 101"/>
            <p:cNvSpPr>
              <a:spLocks noChangeArrowheads="1"/>
            </p:cNvSpPr>
            <p:nvPr/>
          </p:nvSpPr>
          <p:spPr bwMode="auto">
            <a:xfrm>
              <a:off x="12885009" y="5933249"/>
              <a:ext cx="804670" cy="619524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639102" y="2629466"/>
            <a:ext cx="1054224" cy="1054499"/>
            <a:chOff x="9907711" y="7463571"/>
            <a:chExt cx="1999231" cy="1999752"/>
          </a:xfrm>
        </p:grpSpPr>
        <p:grpSp>
          <p:nvGrpSpPr>
            <p:cNvPr id="58" name="Group 57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60" name="Oval 59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59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799991" y="2680221"/>
            <a:ext cx="1888128" cy="983371"/>
            <a:chOff x="3913901" y="5865040"/>
            <a:chExt cx="3322518" cy="1730427"/>
          </a:xfrm>
        </p:grpSpPr>
        <p:cxnSp>
          <p:nvCxnSpPr>
            <p:cNvPr id="93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1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7862694" y="2680221"/>
            <a:ext cx="1888128" cy="983371"/>
            <a:chOff x="3913901" y="5865040"/>
            <a:chExt cx="3322518" cy="1730427"/>
          </a:xfrm>
        </p:grpSpPr>
        <p:cxnSp>
          <p:nvCxnSpPr>
            <p:cNvPr id="103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4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668734" y="2680221"/>
            <a:ext cx="1888128" cy="983371"/>
            <a:chOff x="3913901" y="5865040"/>
            <a:chExt cx="3322518" cy="1730427"/>
          </a:xfrm>
        </p:grpSpPr>
        <p:cxnSp>
          <p:nvCxnSpPr>
            <p:cNvPr id="106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7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9786067" y="2637854"/>
            <a:ext cx="1054224" cy="1054499"/>
            <a:chOff x="9907711" y="7463571"/>
            <a:chExt cx="1999231" cy="1999752"/>
          </a:xfrm>
        </p:grpSpPr>
        <p:grpSp>
          <p:nvGrpSpPr>
            <p:cNvPr id="109" name="Group 108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111" name="Oval 110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43CA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110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sp>
        <p:nvSpPr>
          <p:cNvPr id="51" name="TextBox 23"/>
          <p:cNvSpPr txBox="1"/>
          <p:nvPr/>
        </p:nvSpPr>
        <p:spPr>
          <a:xfrm>
            <a:off x="81166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81165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2" name="TextBox 23"/>
          <p:cNvSpPr txBox="1"/>
          <p:nvPr/>
        </p:nvSpPr>
        <p:spPr>
          <a:xfrm>
            <a:off x="304051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TextBox 24"/>
          <p:cNvSpPr txBox="1"/>
          <p:nvPr/>
        </p:nvSpPr>
        <p:spPr>
          <a:xfrm>
            <a:off x="304050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1" name="TextBox 23"/>
          <p:cNvSpPr txBox="1"/>
          <p:nvPr/>
        </p:nvSpPr>
        <p:spPr>
          <a:xfrm>
            <a:off x="525031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TextBox 24"/>
          <p:cNvSpPr txBox="1"/>
          <p:nvPr/>
        </p:nvSpPr>
        <p:spPr>
          <a:xfrm>
            <a:off x="525030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6" name="TextBox 23"/>
          <p:cNvSpPr txBox="1"/>
          <p:nvPr/>
        </p:nvSpPr>
        <p:spPr>
          <a:xfrm>
            <a:off x="751726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TextBox 24"/>
          <p:cNvSpPr txBox="1"/>
          <p:nvPr/>
        </p:nvSpPr>
        <p:spPr>
          <a:xfrm>
            <a:off x="751725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8" name="TextBox 23"/>
          <p:cNvSpPr txBox="1"/>
          <p:nvPr/>
        </p:nvSpPr>
        <p:spPr>
          <a:xfrm>
            <a:off x="972706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TextBox 24"/>
          <p:cNvSpPr txBox="1"/>
          <p:nvPr/>
        </p:nvSpPr>
        <p:spPr>
          <a:xfrm>
            <a:off x="972705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31971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94442" y="-405626"/>
            <a:ext cx="5167251" cy="608962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03472" y="-1216427"/>
            <a:ext cx="3960440" cy="39541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013" y="3635049"/>
            <a:ext cx="720080" cy="73802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73065" y="6743683"/>
            <a:ext cx="538399" cy="51998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9540" y="4673817"/>
            <a:ext cx="437159" cy="43474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7277" y="3035416"/>
            <a:ext cx="367947" cy="36591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559" r="22559"/>
          <a:stretch/>
        </p:blipFill>
        <p:spPr>
          <a:xfrm>
            <a:off x="2806581" y="6605766"/>
            <a:ext cx="324162" cy="33224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070" y="5777178"/>
            <a:ext cx="468084" cy="46549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7665" y="5879587"/>
            <a:ext cx="730211" cy="726179"/>
          </a:xfrm>
          <a:prstGeom prst="rect">
            <a:avLst/>
          </a:prstGeom>
        </p:spPr>
      </p:pic>
      <p:sp>
        <p:nvSpPr>
          <p:cNvPr id="20" name="TextBox 61">
            <a:extLst>
              <a:ext uri="{FF2B5EF4-FFF2-40B4-BE49-F238E27FC236}">
                <a16:creationId xmlns:a16="http://schemas.microsoft.com/office/drawing/2014/main" xmlns="" id="{934214C4-5703-496E-81E4-2BA6A1AEA3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0991" y="5517331"/>
            <a:ext cx="2243307" cy="398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800">
                <a:solidFill>
                  <a:srgbClr val="00419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主要贡献与创新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C66001-1789-4ADB-BBEB-7F538162129D}"/>
              </a:ext>
            </a:extLst>
          </p:cNvPr>
          <p:cNvSpPr/>
          <p:nvPr/>
        </p:nvSpPr>
        <p:spPr>
          <a:xfrm>
            <a:off x="7440990" y="3903035"/>
            <a:ext cx="1543089" cy="39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00419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选题背景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C32A710F-CD1F-456D-9A51-62DB9DDA5D10}"/>
              </a:ext>
            </a:extLst>
          </p:cNvPr>
          <p:cNvSpPr/>
          <p:nvPr/>
        </p:nvSpPr>
        <p:spPr>
          <a:xfrm>
            <a:off x="7440991" y="4306609"/>
            <a:ext cx="2563314" cy="39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00419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国外相关研究状况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28CB141-68B4-489D-9BD3-C32591FCA161}"/>
              </a:ext>
            </a:extLst>
          </p:cNvPr>
          <p:cNvSpPr/>
          <p:nvPr/>
        </p:nvSpPr>
        <p:spPr>
          <a:xfrm>
            <a:off x="7440991" y="4710183"/>
            <a:ext cx="2053202" cy="39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00419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国内研究状况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1B0A0BFF-ECBC-4C77-9C03-232C2A1A5F53}"/>
              </a:ext>
            </a:extLst>
          </p:cNvPr>
          <p:cNvSpPr/>
          <p:nvPr/>
        </p:nvSpPr>
        <p:spPr>
          <a:xfrm>
            <a:off x="7440990" y="5113757"/>
            <a:ext cx="1543089" cy="39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>
                <a:solidFill>
                  <a:srgbClr val="00419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研究意义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A856C63C-2140-4135-9AD1-49C7CA7F2254}"/>
              </a:ext>
            </a:extLst>
          </p:cNvPr>
          <p:cNvGrpSpPr/>
          <p:nvPr/>
        </p:nvGrpSpPr>
        <p:grpSpPr>
          <a:xfrm>
            <a:off x="3007387" y="2755125"/>
            <a:ext cx="6588196" cy="1235760"/>
            <a:chOff x="2387021" y="2714503"/>
            <a:chExt cx="6588196" cy="1235760"/>
          </a:xfrm>
        </p:grpSpPr>
        <p:sp>
          <p:nvSpPr>
            <p:cNvPr id="34" name="圆角矩形 29">
              <a:extLst>
                <a:ext uri="{FF2B5EF4-FFF2-40B4-BE49-F238E27FC236}">
                  <a16:creationId xmlns:a16="http://schemas.microsoft.com/office/drawing/2014/main" xmlns="" id="{37F62B3F-F985-4FC8-BFF1-5E2EA7845A3B}"/>
                </a:ext>
              </a:extLst>
            </p:cNvPr>
            <p:cNvSpPr/>
            <p:nvPr/>
          </p:nvSpPr>
          <p:spPr>
            <a:xfrm>
              <a:off x="2387021" y="2714503"/>
              <a:ext cx="1235760" cy="1235760"/>
            </a:xfrm>
            <a:prstGeom prst="roundRect">
              <a:avLst>
                <a:gd name="adj" fmla="val 21355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004193"/>
                </a:solidFill>
              </a:endParaRPr>
            </a:p>
          </p:txBody>
        </p:sp>
        <p:sp>
          <p:nvSpPr>
            <p:cNvPr id="35" name="Freeform 245">
              <a:extLst>
                <a:ext uri="{FF2B5EF4-FFF2-40B4-BE49-F238E27FC236}">
                  <a16:creationId xmlns:a16="http://schemas.microsoft.com/office/drawing/2014/main" xmlns="" id="{DFDE39DD-FE18-4EB3-B9F4-2C8C012DDE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737" y="2985878"/>
              <a:ext cx="693010" cy="693010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rgbClr val="06A7D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4193"/>
                </a:solidFill>
              </a:endParaRPr>
            </a:p>
          </p:txBody>
        </p:sp>
        <p:sp>
          <p:nvSpPr>
            <p:cNvPr id="36" name="TextBox 64">
              <a:extLst>
                <a:ext uri="{FF2B5EF4-FFF2-40B4-BE49-F238E27FC236}">
                  <a16:creationId xmlns:a16="http://schemas.microsoft.com/office/drawing/2014/main" xmlns="" id="{9F002F40-3D50-4956-A7A9-7C1F3A050383}"/>
                </a:ext>
              </a:extLst>
            </p:cNvPr>
            <p:cNvSpPr txBox="1"/>
            <p:nvPr/>
          </p:nvSpPr>
          <p:spPr>
            <a:xfrm>
              <a:off x="4008665" y="2985878"/>
              <a:ext cx="496655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02 </a:t>
              </a:r>
              <a:r>
                <a:rPr lang="zh-CN" altLang="en-US" sz="4400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研究思路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7270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13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2581</Words>
  <Application>Microsoft Office PowerPoint</Application>
  <PresentationFormat>自定义</PresentationFormat>
  <Paragraphs>251</Paragraphs>
  <Slides>27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7" baseType="lpstr">
      <vt:lpstr>Century Gothic</vt:lpstr>
      <vt:lpstr>Gill Sans</vt:lpstr>
      <vt:lpstr>Lato Black</vt:lpstr>
      <vt:lpstr>Lato Light</vt:lpstr>
      <vt:lpstr>Lato Regular</vt:lpstr>
      <vt:lpstr>Open Sans Light</vt:lpstr>
      <vt:lpstr>ヒラギノ角ゴ ProN W3</vt:lpstr>
      <vt:lpstr>等线</vt:lpstr>
      <vt:lpstr>方正汉真广标简体</vt:lpstr>
      <vt:lpstr>나눔고딕</vt:lpstr>
      <vt:lpstr>宋体</vt:lpstr>
      <vt:lpstr>微软雅黑</vt:lpstr>
      <vt:lpstr>微软雅黑 Light</vt:lpstr>
      <vt:lpstr>Arial</vt:lpstr>
      <vt:lpstr>Calibri</vt:lpstr>
      <vt:lpstr>Calibri Light</vt:lpstr>
      <vt:lpstr>Open Sans</vt:lpstr>
      <vt:lpstr>Segoe UI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蓝色小花</dc:title>
  <dc:creator>美仑设计</dc:creator>
  <cp:keywords>www.51pptmoban.com</cp:keywords>
  <dc:description/>
  <cp:lastModifiedBy>阳光 男孩</cp:lastModifiedBy>
  <cp:revision>2</cp:revision>
  <dcterms:created xsi:type="dcterms:W3CDTF">2016-09-14T13:55:06Z</dcterms:created>
  <dcterms:modified xsi:type="dcterms:W3CDTF">2019-04-24T15:56:55Z</dcterms:modified>
</cp:coreProperties>
</file>