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sldIdLst>
    <p:sldId id="256" r:id="rId2"/>
    <p:sldId id="257" r:id="rId3"/>
    <p:sldId id="258" r:id="rId4"/>
    <p:sldId id="261" r:id="rId5"/>
    <p:sldId id="262" r:id="rId6"/>
    <p:sldId id="259" r:id="rId7"/>
    <p:sldId id="263" r:id="rId8"/>
    <p:sldId id="260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90697842-9202-4CE1-9F55-359DEA9A047C}">
          <p14:sldIdLst>
            <p14:sldId id="256"/>
            <p14:sldId id="257"/>
            <p14:sldId id="258"/>
            <p14:sldId id="261"/>
            <p14:sldId id="262"/>
            <p14:sldId id="259"/>
            <p14:sldId id="263"/>
            <p14:sldId id="260"/>
            <p14:sldId id="264"/>
            <p14:sldId id="265"/>
          </p14:sldIdLst>
        </p14:section>
        <p14:section name="设计规范" id="{5B4C59DD-5AD4-4785-A70B-EF9665516A6D}">
          <p14:sldIdLst>
            <p14:sldId id="266"/>
            <p14:sldId id="26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477"/>
    <a:srgbClr val="0054F5"/>
    <a:srgbClr val="3E0006"/>
    <a:srgbClr val="480007"/>
    <a:srgbClr val="B00011"/>
    <a:srgbClr val="FF5C6C"/>
    <a:srgbClr val="FFA1A2"/>
    <a:srgbClr val="FFCC72"/>
    <a:srgbClr val="CD2BB1"/>
    <a:srgbClr val="6F08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98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7177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33DA8871-48EC-4427-81D0-16C7771CE716}"/>
              </a:ext>
            </a:extLst>
          </p:cNvPr>
          <p:cNvGrpSpPr/>
          <p:nvPr userDrawn="1"/>
        </p:nvGrpSpPr>
        <p:grpSpPr>
          <a:xfrm>
            <a:off x="0" y="1660525"/>
            <a:ext cx="12192000" cy="3536950"/>
            <a:chOff x="0" y="1660525"/>
            <a:chExt cx="12192000" cy="3536950"/>
          </a:xfrm>
        </p:grpSpPr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id="{43E153AF-0B58-4EF1-98BA-C0C7A64088B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660525"/>
              <a:ext cx="12192000" cy="3536950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1868E27F-4921-4BF8-BFDA-D3308998451A}"/>
                </a:ext>
              </a:extLst>
            </p:cNvPr>
            <p:cNvSpPr txBox="1"/>
            <p:nvPr userDrawn="1"/>
          </p:nvSpPr>
          <p:spPr>
            <a:xfrm>
              <a:off x="901700" y="1660525"/>
              <a:ext cx="1752600" cy="4638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作者信息：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85630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7355CDE5-10EB-43C3-8BB5-1000A3D9A7C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40C67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DAA46BC2-127A-4A60-978C-C4D5DD1394D3}"/>
              </a:ext>
            </a:extLst>
          </p:cNvPr>
          <p:cNvSpPr txBox="1"/>
          <p:nvPr/>
        </p:nvSpPr>
        <p:spPr>
          <a:xfrm>
            <a:off x="3886200" y="1512499"/>
            <a:ext cx="4419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>
                <a:solidFill>
                  <a:srgbClr val="BB8961"/>
                </a:solidFill>
              </a:rPr>
              <a:t> YOUR CORPORATE </a:t>
            </a:r>
            <a:r>
              <a:rPr lang="en-US" altLang="zh-CN" sz="1200">
                <a:solidFill>
                  <a:srgbClr val="F6C401"/>
                </a:solidFill>
              </a:rPr>
              <a:t>NAME GOES HERE</a:t>
            </a:r>
            <a:endParaRPr lang="zh-CN" altLang="en-US" sz="1200">
              <a:solidFill>
                <a:srgbClr val="F6C401"/>
              </a:solidFill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93C657D2-A9AE-4EFA-A2B8-90E6D759546E}"/>
              </a:ext>
            </a:extLst>
          </p:cNvPr>
          <p:cNvGrpSpPr/>
          <p:nvPr/>
        </p:nvGrpSpPr>
        <p:grpSpPr>
          <a:xfrm>
            <a:off x="5937252" y="342900"/>
            <a:ext cx="317497" cy="1035046"/>
            <a:chOff x="5937252" y="342900"/>
            <a:chExt cx="317497" cy="1035046"/>
          </a:xfrm>
        </p:grpSpPr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A62F9D7A-797D-400F-82C7-9449BF260F16}"/>
                </a:ext>
              </a:extLst>
            </p:cNvPr>
            <p:cNvCxnSpPr>
              <a:cxnSpLocks/>
            </p:cNvCxnSpPr>
            <p:nvPr/>
          </p:nvCxnSpPr>
          <p:spPr>
            <a:xfrm>
              <a:off x="6012657" y="342900"/>
              <a:ext cx="166687" cy="0"/>
            </a:xfrm>
            <a:prstGeom prst="line">
              <a:avLst/>
            </a:prstGeom>
            <a:ln>
              <a:solidFill>
                <a:srgbClr val="733F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4C6A9234-D0DC-4FE6-9B58-90E492B0677F}"/>
                </a:ext>
              </a:extLst>
            </p:cNvPr>
            <p:cNvSpPr/>
            <p:nvPr/>
          </p:nvSpPr>
          <p:spPr>
            <a:xfrm>
              <a:off x="5937252" y="1060449"/>
              <a:ext cx="317497" cy="317497"/>
            </a:xfrm>
            <a:prstGeom prst="rect">
              <a:avLst/>
            </a:prstGeom>
            <a:noFill/>
            <a:ln w="6350">
              <a:solidFill>
                <a:srgbClr val="733F4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4844C25C-336D-4516-BE61-553E412448FC}"/>
                </a:ext>
              </a:extLst>
            </p:cNvPr>
            <p:cNvCxnSpPr/>
            <p:nvPr/>
          </p:nvCxnSpPr>
          <p:spPr>
            <a:xfrm>
              <a:off x="6096000" y="342900"/>
              <a:ext cx="0" cy="717550"/>
            </a:xfrm>
            <a:prstGeom prst="line">
              <a:avLst/>
            </a:prstGeom>
            <a:ln>
              <a:solidFill>
                <a:srgbClr val="733F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C1EE8056-DCA7-43E9-8174-479CE0311CC4}"/>
              </a:ext>
            </a:extLst>
          </p:cNvPr>
          <p:cNvSpPr txBox="1"/>
          <p:nvPr/>
        </p:nvSpPr>
        <p:spPr>
          <a:xfrm>
            <a:off x="5574030" y="1034532"/>
            <a:ext cx="1043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rgbClr val="733F4B"/>
                </a:solidFill>
              </a:rPr>
              <a:t>X</a:t>
            </a:r>
            <a:endParaRPr lang="zh-CN" altLang="en-US" b="1">
              <a:solidFill>
                <a:srgbClr val="733F4B"/>
              </a:solidFill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="" xmlns:a16="http://schemas.microsoft.com/office/drawing/2014/main" id="{234BD730-9A7B-41DF-8215-BCE6E9FC4C5E}"/>
              </a:ext>
            </a:extLst>
          </p:cNvPr>
          <p:cNvGrpSpPr/>
          <p:nvPr/>
        </p:nvGrpSpPr>
        <p:grpSpPr>
          <a:xfrm>
            <a:off x="3005982" y="2010878"/>
            <a:ext cx="6212864" cy="4419600"/>
            <a:chOff x="3005982" y="2010878"/>
            <a:chExt cx="6212864" cy="4419600"/>
          </a:xfrm>
        </p:grpSpPr>
        <p:sp>
          <p:nvSpPr>
            <p:cNvPr id="22" name="矩形 21">
              <a:extLst>
                <a:ext uri="{FF2B5EF4-FFF2-40B4-BE49-F238E27FC236}">
                  <a16:creationId xmlns="" xmlns:a16="http://schemas.microsoft.com/office/drawing/2014/main" id="{3F58D9C2-7000-4BF7-BF0A-0EB54BE31E41}"/>
                </a:ext>
              </a:extLst>
            </p:cNvPr>
            <p:cNvSpPr/>
            <p:nvPr/>
          </p:nvSpPr>
          <p:spPr>
            <a:xfrm>
              <a:off x="3886200" y="2010878"/>
              <a:ext cx="4419600" cy="4419600"/>
            </a:xfrm>
            <a:prstGeom prst="rect">
              <a:avLst/>
            </a:prstGeom>
            <a:solidFill>
              <a:srgbClr val="430D67"/>
            </a:solidFill>
            <a:ln w="6350">
              <a:noFill/>
            </a:ln>
            <a:effectLst>
              <a:outerShdw blurRad="254000" sx="103000" sy="103000" algn="ctr" rotWithShape="0">
                <a:srgbClr val="250638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30" name="组合 129">
              <a:extLst>
                <a:ext uri="{FF2B5EF4-FFF2-40B4-BE49-F238E27FC236}">
                  <a16:creationId xmlns="" xmlns:a16="http://schemas.microsoft.com/office/drawing/2014/main" id="{754A379D-E5EF-4DE9-A761-60DBC39E33A2}"/>
                </a:ext>
              </a:extLst>
            </p:cNvPr>
            <p:cNvGrpSpPr/>
            <p:nvPr/>
          </p:nvGrpSpPr>
          <p:grpSpPr>
            <a:xfrm>
              <a:off x="3005982" y="2207721"/>
              <a:ext cx="6212864" cy="4025871"/>
              <a:chOff x="3005982" y="2207721"/>
              <a:chExt cx="6212864" cy="4025871"/>
            </a:xfrm>
          </p:grpSpPr>
          <p:sp>
            <p:nvSpPr>
              <p:cNvPr id="129" name="任意多边形: 形状 128">
                <a:extLst>
                  <a:ext uri="{FF2B5EF4-FFF2-40B4-BE49-F238E27FC236}">
                    <a16:creationId xmlns="" xmlns:a16="http://schemas.microsoft.com/office/drawing/2014/main" id="{0162B1EF-1908-42C2-AAC3-FA1B23DA8B2D}"/>
                  </a:ext>
                </a:extLst>
              </p:cNvPr>
              <p:cNvSpPr/>
              <p:nvPr/>
            </p:nvSpPr>
            <p:spPr>
              <a:xfrm rot="17812661">
                <a:off x="2188128" y="3025618"/>
                <a:ext cx="4025828" cy="2390120"/>
              </a:xfrm>
              <a:custGeom>
                <a:avLst/>
                <a:gdLst>
                  <a:gd name="connsiteX0" fmla="*/ 3884638 w 4025828"/>
                  <a:gd name="connsiteY0" fmla="*/ 0 h 2390120"/>
                  <a:gd name="connsiteX1" fmla="*/ 4025828 w 4025828"/>
                  <a:gd name="connsiteY1" fmla="*/ 278569 h 2390120"/>
                  <a:gd name="connsiteX2" fmla="*/ 3803080 w 4025828"/>
                  <a:gd name="connsiteY2" fmla="*/ 278569 h 2390120"/>
                  <a:gd name="connsiteX3" fmla="*/ 3386631 w 4025828"/>
                  <a:gd name="connsiteY3" fmla="*/ 846646 h 2390120"/>
                  <a:gd name="connsiteX4" fmla="*/ 3386631 w 4025828"/>
                  <a:gd name="connsiteY4" fmla="*/ 846676 h 2390120"/>
                  <a:gd name="connsiteX5" fmla="*/ 3386609 w 4025828"/>
                  <a:gd name="connsiteY5" fmla="*/ 846676 h 2390120"/>
                  <a:gd name="connsiteX6" fmla="*/ 3386598 w 4025828"/>
                  <a:gd name="connsiteY6" fmla="*/ 846690 h 2390120"/>
                  <a:gd name="connsiteX7" fmla="*/ 3386579 w 4025828"/>
                  <a:gd name="connsiteY7" fmla="*/ 846676 h 2390120"/>
                  <a:gd name="connsiteX8" fmla="*/ 2682199 w 4025828"/>
                  <a:gd name="connsiteY8" fmla="*/ 846676 h 2390120"/>
                  <a:gd name="connsiteX9" fmla="*/ 2265717 w 4025828"/>
                  <a:gd name="connsiteY9" fmla="*/ 1414797 h 2390120"/>
                  <a:gd name="connsiteX10" fmla="*/ 2265393 w 4025828"/>
                  <a:gd name="connsiteY10" fmla="*/ 1414560 h 2390120"/>
                  <a:gd name="connsiteX11" fmla="*/ 2265393 w 4025828"/>
                  <a:gd name="connsiteY11" fmla="*/ 1414963 h 2390120"/>
                  <a:gd name="connsiteX12" fmla="*/ 1560961 w 4025828"/>
                  <a:gd name="connsiteY12" fmla="*/ 1414963 h 2390120"/>
                  <a:gd name="connsiteX13" fmla="*/ 1144479 w 4025828"/>
                  <a:gd name="connsiteY13" fmla="*/ 1983084 h 2390120"/>
                  <a:gd name="connsiteX14" fmla="*/ 1143742 w 4025828"/>
                  <a:gd name="connsiteY14" fmla="*/ 1982544 h 2390120"/>
                  <a:gd name="connsiteX15" fmla="*/ 1143742 w 4025828"/>
                  <a:gd name="connsiteY15" fmla="*/ 1983467 h 2390120"/>
                  <a:gd name="connsiteX16" fmla="*/ 439302 w 4025828"/>
                  <a:gd name="connsiteY16" fmla="*/ 1983467 h 2390120"/>
                  <a:gd name="connsiteX17" fmla="*/ 141190 w 4025828"/>
                  <a:gd name="connsiteY17" fmla="*/ 2390120 h 2390120"/>
                  <a:gd name="connsiteX18" fmla="*/ 0 w 4025828"/>
                  <a:gd name="connsiteY18" fmla="*/ 2111551 h 2390120"/>
                  <a:gd name="connsiteX19" fmla="*/ 290742 w 4025828"/>
                  <a:gd name="connsiteY19" fmla="*/ 1714953 h 2390120"/>
                  <a:gd name="connsiteX20" fmla="*/ 310579 w 4025828"/>
                  <a:gd name="connsiteY20" fmla="*/ 1704898 h 2390120"/>
                  <a:gd name="connsiteX21" fmla="*/ 1003009 w 4025828"/>
                  <a:gd name="connsiteY21" fmla="*/ 1704898 h 2390120"/>
                  <a:gd name="connsiteX22" fmla="*/ 1412397 w 4025828"/>
                  <a:gd name="connsiteY22" fmla="*/ 1146454 h 2390120"/>
                  <a:gd name="connsiteX23" fmla="*/ 1432244 w 4025828"/>
                  <a:gd name="connsiteY23" fmla="*/ 1136394 h 2390120"/>
                  <a:gd name="connsiteX24" fmla="*/ 2124405 w 4025828"/>
                  <a:gd name="connsiteY24" fmla="*/ 1136394 h 2390120"/>
                  <a:gd name="connsiteX25" fmla="*/ 2533634 w 4025828"/>
                  <a:gd name="connsiteY25" fmla="*/ 578167 h 2390120"/>
                  <a:gd name="connsiteX26" fmla="*/ 2553482 w 4025828"/>
                  <a:gd name="connsiteY26" fmla="*/ 568107 h 2390120"/>
                  <a:gd name="connsiteX27" fmla="*/ 3245419 w 4025828"/>
                  <a:gd name="connsiteY27" fmla="*/ 568107 h 2390120"/>
                  <a:gd name="connsiteX28" fmla="*/ 3654516 w 4025828"/>
                  <a:gd name="connsiteY28" fmla="*/ 10060 h 2390120"/>
                  <a:gd name="connsiteX29" fmla="*/ 3674363 w 4025828"/>
                  <a:gd name="connsiteY29" fmla="*/ 0 h 2390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4025828" h="2390120">
                    <a:moveTo>
                      <a:pt x="3884638" y="0"/>
                    </a:moveTo>
                    <a:lnTo>
                      <a:pt x="4025828" y="278569"/>
                    </a:lnTo>
                    <a:lnTo>
                      <a:pt x="3803080" y="278569"/>
                    </a:lnTo>
                    <a:lnTo>
                      <a:pt x="3386631" y="846646"/>
                    </a:lnTo>
                    <a:lnTo>
                      <a:pt x="3386631" y="846676"/>
                    </a:lnTo>
                    <a:lnTo>
                      <a:pt x="3386609" y="846676"/>
                    </a:lnTo>
                    <a:lnTo>
                      <a:pt x="3386598" y="846690"/>
                    </a:lnTo>
                    <a:lnTo>
                      <a:pt x="3386579" y="846676"/>
                    </a:lnTo>
                    <a:lnTo>
                      <a:pt x="2682199" y="846676"/>
                    </a:lnTo>
                    <a:lnTo>
                      <a:pt x="2265717" y="1414797"/>
                    </a:lnTo>
                    <a:lnTo>
                      <a:pt x="2265393" y="1414560"/>
                    </a:lnTo>
                    <a:lnTo>
                      <a:pt x="2265393" y="1414963"/>
                    </a:lnTo>
                    <a:lnTo>
                      <a:pt x="1560961" y="1414963"/>
                    </a:lnTo>
                    <a:lnTo>
                      <a:pt x="1144479" y="1983084"/>
                    </a:lnTo>
                    <a:lnTo>
                      <a:pt x="1143742" y="1982544"/>
                    </a:lnTo>
                    <a:lnTo>
                      <a:pt x="1143742" y="1983467"/>
                    </a:lnTo>
                    <a:lnTo>
                      <a:pt x="439302" y="1983467"/>
                    </a:lnTo>
                    <a:lnTo>
                      <a:pt x="141190" y="2390120"/>
                    </a:lnTo>
                    <a:lnTo>
                      <a:pt x="0" y="2111551"/>
                    </a:lnTo>
                    <a:lnTo>
                      <a:pt x="290742" y="1714953"/>
                    </a:lnTo>
                    <a:lnTo>
                      <a:pt x="310579" y="1704898"/>
                    </a:lnTo>
                    <a:lnTo>
                      <a:pt x="1003009" y="1704898"/>
                    </a:lnTo>
                    <a:lnTo>
                      <a:pt x="1412397" y="1146454"/>
                    </a:lnTo>
                    <a:lnTo>
                      <a:pt x="1432244" y="1136394"/>
                    </a:lnTo>
                    <a:lnTo>
                      <a:pt x="2124405" y="1136394"/>
                    </a:lnTo>
                    <a:lnTo>
                      <a:pt x="2533634" y="578167"/>
                    </a:lnTo>
                    <a:lnTo>
                      <a:pt x="2553482" y="568107"/>
                    </a:lnTo>
                    <a:lnTo>
                      <a:pt x="3245419" y="568107"/>
                    </a:lnTo>
                    <a:lnTo>
                      <a:pt x="3654516" y="10060"/>
                    </a:lnTo>
                    <a:lnTo>
                      <a:pt x="3674363" y="0"/>
                    </a:lnTo>
                    <a:close/>
                  </a:path>
                </a:pathLst>
              </a:custGeom>
              <a:solidFill>
                <a:srgbClr val="01D1C3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="" xmlns:a16="http://schemas.microsoft.com/office/drawing/2014/main" id="{B74408BD-0759-4597-B683-6D57C81AB63C}"/>
                  </a:ext>
                </a:extLst>
              </p:cNvPr>
              <p:cNvSpPr/>
              <p:nvPr/>
            </p:nvSpPr>
            <p:spPr>
              <a:xfrm rot="17812661">
                <a:off x="5373652" y="3025478"/>
                <a:ext cx="4025828" cy="2390313"/>
              </a:xfrm>
              <a:custGeom>
                <a:avLst/>
                <a:gdLst>
                  <a:gd name="connsiteX0" fmla="*/ 3884638 w 4025828"/>
                  <a:gd name="connsiteY0" fmla="*/ 193 h 2390313"/>
                  <a:gd name="connsiteX1" fmla="*/ 4025828 w 4025828"/>
                  <a:gd name="connsiteY1" fmla="*/ 278762 h 2390313"/>
                  <a:gd name="connsiteX2" fmla="*/ 3803080 w 4025828"/>
                  <a:gd name="connsiteY2" fmla="*/ 278762 h 2390313"/>
                  <a:gd name="connsiteX3" fmla="*/ 3386631 w 4025828"/>
                  <a:gd name="connsiteY3" fmla="*/ 846839 h 2390313"/>
                  <a:gd name="connsiteX4" fmla="*/ 3386631 w 4025828"/>
                  <a:gd name="connsiteY4" fmla="*/ 846869 h 2390313"/>
                  <a:gd name="connsiteX5" fmla="*/ 3386609 w 4025828"/>
                  <a:gd name="connsiteY5" fmla="*/ 846869 h 2390313"/>
                  <a:gd name="connsiteX6" fmla="*/ 3386598 w 4025828"/>
                  <a:gd name="connsiteY6" fmla="*/ 846883 h 2390313"/>
                  <a:gd name="connsiteX7" fmla="*/ 3386579 w 4025828"/>
                  <a:gd name="connsiteY7" fmla="*/ 846869 h 2390313"/>
                  <a:gd name="connsiteX8" fmla="*/ 2682199 w 4025828"/>
                  <a:gd name="connsiteY8" fmla="*/ 846869 h 2390313"/>
                  <a:gd name="connsiteX9" fmla="*/ 2265717 w 4025828"/>
                  <a:gd name="connsiteY9" fmla="*/ 1414990 h 2390313"/>
                  <a:gd name="connsiteX10" fmla="*/ 2265393 w 4025828"/>
                  <a:gd name="connsiteY10" fmla="*/ 1414753 h 2390313"/>
                  <a:gd name="connsiteX11" fmla="*/ 2265393 w 4025828"/>
                  <a:gd name="connsiteY11" fmla="*/ 1415156 h 2390313"/>
                  <a:gd name="connsiteX12" fmla="*/ 1560961 w 4025828"/>
                  <a:gd name="connsiteY12" fmla="*/ 1415156 h 2390313"/>
                  <a:gd name="connsiteX13" fmla="*/ 1144479 w 4025828"/>
                  <a:gd name="connsiteY13" fmla="*/ 1983277 h 2390313"/>
                  <a:gd name="connsiteX14" fmla="*/ 1143742 w 4025828"/>
                  <a:gd name="connsiteY14" fmla="*/ 1982737 h 2390313"/>
                  <a:gd name="connsiteX15" fmla="*/ 1143742 w 4025828"/>
                  <a:gd name="connsiteY15" fmla="*/ 1983660 h 2390313"/>
                  <a:gd name="connsiteX16" fmla="*/ 439302 w 4025828"/>
                  <a:gd name="connsiteY16" fmla="*/ 1983660 h 2390313"/>
                  <a:gd name="connsiteX17" fmla="*/ 141190 w 4025828"/>
                  <a:gd name="connsiteY17" fmla="*/ 2390313 h 2390313"/>
                  <a:gd name="connsiteX18" fmla="*/ 0 w 4025828"/>
                  <a:gd name="connsiteY18" fmla="*/ 2111744 h 2390313"/>
                  <a:gd name="connsiteX19" fmla="*/ 297885 w 4025828"/>
                  <a:gd name="connsiteY19" fmla="*/ 1705401 h 2390313"/>
                  <a:gd name="connsiteX20" fmla="*/ 297885 w 4025828"/>
                  <a:gd name="connsiteY20" fmla="*/ 1705091 h 2390313"/>
                  <a:gd name="connsiteX21" fmla="*/ 298112 w 4025828"/>
                  <a:gd name="connsiteY21" fmla="*/ 1705091 h 2390313"/>
                  <a:gd name="connsiteX22" fmla="*/ 298257 w 4025828"/>
                  <a:gd name="connsiteY22" fmla="*/ 1704894 h 2390313"/>
                  <a:gd name="connsiteX23" fmla="*/ 298526 w 4025828"/>
                  <a:gd name="connsiteY23" fmla="*/ 1705091 h 2390313"/>
                  <a:gd name="connsiteX24" fmla="*/ 1003009 w 4025828"/>
                  <a:gd name="connsiteY24" fmla="*/ 1705091 h 2390313"/>
                  <a:gd name="connsiteX25" fmla="*/ 1419536 w 4025828"/>
                  <a:gd name="connsiteY25" fmla="*/ 1136908 h 2390313"/>
                  <a:gd name="connsiteX26" fmla="*/ 1419536 w 4025828"/>
                  <a:gd name="connsiteY26" fmla="*/ 1136587 h 2390313"/>
                  <a:gd name="connsiteX27" fmla="*/ 1419771 w 4025828"/>
                  <a:gd name="connsiteY27" fmla="*/ 1136587 h 2390313"/>
                  <a:gd name="connsiteX28" fmla="*/ 1419913 w 4025828"/>
                  <a:gd name="connsiteY28" fmla="*/ 1136394 h 2390313"/>
                  <a:gd name="connsiteX29" fmla="*/ 1420176 w 4025828"/>
                  <a:gd name="connsiteY29" fmla="*/ 1136587 h 2390313"/>
                  <a:gd name="connsiteX30" fmla="*/ 2124405 w 4025828"/>
                  <a:gd name="connsiteY30" fmla="*/ 1136587 h 2390313"/>
                  <a:gd name="connsiteX31" fmla="*/ 2540774 w 4025828"/>
                  <a:gd name="connsiteY31" fmla="*/ 568620 h 2390313"/>
                  <a:gd name="connsiteX32" fmla="*/ 2540774 w 4025828"/>
                  <a:gd name="connsiteY32" fmla="*/ 568300 h 2390313"/>
                  <a:gd name="connsiteX33" fmla="*/ 2541009 w 4025828"/>
                  <a:gd name="connsiteY33" fmla="*/ 568300 h 2390313"/>
                  <a:gd name="connsiteX34" fmla="*/ 2541150 w 4025828"/>
                  <a:gd name="connsiteY34" fmla="*/ 568107 h 2390313"/>
                  <a:gd name="connsiteX35" fmla="*/ 2541413 w 4025828"/>
                  <a:gd name="connsiteY35" fmla="*/ 568300 h 2390313"/>
                  <a:gd name="connsiteX36" fmla="*/ 3245419 w 4025828"/>
                  <a:gd name="connsiteY36" fmla="*/ 568300 h 2390313"/>
                  <a:gd name="connsiteX37" fmla="*/ 3661656 w 4025828"/>
                  <a:gd name="connsiteY37" fmla="*/ 513 h 2390313"/>
                  <a:gd name="connsiteX38" fmla="*/ 3661656 w 4025828"/>
                  <a:gd name="connsiteY38" fmla="*/ 193 h 2390313"/>
                  <a:gd name="connsiteX39" fmla="*/ 3661891 w 4025828"/>
                  <a:gd name="connsiteY39" fmla="*/ 193 h 2390313"/>
                  <a:gd name="connsiteX40" fmla="*/ 3662032 w 4025828"/>
                  <a:gd name="connsiteY40" fmla="*/ 0 h 2390313"/>
                  <a:gd name="connsiteX41" fmla="*/ 3662295 w 4025828"/>
                  <a:gd name="connsiteY41" fmla="*/ 193 h 2390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4025828" h="2390313">
                    <a:moveTo>
                      <a:pt x="3884638" y="193"/>
                    </a:moveTo>
                    <a:lnTo>
                      <a:pt x="4025828" y="278762"/>
                    </a:lnTo>
                    <a:lnTo>
                      <a:pt x="3803080" y="278762"/>
                    </a:lnTo>
                    <a:lnTo>
                      <a:pt x="3386631" y="846839"/>
                    </a:lnTo>
                    <a:lnTo>
                      <a:pt x="3386631" y="846869"/>
                    </a:lnTo>
                    <a:lnTo>
                      <a:pt x="3386609" y="846869"/>
                    </a:lnTo>
                    <a:lnTo>
                      <a:pt x="3386598" y="846883"/>
                    </a:lnTo>
                    <a:lnTo>
                      <a:pt x="3386579" y="846869"/>
                    </a:lnTo>
                    <a:lnTo>
                      <a:pt x="2682199" y="846869"/>
                    </a:lnTo>
                    <a:lnTo>
                      <a:pt x="2265717" y="1414990"/>
                    </a:lnTo>
                    <a:lnTo>
                      <a:pt x="2265393" y="1414753"/>
                    </a:lnTo>
                    <a:lnTo>
                      <a:pt x="2265393" y="1415156"/>
                    </a:lnTo>
                    <a:lnTo>
                      <a:pt x="1560961" y="1415156"/>
                    </a:lnTo>
                    <a:lnTo>
                      <a:pt x="1144479" y="1983277"/>
                    </a:lnTo>
                    <a:lnTo>
                      <a:pt x="1143742" y="1982737"/>
                    </a:lnTo>
                    <a:lnTo>
                      <a:pt x="1143742" y="1983660"/>
                    </a:lnTo>
                    <a:lnTo>
                      <a:pt x="439302" y="1983660"/>
                    </a:lnTo>
                    <a:lnTo>
                      <a:pt x="141190" y="2390313"/>
                    </a:lnTo>
                    <a:lnTo>
                      <a:pt x="0" y="2111744"/>
                    </a:lnTo>
                    <a:lnTo>
                      <a:pt x="297885" y="1705401"/>
                    </a:lnTo>
                    <a:lnTo>
                      <a:pt x="297885" y="1705091"/>
                    </a:lnTo>
                    <a:lnTo>
                      <a:pt x="298112" y="1705091"/>
                    </a:lnTo>
                    <a:lnTo>
                      <a:pt x="298257" y="1704894"/>
                    </a:lnTo>
                    <a:lnTo>
                      <a:pt x="298526" y="1705091"/>
                    </a:lnTo>
                    <a:lnTo>
                      <a:pt x="1003009" y="1705091"/>
                    </a:lnTo>
                    <a:lnTo>
                      <a:pt x="1419536" y="1136908"/>
                    </a:lnTo>
                    <a:lnTo>
                      <a:pt x="1419536" y="1136587"/>
                    </a:lnTo>
                    <a:lnTo>
                      <a:pt x="1419771" y="1136587"/>
                    </a:lnTo>
                    <a:lnTo>
                      <a:pt x="1419913" y="1136394"/>
                    </a:lnTo>
                    <a:lnTo>
                      <a:pt x="1420176" y="1136587"/>
                    </a:lnTo>
                    <a:lnTo>
                      <a:pt x="2124405" y="1136587"/>
                    </a:lnTo>
                    <a:lnTo>
                      <a:pt x="2540774" y="568620"/>
                    </a:lnTo>
                    <a:lnTo>
                      <a:pt x="2540774" y="568300"/>
                    </a:lnTo>
                    <a:lnTo>
                      <a:pt x="2541009" y="568300"/>
                    </a:lnTo>
                    <a:lnTo>
                      <a:pt x="2541150" y="568107"/>
                    </a:lnTo>
                    <a:lnTo>
                      <a:pt x="2541413" y="568300"/>
                    </a:lnTo>
                    <a:lnTo>
                      <a:pt x="3245419" y="568300"/>
                    </a:lnTo>
                    <a:lnTo>
                      <a:pt x="3661656" y="513"/>
                    </a:lnTo>
                    <a:lnTo>
                      <a:pt x="3661656" y="193"/>
                    </a:lnTo>
                    <a:lnTo>
                      <a:pt x="3661891" y="193"/>
                    </a:lnTo>
                    <a:lnTo>
                      <a:pt x="3662032" y="0"/>
                    </a:lnTo>
                    <a:lnTo>
                      <a:pt x="3662295" y="193"/>
                    </a:lnTo>
                    <a:close/>
                  </a:path>
                </a:pathLst>
              </a:custGeom>
              <a:solidFill>
                <a:srgbClr val="01D1C3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="" xmlns:a16="http://schemas.microsoft.com/office/drawing/2014/main" id="{DA954F86-1482-4296-BC98-5A8EBCCBC8D1}"/>
                  </a:ext>
                </a:extLst>
              </p:cNvPr>
              <p:cNvSpPr/>
              <p:nvPr/>
            </p:nvSpPr>
            <p:spPr>
              <a:xfrm rot="17812661">
                <a:off x="4736530" y="3025478"/>
                <a:ext cx="4025828" cy="2390313"/>
              </a:xfrm>
              <a:custGeom>
                <a:avLst/>
                <a:gdLst>
                  <a:gd name="connsiteX0" fmla="*/ 3884638 w 4025828"/>
                  <a:gd name="connsiteY0" fmla="*/ 193 h 2390313"/>
                  <a:gd name="connsiteX1" fmla="*/ 4025828 w 4025828"/>
                  <a:gd name="connsiteY1" fmla="*/ 278762 h 2390313"/>
                  <a:gd name="connsiteX2" fmla="*/ 3803080 w 4025828"/>
                  <a:gd name="connsiteY2" fmla="*/ 278762 h 2390313"/>
                  <a:gd name="connsiteX3" fmla="*/ 3386631 w 4025828"/>
                  <a:gd name="connsiteY3" fmla="*/ 846839 h 2390313"/>
                  <a:gd name="connsiteX4" fmla="*/ 3386631 w 4025828"/>
                  <a:gd name="connsiteY4" fmla="*/ 846869 h 2390313"/>
                  <a:gd name="connsiteX5" fmla="*/ 3386609 w 4025828"/>
                  <a:gd name="connsiteY5" fmla="*/ 846869 h 2390313"/>
                  <a:gd name="connsiteX6" fmla="*/ 3386598 w 4025828"/>
                  <a:gd name="connsiteY6" fmla="*/ 846883 h 2390313"/>
                  <a:gd name="connsiteX7" fmla="*/ 3386579 w 4025828"/>
                  <a:gd name="connsiteY7" fmla="*/ 846869 h 2390313"/>
                  <a:gd name="connsiteX8" fmla="*/ 2682199 w 4025828"/>
                  <a:gd name="connsiteY8" fmla="*/ 846869 h 2390313"/>
                  <a:gd name="connsiteX9" fmla="*/ 2265717 w 4025828"/>
                  <a:gd name="connsiteY9" fmla="*/ 1414990 h 2390313"/>
                  <a:gd name="connsiteX10" fmla="*/ 2265393 w 4025828"/>
                  <a:gd name="connsiteY10" fmla="*/ 1414753 h 2390313"/>
                  <a:gd name="connsiteX11" fmla="*/ 2265393 w 4025828"/>
                  <a:gd name="connsiteY11" fmla="*/ 1415156 h 2390313"/>
                  <a:gd name="connsiteX12" fmla="*/ 1560961 w 4025828"/>
                  <a:gd name="connsiteY12" fmla="*/ 1415156 h 2390313"/>
                  <a:gd name="connsiteX13" fmla="*/ 1144479 w 4025828"/>
                  <a:gd name="connsiteY13" fmla="*/ 1983277 h 2390313"/>
                  <a:gd name="connsiteX14" fmla="*/ 1143742 w 4025828"/>
                  <a:gd name="connsiteY14" fmla="*/ 1982737 h 2390313"/>
                  <a:gd name="connsiteX15" fmla="*/ 1143742 w 4025828"/>
                  <a:gd name="connsiteY15" fmla="*/ 1983660 h 2390313"/>
                  <a:gd name="connsiteX16" fmla="*/ 439302 w 4025828"/>
                  <a:gd name="connsiteY16" fmla="*/ 1983660 h 2390313"/>
                  <a:gd name="connsiteX17" fmla="*/ 141190 w 4025828"/>
                  <a:gd name="connsiteY17" fmla="*/ 2390313 h 2390313"/>
                  <a:gd name="connsiteX18" fmla="*/ 0 w 4025828"/>
                  <a:gd name="connsiteY18" fmla="*/ 2111744 h 2390313"/>
                  <a:gd name="connsiteX19" fmla="*/ 297885 w 4025828"/>
                  <a:gd name="connsiteY19" fmla="*/ 1705401 h 2390313"/>
                  <a:gd name="connsiteX20" fmla="*/ 297885 w 4025828"/>
                  <a:gd name="connsiteY20" fmla="*/ 1705091 h 2390313"/>
                  <a:gd name="connsiteX21" fmla="*/ 298112 w 4025828"/>
                  <a:gd name="connsiteY21" fmla="*/ 1705091 h 2390313"/>
                  <a:gd name="connsiteX22" fmla="*/ 298257 w 4025828"/>
                  <a:gd name="connsiteY22" fmla="*/ 1704894 h 2390313"/>
                  <a:gd name="connsiteX23" fmla="*/ 298526 w 4025828"/>
                  <a:gd name="connsiteY23" fmla="*/ 1705091 h 2390313"/>
                  <a:gd name="connsiteX24" fmla="*/ 1003009 w 4025828"/>
                  <a:gd name="connsiteY24" fmla="*/ 1705091 h 2390313"/>
                  <a:gd name="connsiteX25" fmla="*/ 1419536 w 4025828"/>
                  <a:gd name="connsiteY25" fmla="*/ 1136908 h 2390313"/>
                  <a:gd name="connsiteX26" fmla="*/ 1419536 w 4025828"/>
                  <a:gd name="connsiteY26" fmla="*/ 1136587 h 2390313"/>
                  <a:gd name="connsiteX27" fmla="*/ 1419771 w 4025828"/>
                  <a:gd name="connsiteY27" fmla="*/ 1136587 h 2390313"/>
                  <a:gd name="connsiteX28" fmla="*/ 1419913 w 4025828"/>
                  <a:gd name="connsiteY28" fmla="*/ 1136394 h 2390313"/>
                  <a:gd name="connsiteX29" fmla="*/ 1420176 w 4025828"/>
                  <a:gd name="connsiteY29" fmla="*/ 1136587 h 2390313"/>
                  <a:gd name="connsiteX30" fmla="*/ 2124405 w 4025828"/>
                  <a:gd name="connsiteY30" fmla="*/ 1136587 h 2390313"/>
                  <a:gd name="connsiteX31" fmla="*/ 2540774 w 4025828"/>
                  <a:gd name="connsiteY31" fmla="*/ 568620 h 2390313"/>
                  <a:gd name="connsiteX32" fmla="*/ 2540774 w 4025828"/>
                  <a:gd name="connsiteY32" fmla="*/ 568300 h 2390313"/>
                  <a:gd name="connsiteX33" fmla="*/ 2541009 w 4025828"/>
                  <a:gd name="connsiteY33" fmla="*/ 568300 h 2390313"/>
                  <a:gd name="connsiteX34" fmla="*/ 2541150 w 4025828"/>
                  <a:gd name="connsiteY34" fmla="*/ 568107 h 2390313"/>
                  <a:gd name="connsiteX35" fmla="*/ 2541413 w 4025828"/>
                  <a:gd name="connsiteY35" fmla="*/ 568300 h 2390313"/>
                  <a:gd name="connsiteX36" fmla="*/ 3245419 w 4025828"/>
                  <a:gd name="connsiteY36" fmla="*/ 568300 h 2390313"/>
                  <a:gd name="connsiteX37" fmla="*/ 3661656 w 4025828"/>
                  <a:gd name="connsiteY37" fmla="*/ 513 h 2390313"/>
                  <a:gd name="connsiteX38" fmla="*/ 3661656 w 4025828"/>
                  <a:gd name="connsiteY38" fmla="*/ 193 h 2390313"/>
                  <a:gd name="connsiteX39" fmla="*/ 3661891 w 4025828"/>
                  <a:gd name="connsiteY39" fmla="*/ 193 h 2390313"/>
                  <a:gd name="connsiteX40" fmla="*/ 3662032 w 4025828"/>
                  <a:gd name="connsiteY40" fmla="*/ 0 h 2390313"/>
                  <a:gd name="connsiteX41" fmla="*/ 3662295 w 4025828"/>
                  <a:gd name="connsiteY41" fmla="*/ 193 h 2390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4025828" h="2390313">
                    <a:moveTo>
                      <a:pt x="3884638" y="193"/>
                    </a:moveTo>
                    <a:lnTo>
                      <a:pt x="4025828" y="278762"/>
                    </a:lnTo>
                    <a:lnTo>
                      <a:pt x="3803080" y="278762"/>
                    </a:lnTo>
                    <a:lnTo>
                      <a:pt x="3386631" y="846839"/>
                    </a:lnTo>
                    <a:lnTo>
                      <a:pt x="3386631" y="846869"/>
                    </a:lnTo>
                    <a:lnTo>
                      <a:pt x="3386609" y="846869"/>
                    </a:lnTo>
                    <a:lnTo>
                      <a:pt x="3386598" y="846883"/>
                    </a:lnTo>
                    <a:lnTo>
                      <a:pt x="3386579" y="846869"/>
                    </a:lnTo>
                    <a:lnTo>
                      <a:pt x="2682199" y="846869"/>
                    </a:lnTo>
                    <a:lnTo>
                      <a:pt x="2265717" y="1414990"/>
                    </a:lnTo>
                    <a:lnTo>
                      <a:pt x="2265393" y="1414753"/>
                    </a:lnTo>
                    <a:lnTo>
                      <a:pt x="2265393" y="1415156"/>
                    </a:lnTo>
                    <a:lnTo>
                      <a:pt x="1560961" y="1415156"/>
                    </a:lnTo>
                    <a:lnTo>
                      <a:pt x="1144479" y="1983277"/>
                    </a:lnTo>
                    <a:lnTo>
                      <a:pt x="1143742" y="1982737"/>
                    </a:lnTo>
                    <a:lnTo>
                      <a:pt x="1143742" y="1983660"/>
                    </a:lnTo>
                    <a:lnTo>
                      <a:pt x="439302" y="1983660"/>
                    </a:lnTo>
                    <a:lnTo>
                      <a:pt x="141190" y="2390313"/>
                    </a:lnTo>
                    <a:lnTo>
                      <a:pt x="0" y="2111744"/>
                    </a:lnTo>
                    <a:lnTo>
                      <a:pt x="297885" y="1705401"/>
                    </a:lnTo>
                    <a:lnTo>
                      <a:pt x="297885" y="1705091"/>
                    </a:lnTo>
                    <a:lnTo>
                      <a:pt x="298112" y="1705091"/>
                    </a:lnTo>
                    <a:lnTo>
                      <a:pt x="298257" y="1704894"/>
                    </a:lnTo>
                    <a:lnTo>
                      <a:pt x="298526" y="1705091"/>
                    </a:lnTo>
                    <a:lnTo>
                      <a:pt x="1003009" y="1705091"/>
                    </a:lnTo>
                    <a:lnTo>
                      <a:pt x="1419536" y="1136908"/>
                    </a:lnTo>
                    <a:lnTo>
                      <a:pt x="1419536" y="1136587"/>
                    </a:lnTo>
                    <a:lnTo>
                      <a:pt x="1419771" y="1136587"/>
                    </a:lnTo>
                    <a:lnTo>
                      <a:pt x="1419913" y="1136394"/>
                    </a:lnTo>
                    <a:lnTo>
                      <a:pt x="1420176" y="1136587"/>
                    </a:lnTo>
                    <a:lnTo>
                      <a:pt x="2124405" y="1136587"/>
                    </a:lnTo>
                    <a:lnTo>
                      <a:pt x="2540774" y="568620"/>
                    </a:lnTo>
                    <a:lnTo>
                      <a:pt x="2540774" y="568300"/>
                    </a:lnTo>
                    <a:lnTo>
                      <a:pt x="2541009" y="568300"/>
                    </a:lnTo>
                    <a:lnTo>
                      <a:pt x="2541150" y="568107"/>
                    </a:lnTo>
                    <a:lnTo>
                      <a:pt x="2541413" y="568300"/>
                    </a:lnTo>
                    <a:lnTo>
                      <a:pt x="3245419" y="568300"/>
                    </a:lnTo>
                    <a:lnTo>
                      <a:pt x="3661656" y="513"/>
                    </a:lnTo>
                    <a:lnTo>
                      <a:pt x="3661656" y="193"/>
                    </a:lnTo>
                    <a:lnTo>
                      <a:pt x="3661891" y="193"/>
                    </a:lnTo>
                    <a:lnTo>
                      <a:pt x="3662032" y="0"/>
                    </a:lnTo>
                    <a:lnTo>
                      <a:pt x="3662295" y="193"/>
                    </a:lnTo>
                    <a:close/>
                  </a:path>
                </a:pathLst>
              </a:custGeom>
              <a:solidFill>
                <a:srgbClr val="01D1C3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="" xmlns:a16="http://schemas.microsoft.com/office/drawing/2014/main" id="{8092AA0D-686D-4C11-A538-3E4A325326ED}"/>
                  </a:ext>
                </a:extLst>
              </p:cNvPr>
              <p:cNvSpPr/>
              <p:nvPr/>
            </p:nvSpPr>
            <p:spPr>
              <a:xfrm rot="17812661">
                <a:off x="4099408" y="3025478"/>
                <a:ext cx="4025828" cy="2390313"/>
              </a:xfrm>
              <a:custGeom>
                <a:avLst/>
                <a:gdLst>
                  <a:gd name="connsiteX0" fmla="*/ 3884638 w 4025828"/>
                  <a:gd name="connsiteY0" fmla="*/ 193 h 2390313"/>
                  <a:gd name="connsiteX1" fmla="*/ 4025828 w 4025828"/>
                  <a:gd name="connsiteY1" fmla="*/ 278762 h 2390313"/>
                  <a:gd name="connsiteX2" fmla="*/ 3803080 w 4025828"/>
                  <a:gd name="connsiteY2" fmla="*/ 278762 h 2390313"/>
                  <a:gd name="connsiteX3" fmla="*/ 3386631 w 4025828"/>
                  <a:gd name="connsiteY3" fmla="*/ 846839 h 2390313"/>
                  <a:gd name="connsiteX4" fmla="*/ 3386631 w 4025828"/>
                  <a:gd name="connsiteY4" fmla="*/ 846869 h 2390313"/>
                  <a:gd name="connsiteX5" fmla="*/ 3386609 w 4025828"/>
                  <a:gd name="connsiteY5" fmla="*/ 846869 h 2390313"/>
                  <a:gd name="connsiteX6" fmla="*/ 3386598 w 4025828"/>
                  <a:gd name="connsiteY6" fmla="*/ 846883 h 2390313"/>
                  <a:gd name="connsiteX7" fmla="*/ 3386579 w 4025828"/>
                  <a:gd name="connsiteY7" fmla="*/ 846869 h 2390313"/>
                  <a:gd name="connsiteX8" fmla="*/ 2682199 w 4025828"/>
                  <a:gd name="connsiteY8" fmla="*/ 846869 h 2390313"/>
                  <a:gd name="connsiteX9" fmla="*/ 2265717 w 4025828"/>
                  <a:gd name="connsiteY9" fmla="*/ 1414990 h 2390313"/>
                  <a:gd name="connsiteX10" fmla="*/ 2265393 w 4025828"/>
                  <a:gd name="connsiteY10" fmla="*/ 1414753 h 2390313"/>
                  <a:gd name="connsiteX11" fmla="*/ 2265393 w 4025828"/>
                  <a:gd name="connsiteY11" fmla="*/ 1415156 h 2390313"/>
                  <a:gd name="connsiteX12" fmla="*/ 1560961 w 4025828"/>
                  <a:gd name="connsiteY12" fmla="*/ 1415156 h 2390313"/>
                  <a:gd name="connsiteX13" fmla="*/ 1144479 w 4025828"/>
                  <a:gd name="connsiteY13" fmla="*/ 1983277 h 2390313"/>
                  <a:gd name="connsiteX14" fmla="*/ 1143742 w 4025828"/>
                  <a:gd name="connsiteY14" fmla="*/ 1982737 h 2390313"/>
                  <a:gd name="connsiteX15" fmla="*/ 1143742 w 4025828"/>
                  <a:gd name="connsiteY15" fmla="*/ 1983660 h 2390313"/>
                  <a:gd name="connsiteX16" fmla="*/ 439302 w 4025828"/>
                  <a:gd name="connsiteY16" fmla="*/ 1983660 h 2390313"/>
                  <a:gd name="connsiteX17" fmla="*/ 141190 w 4025828"/>
                  <a:gd name="connsiteY17" fmla="*/ 2390313 h 2390313"/>
                  <a:gd name="connsiteX18" fmla="*/ 0 w 4025828"/>
                  <a:gd name="connsiteY18" fmla="*/ 2111744 h 2390313"/>
                  <a:gd name="connsiteX19" fmla="*/ 297885 w 4025828"/>
                  <a:gd name="connsiteY19" fmla="*/ 1705401 h 2390313"/>
                  <a:gd name="connsiteX20" fmla="*/ 297885 w 4025828"/>
                  <a:gd name="connsiteY20" fmla="*/ 1705091 h 2390313"/>
                  <a:gd name="connsiteX21" fmla="*/ 298112 w 4025828"/>
                  <a:gd name="connsiteY21" fmla="*/ 1705091 h 2390313"/>
                  <a:gd name="connsiteX22" fmla="*/ 298257 w 4025828"/>
                  <a:gd name="connsiteY22" fmla="*/ 1704894 h 2390313"/>
                  <a:gd name="connsiteX23" fmla="*/ 298526 w 4025828"/>
                  <a:gd name="connsiteY23" fmla="*/ 1705091 h 2390313"/>
                  <a:gd name="connsiteX24" fmla="*/ 1003009 w 4025828"/>
                  <a:gd name="connsiteY24" fmla="*/ 1705091 h 2390313"/>
                  <a:gd name="connsiteX25" fmla="*/ 1419536 w 4025828"/>
                  <a:gd name="connsiteY25" fmla="*/ 1136908 h 2390313"/>
                  <a:gd name="connsiteX26" fmla="*/ 1419536 w 4025828"/>
                  <a:gd name="connsiteY26" fmla="*/ 1136587 h 2390313"/>
                  <a:gd name="connsiteX27" fmla="*/ 1419771 w 4025828"/>
                  <a:gd name="connsiteY27" fmla="*/ 1136587 h 2390313"/>
                  <a:gd name="connsiteX28" fmla="*/ 1419913 w 4025828"/>
                  <a:gd name="connsiteY28" fmla="*/ 1136394 h 2390313"/>
                  <a:gd name="connsiteX29" fmla="*/ 1420176 w 4025828"/>
                  <a:gd name="connsiteY29" fmla="*/ 1136587 h 2390313"/>
                  <a:gd name="connsiteX30" fmla="*/ 2124405 w 4025828"/>
                  <a:gd name="connsiteY30" fmla="*/ 1136587 h 2390313"/>
                  <a:gd name="connsiteX31" fmla="*/ 2540774 w 4025828"/>
                  <a:gd name="connsiteY31" fmla="*/ 568620 h 2390313"/>
                  <a:gd name="connsiteX32" fmla="*/ 2540774 w 4025828"/>
                  <a:gd name="connsiteY32" fmla="*/ 568300 h 2390313"/>
                  <a:gd name="connsiteX33" fmla="*/ 2541009 w 4025828"/>
                  <a:gd name="connsiteY33" fmla="*/ 568300 h 2390313"/>
                  <a:gd name="connsiteX34" fmla="*/ 2541150 w 4025828"/>
                  <a:gd name="connsiteY34" fmla="*/ 568107 h 2390313"/>
                  <a:gd name="connsiteX35" fmla="*/ 2541413 w 4025828"/>
                  <a:gd name="connsiteY35" fmla="*/ 568300 h 2390313"/>
                  <a:gd name="connsiteX36" fmla="*/ 3245419 w 4025828"/>
                  <a:gd name="connsiteY36" fmla="*/ 568300 h 2390313"/>
                  <a:gd name="connsiteX37" fmla="*/ 3661656 w 4025828"/>
                  <a:gd name="connsiteY37" fmla="*/ 513 h 2390313"/>
                  <a:gd name="connsiteX38" fmla="*/ 3661656 w 4025828"/>
                  <a:gd name="connsiteY38" fmla="*/ 193 h 2390313"/>
                  <a:gd name="connsiteX39" fmla="*/ 3661891 w 4025828"/>
                  <a:gd name="connsiteY39" fmla="*/ 193 h 2390313"/>
                  <a:gd name="connsiteX40" fmla="*/ 3662032 w 4025828"/>
                  <a:gd name="connsiteY40" fmla="*/ 0 h 2390313"/>
                  <a:gd name="connsiteX41" fmla="*/ 3662295 w 4025828"/>
                  <a:gd name="connsiteY41" fmla="*/ 193 h 2390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4025828" h="2390313">
                    <a:moveTo>
                      <a:pt x="3884638" y="193"/>
                    </a:moveTo>
                    <a:lnTo>
                      <a:pt x="4025828" y="278762"/>
                    </a:lnTo>
                    <a:lnTo>
                      <a:pt x="3803080" y="278762"/>
                    </a:lnTo>
                    <a:lnTo>
                      <a:pt x="3386631" y="846839"/>
                    </a:lnTo>
                    <a:lnTo>
                      <a:pt x="3386631" y="846869"/>
                    </a:lnTo>
                    <a:lnTo>
                      <a:pt x="3386609" y="846869"/>
                    </a:lnTo>
                    <a:lnTo>
                      <a:pt x="3386598" y="846883"/>
                    </a:lnTo>
                    <a:lnTo>
                      <a:pt x="3386579" y="846869"/>
                    </a:lnTo>
                    <a:lnTo>
                      <a:pt x="2682199" y="846869"/>
                    </a:lnTo>
                    <a:lnTo>
                      <a:pt x="2265717" y="1414990"/>
                    </a:lnTo>
                    <a:lnTo>
                      <a:pt x="2265393" y="1414753"/>
                    </a:lnTo>
                    <a:lnTo>
                      <a:pt x="2265393" y="1415156"/>
                    </a:lnTo>
                    <a:lnTo>
                      <a:pt x="1560961" y="1415156"/>
                    </a:lnTo>
                    <a:lnTo>
                      <a:pt x="1144479" y="1983277"/>
                    </a:lnTo>
                    <a:lnTo>
                      <a:pt x="1143742" y="1982737"/>
                    </a:lnTo>
                    <a:lnTo>
                      <a:pt x="1143742" y="1983660"/>
                    </a:lnTo>
                    <a:lnTo>
                      <a:pt x="439302" y="1983660"/>
                    </a:lnTo>
                    <a:lnTo>
                      <a:pt x="141190" y="2390313"/>
                    </a:lnTo>
                    <a:lnTo>
                      <a:pt x="0" y="2111744"/>
                    </a:lnTo>
                    <a:lnTo>
                      <a:pt x="297885" y="1705401"/>
                    </a:lnTo>
                    <a:lnTo>
                      <a:pt x="297885" y="1705091"/>
                    </a:lnTo>
                    <a:lnTo>
                      <a:pt x="298112" y="1705091"/>
                    </a:lnTo>
                    <a:lnTo>
                      <a:pt x="298257" y="1704894"/>
                    </a:lnTo>
                    <a:lnTo>
                      <a:pt x="298526" y="1705091"/>
                    </a:lnTo>
                    <a:lnTo>
                      <a:pt x="1003009" y="1705091"/>
                    </a:lnTo>
                    <a:lnTo>
                      <a:pt x="1419536" y="1136908"/>
                    </a:lnTo>
                    <a:lnTo>
                      <a:pt x="1419536" y="1136587"/>
                    </a:lnTo>
                    <a:lnTo>
                      <a:pt x="1419771" y="1136587"/>
                    </a:lnTo>
                    <a:lnTo>
                      <a:pt x="1419913" y="1136394"/>
                    </a:lnTo>
                    <a:lnTo>
                      <a:pt x="1420176" y="1136587"/>
                    </a:lnTo>
                    <a:lnTo>
                      <a:pt x="2124405" y="1136587"/>
                    </a:lnTo>
                    <a:lnTo>
                      <a:pt x="2540774" y="568620"/>
                    </a:lnTo>
                    <a:lnTo>
                      <a:pt x="2540774" y="568300"/>
                    </a:lnTo>
                    <a:lnTo>
                      <a:pt x="2541009" y="568300"/>
                    </a:lnTo>
                    <a:lnTo>
                      <a:pt x="2541150" y="568107"/>
                    </a:lnTo>
                    <a:lnTo>
                      <a:pt x="2541413" y="568300"/>
                    </a:lnTo>
                    <a:lnTo>
                      <a:pt x="3245419" y="568300"/>
                    </a:lnTo>
                    <a:lnTo>
                      <a:pt x="3661656" y="513"/>
                    </a:lnTo>
                    <a:lnTo>
                      <a:pt x="3661656" y="193"/>
                    </a:lnTo>
                    <a:lnTo>
                      <a:pt x="3661891" y="193"/>
                    </a:lnTo>
                    <a:lnTo>
                      <a:pt x="3662032" y="0"/>
                    </a:lnTo>
                    <a:lnTo>
                      <a:pt x="3662295" y="193"/>
                    </a:lnTo>
                    <a:close/>
                  </a:path>
                </a:pathLst>
              </a:custGeom>
              <a:solidFill>
                <a:srgbClr val="01D1C3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="" xmlns:a16="http://schemas.microsoft.com/office/drawing/2014/main" id="{01C09817-C761-45CB-B916-4A6D2C99EEBF}"/>
                  </a:ext>
                </a:extLst>
              </p:cNvPr>
              <p:cNvSpPr/>
              <p:nvPr/>
            </p:nvSpPr>
            <p:spPr>
              <a:xfrm rot="17812661">
                <a:off x="3462286" y="3025478"/>
                <a:ext cx="4025828" cy="2390313"/>
              </a:xfrm>
              <a:custGeom>
                <a:avLst/>
                <a:gdLst>
                  <a:gd name="connsiteX0" fmla="*/ 3884638 w 4025828"/>
                  <a:gd name="connsiteY0" fmla="*/ 193 h 2390313"/>
                  <a:gd name="connsiteX1" fmla="*/ 4025828 w 4025828"/>
                  <a:gd name="connsiteY1" fmla="*/ 278762 h 2390313"/>
                  <a:gd name="connsiteX2" fmla="*/ 3803080 w 4025828"/>
                  <a:gd name="connsiteY2" fmla="*/ 278762 h 2390313"/>
                  <a:gd name="connsiteX3" fmla="*/ 3386631 w 4025828"/>
                  <a:gd name="connsiteY3" fmla="*/ 846839 h 2390313"/>
                  <a:gd name="connsiteX4" fmla="*/ 3386631 w 4025828"/>
                  <a:gd name="connsiteY4" fmla="*/ 846869 h 2390313"/>
                  <a:gd name="connsiteX5" fmla="*/ 3386609 w 4025828"/>
                  <a:gd name="connsiteY5" fmla="*/ 846869 h 2390313"/>
                  <a:gd name="connsiteX6" fmla="*/ 3386598 w 4025828"/>
                  <a:gd name="connsiteY6" fmla="*/ 846883 h 2390313"/>
                  <a:gd name="connsiteX7" fmla="*/ 3386579 w 4025828"/>
                  <a:gd name="connsiteY7" fmla="*/ 846869 h 2390313"/>
                  <a:gd name="connsiteX8" fmla="*/ 2682199 w 4025828"/>
                  <a:gd name="connsiteY8" fmla="*/ 846869 h 2390313"/>
                  <a:gd name="connsiteX9" fmla="*/ 2265717 w 4025828"/>
                  <a:gd name="connsiteY9" fmla="*/ 1414990 h 2390313"/>
                  <a:gd name="connsiteX10" fmla="*/ 2265393 w 4025828"/>
                  <a:gd name="connsiteY10" fmla="*/ 1414753 h 2390313"/>
                  <a:gd name="connsiteX11" fmla="*/ 2265393 w 4025828"/>
                  <a:gd name="connsiteY11" fmla="*/ 1415156 h 2390313"/>
                  <a:gd name="connsiteX12" fmla="*/ 1560961 w 4025828"/>
                  <a:gd name="connsiteY12" fmla="*/ 1415156 h 2390313"/>
                  <a:gd name="connsiteX13" fmla="*/ 1144479 w 4025828"/>
                  <a:gd name="connsiteY13" fmla="*/ 1983277 h 2390313"/>
                  <a:gd name="connsiteX14" fmla="*/ 1143742 w 4025828"/>
                  <a:gd name="connsiteY14" fmla="*/ 1982737 h 2390313"/>
                  <a:gd name="connsiteX15" fmla="*/ 1143742 w 4025828"/>
                  <a:gd name="connsiteY15" fmla="*/ 1983660 h 2390313"/>
                  <a:gd name="connsiteX16" fmla="*/ 439302 w 4025828"/>
                  <a:gd name="connsiteY16" fmla="*/ 1983660 h 2390313"/>
                  <a:gd name="connsiteX17" fmla="*/ 141190 w 4025828"/>
                  <a:gd name="connsiteY17" fmla="*/ 2390313 h 2390313"/>
                  <a:gd name="connsiteX18" fmla="*/ 0 w 4025828"/>
                  <a:gd name="connsiteY18" fmla="*/ 2111744 h 2390313"/>
                  <a:gd name="connsiteX19" fmla="*/ 297885 w 4025828"/>
                  <a:gd name="connsiteY19" fmla="*/ 1705401 h 2390313"/>
                  <a:gd name="connsiteX20" fmla="*/ 297885 w 4025828"/>
                  <a:gd name="connsiteY20" fmla="*/ 1705091 h 2390313"/>
                  <a:gd name="connsiteX21" fmla="*/ 298112 w 4025828"/>
                  <a:gd name="connsiteY21" fmla="*/ 1705091 h 2390313"/>
                  <a:gd name="connsiteX22" fmla="*/ 298257 w 4025828"/>
                  <a:gd name="connsiteY22" fmla="*/ 1704894 h 2390313"/>
                  <a:gd name="connsiteX23" fmla="*/ 298526 w 4025828"/>
                  <a:gd name="connsiteY23" fmla="*/ 1705091 h 2390313"/>
                  <a:gd name="connsiteX24" fmla="*/ 1003009 w 4025828"/>
                  <a:gd name="connsiteY24" fmla="*/ 1705091 h 2390313"/>
                  <a:gd name="connsiteX25" fmla="*/ 1419536 w 4025828"/>
                  <a:gd name="connsiteY25" fmla="*/ 1136908 h 2390313"/>
                  <a:gd name="connsiteX26" fmla="*/ 1419536 w 4025828"/>
                  <a:gd name="connsiteY26" fmla="*/ 1136587 h 2390313"/>
                  <a:gd name="connsiteX27" fmla="*/ 1419771 w 4025828"/>
                  <a:gd name="connsiteY27" fmla="*/ 1136587 h 2390313"/>
                  <a:gd name="connsiteX28" fmla="*/ 1419913 w 4025828"/>
                  <a:gd name="connsiteY28" fmla="*/ 1136394 h 2390313"/>
                  <a:gd name="connsiteX29" fmla="*/ 1420176 w 4025828"/>
                  <a:gd name="connsiteY29" fmla="*/ 1136587 h 2390313"/>
                  <a:gd name="connsiteX30" fmla="*/ 2124405 w 4025828"/>
                  <a:gd name="connsiteY30" fmla="*/ 1136587 h 2390313"/>
                  <a:gd name="connsiteX31" fmla="*/ 2540774 w 4025828"/>
                  <a:gd name="connsiteY31" fmla="*/ 568620 h 2390313"/>
                  <a:gd name="connsiteX32" fmla="*/ 2540774 w 4025828"/>
                  <a:gd name="connsiteY32" fmla="*/ 568300 h 2390313"/>
                  <a:gd name="connsiteX33" fmla="*/ 2541009 w 4025828"/>
                  <a:gd name="connsiteY33" fmla="*/ 568300 h 2390313"/>
                  <a:gd name="connsiteX34" fmla="*/ 2541150 w 4025828"/>
                  <a:gd name="connsiteY34" fmla="*/ 568107 h 2390313"/>
                  <a:gd name="connsiteX35" fmla="*/ 2541413 w 4025828"/>
                  <a:gd name="connsiteY35" fmla="*/ 568300 h 2390313"/>
                  <a:gd name="connsiteX36" fmla="*/ 3245419 w 4025828"/>
                  <a:gd name="connsiteY36" fmla="*/ 568300 h 2390313"/>
                  <a:gd name="connsiteX37" fmla="*/ 3661656 w 4025828"/>
                  <a:gd name="connsiteY37" fmla="*/ 513 h 2390313"/>
                  <a:gd name="connsiteX38" fmla="*/ 3661656 w 4025828"/>
                  <a:gd name="connsiteY38" fmla="*/ 193 h 2390313"/>
                  <a:gd name="connsiteX39" fmla="*/ 3661891 w 4025828"/>
                  <a:gd name="connsiteY39" fmla="*/ 193 h 2390313"/>
                  <a:gd name="connsiteX40" fmla="*/ 3662032 w 4025828"/>
                  <a:gd name="connsiteY40" fmla="*/ 0 h 2390313"/>
                  <a:gd name="connsiteX41" fmla="*/ 3662295 w 4025828"/>
                  <a:gd name="connsiteY41" fmla="*/ 193 h 2390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4025828" h="2390313">
                    <a:moveTo>
                      <a:pt x="3884638" y="193"/>
                    </a:moveTo>
                    <a:lnTo>
                      <a:pt x="4025828" y="278762"/>
                    </a:lnTo>
                    <a:lnTo>
                      <a:pt x="3803080" y="278762"/>
                    </a:lnTo>
                    <a:lnTo>
                      <a:pt x="3386631" y="846839"/>
                    </a:lnTo>
                    <a:lnTo>
                      <a:pt x="3386631" y="846869"/>
                    </a:lnTo>
                    <a:lnTo>
                      <a:pt x="3386609" y="846869"/>
                    </a:lnTo>
                    <a:lnTo>
                      <a:pt x="3386598" y="846883"/>
                    </a:lnTo>
                    <a:lnTo>
                      <a:pt x="3386579" y="846869"/>
                    </a:lnTo>
                    <a:lnTo>
                      <a:pt x="2682199" y="846869"/>
                    </a:lnTo>
                    <a:lnTo>
                      <a:pt x="2265717" y="1414990"/>
                    </a:lnTo>
                    <a:lnTo>
                      <a:pt x="2265393" y="1414753"/>
                    </a:lnTo>
                    <a:lnTo>
                      <a:pt x="2265393" y="1415156"/>
                    </a:lnTo>
                    <a:lnTo>
                      <a:pt x="1560961" y="1415156"/>
                    </a:lnTo>
                    <a:lnTo>
                      <a:pt x="1144479" y="1983277"/>
                    </a:lnTo>
                    <a:lnTo>
                      <a:pt x="1143742" y="1982737"/>
                    </a:lnTo>
                    <a:lnTo>
                      <a:pt x="1143742" y="1983660"/>
                    </a:lnTo>
                    <a:lnTo>
                      <a:pt x="439302" y="1983660"/>
                    </a:lnTo>
                    <a:lnTo>
                      <a:pt x="141190" y="2390313"/>
                    </a:lnTo>
                    <a:lnTo>
                      <a:pt x="0" y="2111744"/>
                    </a:lnTo>
                    <a:lnTo>
                      <a:pt x="297885" y="1705401"/>
                    </a:lnTo>
                    <a:lnTo>
                      <a:pt x="297885" y="1705091"/>
                    </a:lnTo>
                    <a:lnTo>
                      <a:pt x="298112" y="1705091"/>
                    </a:lnTo>
                    <a:lnTo>
                      <a:pt x="298257" y="1704894"/>
                    </a:lnTo>
                    <a:lnTo>
                      <a:pt x="298526" y="1705091"/>
                    </a:lnTo>
                    <a:lnTo>
                      <a:pt x="1003009" y="1705091"/>
                    </a:lnTo>
                    <a:lnTo>
                      <a:pt x="1419536" y="1136908"/>
                    </a:lnTo>
                    <a:lnTo>
                      <a:pt x="1419536" y="1136587"/>
                    </a:lnTo>
                    <a:lnTo>
                      <a:pt x="1419771" y="1136587"/>
                    </a:lnTo>
                    <a:lnTo>
                      <a:pt x="1419913" y="1136394"/>
                    </a:lnTo>
                    <a:lnTo>
                      <a:pt x="1420176" y="1136587"/>
                    </a:lnTo>
                    <a:lnTo>
                      <a:pt x="2124405" y="1136587"/>
                    </a:lnTo>
                    <a:lnTo>
                      <a:pt x="2540774" y="568620"/>
                    </a:lnTo>
                    <a:lnTo>
                      <a:pt x="2540774" y="568300"/>
                    </a:lnTo>
                    <a:lnTo>
                      <a:pt x="2541009" y="568300"/>
                    </a:lnTo>
                    <a:lnTo>
                      <a:pt x="2541150" y="568107"/>
                    </a:lnTo>
                    <a:lnTo>
                      <a:pt x="2541413" y="568300"/>
                    </a:lnTo>
                    <a:lnTo>
                      <a:pt x="3245419" y="568300"/>
                    </a:lnTo>
                    <a:lnTo>
                      <a:pt x="3661656" y="513"/>
                    </a:lnTo>
                    <a:lnTo>
                      <a:pt x="3661656" y="193"/>
                    </a:lnTo>
                    <a:lnTo>
                      <a:pt x="3661891" y="193"/>
                    </a:lnTo>
                    <a:lnTo>
                      <a:pt x="3662032" y="0"/>
                    </a:lnTo>
                    <a:lnTo>
                      <a:pt x="3662295" y="193"/>
                    </a:lnTo>
                    <a:close/>
                  </a:path>
                </a:pathLst>
              </a:custGeom>
              <a:solidFill>
                <a:srgbClr val="01D1C3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="" xmlns:a16="http://schemas.microsoft.com/office/drawing/2014/main" id="{113562AB-9001-4279-B180-9A77FBEEFBC6}"/>
                  </a:ext>
                </a:extLst>
              </p:cNvPr>
              <p:cNvSpPr/>
              <p:nvPr/>
            </p:nvSpPr>
            <p:spPr>
              <a:xfrm rot="17812661">
                <a:off x="2825164" y="3025478"/>
                <a:ext cx="4025828" cy="2390313"/>
              </a:xfrm>
              <a:custGeom>
                <a:avLst/>
                <a:gdLst>
                  <a:gd name="connsiteX0" fmla="*/ 3884638 w 4025828"/>
                  <a:gd name="connsiteY0" fmla="*/ 193 h 2390313"/>
                  <a:gd name="connsiteX1" fmla="*/ 4025828 w 4025828"/>
                  <a:gd name="connsiteY1" fmla="*/ 278762 h 2390313"/>
                  <a:gd name="connsiteX2" fmla="*/ 3803080 w 4025828"/>
                  <a:gd name="connsiteY2" fmla="*/ 278762 h 2390313"/>
                  <a:gd name="connsiteX3" fmla="*/ 3386631 w 4025828"/>
                  <a:gd name="connsiteY3" fmla="*/ 846839 h 2390313"/>
                  <a:gd name="connsiteX4" fmla="*/ 3386631 w 4025828"/>
                  <a:gd name="connsiteY4" fmla="*/ 846869 h 2390313"/>
                  <a:gd name="connsiteX5" fmla="*/ 3386609 w 4025828"/>
                  <a:gd name="connsiteY5" fmla="*/ 846869 h 2390313"/>
                  <a:gd name="connsiteX6" fmla="*/ 3386598 w 4025828"/>
                  <a:gd name="connsiteY6" fmla="*/ 846883 h 2390313"/>
                  <a:gd name="connsiteX7" fmla="*/ 3386579 w 4025828"/>
                  <a:gd name="connsiteY7" fmla="*/ 846869 h 2390313"/>
                  <a:gd name="connsiteX8" fmla="*/ 2682199 w 4025828"/>
                  <a:gd name="connsiteY8" fmla="*/ 846869 h 2390313"/>
                  <a:gd name="connsiteX9" fmla="*/ 2265717 w 4025828"/>
                  <a:gd name="connsiteY9" fmla="*/ 1414990 h 2390313"/>
                  <a:gd name="connsiteX10" fmla="*/ 2265393 w 4025828"/>
                  <a:gd name="connsiteY10" fmla="*/ 1414753 h 2390313"/>
                  <a:gd name="connsiteX11" fmla="*/ 2265393 w 4025828"/>
                  <a:gd name="connsiteY11" fmla="*/ 1415156 h 2390313"/>
                  <a:gd name="connsiteX12" fmla="*/ 1560961 w 4025828"/>
                  <a:gd name="connsiteY12" fmla="*/ 1415156 h 2390313"/>
                  <a:gd name="connsiteX13" fmla="*/ 1144479 w 4025828"/>
                  <a:gd name="connsiteY13" fmla="*/ 1983277 h 2390313"/>
                  <a:gd name="connsiteX14" fmla="*/ 1143742 w 4025828"/>
                  <a:gd name="connsiteY14" fmla="*/ 1982737 h 2390313"/>
                  <a:gd name="connsiteX15" fmla="*/ 1143742 w 4025828"/>
                  <a:gd name="connsiteY15" fmla="*/ 1983660 h 2390313"/>
                  <a:gd name="connsiteX16" fmla="*/ 439302 w 4025828"/>
                  <a:gd name="connsiteY16" fmla="*/ 1983660 h 2390313"/>
                  <a:gd name="connsiteX17" fmla="*/ 141190 w 4025828"/>
                  <a:gd name="connsiteY17" fmla="*/ 2390313 h 2390313"/>
                  <a:gd name="connsiteX18" fmla="*/ 0 w 4025828"/>
                  <a:gd name="connsiteY18" fmla="*/ 2111744 h 2390313"/>
                  <a:gd name="connsiteX19" fmla="*/ 297885 w 4025828"/>
                  <a:gd name="connsiteY19" fmla="*/ 1705401 h 2390313"/>
                  <a:gd name="connsiteX20" fmla="*/ 297885 w 4025828"/>
                  <a:gd name="connsiteY20" fmla="*/ 1705091 h 2390313"/>
                  <a:gd name="connsiteX21" fmla="*/ 298112 w 4025828"/>
                  <a:gd name="connsiteY21" fmla="*/ 1705091 h 2390313"/>
                  <a:gd name="connsiteX22" fmla="*/ 298257 w 4025828"/>
                  <a:gd name="connsiteY22" fmla="*/ 1704894 h 2390313"/>
                  <a:gd name="connsiteX23" fmla="*/ 298526 w 4025828"/>
                  <a:gd name="connsiteY23" fmla="*/ 1705091 h 2390313"/>
                  <a:gd name="connsiteX24" fmla="*/ 1003009 w 4025828"/>
                  <a:gd name="connsiteY24" fmla="*/ 1705091 h 2390313"/>
                  <a:gd name="connsiteX25" fmla="*/ 1419536 w 4025828"/>
                  <a:gd name="connsiteY25" fmla="*/ 1136908 h 2390313"/>
                  <a:gd name="connsiteX26" fmla="*/ 1419536 w 4025828"/>
                  <a:gd name="connsiteY26" fmla="*/ 1136587 h 2390313"/>
                  <a:gd name="connsiteX27" fmla="*/ 1419771 w 4025828"/>
                  <a:gd name="connsiteY27" fmla="*/ 1136587 h 2390313"/>
                  <a:gd name="connsiteX28" fmla="*/ 1419913 w 4025828"/>
                  <a:gd name="connsiteY28" fmla="*/ 1136394 h 2390313"/>
                  <a:gd name="connsiteX29" fmla="*/ 1420176 w 4025828"/>
                  <a:gd name="connsiteY29" fmla="*/ 1136587 h 2390313"/>
                  <a:gd name="connsiteX30" fmla="*/ 2124405 w 4025828"/>
                  <a:gd name="connsiteY30" fmla="*/ 1136587 h 2390313"/>
                  <a:gd name="connsiteX31" fmla="*/ 2540774 w 4025828"/>
                  <a:gd name="connsiteY31" fmla="*/ 568620 h 2390313"/>
                  <a:gd name="connsiteX32" fmla="*/ 2540774 w 4025828"/>
                  <a:gd name="connsiteY32" fmla="*/ 568300 h 2390313"/>
                  <a:gd name="connsiteX33" fmla="*/ 2541009 w 4025828"/>
                  <a:gd name="connsiteY33" fmla="*/ 568300 h 2390313"/>
                  <a:gd name="connsiteX34" fmla="*/ 2541150 w 4025828"/>
                  <a:gd name="connsiteY34" fmla="*/ 568107 h 2390313"/>
                  <a:gd name="connsiteX35" fmla="*/ 2541413 w 4025828"/>
                  <a:gd name="connsiteY35" fmla="*/ 568300 h 2390313"/>
                  <a:gd name="connsiteX36" fmla="*/ 3245419 w 4025828"/>
                  <a:gd name="connsiteY36" fmla="*/ 568300 h 2390313"/>
                  <a:gd name="connsiteX37" fmla="*/ 3661656 w 4025828"/>
                  <a:gd name="connsiteY37" fmla="*/ 513 h 2390313"/>
                  <a:gd name="connsiteX38" fmla="*/ 3661656 w 4025828"/>
                  <a:gd name="connsiteY38" fmla="*/ 193 h 2390313"/>
                  <a:gd name="connsiteX39" fmla="*/ 3661891 w 4025828"/>
                  <a:gd name="connsiteY39" fmla="*/ 193 h 2390313"/>
                  <a:gd name="connsiteX40" fmla="*/ 3662032 w 4025828"/>
                  <a:gd name="connsiteY40" fmla="*/ 0 h 2390313"/>
                  <a:gd name="connsiteX41" fmla="*/ 3662295 w 4025828"/>
                  <a:gd name="connsiteY41" fmla="*/ 193 h 2390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4025828" h="2390313">
                    <a:moveTo>
                      <a:pt x="3884638" y="193"/>
                    </a:moveTo>
                    <a:lnTo>
                      <a:pt x="4025828" y="278762"/>
                    </a:lnTo>
                    <a:lnTo>
                      <a:pt x="3803080" y="278762"/>
                    </a:lnTo>
                    <a:lnTo>
                      <a:pt x="3386631" y="846839"/>
                    </a:lnTo>
                    <a:lnTo>
                      <a:pt x="3386631" y="846869"/>
                    </a:lnTo>
                    <a:lnTo>
                      <a:pt x="3386609" y="846869"/>
                    </a:lnTo>
                    <a:lnTo>
                      <a:pt x="3386598" y="846883"/>
                    </a:lnTo>
                    <a:lnTo>
                      <a:pt x="3386579" y="846869"/>
                    </a:lnTo>
                    <a:lnTo>
                      <a:pt x="2682199" y="846869"/>
                    </a:lnTo>
                    <a:lnTo>
                      <a:pt x="2265717" y="1414990"/>
                    </a:lnTo>
                    <a:lnTo>
                      <a:pt x="2265393" y="1414753"/>
                    </a:lnTo>
                    <a:lnTo>
                      <a:pt x="2265393" y="1415156"/>
                    </a:lnTo>
                    <a:lnTo>
                      <a:pt x="1560961" y="1415156"/>
                    </a:lnTo>
                    <a:lnTo>
                      <a:pt x="1144479" y="1983277"/>
                    </a:lnTo>
                    <a:lnTo>
                      <a:pt x="1143742" y="1982737"/>
                    </a:lnTo>
                    <a:lnTo>
                      <a:pt x="1143742" y="1983660"/>
                    </a:lnTo>
                    <a:lnTo>
                      <a:pt x="439302" y="1983660"/>
                    </a:lnTo>
                    <a:lnTo>
                      <a:pt x="141190" y="2390313"/>
                    </a:lnTo>
                    <a:lnTo>
                      <a:pt x="0" y="2111744"/>
                    </a:lnTo>
                    <a:lnTo>
                      <a:pt x="297885" y="1705401"/>
                    </a:lnTo>
                    <a:lnTo>
                      <a:pt x="297885" y="1705091"/>
                    </a:lnTo>
                    <a:lnTo>
                      <a:pt x="298112" y="1705091"/>
                    </a:lnTo>
                    <a:lnTo>
                      <a:pt x="298257" y="1704894"/>
                    </a:lnTo>
                    <a:lnTo>
                      <a:pt x="298526" y="1705091"/>
                    </a:lnTo>
                    <a:lnTo>
                      <a:pt x="1003009" y="1705091"/>
                    </a:lnTo>
                    <a:lnTo>
                      <a:pt x="1419536" y="1136908"/>
                    </a:lnTo>
                    <a:lnTo>
                      <a:pt x="1419536" y="1136587"/>
                    </a:lnTo>
                    <a:lnTo>
                      <a:pt x="1419771" y="1136587"/>
                    </a:lnTo>
                    <a:lnTo>
                      <a:pt x="1419913" y="1136394"/>
                    </a:lnTo>
                    <a:lnTo>
                      <a:pt x="1420176" y="1136587"/>
                    </a:lnTo>
                    <a:lnTo>
                      <a:pt x="2124405" y="1136587"/>
                    </a:lnTo>
                    <a:lnTo>
                      <a:pt x="2540774" y="568620"/>
                    </a:lnTo>
                    <a:lnTo>
                      <a:pt x="2540774" y="568300"/>
                    </a:lnTo>
                    <a:lnTo>
                      <a:pt x="2541009" y="568300"/>
                    </a:lnTo>
                    <a:lnTo>
                      <a:pt x="2541150" y="568107"/>
                    </a:lnTo>
                    <a:lnTo>
                      <a:pt x="2541413" y="568300"/>
                    </a:lnTo>
                    <a:lnTo>
                      <a:pt x="3245419" y="568300"/>
                    </a:lnTo>
                    <a:lnTo>
                      <a:pt x="3661656" y="513"/>
                    </a:lnTo>
                    <a:lnTo>
                      <a:pt x="3661656" y="193"/>
                    </a:lnTo>
                    <a:lnTo>
                      <a:pt x="3661891" y="193"/>
                    </a:lnTo>
                    <a:lnTo>
                      <a:pt x="3662032" y="0"/>
                    </a:lnTo>
                    <a:lnTo>
                      <a:pt x="3662295" y="193"/>
                    </a:lnTo>
                    <a:close/>
                  </a:path>
                </a:pathLst>
              </a:custGeom>
              <a:solidFill>
                <a:srgbClr val="01D1C3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="" xmlns:a16="http://schemas.microsoft.com/office/drawing/2014/main" id="{49E67B8A-FF02-4392-A62B-FC20E1DED91A}"/>
                  </a:ext>
                </a:extLst>
              </p:cNvPr>
              <p:cNvSpPr/>
              <p:nvPr/>
            </p:nvSpPr>
            <p:spPr>
              <a:xfrm rot="17812661">
                <a:off x="6010776" y="3025478"/>
                <a:ext cx="4025828" cy="2390313"/>
              </a:xfrm>
              <a:custGeom>
                <a:avLst/>
                <a:gdLst>
                  <a:gd name="connsiteX0" fmla="*/ 3884638 w 4025828"/>
                  <a:gd name="connsiteY0" fmla="*/ 193 h 2390313"/>
                  <a:gd name="connsiteX1" fmla="*/ 4025828 w 4025828"/>
                  <a:gd name="connsiteY1" fmla="*/ 278762 h 2390313"/>
                  <a:gd name="connsiteX2" fmla="*/ 3803080 w 4025828"/>
                  <a:gd name="connsiteY2" fmla="*/ 278762 h 2390313"/>
                  <a:gd name="connsiteX3" fmla="*/ 3423562 w 4025828"/>
                  <a:gd name="connsiteY3" fmla="*/ 796461 h 2390313"/>
                  <a:gd name="connsiteX4" fmla="*/ 3324106 w 4025828"/>
                  <a:gd name="connsiteY4" fmla="*/ 846869 h 2390313"/>
                  <a:gd name="connsiteX5" fmla="*/ 2682199 w 4025828"/>
                  <a:gd name="connsiteY5" fmla="*/ 846869 h 2390313"/>
                  <a:gd name="connsiteX6" fmla="*/ 2302681 w 4025828"/>
                  <a:gd name="connsiteY6" fmla="*/ 1364568 h 2390313"/>
                  <a:gd name="connsiteX7" fmla="*/ 2202870 w 4025828"/>
                  <a:gd name="connsiteY7" fmla="*/ 1415156 h 2390313"/>
                  <a:gd name="connsiteX8" fmla="*/ 1560961 w 4025828"/>
                  <a:gd name="connsiteY8" fmla="*/ 1415156 h 2390313"/>
                  <a:gd name="connsiteX9" fmla="*/ 1181442 w 4025828"/>
                  <a:gd name="connsiteY9" fmla="*/ 1932856 h 2390313"/>
                  <a:gd name="connsiteX10" fmla="*/ 1081204 w 4025828"/>
                  <a:gd name="connsiteY10" fmla="*/ 1983660 h 2390313"/>
                  <a:gd name="connsiteX11" fmla="*/ 439302 w 4025828"/>
                  <a:gd name="connsiteY11" fmla="*/ 1983660 h 2390313"/>
                  <a:gd name="connsiteX12" fmla="*/ 141190 w 4025828"/>
                  <a:gd name="connsiteY12" fmla="*/ 2390313 h 2390313"/>
                  <a:gd name="connsiteX13" fmla="*/ 0 w 4025828"/>
                  <a:gd name="connsiteY13" fmla="*/ 2111744 h 2390313"/>
                  <a:gd name="connsiteX14" fmla="*/ 297885 w 4025828"/>
                  <a:gd name="connsiteY14" fmla="*/ 1705401 h 2390313"/>
                  <a:gd name="connsiteX15" fmla="*/ 297885 w 4025828"/>
                  <a:gd name="connsiteY15" fmla="*/ 1705091 h 2390313"/>
                  <a:gd name="connsiteX16" fmla="*/ 298112 w 4025828"/>
                  <a:gd name="connsiteY16" fmla="*/ 1705091 h 2390313"/>
                  <a:gd name="connsiteX17" fmla="*/ 298257 w 4025828"/>
                  <a:gd name="connsiteY17" fmla="*/ 1704894 h 2390313"/>
                  <a:gd name="connsiteX18" fmla="*/ 298526 w 4025828"/>
                  <a:gd name="connsiteY18" fmla="*/ 1705091 h 2390313"/>
                  <a:gd name="connsiteX19" fmla="*/ 1003009 w 4025828"/>
                  <a:gd name="connsiteY19" fmla="*/ 1705091 h 2390313"/>
                  <a:gd name="connsiteX20" fmla="*/ 1419536 w 4025828"/>
                  <a:gd name="connsiteY20" fmla="*/ 1136908 h 2390313"/>
                  <a:gd name="connsiteX21" fmla="*/ 1419536 w 4025828"/>
                  <a:gd name="connsiteY21" fmla="*/ 1136587 h 2390313"/>
                  <a:gd name="connsiteX22" fmla="*/ 1419771 w 4025828"/>
                  <a:gd name="connsiteY22" fmla="*/ 1136587 h 2390313"/>
                  <a:gd name="connsiteX23" fmla="*/ 1419913 w 4025828"/>
                  <a:gd name="connsiteY23" fmla="*/ 1136394 h 2390313"/>
                  <a:gd name="connsiteX24" fmla="*/ 1420176 w 4025828"/>
                  <a:gd name="connsiteY24" fmla="*/ 1136587 h 2390313"/>
                  <a:gd name="connsiteX25" fmla="*/ 2124405 w 4025828"/>
                  <a:gd name="connsiteY25" fmla="*/ 1136587 h 2390313"/>
                  <a:gd name="connsiteX26" fmla="*/ 2540774 w 4025828"/>
                  <a:gd name="connsiteY26" fmla="*/ 568620 h 2390313"/>
                  <a:gd name="connsiteX27" fmla="*/ 2540774 w 4025828"/>
                  <a:gd name="connsiteY27" fmla="*/ 568300 h 2390313"/>
                  <a:gd name="connsiteX28" fmla="*/ 2541009 w 4025828"/>
                  <a:gd name="connsiteY28" fmla="*/ 568300 h 2390313"/>
                  <a:gd name="connsiteX29" fmla="*/ 2541150 w 4025828"/>
                  <a:gd name="connsiteY29" fmla="*/ 568107 h 2390313"/>
                  <a:gd name="connsiteX30" fmla="*/ 2541413 w 4025828"/>
                  <a:gd name="connsiteY30" fmla="*/ 568300 h 2390313"/>
                  <a:gd name="connsiteX31" fmla="*/ 3245419 w 4025828"/>
                  <a:gd name="connsiteY31" fmla="*/ 568300 h 2390313"/>
                  <a:gd name="connsiteX32" fmla="*/ 3661656 w 4025828"/>
                  <a:gd name="connsiteY32" fmla="*/ 513 h 2390313"/>
                  <a:gd name="connsiteX33" fmla="*/ 3661656 w 4025828"/>
                  <a:gd name="connsiteY33" fmla="*/ 193 h 2390313"/>
                  <a:gd name="connsiteX34" fmla="*/ 3661891 w 4025828"/>
                  <a:gd name="connsiteY34" fmla="*/ 193 h 2390313"/>
                  <a:gd name="connsiteX35" fmla="*/ 3662032 w 4025828"/>
                  <a:gd name="connsiteY35" fmla="*/ 0 h 2390313"/>
                  <a:gd name="connsiteX36" fmla="*/ 3662295 w 4025828"/>
                  <a:gd name="connsiteY36" fmla="*/ 193 h 2390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4025828" h="2390313">
                    <a:moveTo>
                      <a:pt x="3884638" y="193"/>
                    </a:moveTo>
                    <a:lnTo>
                      <a:pt x="4025828" y="278762"/>
                    </a:lnTo>
                    <a:lnTo>
                      <a:pt x="3803080" y="278762"/>
                    </a:lnTo>
                    <a:lnTo>
                      <a:pt x="3423562" y="796461"/>
                    </a:lnTo>
                    <a:lnTo>
                      <a:pt x="3324106" y="846869"/>
                    </a:lnTo>
                    <a:lnTo>
                      <a:pt x="2682199" y="846869"/>
                    </a:lnTo>
                    <a:lnTo>
                      <a:pt x="2302681" y="1364568"/>
                    </a:lnTo>
                    <a:lnTo>
                      <a:pt x="2202870" y="1415156"/>
                    </a:lnTo>
                    <a:lnTo>
                      <a:pt x="1560961" y="1415156"/>
                    </a:lnTo>
                    <a:lnTo>
                      <a:pt x="1181442" y="1932856"/>
                    </a:lnTo>
                    <a:lnTo>
                      <a:pt x="1081204" y="1983660"/>
                    </a:lnTo>
                    <a:lnTo>
                      <a:pt x="439302" y="1983660"/>
                    </a:lnTo>
                    <a:lnTo>
                      <a:pt x="141190" y="2390313"/>
                    </a:lnTo>
                    <a:lnTo>
                      <a:pt x="0" y="2111744"/>
                    </a:lnTo>
                    <a:lnTo>
                      <a:pt x="297885" y="1705401"/>
                    </a:lnTo>
                    <a:lnTo>
                      <a:pt x="297885" y="1705091"/>
                    </a:lnTo>
                    <a:lnTo>
                      <a:pt x="298112" y="1705091"/>
                    </a:lnTo>
                    <a:lnTo>
                      <a:pt x="298257" y="1704894"/>
                    </a:lnTo>
                    <a:lnTo>
                      <a:pt x="298526" y="1705091"/>
                    </a:lnTo>
                    <a:lnTo>
                      <a:pt x="1003009" y="1705091"/>
                    </a:lnTo>
                    <a:lnTo>
                      <a:pt x="1419536" y="1136908"/>
                    </a:lnTo>
                    <a:lnTo>
                      <a:pt x="1419536" y="1136587"/>
                    </a:lnTo>
                    <a:lnTo>
                      <a:pt x="1419771" y="1136587"/>
                    </a:lnTo>
                    <a:lnTo>
                      <a:pt x="1419913" y="1136394"/>
                    </a:lnTo>
                    <a:lnTo>
                      <a:pt x="1420176" y="1136587"/>
                    </a:lnTo>
                    <a:lnTo>
                      <a:pt x="2124405" y="1136587"/>
                    </a:lnTo>
                    <a:lnTo>
                      <a:pt x="2540774" y="568620"/>
                    </a:lnTo>
                    <a:lnTo>
                      <a:pt x="2540774" y="568300"/>
                    </a:lnTo>
                    <a:lnTo>
                      <a:pt x="2541009" y="568300"/>
                    </a:lnTo>
                    <a:lnTo>
                      <a:pt x="2541150" y="568107"/>
                    </a:lnTo>
                    <a:lnTo>
                      <a:pt x="2541413" y="568300"/>
                    </a:lnTo>
                    <a:lnTo>
                      <a:pt x="3245419" y="568300"/>
                    </a:lnTo>
                    <a:lnTo>
                      <a:pt x="3661656" y="513"/>
                    </a:lnTo>
                    <a:lnTo>
                      <a:pt x="3661656" y="193"/>
                    </a:lnTo>
                    <a:lnTo>
                      <a:pt x="3661891" y="193"/>
                    </a:lnTo>
                    <a:lnTo>
                      <a:pt x="3662032" y="0"/>
                    </a:lnTo>
                    <a:lnTo>
                      <a:pt x="3662295" y="193"/>
                    </a:lnTo>
                    <a:close/>
                  </a:path>
                </a:pathLst>
              </a:custGeom>
              <a:solidFill>
                <a:srgbClr val="01D1C3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2" name="矩形 131">
            <a:extLst>
              <a:ext uri="{FF2B5EF4-FFF2-40B4-BE49-F238E27FC236}">
                <a16:creationId xmlns="" xmlns:a16="http://schemas.microsoft.com/office/drawing/2014/main" id="{D1243BB1-17B4-4775-871D-0DD8F9A0833F}"/>
              </a:ext>
            </a:extLst>
          </p:cNvPr>
          <p:cNvSpPr/>
          <p:nvPr/>
        </p:nvSpPr>
        <p:spPr>
          <a:xfrm>
            <a:off x="4353676" y="2478354"/>
            <a:ext cx="3484648" cy="3484648"/>
          </a:xfrm>
          <a:prstGeom prst="rect">
            <a:avLst/>
          </a:prstGeom>
          <a:solidFill>
            <a:srgbClr val="430D67"/>
          </a:solidFill>
          <a:ln w="6350">
            <a:noFill/>
          </a:ln>
          <a:effectLst>
            <a:outerShdw blurRad="254000" algn="ctr" rotWithShape="0">
              <a:srgbClr val="250638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49" name="组合 148">
            <a:extLst>
              <a:ext uri="{FF2B5EF4-FFF2-40B4-BE49-F238E27FC236}">
                <a16:creationId xmlns="" xmlns:a16="http://schemas.microsoft.com/office/drawing/2014/main" id="{683C9D63-9657-428A-B5D6-98F760390F27}"/>
              </a:ext>
            </a:extLst>
          </p:cNvPr>
          <p:cNvGrpSpPr/>
          <p:nvPr/>
        </p:nvGrpSpPr>
        <p:grpSpPr>
          <a:xfrm>
            <a:off x="4547748" y="2672426"/>
            <a:ext cx="3096504" cy="3096504"/>
            <a:chOff x="4547748" y="2672426"/>
            <a:chExt cx="3096504" cy="3096504"/>
          </a:xfrm>
        </p:grpSpPr>
        <p:sp>
          <p:nvSpPr>
            <p:cNvPr id="143" name="任意多边形: 形状 142">
              <a:extLst>
                <a:ext uri="{FF2B5EF4-FFF2-40B4-BE49-F238E27FC236}">
                  <a16:creationId xmlns="" xmlns:a16="http://schemas.microsoft.com/office/drawing/2014/main" id="{8329C4AD-0757-4045-B59D-562E83F2259E}"/>
                </a:ext>
              </a:extLst>
            </p:cNvPr>
            <p:cNvSpPr/>
            <p:nvPr/>
          </p:nvSpPr>
          <p:spPr>
            <a:xfrm>
              <a:off x="4547748" y="2672426"/>
              <a:ext cx="3096504" cy="3096504"/>
            </a:xfrm>
            <a:custGeom>
              <a:avLst/>
              <a:gdLst>
                <a:gd name="connsiteX0" fmla="*/ 237466 w 2757476"/>
                <a:gd name="connsiteY0" fmla="*/ 0 h 2757476"/>
                <a:gd name="connsiteX1" fmla="*/ 2520095 w 2757476"/>
                <a:gd name="connsiteY1" fmla="*/ 0 h 2757476"/>
                <a:gd name="connsiteX2" fmla="*/ 2524866 w 2757476"/>
                <a:gd name="connsiteY2" fmla="*/ 47327 h 2757476"/>
                <a:gd name="connsiteX3" fmla="*/ 2710984 w 2757476"/>
                <a:gd name="connsiteY3" fmla="*/ 233446 h 2757476"/>
                <a:gd name="connsiteX4" fmla="*/ 2757476 w 2757476"/>
                <a:gd name="connsiteY4" fmla="*/ 238133 h 2757476"/>
                <a:gd name="connsiteX5" fmla="*/ 2757476 w 2757476"/>
                <a:gd name="connsiteY5" fmla="*/ 2519344 h 2757476"/>
                <a:gd name="connsiteX6" fmla="*/ 2710984 w 2757476"/>
                <a:gd name="connsiteY6" fmla="*/ 2524031 h 2757476"/>
                <a:gd name="connsiteX7" fmla="*/ 2524866 w 2757476"/>
                <a:gd name="connsiteY7" fmla="*/ 2710149 h 2757476"/>
                <a:gd name="connsiteX8" fmla="*/ 2520095 w 2757476"/>
                <a:gd name="connsiteY8" fmla="*/ 2757476 h 2757476"/>
                <a:gd name="connsiteX9" fmla="*/ 237277 w 2757476"/>
                <a:gd name="connsiteY9" fmla="*/ 2757476 h 2757476"/>
                <a:gd name="connsiteX10" fmla="*/ 237470 w 2757476"/>
                <a:gd name="connsiteY10" fmla="*/ 2755554 h 2757476"/>
                <a:gd name="connsiteX11" fmla="*/ 46493 w 2757476"/>
                <a:gd name="connsiteY11" fmla="*/ 2521233 h 2757476"/>
                <a:gd name="connsiteX12" fmla="*/ 0 w 2757476"/>
                <a:gd name="connsiteY12" fmla="*/ 2516546 h 2757476"/>
                <a:gd name="connsiteX13" fmla="*/ 0 w 2757476"/>
                <a:gd name="connsiteY13" fmla="*/ 238966 h 2757476"/>
                <a:gd name="connsiteX14" fmla="*/ 46493 w 2757476"/>
                <a:gd name="connsiteY14" fmla="*/ 234279 h 2757476"/>
                <a:gd name="connsiteX15" fmla="*/ 232611 w 2757476"/>
                <a:gd name="connsiteY15" fmla="*/ 48160 h 2757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57476" h="2757476">
                  <a:moveTo>
                    <a:pt x="237466" y="0"/>
                  </a:moveTo>
                  <a:lnTo>
                    <a:pt x="2520095" y="0"/>
                  </a:lnTo>
                  <a:lnTo>
                    <a:pt x="2524866" y="47327"/>
                  </a:lnTo>
                  <a:cubicBezTo>
                    <a:pt x="2543982" y="140748"/>
                    <a:pt x="2617563" y="214329"/>
                    <a:pt x="2710984" y="233446"/>
                  </a:cubicBezTo>
                  <a:lnTo>
                    <a:pt x="2757476" y="238133"/>
                  </a:lnTo>
                  <a:lnTo>
                    <a:pt x="2757476" y="2519344"/>
                  </a:lnTo>
                  <a:lnTo>
                    <a:pt x="2710984" y="2524031"/>
                  </a:lnTo>
                  <a:cubicBezTo>
                    <a:pt x="2617563" y="2543147"/>
                    <a:pt x="2543982" y="2616728"/>
                    <a:pt x="2524866" y="2710149"/>
                  </a:cubicBezTo>
                  <a:lnTo>
                    <a:pt x="2520095" y="2757476"/>
                  </a:lnTo>
                  <a:lnTo>
                    <a:pt x="237277" y="2757476"/>
                  </a:lnTo>
                  <a:lnTo>
                    <a:pt x="237470" y="2755554"/>
                  </a:lnTo>
                  <a:cubicBezTo>
                    <a:pt x="237470" y="2639970"/>
                    <a:pt x="155483" y="2543535"/>
                    <a:pt x="46493" y="2521233"/>
                  </a:cubicBezTo>
                  <a:lnTo>
                    <a:pt x="0" y="2516546"/>
                  </a:lnTo>
                  <a:lnTo>
                    <a:pt x="0" y="238966"/>
                  </a:lnTo>
                  <a:lnTo>
                    <a:pt x="46493" y="234279"/>
                  </a:lnTo>
                  <a:cubicBezTo>
                    <a:pt x="139913" y="215162"/>
                    <a:pt x="213494" y="141581"/>
                    <a:pt x="232611" y="48160"/>
                  </a:cubicBezTo>
                  <a:close/>
                </a:path>
              </a:pathLst>
            </a:custGeom>
            <a:noFill/>
            <a:ln w="6350">
              <a:solidFill>
                <a:srgbClr val="F6C40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="" xmlns:a16="http://schemas.microsoft.com/office/drawing/2014/main" id="{B5952712-A06F-4C10-807E-C3ADDFC1F79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61494" y="2672427"/>
              <a:ext cx="34692" cy="34692"/>
            </a:xfrm>
            <a:prstGeom prst="ellipse">
              <a:avLst/>
            </a:prstGeom>
            <a:solidFill>
              <a:srgbClr val="F6C40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2" name="椭圆 141">
              <a:extLst>
                <a:ext uri="{FF2B5EF4-FFF2-40B4-BE49-F238E27FC236}">
                  <a16:creationId xmlns="" xmlns:a16="http://schemas.microsoft.com/office/drawing/2014/main" id="{D75C74B1-0F87-4C2D-8B7D-3C6CBA2C45C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5814" y="2672427"/>
              <a:ext cx="34692" cy="34692"/>
            </a:xfrm>
            <a:prstGeom prst="ellipse">
              <a:avLst/>
            </a:prstGeom>
            <a:solidFill>
              <a:srgbClr val="F6C40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6" name="椭圆 145">
              <a:extLst>
                <a:ext uri="{FF2B5EF4-FFF2-40B4-BE49-F238E27FC236}">
                  <a16:creationId xmlns="" xmlns:a16="http://schemas.microsoft.com/office/drawing/2014/main" id="{256A1E82-E637-4F65-9F78-9D27E9E1479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61494" y="5734237"/>
              <a:ext cx="34692" cy="34692"/>
            </a:xfrm>
            <a:prstGeom prst="ellipse">
              <a:avLst/>
            </a:prstGeom>
            <a:solidFill>
              <a:srgbClr val="F6C40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7" name="椭圆 146">
              <a:extLst>
                <a:ext uri="{FF2B5EF4-FFF2-40B4-BE49-F238E27FC236}">
                  <a16:creationId xmlns="" xmlns:a16="http://schemas.microsoft.com/office/drawing/2014/main" id="{8BB0CD1E-9F88-44FC-99B3-041C04C7AD2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5814" y="5734237"/>
              <a:ext cx="34692" cy="34692"/>
            </a:xfrm>
            <a:prstGeom prst="ellipse">
              <a:avLst/>
            </a:prstGeom>
            <a:solidFill>
              <a:srgbClr val="F6C40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="" xmlns:a16="http://schemas.microsoft.com/office/drawing/2014/main" id="{339BB90F-1BF3-4952-971D-5FE02123BAAA}"/>
              </a:ext>
            </a:extLst>
          </p:cNvPr>
          <p:cNvSpPr txBox="1"/>
          <p:nvPr/>
        </p:nvSpPr>
        <p:spPr>
          <a:xfrm>
            <a:off x="4740911" y="3399060"/>
            <a:ext cx="27101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F6C401"/>
                </a:solidFill>
              </a:rPr>
              <a:t>POWER YOUR POINT</a:t>
            </a:r>
            <a:endParaRPr lang="zh-CN" altLang="en-US" sz="2000">
              <a:solidFill>
                <a:srgbClr val="F6C401"/>
              </a:solidFill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="" xmlns:a16="http://schemas.microsoft.com/office/drawing/2014/main" id="{50B622F5-9699-42B1-8015-C64C7D491878}"/>
              </a:ext>
            </a:extLst>
          </p:cNvPr>
          <p:cNvSpPr txBox="1"/>
          <p:nvPr/>
        </p:nvSpPr>
        <p:spPr>
          <a:xfrm>
            <a:off x="4838078" y="3905769"/>
            <a:ext cx="25098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733F4B"/>
                </a:solidFill>
              </a:rPr>
              <a:t>Lorem ipsum dolor sit amet, consectetuer adipiscing elit. Maecenas porttitor congue massa</a:t>
            </a:r>
            <a:endParaRPr lang="zh-CN" altLang="en-US" sz="1200">
              <a:solidFill>
                <a:srgbClr val="733F4B"/>
              </a:solidFill>
            </a:endParaRPr>
          </a:p>
        </p:txBody>
      </p:sp>
      <p:cxnSp>
        <p:nvCxnSpPr>
          <p:cNvPr id="153" name="直接连接符 152">
            <a:extLst>
              <a:ext uri="{FF2B5EF4-FFF2-40B4-BE49-F238E27FC236}">
                <a16:creationId xmlns="" xmlns:a16="http://schemas.microsoft.com/office/drawing/2014/main" id="{6161B4B3-B71D-459E-9B4E-25F89D9CA4F4}"/>
              </a:ext>
            </a:extLst>
          </p:cNvPr>
          <p:cNvCxnSpPr/>
          <p:nvPr/>
        </p:nvCxnSpPr>
        <p:spPr>
          <a:xfrm>
            <a:off x="4841081" y="4658699"/>
            <a:ext cx="2509838" cy="0"/>
          </a:xfrm>
          <a:prstGeom prst="line">
            <a:avLst/>
          </a:prstGeom>
          <a:ln>
            <a:solidFill>
              <a:srgbClr val="733F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文本框 153">
            <a:extLst>
              <a:ext uri="{FF2B5EF4-FFF2-40B4-BE49-F238E27FC236}">
                <a16:creationId xmlns="" xmlns:a16="http://schemas.microsoft.com/office/drawing/2014/main" id="{5213A734-F4D8-4F94-930D-D532F447C8CB}"/>
              </a:ext>
            </a:extLst>
          </p:cNvPr>
          <p:cNvSpPr txBox="1"/>
          <p:nvPr/>
        </p:nvSpPr>
        <p:spPr>
          <a:xfrm>
            <a:off x="4838078" y="4765297"/>
            <a:ext cx="25098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F6C401"/>
                </a:solidFill>
              </a:rPr>
              <a:t>SUPPORTERS SAY</a:t>
            </a:r>
            <a:endParaRPr lang="zh-CN" altLang="en-US" sz="1200">
              <a:solidFill>
                <a:srgbClr val="F6C40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815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C1BC439A-EFB2-4DB8-A19A-09C962E1C34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54F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5" name="组合 124">
            <a:extLst>
              <a:ext uri="{FF2B5EF4-FFF2-40B4-BE49-F238E27FC236}">
                <a16:creationId xmlns="" xmlns:a16="http://schemas.microsoft.com/office/drawing/2014/main" id="{2773CD28-4F3E-4878-94D0-6413DE9E047B}"/>
              </a:ext>
            </a:extLst>
          </p:cNvPr>
          <p:cNvGrpSpPr/>
          <p:nvPr/>
        </p:nvGrpSpPr>
        <p:grpSpPr>
          <a:xfrm>
            <a:off x="263704" y="281215"/>
            <a:ext cx="11664592" cy="6295571"/>
            <a:chOff x="281939" y="159657"/>
            <a:chExt cx="11664592" cy="6295571"/>
          </a:xfrm>
        </p:grpSpPr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FAA03899-203C-4785-8E62-35CE16D8521E}"/>
                </a:ext>
              </a:extLst>
            </p:cNvPr>
            <p:cNvGrpSpPr/>
            <p:nvPr/>
          </p:nvGrpSpPr>
          <p:grpSpPr>
            <a:xfrm>
              <a:off x="281939" y="159657"/>
              <a:ext cx="11664592" cy="537029"/>
              <a:chOff x="263704" y="159657"/>
              <a:chExt cx="11664592" cy="537029"/>
            </a:xfrm>
          </p:grpSpPr>
          <p:sp>
            <p:nvSpPr>
              <p:cNvPr id="5" name="椭圆 4">
                <a:extLst>
                  <a:ext uri="{FF2B5EF4-FFF2-40B4-BE49-F238E27FC236}">
                    <a16:creationId xmlns="" xmlns:a16="http://schemas.microsoft.com/office/drawing/2014/main" id="{55B97C00-9F52-4B33-8E09-D5720C173342}"/>
                  </a:ext>
                </a:extLst>
              </p:cNvPr>
              <p:cNvSpPr/>
              <p:nvPr/>
            </p:nvSpPr>
            <p:spPr>
              <a:xfrm>
                <a:off x="263704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>
                <a:extLst>
                  <a:ext uri="{FF2B5EF4-FFF2-40B4-BE49-F238E27FC236}">
                    <a16:creationId xmlns="" xmlns:a16="http://schemas.microsoft.com/office/drawing/2014/main" id="{FF94B2D6-57D3-432D-9D37-46CE1B709EB7}"/>
                  </a:ext>
                </a:extLst>
              </p:cNvPr>
              <p:cNvSpPr/>
              <p:nvPr/>
            </p:nvSpPr>
            <p:spPr>
              <a:xfrm>
                <a:off x="11391267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="" xmlns:a16="http://schemas.microsoft.com/office/drawing/2014/main" id="{DBBF087D-29C6-49EB-8AE1-89164C780BFD}"/>
                  </a:ext>
                </a:extLst>
              </p:cNvPr>
              <p:cNvSpPr/>
              <p:nvPr/>
            </p:nvSpPr>
            <p:spPr>
              <a:xfrm>
                <a:off x="10535296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="" xmlns:a16="http://schemas.microsoft.com/office/drawing/2014/main" id="{889E8CC6-1943-4CD3-9280-049DDA7F92D7}"/>
                  </a:ext>
                </a:extLst>
              </p:cNvPr>
              <p:cNvSpPr/>
              <p:nvPr/>
            </p:nvSpPr>
            <p:spPr>
              <a:xfrm>
                <a:off x="9679330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>
                <a:extLst>
                  <a:ext uri="{FF2B5EF4-FFF2-40B4-BE49-F238E27FC236}">
                    <a16:creationId xmlns="" xmlns:a16="http://schemas.microsoft.com/office/drawing/2014/main" id="{C9ABFA34-DAC3-408D-AF25-56F26121ADFE}"/>
                  </a:ext>
                </a:extLst>
              </p:cNvPr>
              <p:cNvSpPr/>
              <p:nvPr/>
            </p:nvSpPr>
            <p:spPr>
              <a:xfrm>
                <a:off x="8823364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="" xmlns:a16="http://schemas.microsoft.com/office/drawing/2014/main" id="{A756962E-71D7-43AD-9F5A-99D61FF03C30}"/>
                  </a:ext>
                </a:extLst>
              </p:cNvPr>
              <p:cNvSpPr/>
              <p:nvPr/>
            </p:nvSpPr>
            <p:spPr>
              <a:xfrm>
                <a:off x="7967398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0A0EFA07-BE96-4DE0-9732-8DE02ED27AB5}"/>
                  </a:ext>
                </a:extLst>
              </p:cNvPr>
              <p:cNvSpPr/>
              <p:nvPr/>
            </p:nvSpPr>
            <p:spPr>
              <a:xfrm>
                <a:off x="7111432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="" xmlns:a16="http://schemas.microsoft.com/office/drawing/2014/main" id="{2B9EF575-297F-47EC-8442-C032DD99591E}"/>
                  </a:ext>
                </a:extLst>
              </p:cNvPr>
              <p:cNvSpPr/>
              <p:nvPr/>
            </p:nvSpPr>
            <p:spPr>
              <a:xfrm>
                <a:off x="6255466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="" xmlns:a16="http://schemas.microsoft.com/office/drawing/2014/main" id="{E5CA6A02-E8D5-4673-9D86-87F05ED68265}"/>
                  </a:ext>
                </a:extLst>
              </p:cNvPr>
              <p:cNvSpPr/>
              <p:nvPr/>
            </p:nvSpPr>
            <p:spPr>
              <a:xfrm>
                <a:off x="5399500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="" xmlns:a16="http://schemas.microsoft.com/office/drawing/2014/main" id="{6C87B453-3929-4053-B6F6-C998FC256838}"/>
                  </a:ext>
                </a:extLst>
              </p:cNvPr>
              <p:cNvSpPr/>
              <p:nvPr/>
            </p:nvSpPr>
            <p:spPr>
              <a:xfrm>
                <a:off x="4543534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="" xmlns:a16="http://schemas.microsoft.com/office/drawing/2014/main" id="{FECA8B39-5550-4D85-A260-26BE2E8139CC}"/>
                  </a:ext>
                </a:extLst>
              </p:cNvPr>
              <p:cNvSpPr/>
              <p:nvPr/>
            </p:nvSpPr>
            <p:spPr>
              <a:xfrm>
                <a:off x="3687568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="" xmlns:a16="http://schemas.microsoft.com/office/drawing/2014/main" id="{81959549-2DE6-4495-8713-4C6E0F2D18CE}"/>
                  </a:ext>
                </a:extLst>
              </p:cNvPr>
              <p:cNvSpPr/>
              <p:nvPr/>
            </p:nvSpPr>
            <p:spPr>
              <a:xfrm>
                <a:off x="2831602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="" xmlns:a16="http://schemas.microsoft.com/office/drawing/2014/main" id="{2FEC75C0-4B36-4D40-89AA-B13876670FDC}"/>
                  </a:ext>
                </a:extLst>
              </p:cNvPr>
              <p:cNvSpPr/>
              <p:nvPr/>
            </p:nvSpPr>
            <p:spPr>
              <a:xfrm>
                <a:off x="1975636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="" xmlns:a16="http://schemas.microsoft.com/office/drawing/2014/main" id="{72917253-2079-45E9-A65C-56EED5007ECB}"/>
                  </a:ext>
                </a:extLst>
              </p:cNvPr>
              <p:cNvSpPr/>
              <p:nvPr/>
            </p:nvSpPr>
            <p:spPr>
              <a:xfrm>
                <a:off x="1119670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DC5CF45D-EDB4-4F16-9A98-7040DB0594E1}"/>
                </a:ext>
              </a:extLst>
            </p:cNvPr>
            <p:cNvGrpSpPr/>
            <p:nvPr/>
          </p:nvGrpSpPr>
          <p:grpSpPr>
            <a:xfrm>
              <a:off x="281939" y="982306"/>
              <a:ext cx="11664592" cy="537029"/>
              <a:chOff x="263704" y="159657"/>
              <a:chExt cx="11664592" cy="537029"/>
            </a:xfrm>
          </p:grpSpPr>
          <p:sp>
            <p:nvSpPr>
              <p:cNvPr id="21" name="椭圆 20">
                <a:extLst>
                  <a:ext uri="{FF2B5EF4-FFF2-40B4-BE49-F238E27FC236}">
                    <a16:creationId xmlns="" xmlns:a16="http://schemas.microsoft.com/office/drawing/2014/main" id="{992B1EB4-1909-485E-A011-60B0A91CBD1E}"/>
                  </a:ext>
                </a:extLst>
              </p:cNvPr>
              <p:cNvSpPr/>
              <p:nvPr/>
            </p:nvSpPr>
            <p:spPr>
              <a:xfrm>
                <a:off x="263704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="" xmlns:a16="http://schemas.microsoft.com/office/drawing/2014/main" id="{58BF0F2E-9DD3-457B-91A7-1529D87B9FA6}"/>
                  </a:ext>
                </a:extLst>
              </p:cNvPr>
              <p:cNvSpPr/>
              <p:nvPr/>
            </p:nvSpPr>
            <p:spPr>
              <a:xfrm>
                <a:off x="11391267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="" xmlns:a16="http://schemas.microsoft.com/office/drawing/2014/main" id="{7480531C-DEEC-4F32-9B96-AFBBAF1233CA}"/>
                  </a:ext>
                </a:extLst>
              </p:cNvPr>
              <p:cNvSpPr/>
              <p:nvPr/>
            </p:nvSpPr>
            <p:spPr>
              <a:xfrm>
                <a:off x="10535296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="" xmlns:a16="http://schemas.microsoft.com/office/drawing/2014/main" id="{DA18DB8F-5DC9-4785-BD8D-6E082718ABA9}"/>
                  </a:ext>
                </a:extLst>
              </p:cNvPr>
              <p:cNvSpPr/>
              <p:nvPr/>
            </p:nvSpPr>
            <p:spPr>
              <a:xfrm>
                <a:off x="9679330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="" xmlns:a16="http://schemas.microsoft.com/office/drawing/2014/main" id="{81137AD4-33DB-4637-8F86-797F97B078C6}"/>
                  </a:ext>
                </a:extLst>
              </p:cNvPr>
              <p:cNvSpPr/>
              <p:nvPr/>
            </p:nvSpPr>
            <p:spPr>
              <a:xfrm>
                <a:off x="8823364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C8F254C1-8DCD-4267-A9DB-A5967BEAEC63}"/>
                  </a:ext>
                </a:extLst>
              </p:cNvPr>
              <p:cNvSpPr/>
              <p:nvPr/>
            </p:nvSpPr>
            <p:spPr>
              <a:xfrm>
                <a:off x="7967398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="" xmlns:a16="http://schemas.microsoft.com/office/drawing/2014/main" id="{E1E41007-7691-433B-8EBC-D1258D9611E9}"/>
                  </a:ext>
                </a:extLst>
              </p:cNvPr>
              <p:cNvSpPr/>
              <p:nvPr/>
            </p:nvSpPr>
            <p:spPr>
              <a:xfrm>
                <a:off x="7111432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="" xmlns:a16="http://schemas.microsoft.com/office/drawing/2014/main" id="{FED296DF-5CB9-46A5-A5D6-7E57809FF8DE}"/>
                  </a:ext>
                </a:extLst>
              </p:cNvPr>
              <p:cNvSpPr/>
              <p:nvPr/>
            </p:nvSpPr>
            <p:spPr>
              <a:xfrm>
                <a:off x="6255466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="" xmlns:a16="http://schemas.microsoft.com/office/drawing/2014/main" id="{91E9BF09-6F12-4028-A9D4-4F850201659A}"/>
                  </a:ext>
                </a:extLst>
              </p:cNvPr>
              <p:cNvSpPr/>
              <p:nvPr/>
            </p:nvSpPr>
            <p:spPr>
              <a:xfrm>
                <a:off x="5399500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="" xmlns:a16="http://schemas.microsoft.com/office/drawing/2014/main" id="{5E686AFC-7823-446B-8967-CDACA290B3C4}"/>
                  </a:ext>
                </a:extLst>
              </p:cNvPr>
              <p:cNvSpPr/>
              <p:nvPr/>
            </p:nvSpPr>
            <p:spPr>
              <a:xfrm>
                <a:off x="4543534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="" xmlns:a16="http://schemas.microsoft.com/office/drawing/2014/main" id="{0E8F8AF5-7D62-4715-9F42-13A92F5A12A9}"/>
                  </a:ext>
                </a:extLst>
              </p:cNvPr>
              <p:cNvSpPr/>
              <p:nvPr/>
            </p:nvSpPr>
            <p:spPr>
              <a:xfrm>
                <a:off x="3687568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="" xmlns:a16="http://schemas.microsoft.com/office/drawing/2014/main" id="{44D91B4D-B129-4629-B549-B05B6EC2E292}"/>
                  </a:ext>
                </a:extLst>
              </p:cNvPr>
              <p:cNvSpPr/>
              <p:nvPr/>
            </p:nvSpPr>
            <p:spPr>
              <a:xfrm>
                <a:off x="2831602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="" xmlns:a16="http://schemas.microsoft.com/office/drawing/2014/main" id="{93C5E8CA-C6F7-4022-BFA9-BE53D4B56D66}"/>
                  </a:ext>
                </a:extLst>
              </p:cNvPr>
              <p:cNvSpPr/>
              <p:nvPr/>
            </p:nvSpPr>
            <p:spPr>
              <a:xfrm>
                <a:off x="1975636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="" xmlns:a16="http://schemas.microsoft.com/office/drawing/2014/main" id="{D5341C20-7CAE-43E2-9403-E5ECF68A1360}"/>
                  </a:ext>
                </a:extLst>
              </p:cNvPr>
              <p:cNvSpPr/>
              <p:nvPr/>
            </p:nvSpPr>
            <p:spPr>
              <a:xfrm>
                <a:off x="1119670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="" xmlns:a16="http://schemas.microsoft.com/office/drawing/2014/main" id="{8BAF180E-2A1A-46C8-A543-C69F5798C421}"/>
                </a:ext>
              </a:extLst>
            </p:cNvPr>
            <p:cNvGrpSpPr/>
            <p:nvPr/>
          </p:nvGrpSpPr>
          <p:grpSpPr>
            <a:xfrm>
              <a:off x="281939" y="1804955"/>
              <a:ext cx="11664592" cy="537029"/>
              <a:chOff x="263704" y="159657"/>
              <a:chExt cx="11664592" cy="537029"/>
            </a:xfrm>
          </p:grpSpPr>
          <p:sp>
            <p:nvSpPr>
              <p:cNvPr id="36" name="椭圆 35">
                <a:extLst>
                  <a:ext uri="{FF2B5EF4-FFF2-40B4-BE49-F238E27FC236}">
                    <a16:creationId xmlns="" xmlns:a16="http://schemas.microsoft.com/office/drawing/2014/main" id="{F07D3AB6-DA13-4F5C-B5CF-F321421D14DA}"/>
                  </a:ext>
                </a:extLst>
              </p:cNvPr>
              <p:cNvSpPr/>
              <p:nvPr/>
            </p:nvSpPr>
            <p:spPr>
              <a:xfrm>
                <a:off x="263704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="" xmlns:a16="http://schemas.microsoft.com/office/drawing/2014/main" id="{39810286-1AB2-4F60-B214-4DA5D5EB2AFE}"/>
                  </a:ext>
                </a:extLst>
              </p:cNvPr>
              <p:cNvSpPr/>
              <p:nvPr/>
            </p:nvSpPr>
            <p:spPr>
              <a:xfrm>
                <a:off x="11391267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="" xmlns:a16="http://schemas.microsoft.com/office/drawing/2014/main" id="{E4934E0A-A127-4AC6-BFB5-228CA93416AE}"/>
                  </a:ext>
                </a:extLst>
              </p:cNvPr>
              <p:cNvSpPr/>
              <p:nvPr/>
            </p:nvSpPr>
            <p:spPr>
              <a:xfrm>
                <a:off x="10535296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="" xmlns:a16="http://schemas.microsoft.com/office/drawing/2014/main" id="{47C2DD61-CD06-4F57-86F1-C3D1CA3588AA}"/>
                  </a:ext>
                </a:extLst>
              </p:cNvPr>
              <p:cNvSpPr/>
              <p:nvPr/>
            </p:nvSpPr>
            <p:spPr>
              <a:xfrm>
                <a:off x="9679330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="" xmlns:a16="http://schemas.microsoft.com/office/drawing/2014/main" id="{1B2AE1E8-80A5-46FD-B3D2-5CA783C3D713}"/>
                  </a:ext>
                </a:extLst>
              </p:cNvPr>
              <p:cNvSpPr/>
              <p:nvPr/>
            </p:nvSpPr>
            <p:spPr>
              <a:xfrm>
                <a:off x="8823364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="" xmlns:a16="http://schemas.microsoft.com/office/drawing/2014/main" id="{48AF2B9F-D735-4EB4-B674-15F6CDAE36BC}"/>
                  </a:ext>
                </a:extLst>
              </p:cNvPr>
              <p:cNvSpPr/>
              <p:nvPr/>
            </p:nvSpPr>
            <p:spPr>
              <a:xfrm>
                <a:off x="7967398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="" xmlns:a16="http://schemas.microsoft.com/office/drawing/2014/main" id="{764B72AD-7C8E-4834-89B0-19555CBA07C5}"/>
                  </a:ext>
                </a:extLst>
              </p:cNvPr>
              <p:cNvSpPr/>
              <p:nvPr/>
            </p:nvSpPr>
            <p:spPr>
              <a:xfrm>
                <a:off x="7111432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="" xmlns:a16="http://schemas.microsoft.com/office/drawing/2014/main" id="{438DDC41-A596-4144-9C2A-D3C693439C00}"/>
                  </a:ext>
                </a:extLst>
              </p:cNvPr>
              <p:cNvSpPr/>
              <p:nvPr/>
            </p:nvSpPr>
            <p:spPr>
              <a:xfrm>
                <a:off x="6255466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="" xmlns:a16="http://schemas.microsoft.com/office/drawing/2014/main" id="{E5A977F1-6206-4F7C-A12A-6C8187812FE1}"/>
                  </a:ext>
                </a:extLst>
              </p:cNvPr>
              <p:cNvSpPr/>
              <p:nvPr/>
            </p:nvSpPr>
            <p:spPr>
              <a:xfrm>
                <a:off x="5399500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="" xmlns:a16="http://schemas.microsoft.com/office/drawing/2014/main" id="{25F40682-B78E-4F74-B04A-58C214853423}"/>
                  </a:ext>
                </a:extLst>
              </p:cNvPr>
              <p:cNvSpPr/>
              <p:nvPr/>
            </p:nvSpPr>
            <p:spPr>
              <a:xfrm>
                <a:off x="4543534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="" xmlns:a16="http://schemas.microsoft.com/office/drawing/2014/main" id="{D13A57AA-D9F8-4236-AC1A-1684A310A3A3}"/>
                  </a:ext>
                </a:extLst>
              </p:cNvPr>
              <p:cNvSpPr/>
              <p:nvPr/>
            </p:nvSpPr>
            <p:spPr>
              <a:xfrm>
                <a:off x="3687568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="" xmlns:a16="http://schemas.microsoft.com/office/drawing/2014/main" id="{F12B5156-95E8-4284-8355-296740E958BA}"/>
                  </a:ext>
                </a:extLst>
              </p:cNvPr>
              <p:cNvSpPr/>
              <p:nvPr/>
            </p:nvSpPr>
            <p:spPr>
              <a:xfrm>
                <a:off x="2831602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="" xmlns:a16="http://schemas.microsoft.com/office/drawing/2014/main" id="{6B01F3CA-67C5-4F1A-BF8B-77F4D6952561}"/>
                  </a:ext>
                </a:extLst>
              </p:cNvPr>
              <p:cNvSpPr/>
              <p:nvPr/>
            </p:nvSpPr>
            <p:spPr>
              <a:xfrm>
                <a:off x="1975636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="" xmlns:a16="http://schemas.microsoft.com/office/drawing/2014/main" id="{04FBD72F-68FE-4DC0-B98D-D04F87BA35A7}"/>
                  </a:ext>
                </a:extLst>
              </p:cNvPr>
              <p:cNvSpPr/>
              <p:nvPr/>
            </p:nvSpPr>
            <p:spPr>
              <a:xfrm>
                <a:off x="1119670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" name="组合 49">
              <a:extLst>
                <a:ext uri="{FF2B5EF4-FFF2-40B4-BE49-F238E27FC236}">
                  <a16:creationId xmlns="" xmlns:a16="http://schemas.microsoft.com/office/drawing/2014/main" id="{AD33DD94-5C82-4F74-8CEB-CF4C57DF2A13}"/>
                </a:ext>
              </a:extLst>
            </p:cNvPr>
            <p:cNvGrpSpPr/>
            <p:nvPr/>
          </p:nvGrpSpPr>
          <p:grpSpPr>
            <a:xfrm>
              <a:off x="281939" y="2627604"/>
              <a:ext cx="11664592" cy="537029"/>
              <a:chOff x="263704" y="159657"/>
              <a:chExt cx="11664592" cy="537029"/>
            </a:xfrm>
          </p:grpSpPr>
          <p:sp>
            <p:nvSpPr>
              <p:cNvPr id="51" name="椭圆 50">
                <a:extLst>
                  <a:ext uri="{FF2B5EF4-FFF2-40B4-BE49-F238E27FC236}">
                    <a16:creationId xmlns="" xmlns:a16="http://schemas.microsoft.com/office/drawing/2014/main" id="{2AC57D14-BA9C-4DA4-B2F4-926DDD5102A9}"/>
                  </a:ext>
                </a:extLst>
              </p:cNvPr>
              <p:cNvSpPr/>
              <p:nvPr/>
            </p:nvSpPr>
            <p:spPr>
              <a:xfrm>
                <a:off x="263704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="" xmlns:a16="http://schemas.microsoft.com/office/drawing/2014/main" id="{A79E857C-799E-4DAB-AF1E-0BD082546FBF}"/>
                  </a:ext>
                </a:extLst>
              </p:cNvPr>
              <p:cNvSpPr/>
              <p:nvPr/>
            </p:nvSpPr>
            <p:spPr>
              <a:xfrm>
                <a:off x="11391267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="" xmlns:a16="http://schemas.microsoft.com/office/drawing/2014/main" id="{3EFBFBFD-5005-486C-8991-0A80B606AA8B}"/>
                  </a:ext>
                </a:extLst>
              </p:cNvPr>
              <p:cNvSpPr/>
              <p:nvPr/>
            </p:nvSpPr>
            <p:spPr>
              <a:xfrm>
                <a:off x="10535296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="" xmlns:a16="http://schemas.microsoft.com/office/drawing/2014/main" id="{FA096FF2-5A80-490B-A22C-B5AB25AAA744}"/>
                  </a:ext>
                </a:extLst>
              </p:cNvPr>
              <p:cNvSpPr/>
              <p:nvPr/>
            </p:nvSpPr>
            <p:spPr>
              <a:xfrm>
                <a:off x="9679330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="" xmlns:a16="http://schemas.microsoft.com/office/drawing/2014/main" id="{9574FEBC-7A38-48E6-83B7-4346643598CB}"/>
                  </a:ext>
                </a:extLst>
              </p:cNvPr>
              <p:cNvSpPr/>
              <p:nvPr/>
            </p:nvSpPr>
            <p:spPr>
              <a:xfrm>
                <a:off x="8823364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="" xmlns:a16="http://schemas.microsoft.com/office/drawing/2014/main" id="{5CEC10ED-BF72-4F48-8F9F-F0F88736C49C}"/>
                  </a:ext>
                </a:extLst>
              </p:cNvPr>
              <p:cNvSpPr/>
              <p:nvPr/>
            </p:nvSpPr>
            <p:spPr>
              <a:xfrm>
                <a:off x="7967398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="" xmlns:a16="http://schemas.microsoft.com/office/drawing/2014/main" id="{95800F6D-7BE4-48B7-A01E-4D288FA01632}"/>
                  </a:ext>
                </a:extLst>
              </p:cNvPr>
              <p:cNvSpPr/>
              <p:nvPr/>
            </p:nvSpPr>
            <p:spPr>
              <a:xfrm>
                <a:off x="7111432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="" xmlns:a16="http://schemas.microsoft.com/office/drawing/2014/main" id="{E80227A4-5C63-499A-A4AD-DDEB89FE2DD4}"/>
                  </a:ext>
                </a:extLst>
              </p:cNvPr>
              <p:cNvSpPr/>
              <p:nvPr/>
            </p:nvSpPr>
            <p:spPr>
              <a:xfrm>
                <a:off x="6255466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="" xmlns:a16="http://schemas.microsoft.com/office/drawing/2014/main" id="{F61A62F1-0E22-49C1-B5CB-40D9E8D23FA6}"/>
                  </a:ext>
                </a:extLst>
              </p:cNvPr>
              <p:cNvSpPr/>
              <p:nvPr/>
            </p:nvSpPr>
            <p:spPr>
              <a:xfrm>
                <a:off x="5399500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="" xmlns:a16="http://schemas.microsoft.com/office/drawing/2014/main" id="{80EC6551-DF0B-4D8D-B3D8-48E5E2295C05}"/>
                  </a:ext>
                </a:extLst>
              </p:cNvPr>
              <p:cNvSpPr/>
              <p:nvPr/>
            </p:nvSpPr>
            <p:spPr>
              <a:xfrm>
                <a:off x="4543534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="" xmlns:a16="http://schemas.microsoft.com/office/drawing/2014/main" id="{15DF23F0-B2C2-4172-860A-AA1CCC6A7D50}"/>
                  </a:ext>
                </a:extLst>
              </p:cNvPr>
              <p:cNvSpPr/>
              <p:nvPr/>
            </p:nvSpPr>
            <p:spPr>
              <a:xfrm>
                <a:off x="3687568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="" xmlns:a16="http://schemas.microsoft.com/office/drawing/2014/main" id="{D280BB9A-F873-43D6-A124-71285B16931E}"/>
                  </a:ext>
                </a:extLst>
              </p:cNvPr>
              <p:cNvSpPr/>
              <p:nvPr/>
            </p:nvSpPr>
            <p:spPr>
              <a:xfrm>
                <a:off x="2831602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="" xmlns:a16="http://schemas.microsoft.com/office/drawing/2014/main" id="{FBE2D17D-5E99-410F-85E0-7C0F64314269}"/>
                  </a:ext>
                </a:extLst>
              </p:cNvPr>
              <p:cNvSpPr/>
              <p:nvPr/>
            </p:nvSpPr>
            <p:spPr>
              <a:xfrm>
                <a:off x="1975636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="" xmlns:a16="http://schemas.microsoft.com/office/drawing/2014/main" id="{36EE5AE7-B3DA-4C28-905E-3F974B188F7C}"/>
                  </a:ext>
                </a:extLst>
              </p:cNvPr>
              <p:cNvSpPr/>
              <p:nvPr/>
            </p:nvSpPr>
            <p:spPr>
              <a:xfrm>
                <a:off x="1119670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5" name="组合 64">
              <a:extLst>
                <a:ext uri="{FF2B5EF4-FFF2-40B4-BE49-F238E27FC236}">
                  <a16:creationId xmlns="" xmlns:a16="http://schemas.microsoft.com/office/drawing/2014/main" id="{8DC2CE04-FB70-4052-977F-0EDCF94D4996}"/>
                </a:ext>
              </a:extLst>
            </p:cNvPr>
            <p:cNvGrpSpPr/>
            <p:nvPr/>
          </p:nvGrpSpPr>
          <p:grpSpPr>
            <a:xfrm>
              <a:off x="281939" y="3450253"/>
              <a:ext cx="11664592" cy="537029"/>
              <a:chOff x="263704" y="159657"/>
              <a:chExt cx="11664592" cy="537029"/>
            </a:xfrm>
          </p:grpSpPr>
          <p:sp>
            <p:nvSpPr>
              <p:cNvPr id="66" name="椭圆 65">
                <a:extLst>
                  <a:ext uri="{FF2B5EF4-FFF2-40B4-BE49-F238E27FC236}">
                    <a16:creationId xmlns="" xmlns:a16="http://schemas.microsoft.com/office/drawing/2014/main" id="{1A0D927D-D41F-4DF1-AFF6-A158C417C7E2}"/>
                  </a:ext>
                </a:extLst>
              </p:cNvPr>
              <p:cNvSpPr/>
              <p:nvPr/>
            </p:nvSpPr>
            <p:spPr>
              <a:xfrm>
                <a:off x="263704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="" xmlns:a16="http://schemas.microsoft.com/office/drawing/2014/main" id="{86D225FE-A3F1-4699-A38C-357122CDFD68}"/>
                  </a:ext>
                </a:extLst>
              </p:cNvPr>
              <p:cNvSpPr/>
              <p:nvPr/>
            </p:nvSpPr>
            <p:spPr>
              <a:xfrm>
                <a:off x="11391267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="" xmlns:a16="http://schemas.microsoft.com/office/drawing/2014/main" id="{F713C7DE-EBCF-44BE-9AFB-8479891D374E}"/>
                  </a:ext>
                </a:extLst>
              </p:cNvPr>
              <p:cNvSpPr/>
              <p:nvPr/>
            </p:nvSpPr>
            <p:spPr>
              <a:xfrm>
                <a:off x="10535296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="" xmlns:a16="http://schemas.microsoft.com/office/drawing/2014/main" id="{51352C4C-3029-45AB-8F9A-451080D1D69A}"/>
                  </a:ext>
                </a:extLst>
              </p:cNvPr>
              <p:cNvSpPr/>
              <p:nvPr/>
            </p:nvSpPr>
            <p:spPr>
              <a:xfrm>
                <a:off x="9679330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="" xmlns:a16="http://schemas.microsoft.com/office/drawing/2014/main" id="{436B1AD2-6C5E-42AC-90A3-B889853B7E43}"/>
                  </a:ext>
                </a:extLst>
              </p:cNvPr>
              <p:cNvSpPr/>
              <p:nvPr/>
            </p:nvSpPr>
            <p:spPr>
              <a:xfrm>
                <a:off x="8823364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="" xmlns:a16="http://schemas.microsoft.com/office/drawing/2014/main" id="{0D804F8E-3719-4E00-A709-7C6D2B12392A}"/>
                  </a:ext>
                </a:extLst>
              </p:cNvPr>
              <p:cNvSpPr/>
              <p:nvPr/>
            </p:nvSpPr>
            <p:spPr>
              <a:xfrm>
                <a:off x="7967398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="" xmlns:a16="http://schemas.microsoft.com/office/drawing/2014/main" id="{F242624E-F1E3-4A19-81BD-81D797D82EE9}"/>
                  </a:ext>
                </a:extLst>
              </p:cNvPr>
              <p:cNvSpPr/>
              <p:nvPr/>
            </p:nvSpPr>
            <p:spPr>
              <a:xfrm>
                <a:off x="7111432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="" xmlns:a16="http://schemas.microsoft.com/office/drawing/2014/main" id="{23EDA253-BDE3-4534-AE1D-BD694D7B65AD}"/>
                  </a:ext>
                </a:extLst>
              </p:cNvPr>
              <p:cNvSpPr/>
              <p:nvPr/>
            </p:nvSpPr>
            <p:spPr>
              <a:xfrm>
                <a:off x="6255466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="" xmlns:a16="http://schemas.microsoft.com/office/drawing/2014/main" id="{5673A603-0FA8-49B7-9528-D28A5688C16D}"/>
                  </a:ext>
                </a:extLst>
              </p:cNvPr>
              <p:cNvSpPr/>
              <p:nvPr/>
            </p:nvSpPr>
            <p:spPr>
              <a:xfrm>
                <a:off x="5399500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="" xmlns:a16="http://schemas.microsoft.com/office/drawing/2014/main" id="{76C5B4E6-D453-41F4-872D-5D61451A457D}"/>
                  </a:ext>
                </a:extLst>
              </p:cNvPr>
              <p:cNvSpPr/>
              <p:nvPr/>
            </p:nvSpPr>
            <p:spPr>
              <a:xfrm>
                <a:off x="4543534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="" xmlns:a16="http://schemas.microsoft.com/office/drawing/2014/main" id="{B0D6B5D1-CB08-46DD-9DD8-D61A9B76AB7B}"/>
                  </a:ext>
                </a:extLst>
              </p:cNvPr>
              <p:cNvSpPr/>
              <p:nvPr/>
            </p:nvSpPr>
            <p:spPr>
              <a:xfrm>
                <a:off x="3687568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="" xmlns:a16="http://schemas.microsoft.com/office/drawing/2014/main" id="{630897BD-F52C-4247-BBC5-80AE8E4B47A4}"/>
                  </a:ext>
                </a:extLst>
              </p:cNvPr>
              <p:cNvSpPr/>
              <p:nvPr/>
            </p:nvSpPr>
            <p:spPr>
              <a:xfrm>
                <a:off x="2831602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="" xmlns:a16="http://schemas.microsoft.com/office/drawing/2014/main" id="{AC0971AA-D3BE-4D6F-BBF3-A3C5F2EED2A3}"/>
                  </a:ext>
                </a:extLst>
              </p:cNvPr>
              <p:cNvSpPr/>
              <p:nvPr/>
            </p:nvSpPr>
            <p:spPr>
              <a:xfrm>
                <a:off x="1975636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="" xmlns:a16="http://schemas.microsoft.com/office/drawing/2014/main" id="{5B5489F1-787A-4992-A52C-98E312AE16F2}"/>
                  </a:ext>
                </a:extLst>
              </p:cNvPr>
              <p:cNvSpPr/>
              <p:nvPr/>
            </p:nvSpPr>
            <p:spPr>
              <a:xfrm>
                <a:off x="1119670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0" name="组合 79">
              <a:extLst>
                <a:ext uri="{FF2B5EF4-FFF2-40B4-BE49-F238E27FC236}">
                  <a16:creationId xmlns="" xmlns:a16="http://schemas.microsoft.com/office/drawing/2014/main" id="{462AA74B-2CA2-4659-B33B-DE97DC481A8C}"/>
                </a:ext>
              </a:extLst>
            </p:cNvPr>
            <p:cNvGrpSpPr/>
            <p:nvPr/>
          </p:nvGrpSpPr>
          <p:grpSpPr>
            <a:xfrm>
              <a:off x="281939" y="4272902"/>
              <a:ext cx="11664592" cy="537029"/>
              <a:chOff x="263704" y="159657"/>
              <a:chExt cx="11664592" cy="537029"/>
            </a:xfrm>
          </p:grpSpPr>
          <p:sp>
            <p:nvSpPr>
              <p:cNvPr id="81" name="椭圆 80">
                <a:extLst>
                  <a:ext uri="{FF2B5EF4-FFF2-40B4-BE49-F238E27FC236}">
                    <a16:creationId xmlns="" xmlns:a16="http://schemas.microsoft.com/office/drawing/2014/main" id="{339DF7DF-71E5-486E-89F3-86D2875EFB6F}"/>
                  </a:ext>
                </a:extLst>
              </p:cNvPr>
              <p:cNvSpPr/>
              <p:nvPr/>
            </p:nvSpPr>
            <p:spPr>
              <a:xfrm>
                <a:off x="263704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="" xmlns:a16="http://schemas.microsoft.com/office/drawing/2014/main" id="{D2577B73-BD2F-48D5-B329-E489AE6BC658}"/>
                  </a:ext>
                </a:extLst>
              </p:cNvPr>
              <p:cNvSpPr/>
              <p:nvPr/>
            </p:nvSpPr>
            <p:spPr>
              <a:xfrm>
                <a:off x="11391267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="" xmlns:a16="http://schemas.microsoft.com/office/drawing/2014/main" id="{A75D04BA-4127-47EE-964B-3A91EDCA8400}"/>
                  </a:ext>
                </a:extLst>
              </p:cNvPr>
              <p:cNvSpPr/>
              <p:nvPr/>
            </p:nvSpPr>
            <p:spPr>
              <a:xfrm>
                <a:off x="10535296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="" xmlns:a16="http://schemas.microsoft.com/office/drawing/2014/main" id="{1B2F5DC7-38B2-429B-8D3F-031801ECBED2}"/>
                  </a:ext>
                </a:extLst>
              </p:cNvPr>
              <p:cNvSpPr/>
              <p:nvPr/>
            </p:nvSpPr>
            <p:spPr>
              <a:xfrm>
                <a:off x="9679330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="" xmlns:a16="http://schemas.microsoft.com/office/drawing/2014/main" id="{4DAD2AC4-8F16-4901-BFDF-D08143FFC381}"/>
                  </a:ext>
                </a:extLst>
              </p:cNvPr>
              <p:cNvSpPr/>
              <p:nvPr/>
            </p:nvSpPr>
            <p:spPr>
              <a:xfrm>
                <a:off x="8823364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="" xmlns:a16="http://schemas.microsoft.com/office/drawing/2014/main" id="{85E765A9-FA6B-48EF-9EB5-C2BF1207F02B}"/>
                  </a:ext>
                </a:extLst>
              </p:cNvPr>
              <p:cNvSpPr/>
              <p:nvPr/>
            </p:nvSpPr>
            <p:spPr>
              <a:xfrm>
                <a:off x="7967398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="" xmlns:a16="http://schemas.microsoft.com/office/drawing/2014/main" id="{6D1EDCCB-B0F5-49D6-AFDC-CD2D74402257}"/>
                  </a:ext>
                </a:extLst>
              </p:cNvPr>
              <p:cNvSpPr/>
              <p:nvPr/>
            </p:nvSpPr>
            <p:spPr>
              <a:xfrm>
                <a:off x="7111432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="" xmlns:a16="http://schemas.microsoft.com/office/drawing/2014/main" id="{AD4667A8-909B-4E0E-81BD-CF02CEF16F18}"/>
                  </a:ext>
                </a:extLst>
              </p:cNvPr>
              <p:cNvSpPr/>
              <p:nvPr/>
            </p:nvSpPr>
            <p:spPr>
              <a:xfrm>
                <a:off x="6255466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="" xmlns:a16="http://schemas.microsoft.com/office/drawing/2014/main" id="{F0A7F552-80D9-4B28-B433-2EFEA523E1E7}"/>
                  </a:ext>
                </a:extLst>
              </p:cNvPr>
              <p:cNvSpPr/>
              <p:nvPr/>
            </p:nvSpPr>
            <p:spPr>
              <a:xfrm>
                <a:off x="5399500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="" xmlns:a16="http://schemas.microsoft.com/office/drawing/2014/main" id="{F33F6276-BAA1-4B47-996E-9DA12FCF3FD5}"/>
                  </a:ext>
                </a:extLst>
              </p:cNvPr>
              <p:cNvSpPr/>
              <p:nvPr/>
            </p:nvSpPr>
            <p:spPr>
              <a:xfrm>
                <a:off x="4543534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="" xmlns:a16="http://schemas.microsoft.com/office/drawing/2014/main" id="{13E67575-5A78-415B-94E3-48A2A2A76A31}"/>
                  </a:ext>
                </a:extLst>
              </p:cNvPr>
              <p:cNvSpPr/>
              <p:nvPr/>
            </p:nvSpPr>
            <p:spPr>
              <a:xfrm>
                <a:off x="3687568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="" xmlns:a16="http://schemas.microsoft.com/office/drawing/2014/main" id="{4CD63A87-B0B3-4DD8-A62A-00F0899CAA82}"/>
                  </a:ext>
                </a:extLst>
              </p:cNvPr>
              <p:cNvSpPr/>
              <p:nvPr/>
            </p:nvSpPr>
            <p:spPr>
              <a:xfrm>
                <a:off x="2831602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="" xmlns:a16="http://schemas.microsoft.com/office/drawing/2014/main" id="{9C243D35-3B65-4A24-8FB0-A94F2E30B548}"/>
                  </a:ext>
                </a:extLst>
              </p:cNvPr>
              <p:cNvSpPr/>
              <p:nvPr/>
            </p:nvSpPr>
            <p:spPr>
              <a:xfrm>
                <a:off x="1975636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="" xmlns:a16="http://schemas.microsoft.com/office/drawing/2014/main" id="{735E9DAC-BC90-4DAF-BF48-A42717810989}"/>
                  </a:ext>
                </a:extLst>
              </p:cNvPr>
              <p:cNvSpPr/>
              <p:nvPr/>
            </p:nvSpPr>
            <p:spPr>
              <a:xfrm>
                <a:off x="1119670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5" name="组合 94">
              <a:extLst>
                <a:ext uri="{FF2B5EF4-FFF2-40B4-BE49-F238E27FC236}">
                  <a16:creationId xmlns="" xmlns:a16="http://schemas.microsoft.com/office/drawing/2014/main" id="{DB804D67-CDB5-4870-883E-5FCE81A15554}"/>
                </a:ext>
              </a:extLst>
            </p:cNvPr>
            <p:cNvGrpSpPr/>
            <p:nvPr/>
          </p:nvGrpSpPr>
          <p:grpSpPr>
            <a:xfrm>
              <a:off x="281939" y="5095551"/>
              <a:ext cx="11664592" cy="537029"/>
              <a:chOff x="263704" y="159657"/>
              <a:chExt cx="11664592" cy="537029"/>
            </a:xfrm>
          </p:grpSpPr>
          <p:sp>
            <p:nvSpPr>
              <p:cNvPr id="96" name="椭圆 95">
                <a:extLst>
                  <a:ext uri="{FF2B5EF4-FFF2-40B4-BE49-F238E27FC236}">
                    <a16:creationId xmlns="" xmlns:a16="http://schemas.microsoft.com/office/drawing/2014/main" id="{8DE0ADB4-C229-4335-B20F-BDCA9AEDFE56}"/>
                  </a:ext>
                </a:extLst>
              </p:cNvPr>
              <p:cNvSpPr/>
              <p:nvPr/>
            </p:nvSpPr>
            <p:spPr>
              <a:xfrm>
                <a:off x="263704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="" xmlns:a16="http://schemas.microsoft.com/office/drawing/2014/main" id="{875EDAAC-542F-49BB-8FB5-4A46EE26D8F1}"/>
                  </a:ext>
                </a:extLst>
              </p:cNvPr>
              <p:cNvSpPr/>
              <p:nvPr/>
            </p:nvSpPr>
            <p:spPr>
              <a:xfrm>
                <a:off x="11391267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="" xmlns:a16="http://schemas.microsoft.com/office/drawing/2014/main" id="{4911C5B8-C9D6-4720-B442-72DCEE9EF053}"/>
                  </a:ext>
                </a:extLst>
              </p:cNvPr>
              <p:cNvSpPr/>
              <p:nvPr/>
            </p:nvSpPr>
            <p:spPr>
              <a:xfrm>
                <a:off x="10535296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="" xmlns:a16="http://schemas.microsoft.com/office/drawing/2014/main" id="{0E88B9A5-6FDD-4760-A5B2-B744119AD3C1}"/>
                  </a:ext>
                </a:extLst>
              </p:cNvPr>
              <p:cNvSpPr/>
              <p:nvPr/>
            </p:nvSpPr>
            <p:spPr>
              <a:xfrm>
                <a:off x="9679330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="" xmlns:a16="http://schemas.microsoft.com/office/drawing/2014/main" id="{C5EF142B-D098-489B-A731-9D614052E09B}"/>
                  </a:ext>
                </a:extLst>
              </p:cNvPr>
              <p:cNvSpPr/>
              <p:nvPr/>
            </p:nvSpPr>
            <p:spPr>
              <a:xfrm>
                <a:off x="8823364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="" xmlns:a16="http://schemas.microsoft.com/office/drawing/2014/main" id="{130E6F27-56E3-4527-88E7-9860E138EE68}"/>
                  </a:ext>
                </a:extLst>
              </p:cNvPr>
              <p:cNvSpPr/>
              <p:nvPr/>
            </p:nvSpPr>
            <p:spPr>
              <a:xfrm>
                <a:off x="7967398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="" xmlns:a16="http://schemas.microsoft.com/office/drawing/2014/main" id="{8CD656B9-0237-4F83-A1E4-616AF7D1552E}"/>
                  </a:ext>
                </a:extLst>
              </p:cNvPr>
              <p:cNvSpPr/>
              <p:nvPr/>
            </p:nvSpPr>
            <p:spPr>
              <a:xfrm>
                <a:off x="7111432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="" xmlns:a16="http://schemas.microsoft.com/office/drawing/2014/main" id="{EDB236C0-7FE3-4218-BE1B-6EF093888C1D}"/>
                  </a:ext>
                </a:extLst>
              </p:cNvPr>
              <p:cNvSpPr/>
              <p:nvPr/>
            </p:nvSpPr>
            <p:spPr>
              <a:xfrm>
                <a:off x="6255466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椭圆 103">
                <a:extLst>
                  <a:ext uri="{FF2B5EF4-FFF2-40B4-BE49-F238E27FC236}">
                    <a16:creationId xmlns="" xmlns:a16="http://schemas.microsoft.com/office/drawing/2014/main" id="{E4C084B9-A1BA-4F83-A8C3-8676E10FE3BB}"/>
                  </a:ext>
                </a:extLst>
              </p:cNvPr>
              <p:cNvSpPr/>
              <p:nvPr/>
            </p:nvSpPr>
            <p:spPr>
              <a:xfrm>
                <a:off x="5399500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="" xmlns:a16="http://schemas.microsoft.com/office/drawing/2014/main" id="{5757B35A-468C-4488-A095-B67557FCFD8C}"/>
                  </a:ext>
                </a:extLst>
              </p:cNvPr>
              <p:cNvSpPr/>
              <p:nvPr/>
            </p:nvSpPr>
            <p:spPr>
              <a:xfrm>
                <a:off x="4543534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椭圆 105">
                <a:extLst>
                  <a:ext uri="{FF2B5EF4-FFF2-40B4-BE49-F238E27FC236}">
                    <a16:creationId xmlns="" xmlns:a16="http://schemas.microsoft.com/office/drawing/2014/main" id="{CF042155-5385-41A5-B7FC-78B9FC7912CE}"/>
                  </a:ext>
                </a:extLst>
              </p:cNvPr>
              <p:cNvSpPr/>
              <p:nvPr/>
            </p:nvSpPr>
            <p:spPr>
              <a:xfrm>
                <a:off x="3687568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椭圆 106">
                <a:extLst>
                  <a:ext uri="{FF2B5EF4-FFF2-40B4-BE49-F238E27FC236}">
                    <a16:creationId xmlns="" xmlns:a16="http://schemas.microsoft.com/office/drawing/2014/main" id="{DB0C68AB-A197-4716-BB80-20EB8842FAC5}"/>
                  </a:ext>
                </a:extLst>
              </p:cNvPr>
              <p:cNvSpPr/>
              <p:nvPr/>
            </p:nvSpPr>
            <p:spPr>
              <a:xfrm>
                <a:off x="2831602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椭圆 107">
                <a:extLst>
                  <a:ext uri="{FF2B5EF4-FFF2-40B4-BE49-F238E27FC236}">
                    <a16:creationId xmlns="" xmlns:a16="http://schemas.microsoft.com/office/drawing/2014/main" id="{894657F1-FA45-4122-BBBD-E971ECE4D03F}"/>
                  </a:ext>
                </a:extLst>
              </p:cNvPr>
              <p:cNvSpPr/>
              <p:nvPr/>
            </p:nvSpPr>
            <p:spPr>
              <a:xfrm>
                <a:off x="1975636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="" xmlns:a16="http://schemas.microsoft.com/office/drawing/2014/main" id="{C55185E1-395A-4D6C-909F-8A3AEB63B394}"/>
                  </a:ext>
                </a:extLst>
              </p:cNvPr>
              <p:cNvSpPr/>
              <p:nvPr/>
            </p:nvSpPr>
            <p:spPr>
              <a:xfrm>
                <a:off x="1119670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0" name="组合 109">
              <a:extLst>
                <a:ext uri="{FF2B5EF4-FFF2-40B4-BE49-F238E27FC236}">
                  <a16:creationId xmlns="" xmlns:a16="http://schemas.microsoft.com/office/drawing/2014/main" id="{0802F285-1D73-4C06-B14A-3B9F6C65D612}"/>
                </a:ext>
              </a:extLst>
            </p:cNvPr>
            <p:cNvGrpSpPr/>
            <p:nvPr/>
          </p:nvGrpSpPr>
          <p:grpSpPr>
            <a:xfrm>
              <a:off x="281939" y="5918199"/>
              <a:ext cx="11664592" cy="537029"/>
              <a:chOff x="263704" y="159657"/>
              <a:chExt cx="11664592" cy="537029"/>
            </a:xfrm>
          </p:grpSpPr>
          <p:sp>
            <p:nvSpPr>
              <p:cNvPr id="111" name="椭圆 110">
                <a:extLst>
                  <a:ext uri="{FF2B5EF4-FFF2-40B4-BE49-F238E27FC236}">
                    <a16:creationId xmlns="" xmlns:a16="http://schemas.microsoft.com/office/drawing/2014/main" id="{84951EC0-5174-4C7C-A22F-C5C14B5DE41D}"/>
                  </a:ext>
                </a:extLst>
              </p:cNvPr>
              <p:cNvSpPr/>
              <p:nvPr/>
            </p:nvSpPr>
            <p:spPr>
              <a:xfrm>
                <a:off x="263704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椭圆 111">
                <a:extLst>
                  <a:ext uri="{FF2B5EF4-FFF2-40B4-BE49-F238E27FC236}">
                    <a16:creationId xmlns="" xmlns:a16="http://schemas.microsoft.com/office/drawing/2014/main" id="{89A88260-70A3-45E2-B0EC-279396CF1A8F}"/>
                  </a:ext>
                </a:extLst>
              </p:cNvPr>
              <p:cNvSpPr/>
              <p:nvPr/>
            </p:nvSpPr>
            <p:spPr>
              <a:xfrm>
                <a:off x="11391267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椭圆 112">
                <a:extLst>
                  <a:ext uri="{FF2B5EF4-FFF2-40B4-BE49-F238E27FC236}">
                    <a16:creationId xmlns="" xmlns:a16="http://schemas.microsoft.com/office/drawing/2014/main" id="{1A8B6E91-2306-4A1B-980B-4D3FEEEC6A71}"/>
                  </a:ext>
                </a:extLst>
              </p:cNvPr>
              <p:cNvSpPr/>
              <p:nvPr/>
            </p:nvSpPr>
            <p:spPr>
              <a:xfrm>
                <a:off x="10535296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椭圆 113">
                <a:extLst>
                  <a:ext uri="{FF2B5EF4-FFF2-40B4-BE49-F238E27FC236}">
                    <a16:creationId xmlns="" xmlns:a16="http://schemas.microsoft.com/office/drawing/2014/main" id="{3BF5E287-C590-4D7C-9A4E-BBA6BF1F1470}"/>
                  </a:ext>
                </a:extLst>
              </p:cNvPr>
              <p:cNvSpPr/>
              <p:nvPr/>
            </p:nvSpPr>
            <p:spPr>
              <a:xfrm>
                <a:off x="9679330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椭圆 114">
                <a:extLst>
                  <a:ext uri="{FF2B5EF4-FFF2-40B4-BE49-F238E27FC236}">
                    <a16:creationId xmlns="" xmlns:a16="http://schemas.microsoft.com/office/drawing/2014/main" id="{7DC45B25-41D3-46E0-9718-138B601186FE}"/>
                  </a:ext>
                </a:extLst>
              </p:cNvPr>
              <p:cNvSpPr/>
              <p:nvPr/>
            </p:nvSpPr>
            <p:spPr>
              <a:xfrm>
                <a:off x="8823364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椭圆 115">
                <a:extLst>
                  <a:ext uri="{FF2B5EF4-FFF2-40B4-BE49-F238E27FC236}">
                    <a16:creationId xmlns="" xmlns:a16="http://schemas.microsoft.com/office/drawing/2014/main" id="{76A7FC7D-EF7A-422C-B76E-D1D306DB8A92}"/>
                  </a:ext>
                </a:extLst>
              </p:cNvPr>
              <p:cNvSpPr/>
              <p:nvPr/>
            </p:nvSpPr>
            <p:spPr>
              <a:xfrm>
                <a:off x="7967398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="" xmlns:a16="http://schemas.microsoft.com/office/drawing/2014/main" id="{CC1251AC-5F19-4ACD-9E18-C357206A4DB3}"/>
                  </a:ext>
                </a:extLst>
              </p:cNvPr>
              <p:cNvSpPr/>
              <p:nvPr/>
            </p:nvSpPr>
            <p:spPr>
              <a:xfrm>
                <a:off x="7111432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="" xmlns:a16="http://schemas.microsoft.com/office/drawing/2014/main" id="{A718ACE5-FBE9-4D3F-92A5-467D5E42F811}"/>
                  </a:ext>
                </a:extLst>
              </p:cNvPr>
              <p:cNvSpPr/>
              <p:nvPr/>
            </p:nvSpPr>
            <p:spPr>
              <a:xfrm>
                <a:off x="6255466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椭圆 118">
                <a:extLst>
                  <a:ext uri="{FF2B5EF4-FFF2-40B4-BE49-F238E27FC236}">
                    <a16:creationId xmlns="" xmlns:a16="http://schemas.microsoft.com/office/drawing/2014/main" id="{C8E9AFC3-5BE2-4B45-B755-CD84C93461A2}"/>
                  </a:ext>
                </a:extLst>
              </p:cNvPr>
              <p:cNvSpPr/>
              <p:nvPr/>
            </p:nvSpPr>
            <p:spPr>
              <a:xfrm>
                <a:off x="5399500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椭圆 119">
                <a:extLst>
                  <a:ext uri="{FF2B5EF4-FFF2-40B4-BE49-F238E27FC236}">
                    <a16:creationId xmlns="" xmlns:a16="http://schemas.microsoft.com/office/drawing/2014/main" id="{583DB2B6-AE86-4379-9B97-8E5E8B612132}"/>
                  </a:ext>
                </a:extLst>
              </p:cNvPr>
              <p:cNvSpPr/>
              <p:nvPr/>
            </p:nvSpPr>
            <p:spPr>
              <a:xfrm>
                <a:off x="4543534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="" xmlns:a16="http://schemas.microsoft.com/office/drawing/2014/main" id="{E1902D91-E9F4-479E-979E-8B409AD4D868}"/>
                  </a:ext>
                </a:extLst>
              </p:cNvPr>
              <p:cNvSpPr/>
              <p:nvPr/>
            </p:nvSpPr>
            <p:spPr>
              <a:xfrm>
                <a:off x="3687568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="" xmlns:a16="http://schemas.microsoft.com/office/drawing/2014/main" id="{6AECC74F-55E7-431E-A6E5-790473F80B67}"/>
                  </a:ext>
                </a:extLst>
              </p:cNvPr>
              <p:cNvSpPr/>
              <p:nvPr/>
            </p:nvSpPr>
            <p:spPr>
              <a:xfrm>
                <a:off x="2831602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椭圆 122">
                <a:extLst>
                  <a:ext uri="{FF2B5EF4-FFF2-40B4-BE49-F238E27FC236}">
                    <a16:creationId xmlns="" xmlns:a16="http://schemas.microsoft.com/office/drawing/2014/main" id="{685B36E6-90C5-4CFE-8D7D-EE2994C15471}"/>
                  </a:ext>
                </a:extLst>
              </p:cNvPr>
              <p:cNvSpPr/>
              <p:nvPr/>
            </p:nvSpPr>
            <p:spPr>
              <a:xfrm>
                <a:off x="1975636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="" xmlns:a16="http://schemas.microsoft.com/office/drawing/2014/main" id="{D7C3BD6C-A954-4981-A987-0E5D2B103187}"/>
                  </a:ext>
                </a:extLst>
              </p:cNvPr>
              <p:cNvSpPr/>
              <p:nvPr/>
            </p:nvSpPr>
            <p:spPr>
              <a:xfrm>
                <a:off x="1119670" y="159657"/>
                <a:ext cx="537029" cy="537029"/>
              </a:xfrm>
              <a:prstGeom prst="ellipse">
                <a:avLst/>
              </a:prstGeom>
              <a:solidFill>
                <a:srgbClr val="FFE477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29" name="图片 128" descr="图片包含 就坐&#10;&#10;描述已自动生成">
            <a:extLst>
              <a:ext uri="{FF2B5EF4-FFF2-40B4-BE49-F238E27FC236}">
                <a16:creationId xmlns="" xmlns:a16="http://schemas.microsoft.com/office/drawing/2014/main" id="{A8CABF95-254D-4850-85C5-7FF1AAA08F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0456" y="178170"/>
            <a:ext cx="9231088" cy="6501660"/>
          </a:xfrm>
          <a:prstGeom prst="rect">
            <a:avLst/>
          </a:prstGeom>
        </p:spPr>
      </p:pic>
      <p:sp>
        <p:nvSpPr>
          <p:cNvPr id="131" name="文本框 130">
            <a:extLst>
              <a:ext uri="{FF2B5EF4-FFF2-40B4-BE49-F238E27FC236}">
                <a16:creationId xmlns="" xmlns:a16="http://schemas.microsoft.com/office/drawing/2014/main" id="{98A5840C-6400-46A3-A803-740E4084FA72}"/>
              </a:ext>
            </a:extLst>
          </p:cNvPr>
          <p:cNvSpPr txBox="1"/>
          <p:nvPr/>
        </p:nvSpPr>
        <p:spPr>
          <a:xfrm>
            <a:off x="1878753" y="454467"/>
            <a:ext cx="30497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POWERPOINT TEMPLET</a:t>
            </a:r>
            <a:endParaRPr lang="zh-CN" altLang="en-US" b="1"/>
          </a:p>
        </p:txBody>
      </p:sp>
      <p:sp>
        <p:nvSpPr>
          <p:cNvPr id="132" name="文本框 131">
            <a:extLst>
              <a:ext uri="{FF2B5EF4-FFF2-40B4-BE49-F238E27FC236}">
                <a16:creationId xmlns="" xmlns:a16="http://schemas.microsoft.com/office/drawing/2014/main" id="{FE5C9E5D-E7B7-4023-8872-9FBD96474A79}"/>
              </a:ext>
            </a:extLst>
          </p:cNvPr>
          <p:cNvSpPr txBox="1"/>
          <p:nvPr/>
        </p:nvSpPr>
        <p:spPr>
          <a:xfrm>
            <a:off x="7263518" y="6034201"/>
            <a:ext cx="30497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/>
              <a:t>POWERPOINT TEMPLET</a:t>
            </a:r>
            <a:endParaRPr lang="zh-CN" altLang="en-US" b="1"/>
          </a:p>
        </p:txBody>
      </p:sp>
      <p:sp>
        <p:nvSpPr>
          <p:cNvPr id="130" name="文本框 129">
            <a:extLst>
              <a:ext uri="{FF2B5EF4-FFF2-40B4-BE49-F238E27FC236}">
                <a16:creationId xmlns="" xmlns:a16="http://schemas.microsoft.com/office/drawing/2014/main" id="{8FD16805-3CD5-4935-B1BA-7F2D64A4EB59}"/>
              </a:ext>
            </a:extLst>
          </p:cNvPr>
          <p:cNvSpPr txBox="1"/>
          <p:nvPr/>
        </p:nvSpPr>
        <p:spPr>
          <a:xfrm>
            <a:off x="1911294" y="1557657"/>
            <a:ext cx="420292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/>
              <a:t>DESIGNED</a:t>
            </a:r>
            <a:endParaRPr lang="zh-CN" altLang="en-US" sz="6600" b="1"/>
          </a:p>
        </p:txBody>
      </p:sp>
      <p:sp>
        <p:nvSpPr>
          <p:cNvPr id="136" name="文本框 135">
            <a:extLst>
              <a:ext uri="{FF2B5EF4-FFF2-40B4-BE49-F238E27FC236}">
                <a16:creationId xmlns="" xmlns:a16="http://schemas.microsoft.com/office/drawing/2014/main" id="{4BC39245-1F88-4D7D-85BA-20D4DA8EB9D2}"/>
              </a:ext>
            </a:extLst>
          </p:cNvPr>
          <p:cNvSpPr txBox="1"/>
          <p:nvPr/>
        </p:nvSpPr>
        <p:spPr>
          <a:xfrm>
            <a:off x="1911294" y="2684508"/>
            <a:ext cx="4127675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/>
              <a:t>Fusce posuere, magna sed pulvinar ultricies, purus lectus malesuada libero, sit amet commodo magna eros quis urna. </a:t>
            </a:r>
            <a:endParaRPr lang="zh-CN" altLang="en-US" sz="1400"/>
          </a:p>
        </p:txBody>
      </p:sp>
      <p:sp>
        <p:nvSpPr>
          <p:cNvPr id="134" name="文本框 133">
            <a:extLst>
              <a:ext uri="{FF2B5EF4-FFF2-40B4-BE49-F238E27FC236}">
                <a16:creationId xmlns="" xmlns:a16="http://schemas.microsoft.com/office/drawing/2014/main" id="{E4E80941-AC1A-4A1B-B532-BEF50D6B3075}"/>
              </a:ext>
            </a:extLst>
          </p:cNvPr>
          <p:cNvSpPr txBox="1"/>
          <p:nvPr/>
        </p:nvSpPr>
        <p:spPr>
          <a:xfrm>
            <a:off x="6752560" y="4192348"/>
            <a:ext cx="352814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00" b="1"/>
              <a:t>BY XIAO</a:t>
            </a:r>
            <a:endParaRPr lang="zh-CN" altLang="en-US" sz="6600" b="1"/>
          </a:p>
        </p:txBody>
      </p:sp>
      <p:sp>
        <p:nvSpPr>
          <p:cNvPr id="137" name="文本框 136">
            <a:extLst>
              <a:ext uri="{FF2B5EF4-FFF2-40B4-BE49-F238E27FC236}">
                <a16:creationId xmlns="" xmlns:a16="http://schemas.microsoft.com/office/drawing/2014/main" id="{EC44A713-AB3F-4437-AF70-33092DA282F1}"/>
              </a:ext>
            </a:extLst>
          </p:cNvPr>
          <p:cNvSpPr txBox="1"/>
          <p:nvPr/>
        </p:nvSpPr>
        <p:spPr>
          <a:xfrm>
            <a:off x="6153031" y="3322235"/>
            <a:ext cx="4127675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400"/>
              <a:t>Lorem ipsum dolor sit amet, consectetuer adipiscing elit. Maecenas porttitor congue massa. Fusce posuere</a:t>
            </a:r>
            <a:endParaRPr lang="zh-CN" altLang="en-US" sz="1400"/>
          </a:p>
        </p:txBody>
      </p:sp>
      <p:sp>
        <p:nvSpPr>
          <p:cNvPr id="142" name="L 形 141">
            <a:extLst>
              <a:ext uri="{FF2B5EF4-FFF2-40B4-BE49-F238E27FC236}">
                <a16:creationId xmlns="" xmlns:a16="http://schemas.microsoft.com/office/drawing/2014/main" id="{7E407E2A-996B-48C5-8E70-A7B133970A75}"/>
              </a:ext>
            </a:extLst>
          </p:cNvPr>
          <p:cNvSpPr/>
          <p:nvPr/>
        </p:nvSpPr>
        <p:spPr>
          <a:xfrm>
            <a:off x="2545315" y="4094406"/>
            <a:ext cx="1825543" cy="1825543"/>
          </a:xfrm>
          <a:prstGeom prst="corner">
            <a:avLst>
              <a:gd name="adj1" fmla="val 15599"/>
              <a:gd name="adj2" fmla="val 14657"/>
            </a:avLst>
          </a:prstGeom>
          <a:solidFill>
            <a:schemeClr val="tx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3" name="L 形 142">
            <a:extLst>
              <a:ext uri="{FF2B5EF4-FFF2-40B4-BE49-F238E27FC236}">
                <a16:creationId xmlns="" xmlns:a16="http://schemas.microsoft.com/office/drawing/2014/main" id="{58C1F2A7-5957-4CAC-9E11-1A5B0B1FD561}"/>
              </a:ext>
            </a:extLst>
          </p:cNvPr>
          <p:cNvSpPr/>
          <p:nvPr/>
        </p:nvSpPr>
        <p:spPr>
          <a:xfrm flipH="1" flipV="1">
            <a:off x="7821143" y="938052"/>
            <a:ext cx="1825543" cy="1825543"/>
          </a:xfrm>
          <a:prstGeom prst="corner">
            <a:avLst>
              <a:gd name="adj1" fmla="val 15599"/>
              <a:gd name="adj2" fmla="val 14657"/>
            </a:avLst>
          </a:prstGeom>
          <a:solidFill>
            <a:schemeClr val="tx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930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26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5927" y="4825388"/>
            <a:ext cx="503535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忘吃药的晓公子 作</a:t>
            </a:r>
            <a:r>
              <a:rPr lang="zh-CN" altLang="en-US" dirty="0" smtClean="0"/>
              <a:t>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6016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E6D01E1-474E-402A-8EBD-DF59C3A11365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C8E8E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095F9C0C-284C-49FC-B6E4-E623F127DFBA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FFC6C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2" name="图片 11" descr="图片包含 物体&#10;&#10;描述已自动生成">
            <a:extLst>
              <a:ext uri="{FF2B5EF4-FFF2-40B4-BE49-F238E27FC236}">
                <a16:creationId xmlns="" xmlns:a16="http://schemas.microsoft.com/office/drawing/2014/main" id="{83B68103-4112-418C-9E6D-10B97E0AAA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6252" y="1146091"/>
            <a:ext cx="6850742" cy="4565818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9E37C1A1-92B4-4DA4-89D0-255AC22CDC63}"/>
              </a:ext>
            </a:extLst>
          </p:cNvPr>
          <p:cNvSpPr/>
          <p:nvPr/>
        </p:nvSpPr>
        <p:spPr>
          <a:xfrm>
            <a:off x="0" y="2833914"/>
            <a:ext cx="12192000" cy="1190172"/>
          </a:xfrm>
          <a:prstGeom prst="rect">
            <a:avLst/>
          </a:prstGeom>
          <a:solidFill>
            <a:srgbClr val="F093A5">
              <a:alpha val="69804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264A46E3-CE4F-4D1F-8CF8-B3DFBF7F1E46}"/>
              </a:ext>
            </a:extLst>
          </p:cNvPr>
          <p:cNvSpPr txBox="1"/>
          <p:nvPr/>
        </p:nvSpPr>
        <p:spPr>
          <a:xfrm>
            <a:off x="1436914" y="2767281"/>
            <a:ext cx="93181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0" b="1">
                <a:solidFill>
                  <a:schemeClr val="bg1"/>
                </a:solidFill>
              </a:rPr>
              <a:t>DESIGNED BY XIAO</a:t>
            </a:r>
            <a:endParaRPr lang="zh-CN" altLang="en-US" sz="8000" b="1">
              <a:solidFill>
                <a:schemeClr val="bg1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BB0D9CAF-928B-4352-BBC4-BF3684EB49F0}"/>
              </a:ext>
            </a:extLst>
          </p:cNvPr>
          <p:cNvSpPr txBox="1"/>
          <p:nvPr/>
        </p:nvSpPr>
        <p:spPr>
          <a:xfrm>
            <a:off x="4841081" y="2243789"/>
            <a:ext cx="2509838" cy="299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b="1">
                <a:solidFill>
                  <a:srgbClr val="F093A5"/>
                </a:solidFill>
              </a:rPr>
              <a:t>LOREM IPSUM DOLOR SIT AMET</a:t>
            </a:r>
            <a:endParaRPr lang="zh-CN" altLang="en-US" sz="1200" b="1">
              <a:solidFill>
                <a:srgbClr val="F093A5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B71B0E13-6342-482F-A578-3ED32B700F5B}"/>
              </a:ext>
            </a:extLst>
          </p:cNvPr>
          <p:cNvSpPr txBox="1"/>
          <p:nvPr/>
        </p:nvSpPr>
        <p:spPr>
          <a:xfrm>
            <a:off x="4841081" y="4318273"/>
            <a:ext cx="2509838" cy="742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>
                <a:solidFill>
                  <a:srgbClr val="F093A5"/>
                </a:solidFill>
              </a:rPr>
              <a:t>lorem ipsum dolor sit amet consectetuer adipiscing elit maecenas porttitor congue massa </a:t>
            </a:r>
            <a:endParaRPr lang="zh-CN" altLang="en-US" sz="1200">
              <a:solidFill>
                <a:srgbClr val="F093A5"/>
              </a:solidFill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78536402-7C26-49B9-8125-74C2B92709F7}"/>
              </a:ext>
            </a:extLst>
          </p:cNvPr>
          <p:cNvCxnSpPr>
            <a:cxnSpLocks/>
          </p:cNvCxnSpPr>
          <p:nvPr/>
        </p:nvCxnSpPr>
        <p:spPr>
          <a:xfrm>
            <a:off x="5760691" y="2638674"/>
            <a:ext cx="670618" cy="0"/>
          </a:xfrm>
          <a:prstGeom prst="line">
            <a:avLst/>
          </a:prstGeom>
          <a:ln>
            <a:solidFill>
              <a:srgbClr val="F09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12F8B592-4AF3-4941-BA17-58A2DA8573B6}"/>
              </a:ext>
            </a:extLst>
          </p:cNvPr>
          <p:cNvCxnSpPr>
            <a:cxnSpLocks/>
            <a:endCxn id="15" idx="0"/>
          </p:cNvCxnSpPr>
          <p:nvPr/>
        </p:nvCxnSpPr>
        <p:spPr>
          <a:xfrm>
            <a:off x="6096000" y="4162425"/>
            <a:ext cx="0" cy="155848"/>
          </a:xfrm>
          <a:prstGeom prst="line">
            <a:avLst/>
          </a:prstGeom>
          <a:ln>
            <a:solidFill>
              <a:srgbClr val="F09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0488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D5E8920-368E-4D80-BB4E-517DD7BE30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7EAF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7D1B404B-77A2-49C0-9700-124B006D21ED}"/>
              </a:ext>
            </a:extLst>
          </p:cNvPr>
          <p:cNvGrpSpPr/>
          <p:nvPr/>
        </p:nvGrpSpPr>
        <p:grpSpPr>
          <a:xfrm>
            <a:off x="3523174" y="1390650"/>
            <a:ext cx="5145652" cy="4076700"/>
            <a:chOff x="3519377" y="1390650"/>
            <a:chExt cx="5145652" cy="4076700"/>
          </a:xfrm>
          <a:effectLst>
            <a:outerShdw blurRad="63500" sx="102000" sy="102000" algn="ctr" rotWithShape="0">
              <a:srgbClr val="CAD1D9"/>
            </a:outerShdw>
          </a:effectLst>
        </p:grpSpPr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52D93A0E-2B5D-4DB7-A7EF-6CF2C4561CCA}"/>
                </a:ext>
              </a:extLst>
            </p:cNvPr>
            <p:cNvSpPr/>
            <p:nvPr/>
          </p:nvSpPr>
          <p:spPr>
            <a:xfrm>
              <a:off x="3519377" y="1390650"/>
              <a:ext cx="3147237" cy="4076700"/>
            </a:xfrm>
            <a:prstGeom prst="rect">
              <a:avLst/>
            </a:prstGeom>
            <a:solidFill>
              <a:srgbClr val="F3F5FA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="" xmlns:a16="http://schemas.microsoft.com/office/drawing/2014/main" id="{6BB9C878-CD9C-4C15-97C3-392E6FFD80AA}"/>
                </a:ext>
              </a:extLst>
            </p:cNvPr>
            <p:cNvSpPr/>
            <p:nvPr/>
          </p:nvSpPr>
          <p:spPr>
            <a:xfrm>
              <a:off x="6666614" y="1390650"/>
              <a:ext cx="1998415" cy="4076700"/>
            </a:xfrm>
            <a:prstGeom prst="rect">
              <a:avLst/>
            </a:prstGeom>
            <a:solidFill>
              <a:schemeClr val="bg1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26" name="表格 25">
            <a:extLst>
              <a:ext uri="{FF2B5EF4-FFF2-40B4-BE49-F238E27FC236}">
                <a16:creationId xmlns="" xmlns:a16="http://schemas.microsoft.com/office/drawing/2014/main" id="{5BC94D6C-681E-47F2-B232-ECE32222A8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3628658"/>
              </p:ext>
            </p:extLst>
          </p:nvPr>
        </p:nvGraphicFramePr>
        <p:xfrm>
          <a:off x="6670411" y="1390650"/>
          <a:ext cx="1998416" cy="40767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99604">
                  <a:extLst>
                    <a:ext uri="{9D8B030D-6E8A-4147-A177-3AD203B41FA5}">
                      <a16:colId xmlns="" xmlns:a16="http://schemas.microsoft.com/office/drawing/2014/main" val="354930054"/>
                    </a:ext>
                  </a:extLst>
                </a:gridCol>
                <a:gridCol w="499604">
                  <a:extLst>
                    <a:ext uri="{9D8B030D-6E8A-4147-A177-3AD203B41FA5}">
                      <a16:colId xmlns="" xmlns:a16="http://schemas.microsoft.com/office/drawing/2014/main" val="3530697229"/>
                    </a:ext>
                  </a:extLst>
                </a:gridCol>
                <a:gridCol w="499604">
                  <a:extLst>
                    <a:ext uri="{9D8B030D-6E8A-4147-A177-3AD203B41FA5}">
                      <a16:colId xmlns="" xmlns:a16="http://schemas.microsoft.com/office/drawing/2014/main" val="3572908258"/>
                    </a:ext>
                  </a:extLst>
                </a:gridCol>
                <a:gridCol w="499604">
                  <a:extLst>
                    <a:ext uri="{9D8B030D-6E8A-4147-A177-3AD203B41FA5}">
                      <a16:colId xmlns="" xmlns:a16="http://schemas.microsoft.com/office/drawing/2014/main" val="1950033588"/>
                    </a:ext>
                  </a:extLst>
                </a:gridCol>
              </a:tblGrid>
              <a:tr h="50958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41474016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097139475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838849660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716113141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5242150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341246459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77812033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498799255"/>
                  </a:ext>
                </a:extLst>
              </a:tr>
            </a:tbl>
          </a:graphicData>
        </a:graphic>
      </p:graphicFrame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FD12E119-5D51-4E24-8C6E-01E0956FD7EB}"/>
              </a:ext>
            </a:extLst>
          </p:cNvPr>
          <p:cNvGrpSpPr/>
          <p:nvPr/>
        </p:nvGrpSpPr>
        <p:grpSpPr>
          <a:xfrm>
            <a:off x="3867511" y="1669312"/>
            <a:ext cx="4456978" cy="3519377"/>
            <a:chOff x="3867511" y="1669312"/>
            <a:chExt cx="4456978" cy="3519377"/>
          </a:xfrm>
        </p:grpSpPr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A3AC0D5B-73EE-4220-BFDC-9D434C123AB4}"/>
                </a:ext>
              </a:extLst>
            </p:cNvPr>
            <p:cNvSpPr/>
            <p:nvPr/>
          </p:nvSpPr>
          <p:spPr>
            <a:xfrm flipH="1">
              <a:off x="6096000" y="1669312"/>
              <a:ext cx="2228489" cy="3519377"/>
            </a:xfrm>
            <a:prstGeom prst="rect">
              <a:avLst/>
            </a:prstGeom>
            <a:gradFill flip="none" rotWithShape="1">
              <a:gsLst>
                <a:gs pos="0">
                  <a:srgbClr val="FFA89F"/>
                </a:gs>
                <a:gs pos="100000">
                  <a:srgbClr val="FF9287"/>
                </a:gs>
              </a:gsLst>
              <a:lin ang="0" scaled="1"/>
              <a:tileRect/>
            </a:gradFill>
            <a:ln w="6350">
              <a:noFill/>
            </a:ln>
            <a:effectLst>
              <a:outerShdw blurRad="127000" dist="114300" sx="97000" sy="97000" algn="l" rotWithShape="0">
                <a:srgbClr val="F15E56">
                  <a:alpha val="6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2DB24A04-68D5-476B-B134-D9F1FE6CB159}"/>
                </a:ext>
              </a:extLst>
            </p:cNvPr>
            <p:cNvSpPr/>
            <p:nvPr/>
          </p:nvSpPr>
          <p:spPr>
            <a:xfrm flipH="1">
              <a:off x="5951239" y="1669312"/>
              <a:ext cx="2228489" cy="3519377"/>
            </a:xfrm>
            <a:prstGeom prst="rect">
              <a:avLst/>
            </a:prstGeom>
            <a:gradFill flip="none" rotWithShape="1">
              <a:gsLst>
                <a:gs pos="0">
                  <a:srgbClr val="FFA89F"/>
                </a:gs>
                <a:gs pos="100000">
                  <a:srgbClr val="FF9287"/>
                </a:gs>
              </a:gsLst>
              <a:lin ang="0" scaled="1"/>
              <a:tileRect/>
            </a:gradFill>
            <a:ln w="6350">
              <a:noFill/>
            </a:ln>
            <a:effectLst>
              <a:outerShdw blurRad="190500" dist="190500" sx="97000" sy="97000" algn="l" rotWithShape="0">
                <a:srgbClr val="F15E56">
                  <a:alpha val="70000"/>
                </a:srgbClr>
              </a:outerShdw>
            </a:effectLst>
            <a:scene3d>
              <a:camera prst="perspectiveContrastingLeftFacing" fov="0">
                <a:rot lat="0" lon="18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ACAFE627-C69C-457B-8E2F-ABC144F0FCFB}"/>
                </a:ext>
              </a:extLst>
            </p:cNvPr>
            <p:cNvSpPr/>
            <p:nvPr/>
          </p:nvSpPr>
          <p:spPr>
            <a:xfrm flipH="1">
              <a:off x="5660723" y="1669312"/>
              <a:ext cx="2412000" cy="3519376"/>
            </a:xfrm>
            <a:prstGeom prst="rect">
              <a:avLst/>
            </a:prstGeom>
            <a:gradFill flip="none" rotWithShape="1">
              <a:gsLst>
                <a:gs pos="0">
                  <a:srgbClr val="FFBBB4"/>
                </a:gs>
                <a:gs pos="100000">
                  <a:srgbClr val="FF9287"/>
                </a:gs>
              </a:gsLst>
              <a:lin ang="0" scaled="1"/>
              <a:tileRect/>
            </a:gradFill>
            <a:ln w="6350">
              <a:noFill/>
            </a:ln>
            <a:effectLst>
              <a:outerShdw blurRad="190500" dist="190500" sx="97000" sy="97000" algn="l" rotWithShape="0">
                <a:srgbClr val="F15E56">
                  <a:alpha val="70000"/>
                </a:srgbClr>
              </a:outerShdw>
            </a:effectLst>
            <a:scene3d>
              <a:camera prst="perspectiveContrastingLeftFacing" fov="0">
                <a:rot lat="0" lon="30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DB846FDE-EBA6-45AE-9D46-23E10D94E846}"/>
                </a:ext>
              </a:extLst>
            </p:cNvPr>
            <p:cNvSpPr/>
            <p:nvPr/>
          </p:nvSpPr>
          <p:spPr>
            <a:xfrm>
              <a:off x="3867511" y="1669312"/>
              <a:ext cx="2228489" cy="3519377"/>
            </a:xfrm>
            <a:prstGeom prst="rect">
              <a:avLst/>
            </a:prstGeom>
            <a:gradFill flip="none" rotWithShape="1">
              <a:gsLst>
                <a:gs pos="0">
                  <a:srgbClr val="FFBBB4"/>
                </a:gs>
                <a:gs pos="100000">
                  <a:srgbClr val="FF9287"/>
                </a:gs>
              </a:gsLst>
              <a:lin ang="0" scaled="1"/>
              <a:tileRect/>
            </a:gradFill>
            <a:ln w="6350">
              <a:noFill/>
            </a:ln>
            <a:effectLst>
              <a:outerShdw blurRad="127000" dist="38100" dir="10800000" sx="97000" sy="97000" algn="r" rotWithShape="0">
                <a:srgbClr val="F15E56">
                  <a:alpha val="6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CCBCBEF9-E354-45EE-BE5A-56E4D1B960B7}"/>
              </a:ext>
            </a:extLst>
          </p:cNvPr>
          <p:cNvSpPr txBox="1"/>
          <p:nvPr/>
        </p:nvSpPr>
        <p:spPr>
          <a:xfrm>
            <a:off x="3924514" y="1940148"/>
            <a:ext cx="21144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站酷小薇LOGO体" panose="02010600010101010101" pitchFamily="2" charset="-122"/>
                <a:ea typeface="站酷小薇LOGO体" panose="02010600010101010101" pitchFamily="2" charset="-122"/>
                <a:cs typeface="851tegakizatsu" panose="02000600000000000000" pitchFamily="2" charset="-122"/>
              </a:rPr>
              <a:t>DESIGNED BY XIAO</a:t>
            </a:r>
            <a:endParaRPr lang="zh-CN" altLang="en-US" sz="2400">
              <a:latin typeface="站酷小薇LOGO体" panose="02010600010101010101" pitchFamily="2" charset="-122"/>
              <a:ea typeface="站酷小薇LOGO体" panose="02010600010101010101" pitchFamily="2" charset="-122"/>
              <a:cs typeface="851tegakizatsu" panose="02000600000000000000" pitchFamily="2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F5890C90-761C-4265-84F6-29198B4A5ECD}"/>
              </a:ext>
            </a:extLst>
          </p:cNvPr>
          <p:cNvSpPr txBox="1"/>
          <p:nvPr/>
        </p:nvSpPr>
        <p:spPr>
          <a:xfrm>
            <a:off x="3924514" y="2909957"/>
            <a:ext cx="2228489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/>
              <a:t>lorem ipsum dolor sit amet consectetuer adipiscing elit maecenas porttitor congue massa </a:t>
            </a:r>
            <a:endParaRPr lang="zh-CN" altLang="en-US" sz="1200"/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AD37194D-B4B4-44F4-A262-4CA324355596}"/>
              </a:ext>
            </a:extLst>
          </p:cNvPr>
          <p:cNvSpPr txBox="1"/>
          <p:nvPr/>
        </p:nvSpPr>
        <p:spPr>
          <a:xfrm>
            <a:off x="5809482" y="4880911"/>
            <a:ext cx="2114481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3000000" rev="0"/>
              </a:camera>
              <a:lightRig rig="threePt" dir="t"/>
            </a:scene3d>
          </a:bodyPr>
          <a:lstStyle/>
          <a:p>
            <a:pPr algn="r"/>
            <a:r>
              <a:rPr lang="en-US" altLang="zh-CN" sz="1400">
                <a:latin typeface="站酷小薇LOGO体" panose="02010600010101010101" pitchFamily="2" charset="-122"/>
                <a:ea typeface="站酷小薇LOGO体" panose="02010600010101010101" pitchFamily="2" charset="-122"/>
                <a:cs typeface="851tegakizatsu" panose="02000600000000000000" pitchFamily="2" charset="-122"/>
              </a:rPr>
              <a:t>DESIGNED BY XIAO</a:t>
            </a:r>
            <a:endParaRPr lang="zh-CN" altLang="en-US" sz="1400">
              <a:latin typeface="站酷小薇LOGO体" panose="02010600010101010101" pitchFamily="2" charset="-122"/>
              <a:ea typeface="站酷小薇LOGO体" panose="02010600010101010101" pitchFamily="2" charset="-122"/>
              <a:cs typeface="851tegakizatsu" panose="02000600000000000000" pitchFamily="2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1B7AFEEF-3391-45E6-A717-5C44774659D9}"/>
              </a:ext>
            </a:extLst>
          </p:cNvPr>
          <p:cNvSpPr txBox="1"/>
          <p:nvPr/>
        </p:nvSpPr>
        <p:spPr>
          <a:xfrm>
            <a:off x="5842684" y="3825025"/>
            <a:ext cx="2228489" cy="7428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3000000" rev="0"/>
              </a:camera>
              <a:lightRig rig="threePt" dir="t"/>
            </a:scene3d>
          </a:bodyPr>
          <a:lstStyle/>
          <a:p>
            <a:pPr>
              <a:lnSpc>
                <a:spcPct val="120000"/>
              </a:lnSpc>
            </a:pPr>
            <a:r>
              <a:rPr lang="en-US" altLang="zh-CN" sz="1200"/>
              <a:t>pellentesque habitant morbi tristique senectus et netus et malesuada</a:t>
            </a:r>
            <a:endParaRPr lang="zh-CN" altLang="en-US" sz="1200"/>
          </a:p>
        </p:txBody>
      </p:sp>
      <p:cxnSp>
        <p:nvCxnSpPr>
          <p:cNvPr id="33" name="直接连接符 32">
            <a:extLst>
              <a:ext uri="{FF2B5EF4-FFF2-40B4-BE49-F238E27FC236}">
                <a16:creationId xmlns="" xmlns:a16="http://schemas.microsoft.com/office/drawing/2014/main" id="{3CA5326B-9F2C-4E66-9FDC-340F3E7BC919}"/>
              </a:ext>
            </a:extLst>
          </p:cNvPr>
          <p:cNvCxnSpPr>
            <a:cxnSpLocks/>
          </p:cNvCxnSpPr>
          <p:nvPr/>
        </p:nvCxnSpPr>
        <p:spPr>
          <a:xfrm>
            <a:off x="4028912" y="3994150"/>
            <a:ext cx="122253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4447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7A71DC6B-2524-43CA-8C2B-DA344A088E0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06DA70DE-374F-4413-89D4-F4E7B9E5F58D}"/>
              </a:ext>
            </a:extLst>
          </p:cNvPr>
          <p:cNvSpPr/>
          <p:nvPr/>
        </p:nvSpPr>
        <p:spPr>
          <a:xfrm>
            <a:off x="838200" y="571500"/>
            <a:ext cx="279400" cy="279400"/>
          </a:xfrm>
          <a:prstGeom prst="ellipse">
            <a:avLst/>
          </a:prstGeom>
          <a:gradFill>
            <a:gsLst>
              <a:gs pos="30000">
                <a:srgbClr val="DA21F2"/>
              </a:gs>
              <a:gs pos="65000">
                <a:srgbClr val="7388EB"/>
              </a:gs>
              <a:gs pos="100000">
                <a:srgbClr val="20DCE6"/>
              </a:gs>
            </a:gsLst>
            <a:lin ang="270000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7D9EC510-BB4F-4C48-8430-77AC6BEE569A}"/>
              </a:ext>
            </a:extLst>
          </p:cNvPr>
          <p:cNvSpPr/>
          <p:nvPr/>
        </p:nvSpPr>
        <p:spPr>
          <a:xfrm rot="3701012">
            <a:off x="10889052" y="271852"/>
            <a:ext cx="491827" cy="491827"/>
          </a:xfrm>
          <a:prstGeom prst="ellipse">
            <a:avLst/>
          </a:prstGeom>
          <a:gradFill>
            <a:gsLst>
              <a:gs pos="30000">
                <a:srgbClr val="DA21F2"/>
              </a:gs>
              <a:gs pos="66000">
                <a:srgbClr val="7388EB"/>
              </a:gs>
              <a:gs pos="100000">
                <a:srgbClr val="20DCE6"/>
              </a:gs>
            </a:gsLst>
            <a:lin ang="270000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502CB5BE-DF50-4C6D-8B3B-35B7E7766DB0}"/>
              </a:ext>
            </a:extLst>
          </p:cNvPr>
          <p:cNvSpPr/>
          <p:nvPr/>
        </p:nvSpPr>
        <p:spPr>
          <a:xfrm rot="6384464">
            <a:off x="7274527" y="1644031"/>
            <a:ext cx="1478347" cy="1478347"/>
          </a:xfrm>
          <a:prstGeom prst="ellipse">
            <a:avLst/>
          </a:prstGeom>
          <a:gradFill>
            <a:gsLst>
              <a:gs pos="33000">
                <a:srgbClr val="D91FF0"/>
              </a:gs>
              <a:gs pos="66000">
                <a:srgbClr val="7388EB"/>
              </a:gs>
              <a:gs pos="100000">
                <a:srgbClr val="20DCE6"/>
              </a:gs>
            </a:gsLst>
            <a:lin ang="270000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E11B2042-778E-4C2F-BF8B-FD13425B0454}"/>
              </a:ext>
            </a:extLst>
          </p:cNvPr>
          <p:cNvSpPr/>
          <p:nvPr/>
        </p:nvSpPr>
        <p:spPr>
          <a:xfrm>
            <a:off x="0" y="1752600"/>
            <a:ext cx="1955800" cy="215900"/>
          </a:xfrm>
          <a:prstGeom prst="rect">
            <a:avLst/>
          </a:prstGeom>
          <a:gradFill>
            <a:gsLst>
              <a:gs pos="0">
                <a:srgbClr val="A856FF"/>
              </a:gs>
              <a:gs pos="100000">
                <a:srgbClr val="B90BC3"/>
              </a:gs>
            </a:gsLst>
            <a:lin ang="270000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AA103F2E-F80F-4BED-9C5D-D05FAD1865B0}"/>
              </a:ext>
            </a:extLst>
          </p:cNvPr>
          <p:cNvSpPr/>
          <p:nvPr/>
        </p:nvSpPr>
        <p:spPr>
          <a:xfrm>
            <a:off x="0" y="2167304"/>
            <a:ext cx="882650" cy="215900"/>
          </a:xfrm>
          <a:prstGeom prst="rect">
            <a:avLst/>
          </a:prstGeom>
          <a:gradFill>
            <a:gsLst>
              <a:gs pos="0">
                <a:srgbClr val="A856FF"/>
              </a:gs>
              <a:gs pos="100000">
                <a:srgbClr val="B90BC3"/>
              </a:gs>
            </a:gsLst>
            <a:lin ang="270000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CB13C9AC-C710-40D7-AAD0-DF63CE00EF4E}"/>
              </a:ext>
            </a:extLst>
          </p:cNvPr>
          <p:cNvSpPr/>
          <p:nvPr/>
        </p:nvSpPr>
        <p:spPr>
          <a:xfrm rot="6384464">
            <a:off x="-421673" y="5928326"/>
            <a:ext cx="1478347" cy="1478347"/>
          </a:xfrm>
          <a:prstGeom prst="ellipse">
            <a:avLst/>
          </a:prstGeom>
          <a:gradFill>
            <a:gsLst>
              <a:gs pos="33000">
                <a:srgbClr val="D91FF0"/>
              </a:gs>
              <a:gs pos="66000">
                <a:srgbClr val="7388EB"/>
              </a:gs>
              <a:gs pos="100000">
                <a:srgbClr val="20DCE6"/>
              </a:gs>
            </a:gsLst>
            <a:lin ang="270000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09471C70-CF5B-4C2E-94FA-4E892F869CB1}"/>
              </a:ext>
            </a:extLst>
          </p:cNvPr>
          <p:cNvSpPr/>
          <p:nvPr/>
        </p:nvSpPr>
        <p:spPr>
          <a:xfrm>
            <a:off x="11309350" y="5134709"/>
            <a:ext cx="882650" cy="215900"/>
          </a:xfrm>
          <a:prstGeom prst="rect">
            <a:avLst/>
          </a:prstGeom>
          <a:gradFill>
            <a:gsLst>
              <a:gs pos="0">
                <a:srgbClr val="13E6DF"/>
              </a:gs>
              <a:gs pos="100000">
                <a:srgbClr val="59A3ED"/>
              </a:gs>
            </a:gsLst>
            <a:lin ang="270000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B7760599-B800-40F6-A5AD-FDDF04F463FC}"/>
              </a:ext>
            </a:extLst>
          </p:cNvPr>
          <p:cNvSpPr/>
          <p:nvPr/>
        </p:nvSpPr>
        <p:spPr>
          <a:xfrm>
            <a:off x="10378440" y="5533733"/>
            <a:ext cx="1813560" cy="215900"/>
          </a:xfrm>
          <a:prstGeom prst="rect">
            <a:avLst/>
          </a:prstGeom>
          <a:gradFill>
            <a:gsLst>
              <a:gs pos="0">
                <a:srgbClr val="13E6DF"/>
              </a:gs>
              <a:gs pos="65000">
                <a:srgbClr val="7394F4"/>
              </a:gs>
              <a:gs pos="100000">
                <a:srgbClr val="A768FF"/>
              </a:gs>
            </a:gsLst>
            <a:lin ang="3000000" scaled="0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0D817292-EFAC-4D23-866F-32DCB6769703}"/>
              </a:ext>
            </a:extLst>
          </p:cNvPr>
          <p:cNvSpPr/>
          <p:nvPr/>
        </p:nvSpPr>
        <p:spPr>
          <a:xfrm>
            <a:off x="4284808" y="831850"/>
            <a:ext cx="3622384" cy="5194300"/>
          </a:xfrm>
          <a:prstGeom prst="rect">
            <a:avLst/>
          </a:prstGeom>
          <a:gradFill>
            <a:gsLst>
              <a:gs pos="82000">
                <a:srgbClr val="8E248C"/>
              </a:gs>
              <a:gs pos="49000">
                <a:srgbClr val="561E6B"/>
              </a:gs>
              <a:gs pos="0">
                <a:srgbClr val="2C1A53"/>
              </a:gs>
              <a:gs pos="100000">
                <a:srgbClr val="CD2BB1"/>
              </a:gs>
            </a:gsLst>
            <a:lin ang="270000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="" xmlns:a16="http://schemas.microsoft.com/office/drawing/2014/main" id="{19C658E9-DC72-43B4-86BE-05D41358C9C0}"/>
              </a:ext>
            </a:extLst>
          </p:cNvPr>
          <p:cNvSpPr/>
          <p:nvPr/>
        </p:nvSpPr>
        <p:spPr>
          <a:xfrm>
            <a:off x="5280660" y="5227319"/>
            <a:ext cx="1630680" cy="43966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8800">
                <a:srgbClr val="7087CB"/>
              </a:gs>
              <a:gs pos="0">
                <a:srgbClr val="18DEE3"/>
              </a:gs>
              <a:gs pos="100000">
                <a:srgbClr val="CD2BB1"/>
              </a:gs>
            </a:gsLst>
            <a:lin ang="0" scaled="1"/>
            <a:tileRect/>
          </a:gradFill>
          <a:ln w="635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CF936A6B-2D27-4A4C-8F9B-4BDDE7F44E84}"/>
              </a:ext>
            </a:extLst>
          </p:cNvPr>
          <p:cNvSpPr txBox="1"/>
          <p:nvPr/>
        </p:nvSpPr>
        <p:spPr>
          <a:xfrm>
            <a:off x="4287190" y="1867347"/>
            <a:ext cx="36176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solidFill>
                  <a:schemeClr val="bg1"/>
                </a:solidFill>
              </a:rPr>
              <a:t>DESIGNED BY XIAO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B129DD62-DFC5-4E46-AD29-09B9B78B7AF9}"/>
              </a:ext>
            </a:extLst>
          </p:cNvPr>
          <p:cNvSpPr txBox="1"/>
          <p:nvPr/>
        </p:nvSpPr>
        <p:spPr>
          <a:xfrm>
            <a:off x="4495804" y="3203670"/>
            <a:ext cx="3200392" cy="653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solidFill>
                  <a:schemeClr val="bg1"/>
                </a:solidFill>
                <a:latin typeface="Agency FB" panose="020B0503020202020204" pitchFamily="34" charset="0"/>
              </a:rPr>
              <a:t>FUSCE POSUERE MAGNA SED PULVINAR ULTRICIES PURUS</a:t>
            </a:r>
            <a:endParaRPr lang="zh-CN" altLang="en-US" sz="160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2765C0D7-33C7-4228-81B8-596EA9E7972D}"/>
              </a:ext>
            </a:extLst>
          </p:cNvPr>
          <p:cNvSpPr txBox="1"/>
          <p:nvPr/>
        </p:nvSpPr>
        <p:spPr>
          <a:xfrm>
            <a:off x="5638799" y="793643"/>
            <a:ext cx="2266011" cy="291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20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</a:rPr>
              <a:t>dolor sit amet consectetuer adipiscing elit</a:t>
            </a:r>
            <a:endParaRPr lang="zh-CN" altLang="en-US" sz="1200">
              <a:solidFill>
                <a:schemeClr val="bg1">
                  <a:lumMod val="95000"/>
                </a:schemeClr>
              </a:solidFill>
              <a:latin typeface="Agency FB" panose="020B0503020202020204" pitchFamily="34" charset="0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="" xmlns:a16="http://schemas.microsoft.com/office/drawing/2014/main" id="{BAFD4174-3F05-45A0-BA1C-5363A4BC7E3C}"/>
              </a:ext>
            </a:extLst>
          </p:cNvPr>
          <p:cNvCxnSpPr>
            <a:cxnSpLocks/>
          </p:cNvCxnSpPr>
          <p:nvPr/>
        </p:nvCxnSpPr>
        <p:spPr>
          <a:xfrm>
            <a:off x="6096001" y="4161194"/>
            <a:ext cx="0" cy="827864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426EAB1B-4BE1-4F71-85B4-4C2094357668}"/>
              </a:ext>
            </a:extLst>
          </p:cNvPr>
          <p:cNvSpPr txBox="1"/>
          <p:nvPr/>
        </p:nvSpPr>
        <p:spPr>
          <a:xfrm>
            <a:off x="5067591" y="5293261"/>
            <a:ext cx="1999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Agency FB" panose="020B0503020202020204" pitchFamily="34" charset="0"/>
              </a:rPr>
              <a:t> TITLE GOES HERE</a:t>
            </a:r>
            <a:endParaRPr lang="zh-CN" altLang="en-US" sz="140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F8462A2D-E16B-4815-89F4-2347FEB9BAD3}"/>
              </a:ext>
            </a:extLst>
          </p:cNvPr>
          <p:cNvSpPr txBox="1"/>
          <p:nvPr/>
        </p:nvSpPr>
        <p:spPr>
          <a:xfrm>
            <a:off x="4032163" y="2282566"/>
            <a:ext cx="4127675" cy="324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  <a:latin typeface="Agency FB" panose="020B0503020202020204" pitchFamily="34" charset="0"/>
              </a:rPr>
              <a:t>sit amet commodo magna eros quis urna</a:t>
            </a:r>
            <a:endParaRPr lang="zh-CN" altLang="en-US" sz="140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="" xmlns:a16="http://schemas.microsoft.com/office/drawing/2014/main" id="{8C733918-5743-44B2-BAAD-6E8F2C56F9EA}"/>
              </a:ext>
            </a:extLst>
          </p:cNvPr>
          <p:cNvCxnSpPr>
            <a:cxnSpLocks/>
          </p:cNvCxnSpPr>
          <p:nvPr/>
        </p:nvCxnSpPr>
        <p:spPr>
          <a:xfrm flipH="1">
            <a:off x="5524500" y="963737"/>
            <a:ext cx="225266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9486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2DAC2B63-284A-4E58-8F47-E46DB55F8D5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60B5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F0715F43-555B-4784-A449-60C5E3AD0747}"/>
              </a:ext>
            </a:extLst>
          </p:cNvPr>
          <p:cNvSpPr/>
          <p:nvPr/>
        </p:nvSpPr>
        <p:spPr>
          <a:xfrm>
            <a:off x="0" y="6756400"/>
            <a:ext cx="12192000" cy="101600"/>
          </a:xfrm>
          <a:prstGeom prst="rect">
            <a:avLst/>
          </a:prstGeom>
          <a:solidFill>
            <a:srgbClr val="00A19A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7B71431D-D001-4545-9EA4-385C60E15AD1}"/>
              </a:ext>
            </a:extLst>
          </p:cNvPr>
          <p:cNvSpPr txBox="1"/>
          <p:nvPr/>
        </p:nvSpPr>
        <p:spPr>
          <a:xfrm>
            <a:off x="3694114" y="2632586"/>
            <a:ext cx="28147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0" b="1">
                <a:ln w="63500">
                  <a:solidFill>
                    <a:schemeClr val="bg1"/>
                  </a:solidFill>
                </a:ln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XI</a:t>
            </a:r>
            <a:r>
              <a:rPr lang="en-US" altLang="zh-CN" sz="8000" b="1">
                <a:ln w="63500">
                  <a:solidFill>
                    <a:srgbClr val="FCEA10"/>
                  </a:solidFill>
                </a:ln>
                <a:solidFill>
                  <a:srgbClr val="FCEA10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A</a:t>
            </a:r>
            <a:r>
              <a:rPr lang="en-US" altLang="zh-CN" sz="8000" b="1">
                <a:ln w="63500">
                  <a:solidFill>
                    <a:schemeClr val="bg1"/>
                  </a:solidFill>
                </a:ln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O</a:t>
            </a:r>
            <a:endParaRPr lang="zh-CN" altLang="en-US" sz="8000" b="1">
              <a:ln w="63500">
                <a:solidFill>
                  <a:schemeClr val="bg1"/>
                </a:solidFill>
              </a:ln>
              <a:solidFill>
                <a:schemeClr val="bg1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57F8B12F-EAA6-45C4-83F5-91A3E3200476}"/>
              </a:ext>
            </a:extLst>
          </p:cNvPr>
          <p:cNvSpPr txBox="1"/>
          <p:nvPr/>
        </p:nvSpPr>
        <p:spPr>
          <a:xfrm>
            <a:off x="3694114" y="2311553"/>
            <a:ext cx="2814701" cy="334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</a:rPr>
              <a:t>POWER YOUR POINT</a:t>
            </a:r>
            <a:endParaRPr lang="zh-CN" altLang="en-US" sz="1400">
              <a:solidFill>
                <a:schemeClr val="bg1"/>
              </a:solidFill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FE2B32BE-95B4-4D1C-B412-215C77D04D83}"/>
              </a:ext>
            </a:extLst>
          </p:cNvPr>
          <p:cNvCxnSpPr/>
          <p:nvPr/>
        </p:nvCxnSpPr>
        <p:spPr>
          <a:xfrm>
            <a:off x="7052414" y="2241575"/>
            <a:ext cx="0" cy="160708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76E6EF8-EC01-45FC-934C-4FEF3525F18B}"/>
              </a:ext>
            </a:extLst>
          </p:cNvPr>
          <p:cNvSpPr txBox="1"/>
          <p:nvPr/>
        </p:nvSpPr>
        <p:spPr>
          <a:xfrm>
            <a:off x="7596011" y="2311553"/>
            <a:ext cx="1872320" cy="334194"/>
          </a:xfrm>
          <a:prstGeom prst="rect">
            <a:avLst/>
          </a:prstGeom>
          <a:noFill/>
          <a:ln w="6350">
            <a:solidFill>
              <a:srgbClr val="FCEA10">
                <a:alpha val="65000"/>
              </a:srgbClr>
            </a:solidFill>
          </a:ln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</a:rPr>
              <a:t>TITLE GOES HERE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1C61F39B-2EF7-4C5E-81CA-07E62FFA4BEB}"/>
              </a:ext>
            </a:extLst>
          </p:cNvPr>
          <p:cNvSpPr txBox="1"/>
          <p:nvPr/>
        </p:nvSpPr>
        <p:spPr>
          <a:xfrm>
            <a:off x="7596011" y="2877670"/>
            <a:ext cx="4127675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</a:rPr>
              <a:t>Fusce posuere, magna sed pulvinar ultricies, purus lectus malesuada libero, sit amet commodo magna eros quis urna. Nunc viverra imperdiet enim.</a:t>
            </a:r>
            <a:endParaRPr lang="zh-CN" altLang="en-US" sz="1400">
              <a:solidFill>
                <a:schemeClr val="bg1"/>
              </a:solidFill>
            </a:endParaRPr>
          </a:p>
        </p:txBody>
      </p:sp>
      <p:grpSp>
        <p:nvGrpSpPr>
          <p:cNvPr id="14" name="Group 4">
            <a:extLst>
              <a:ext uri="{FF2B5EF4-FFF2-40B4-BE49-F238E27FC236}">
                <a16:creationId xmlns="" xmlns:a16="http://schemas.microsoft.com/office/drawing/2014/main" id="{EBC31264-2731-48A8-840A-E2E286CBB55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77912" y="5168900"/>
            <a:ext cx="2490481" cy="1587499"/>
            <a:chOff x="-1" y="-4"/>
            <a:chExt cx="684" cy="436"/>
          </a:xfrm>
          <a:solidFill>
            <a:srgbClr val="00A19A"/>
          </a:solidFill>
        </p:grpSpPr>
        <p:sp>
          <p:nvSpPr>
            <p:cNvPr id="16" name="Freeform 5">
              <a:extLst>
                <a:ext uri="{FF2B5EF4-FFF2-40B4-BE49-F238E27FC236}">
                  <a16:creationId xmlns="" xmlns:a16="http://schemas.microsoft.com/office/drawing/2014/main" id="{E8088043-4FB5-49D1-8024-10814A2BB12F}"/>
                </a:ext>
              </a:extLst>
            </p:cNvPr>
            <p:cNvSpPr>
              <a:spLocks/>
            </p:cNvSpPr>
            <p:nvPr/>
          </p:nvSpPr>
          <p:spPr bwMode="auto">
            <a:xfrm>
              <a:off x="3" y="6"/>
              <a:ext cx="65" cy="83"/>
            </a:xfrm>
            <a:custGeom>
              <a:avLst/>
              <a:gdLst>
                <a:gd name="T0" fmla="*/ 27 w 32"/>
                <a:gd name="T1" fmla="*/ 18 h 41"/>
                <a:gd name="T2" fmla="*/ 29 w 32"/>
                <a:gd name="T3" fmla="*/ 18 h 41"/>
                <a:gd name="T4" fmla="*/ 32 w 32"/>
                <a:gd name="T5" fmla="*/ 0 h 41"/>
                <a:gd name="T6" fmla="*/ 22 w 32"/>
                <a:gd name="T7" fmla="*/ 10 h 41"/>
                <a:gd name="T8" fmla="*/ 4 w 32"/>
                <a:gd name="T9" fmla="*/ 32 h 41"/>
                <a:gd name="T10" fmla="*/ 0 w 32"/>
                <a:gd name="T11" fmla="*/ 41 h 41"/>
                <a:gd name="T12" fmla="*/ 27 w 32"/>
                <a:gd name="T13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41">
                  <a:moveTo>
                    <a:pt x="27" y="18"/>
                  </a:moveTo>
                  <a:cubicBezTo>
                    <a:pt x="27" y="18"/>
                    <a:pt x="28" y="18"/>
                    <a:pt x="29" y="18"/>
                  </a:cubicBezTo>
                  <a:cubicBezTo>
                    <a:pt x="29" y="12"/>
                    <a:pt x="30" y="6"/>
                    <a:pt x="32" y="0"/>
                  </a:cubicBezTo>
                  <a:cubicBezTo>
                    <a:pt x="28" y="3"/>
                    <a:pt x="25" y="6"/>
                    <a:pt x="22" y="10"/>
                  </a:cubicBezTo>
                  <a:cubicBezTo>
                    <a:pt x="17" y="18"/>
                    <a:pt x="11" y="25"/>
                    <a:pt x="4" y="32"/>
                  </a:cubicBezTo>
                  <a:cubicBezTo>
                    <a:pt x="2" y="34"/>
                    <a:pt x="0" y="38"/>
                    <a:pt x="0" y="41"/>
                  </a:cubicBezTo>
                  <a:cubicBezTo>
                    <a:pt x="8" y="33"/>
                    <a:pt x="17" y="25"/>
                    <a:pt x="2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">
              <a:extLst>
                <a:ext uri="{FF2B5EF4-FFF2-40B4-BE49-F238E27FC236}">
                  <a16:creationId xmlns="" xmlns:a16="http://schemas.microsoft.com/office/drawing/2014/main" id="{D68C13E8-7DC2-4BD1-BD2C-89408D8C1D32}"/>
                </a:ext>
              </a:extLst>
            </p:cNvPr>
            <p:cNvSpPr>
              <a:spLocks/>
            </p:cNvSpPr>
            <p:nvPr/>
          </p:nvSpPr>
          <p:spPr bwMode="auto">
            <a:xfrm>
              <a:off x="-1" y="53"/>
              <a:ext cx="63" cy="87"/>
            </a:xfrm>
            <a:custGeom>
              <a:avLst/>
              <a:gdLst>
                <a:gd name="T0" fmla="*/ 31 w 31"/>
                <a:gd name="T1" fmla="*/ 0 h 43"/>
                <a:gd name="T2" fmla="*/ 1 w 31"/>
                <a:gd name="T3" fmla="*/ 26 h 43"/>
                <a:gd name="T4" fmla="*/ 0 w 31"/>
                <a:gd name="T5" fmla="*/ 42 h 43"/>
                <a:gd name="T6" fmla="*/ 0 w 31"/>
                <a:gd name="T7" fmla="*/ 43 h 43"/>
                <a:gd name="T8" fmla="*/ 31 w 31"/>
                <a:gd name="T9" fmla="*/ 23 h 43"/>
                <a:gd name="T10" fmla="*/ 31 w 31"/>
                <a:gd name="T11" fmla="*/ 23 h 43"/>
                <a:gd name="T12" fmla="*/ 31 w 31"/>
                <a:gd name="T13" fmla="*/ 16 h 43"/>
                <a:gd name="T14" fmla="*/ 31 w 31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43">
                  <a:moveTo>
                    <a:pt x="31" y="0"/>
                  </a:moveTo>
                  <a:cubicBezTo>
                    <a:pt x="20" y="8"/>
                    <a:pt x="10" y="16"/>
                    <a:pt x="1" y="26"/>
                  </a:cubicBezTo>
                  <a:cubicBezTo>
                    <a:pt x="0" y="31"/>
                    <a:pt x="0" y="36"/>
                    <a:pt x="0" y="42"/>
                  </a:cubicBezTo>
                  <a:cubicBezTo>
                    <a:pt x="0" y="42"/>
                    <a:pt x="0" y="43"/>
                    <a:pt x="0" y="43"/>
                  </a:cubicBezTo>
                  <a:cubicBezTo>
                    <a:pt x="9" y="35"/>
                    <a:pt x="20" y="28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1"/>
                    <a:pt x="31" y="18"/>
                    <a:pt x="31" y="16"/>
                  </a:cubicBezTo>
                  <a:cubicBezTo>
                    <a:pt x="31" y="12"/>
                    <a:pt x="30" y="7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7">
              <a:extLst>
                <a:ext uri="{FF2B5EF4-FFF2-40B4-BE49-F238E27FC236}">
                  <a16:creationId xmlns="" xmlns:a16="http://schemas.microsoft.com/office/drawing/2014/main" id="{B8728D9E-017E-44EB-9751-16586C0398C2}"/>
                </a:ext>
              </a:extLst>
            </p:cNvPr>
            <p:cNvSpPr>
              <a:spLocks/>
            </p:cNvSpPr>
            <p:nvPr/>
          </p:nvSpPr>
          <p:spPr bwMode="auto">
            <a:xfrm>
              <a:off x="-1" y="110"/>
              <a:ext cx="69" cy="111"/>
            </a:xfrm>
            <a:custGeom>
              <a:avLst/>
              <a:gdLst>
                <a:gd name="T0" fmla="*/ 34 w 34"/>
                <a:gd name="T1" fmla="*/ 22 h 55"/>
                <a:gd name="T2" fmla="*/ 33 w 34"/>
                <a:gd name="T3" fmla="*/ 18 h 55"/>
                <a:gd name="T4" fmla="*/ 7 w 34"/>
                <a:gd name="T5" fmla="*/ 35 h 55"/>
                <a:gd name="T6" fmla="*/ 4 w 34"/>
                <a:gd name="T7" fmla="*/ 31 h 55"/>
                <a:gd name="T8" fmla="*/ 31 w 34"/>
                <a:gd name="T9" fmla="*/ 13 h 55"/>
                <a:gd name="T10" fmla="*/ 33 w 34"/>
                <a:gd name="T11" fmla="*/ 13 h 55"/>
                <a:gd name="T12" fmla="*/ 32 w 34"/>
                <a:gd name="T13" fmla="*/ 0 h 55"/>
                <a:gd name="T14" fmla="*/ 0 w 34"/>
                <a:gd name="T15" fmla="*/ 22 h 55"/>
                <a:gd name="T16" fmla="*/ 2 w 34"/>
                <a:gd name="T17" fmla="*/ 55 h 55"/>
                <a:gd name="T18" fmla="*/ 32 w 34"/>
                <a:gd name="T19" fmla="*/ 33 h 55"/>
                <a:gd name="T20" fmla="*/ 34 w 34"/>
                <a:gd name="T21" fmla="*/ 32 h 55"/>
                <a:gd name="T22" fmla="*/ 34 w 34"/>
                <a:gd name="T23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55">
                  <a:moveTo>
                    <a:pt x="34" y="22"/>
                  </a:moveTo>
                  <a:cubicBezTo>
                    <a:pt x="33" y="21"/>
                    <a:pt x="33" y="19"/>
                    <a:pt x="33" y="18"/>
                  </a:cubicBezTo>
                  <a:cubicBezTo>
                    <a:pt x="24" y="22"/>
                    <a:pt x="16" y="29"/>
                    <a:pt x="7" y="35"/>
                  </a:cubicBezTo>
                  <a:cubicBezTo>
                    <a:pt x="4" y="37"/>
                    <a:pt x="2" y="33"/>
                    <a:pt x="4" y="31"/>
                  </a:cubicBezTo>
                  <a:cubicBezTo>
                    <a:pt x="13" y="25"/>
                    <a:pt x="21" y="18"/>
                    <a:pt x="31" y="13"/>
                  </a:cubicBezTo>
                  <a:cubicBezTo>
                    <a:pt x="32" y="13"/>
                    <a:pt x="32" y="13"/>
                    <a:pt x="33" y="13"/>
                  </a:cubicBezTo>
                  <a:cubicBezTo>
                    <a:pt x="32" y="9"/>
                    <a:pt x="32" y="4"/>
                    <a:pt x="32" y="0"/>
                  </a:cubicBezTo>
                  <a:cubicBezTo>
                    <a:pt x="20" y="5"/>
                    <a:pt x="10" y="13"/>
                    <a:pt x="0" y="22"/>
                  </a:cubicBezTo>
                  <a:cubicBezTo>
                    <a:pt x="1" y="33"/>
                    <a:pt x="1" y="44"/>
                    <a:pt x="2" y="55"/>
                  </a:cubicBezTo>
                  <a:cubicBezTo>
                    <a:pt x="12" y="48"/>
                    <a:pt x="23" y="41"/>
                    <a:pt x="32" y="33"/>
                  </a:cubicBezTo>
                  <a:cubicBezTo>
                    <a:pt x="33" y="33"/>
                    <a:pt x="34" y="32"/>
                    <a:pt x="34" y="32"/>
                  </a:cubicBezTo>
                  <a:cubicBezTo>
                    <a:pt x="34" y="29"/>
                    <a:pt x="34" y="26"/>
                    <a:pt x="3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8">
              <a:extLst>
                <a:ext uri="{FF2B5EF4-FFF2-40B4-BE49-F238E27FC236}">
                  <a16:creationId xmlns="" xmlns:a16="http://schemas.microsoft.com/office/drawing/2014/main" id="{D575F090-3A7C-4FA9-8324-25CCAB251E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" y="187"/>
              <a:ext cx="67" cy="83"/>
            </a:xfrm>
            <a:custGeom>
              <a:avLst/>
              <a:gdLst>
                <a:gd name="T0" fmla="*/ 0 w 33"/>
                <a:gd name="T1" fmla="*/ 23 h 41"/>
                <a:gd name="T2" fmla="*/ 1 w 33"/>
                <a:gd name="T3" fmla="*/ 41 h 41"/>
                <a:gd name="T4" fmla="*/ 32 w 33"/>
                <a:gd name="T5" fmla="*/ 16 h 41"/>
                <a:gd name="T6" fmla="*/ 33 w 33"/>
                <a:gd name="T7" fmla="*/ 16 h 41"/>
                <a:gd name="T8" fmla="*/ 32 w 33"/>
                <a:gd name="T9" fmla="*/ 0 h 41"/>
                <a:gd name="T10" fmla="*/ 0 w 33"/>
                <a:gd name="T11" fmla="*/ 2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0" y="23"/>
                  </a:moveTo>
                  <a:cubicBezTo>
                    <a:pt x="0" y="29"/>
                    <a:pt x="1" y="35"/>
                    <a:pt x="1" y="41"/>
                  </a:cubicBezTo>
                  <a:cubicBezTo>
                    <a:pt x="10" y="31"/>
                    <a:pt x="21" y="23"/>
                    <a:pt x="32" y="16"/>
                  </a:cubicBezTo>
                  <a:cubicBezTo>
                    <a:pt x="32" y="16"/>
                    <a:pt x="33" y="16"/>
                    <a:pt x="33" y="16"/>
                  </a:cubicBezTo>
                  <a:cubicBezTo>
                    <a:pt x="33" y="11"/>
                    <a:pt x="33" y="5"/>
                    <a:pt x="32" y="0"/>
                  </a:cubicBezTo>
                  <a:cubicBezTo>
                    <a:pt x="22" y="8"/>
                    <a:pt x="11" y="16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9">
              <a:extLst>
                <a:ext uri="{FF2B5EF4-FFF2-40B4-BE49-F238E27FC236}">
                  <a16:creationId xmlns="" xmlns:a16="http://schemas.microsoft.com/office/drawing/2014/main" id="{9BE3A682-EB70-4957-935B-9718889CDA01}"/>
                </a:ext>
              </a:extLst>
            </p:cNvPr>
            <p:cNvSpPr>
              <a:spLocks/>
            </p:cNvSpPr>
            <p:nvPr/>
          </p:nvSpPr>
          <p:spPr bwMode="auto">
            <a:xfrm>
              <a:off x="5" y="229"/>
              <a:ext cx="65" cy="85"/>
            </a:xfrm>
            <a:custGeom>
              <a:avLst/>
              <a:gdLst>
                <a:gd name="T0" fmla="*/ 32 w 32"/>
                <a:gd name="T1" fmla="*/ 0 h 42"/>
                <a:gd name="T2" fmla="*/ 0 w 32"/>
                <a:gd name="T3" fmla="*/ 26 h 42"/>
                <a:gd name="T4" fmla="*/ 1 w 32"/>
                <a:gd name="T5" fmla="*/ 36 h 42"/>
                <a:gd name="T6" fmla="*/ 2 w 32"/>
                <a:gd name="T7" fmla="*/ 42 h 42"/>
                <a:gd name="T8" fmla="*/ 11 w 32"/>
                <a:gd name="T9" fmla="*/ 34 h 42"/>
                <a:gd name="T10" fmla="*/ 26 w 32"/>
                <a:gd name="T11" fmla="*/ 19 h 42"/>
                <a:gd name="T12" fmla="*/ 31 w 32"/>
                <a:gd name="T13" fmla="*/ 9 h 42"/>
                <a:gd name="T14" fmla="*/ 32 w 32"/>
                <a:gd name="T15" fmla="*/ 8 h 42"/>
                <a:gd name="T16" fmla="*/ 32 w 32"/>
                <a:gd name="T1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42">
                  <a:moveTo>
                    <a:pt x="32" y="0"/>
                  </a:moveTo>
                  <a:cubicBezTo>
                    <a:pt x="20" y="8"/>
                    <a:pt x="10" y="17"/>
                    <a:pt x="0" y="26"/>
                  </a:cubicBezTo>
                  <a:cubicBezTo>
                    <a:pt x="0" y="30"/>
                    <a:pt x="1" y="33"/>
                    <a:pt x="1" y="36"/>
                  </a:cubicBezTo>
                  <a:cubicBezTo>
                    <a:pt x="1" y="38"/>
                    <a:pt x="1" y="40"/>
                    <a:pt x="2" y="42"/>
                  </a:cubicBezTo>
                  <a:cubicBezTo>
                    <a:pt x="4" y="40"/>
                    <a:pt x="8" y="37"/>
                    <a:pt x="11" y="34"/>
                  </a:cubicBezTo>
                  <a:cubicBezTo>
                    <a:pt x="16" y="29"/>
                    <a:pt x="21" y="24"/>
                    <a:pt x="26" y="19"/>
                  </a:cubicBezTo>
                  <a:cubicBezTo>
                    <a:pt x="29" y="16"/>
                    <a:pt x="30" y="12"/>
                    <a:pt x="31" y="9"/>
                  </a:cubicBezTo>
                  <a:cubicBezTo>
                    <a:pt x="31" y="8"/>
                    <a:pt x="32" y="8"/>
                    <a:pt x="32" y="8"/>
                  </a:cubicBezTo>
                  <a:cubicBezTo>
                    <a:pt x="32" y="5"/>
                    <a:pt x="32" y="3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0">
              <a:extLst>
                <a:ext uri="{FF2B5EF4-FFF2-40B4-BE49-F238E27FC236}">
                  <a16:creationId xmlns="" xmlns:a16="http://schemas.microsoft.com/office/drawing/2014/main" id="{9C0C2B80-4932-4BE1-B94C-B22DD9D8A8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262"/>
              <a:ext cx="125" cy="71"/>
            </a:xfrm>
            <a:custGeom>
              <a:avLst/>
              <a:gdLst>
                <a:gd name="T0" fmla="*/ 42 w 62"/>
                <a:gd name="T1" fmla="*/ 2 h 35"/>
                <a:gd name="T2" fmla="*/ 29 w 62"/>
                <a:gd name="T3" fmla="*/ 1 h 35"/>
                <a:gd name="T4" fmla="*/ 0 w 62"/>
                <a:gd name="T5" fmla="*/ 32 h 35"/>
                <a:gd name="T6" fmla="*/ 0 w 62"/>
                <a:gd name="T7" fmla="*/ 32 h 35"/>
                <a:gd name="T8" fmla="*/ 10 w 62"/>
                <a:gd name="T9" fmla="*/ 33 h 35"/>
                <a:gd name="T10" fmla="*/ 20 w 62"/>
                <a:gd name="T11" fmla="*/ 33 h 35"/>
                <a:gd name="T12" fmla="*/ 40 w 62"/>
                <a:gd name="T13" fmla="*/ 4 h 35"/>
                <a:gd name="T14" fmla="*/ 44 w 62"/>
                <a:gd name="T15" fmla="*/ 8 h 35"/>
                <a:gd name="T16" fmla="*/ 25 w 62"/>
                <a:gd name="T17" fmla="*/ 33 h 35"/>
                <a:gd name="T18" fmla="*/ 35 w 62"/>
                <a:gd name="T19" fmla="*/ 33 h 35"/>
                <a:gd name="T20" fmla="*/ 42 w 62"/>
                <a:gd name="T21" fmla="*/ 35 h 35"/>
                <a:gd name="T22" fmla="*/ 62 w 62"/>
                <a:gd name="T23" fmla="*/ 7 h 35"/>
                <a:gd name="T24" fmla="*/ 42 w 62"/>
                <a:gd name="T25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35">
                  <a:moveTo>
                    <a:pt x="42" y="2"/>
                  </a:moveTo>
                  <a:cubicBezTo>
                    <a:pt x="38" y="2"/>
                    <a:pt x="33" y="2"/>
                    <a:pt x="29" y="1"/>
                  </a:cubicBezTo>
                  <a:cubicBezTo>
                    <a:pt x="18" y="11"/>
                    <a:pt x="8" y="21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4" y="33"/>
                    <a:pt x="7" y="33"/>
                    <a:pt x="10" y="33"/>
                  </a:cubicBezTo>
                  <a:cubicBezTo>
                    <a:pt x="13" y="32"/>
                    <a:pt x="16" y="32"/>
                    <a:pt x="20" y="33"/>
                  </a:cubicBezTo>
                  <a:cubicBezTo>
                    <a:pt x="25" y="22"/>
                    <a:pt x="32" y="13"/>
                    <a:pt x="40" y="4"/>
                  </a:cubicBezTo>
                  <a:cubicBezTo>
                    <a:pt x="43" y="2"/>
                    <a:pt x="46" y="6"/>
                    <a:pt x="44" y="8"/>
                  </a:cubicBezTo>
                  <a:cubicBezTo>
                    <a:pt x="37" y="16"/>
                    <a:pt x="31" y="24"/>
                    <a:pt x="25" y="33"/>
                  </a:cubicBezTo>
                  <a:cubicBezTo>
                    <a:pt x="28" y="33"/>
                    <a:pt x="32" y="33"/>
                    <a:pt x="35" y="33"/>
                  </a:cubicBezTo>
                  <a:cubicBezTo>
                    <a:pt x="37" y="33"/>
                    <a:pt x="40" y="34"/>
                    <a:pt x="42" y="35"/>
                  </a:cubicBezTo>
                  <a:cubicBezTo>
                    <a:pt x="47" y="25"/>
                    <a:pt x="54" y="15"/>
                    <a:pt x="62" y="7"/>
                  </a:cubicBezTo>
                  <a:cubicBezTo>
                    <a:pt x="56" y="2"/>
                    <a:pt x="49" y="0"/>
                    <a:pt x="4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1">
              <a:extLst>
                <a:ext uri="{FF2B5EF4-FFF2-40B4-BE49-F238E27FC236}">
                  <a16:creationId xmlns="" xmlns:a16="http://schemas.microsoft.com/office/drawing/2014/main" id="{64FF7A47-CB19-4AA6-8060-E9C735CF76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" y="290"/>
              <a:ext cx="50" cy="61"/>
            </a:xfrm>
            <a:custGeom>
              <a:avLst/>
              <a:gdLst>
                <a:gd name="T0" fmla="*/ 23 w 25"/>
                <a:gd name="T1" fmla="*/ 12 h 30"/>
                <a:gd name="T2" fmla="*/ 25 w 25"/>
                <a:gd name="T3" fmla="*/ 11 h 30"/>
                <a:gd name="T4" fmla="*/ 23 w 25"/>
                <a:gd name="T5" fmla="*/ 5 h 30"/>
                <a:gd name="T6" fmla="*/ 20 w 25"/>
                <a:gd name="T7" fmla="*/ 0 h 30"/>
                <a:gd name="T8" fmla="*/ 20 w 25"/>
                <a:gd name="T9" fmla="*/ 0 h 30"/>
                <a:gd name="T10" fmla="*/ 3 w 25"/>
                <a:gd name="T11" fmla="*/ 21 h 30"/>
                <a:gd name="T12" fmla="*/ 0 w 25"/>
                <a:gd name="T13" fmla="*/ 26 h 30"/>
                <a:gd name="T14" fmla="*/ 1 w 25"/>
                <a:gd name="T15" fmla="*/ 30 h 30"/>
                <a:gd name="T16" fmla="*/ 23 w 25"/>
                <a:gd name="T17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30">
                  <a:moveTo>
                    <a:pt x="23" y="12"/>
                  </a:moveTo>
                  <a:cubicBezTo>
                    <a:pt x="24" y="11"/>
                    <a:pt x="24" y="11"/>
                    <a:pt x="25" y="11"/>
                  </a:cubicBezTo>
                  <a:cubicBezTo>
                    <a:pt x="24" y="9"/>
                    <a:pt x="23" y="7"/>
                    <a:pt x="23" y="5"/>
                  </a:cubicBezTo>
                  <a:cubicBezTo>
                    <a:pt x="22" y="3"/>
                    <a:pt x="21" y="2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" y="7"/>
                    <a:pt x="9" y="14"/>
                    <a:pt x="3" y="21"/>
                  </a:cubicBezTo>
                  <a:cubicBezTo>
                    <a:pt x="2" y="23"/>
                    <a:pt x="1" y="24"/>
                    <a:pt x="0" y="26"/>
                  </a:cubicBezTo>
                  <a:cubicBezTo>
                    <a:pt x="0" y="27"/>
                    <a:pt x="1" y="29"/>
                    <a:pt x="1" y="30"/>
                  </a:cubicBezTo>
                  <a:cubicBezTo>
                    <a:pt x="8" y="23"/>
                    <a:pt x="15" y="17"/>
                    <a:pt x="2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2">
              <a:extLst>
                <a:ext uri="{FF2B5EF4-FFF2-40B4-BE49-F238E27FC236}">
                  <a16:creationId xmlns="" xmlns:a16="http://schemas.microsoft.com/office/drawing/2014/main" id="{8C5800B9-AD78-4D2B-8C2C-D0F3F4E005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" y="321"/>
              <a:ext cx="55" cy="68"/>
            </a:xfrm>
            <a:custGeom>
              <a:avLst/>
              <a:gdLst>
                <a:gd name="T0" fmla="*/ 24 w 27"/>
                <a:gd name="T1" fmla="*/ 13 h 34"/>
                <a:gd name="T2" fmla="*/ 27 w 27"/>
                <a:gd name="T3" fmla="*/ 12 h 34"/>
                <a:gd name="T4" fmla="*/ 23 w 27"/>
                <a:gd name="T5" fmla="*/ 0 h 34"/>
                <a:gd name="T6" fmla="*/ 23 w 27"/>
                <a:gd name="T7" fmla="*/ 1 h 34"/>
                <a:gd name="T8" fmla="*/ 0 w 27"/>
                <a:gd name="T9" fmla="*/ 21 h 34"/>
                <a:gd name="T10" fmla="*/ 5 w 27"/>
                <a:gd name="T11" fmla="*/ 34 h 34"/>
                <a:gd name="T12" fmla="*/ 24 w 27"/>
                <a:gd name="T13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4">
                  <a:moveTo>
                    <a:pt x="24" y="13"/>
                  </a:moveTo>
                  <a:cubicBezTo>
                    <a:pt x="24" y="12"/>
                    <a:pt x="25" y="12"/>
                    <a:pt x="27" y="12"/>
                  </a:cubicBezTo>
                  <a:cubicBezTo>
                    <a:pt x="26" y="8"/>
                    <a:pt x="25" y="4"/>
                    <a:pt x="23" y="0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15" y="7"/>
                    <a:pt x="7" y="13"/>
                    <a:pt x="0" y="21"/>
                  </a:cubicBezTo>
                  <a:cubicBezTo>
                    <a:pt x="2" y="25"/>
                    <a:pt x="3" y="30"/>
                    <a:pt x="5" y="34"/>
                  </a:cubicBezTo>
                  <a:cubicBezTo>
                    <a:pt x="12" y="28"/>
                    <a:pt x="18" y="21"/>
                    <a:pt x="2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3">
              <a:extLst>
                <a:ext uri="{FF2B5EF4-FFF2-40B4-BE49-F238E27FC236}">
                  <a16:creationId xmlns="" xmlns:a16="http://schemas.microsoft.com/office/drawing/2014/main" id="{2C932F41-0727-4567-B53D-134B738700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" y="355"/>
              <a:ext cx="47" cy="61"/>
            </a:xfrm>
            <a:custGeom>
              <a:avLst/>
              <a:gdLst>
                <a:gd name="T0" fmla="*/ 20 w 23"/>
                <a:gd name="T1" fmla="*/ 16 h 30"/>
                <a:gd name="T2" fmla="*/ 23 w 23"/>
                <a:gd name="T3" fmla="*/ 16 h 30"/>
                <a:gd name="T4" fmla="*/ 20 w 23"/>
                <a:gd name="T5" fmla="*/ 0 h 30"/>
                <a:gd name="T6" fmla="*/ 0 w 23"/>
                <a:gd name="T7" fmla="*/ 22 h 30"/>
                <a:gd name="T8" fmla="*/ 4 w 23"/>
                <a:gd name="T9" fmla="*/ 30 h 30"/>
                <a:gd name="T10" fmla="*/ 20 w 23"/>
                <a:gd name="T11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0">
                  <a:moveTo>
                    <a:pt x="20" y="16"/>
                  </a:moveTo>
                  <a:cubicBezTo>
                    <a:pt x="21" y="15"/>
                    <a:pt x="22" y="15"/>
                    <a:pt x="23" y="16"/>
                  </a:cubicBezTo>
                  <a:cubicBezTo>
                    <a:pt x="22" y="11"/>
                    <a:pt x="22" y="5"/>
                    <a:pt x="20" y="0"/>
                  </a:cubicBezTo>
                  <a:cubicBezTo>
                    <a:pt x="14" y="8"/>
                    <a:pt x="8" y="15"/>
                    <a:pt x="0" y="22"/>
                  </a:cubicBezTo>
                  <a:cubicBezTo>
                    <a:pt x="2" y="25"/>
                    <a:pt x="3" y="28"/>
                    <a:pt x="4" y="30"/>
                  </a:cubicBezTo>
                  <a:cubicBezTo>
                    <a:pt x="9" y="26"/>
                    <a:pt x="14" y="21"/>
                    <a:pt x="2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4">
              <a:extLst>
                <a:ext uri="{FF2B5EF4-FFF2-40B4-BE49-F238E27FC236}">
                  <a16:creationId xmlns="" xmlns:a16="http://schemas.microsoft.com/office/drawing/2014/main" id="{BF4F0721-60F9-4974-A46E-39D5D7F293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" y="394"/>
              <a:ext cx="39" cy="38"/>
            </a:xfrm>
            <a:custGeom>
              <a:avLst/>
              <a:gdLst>
                <a:gd name="T0" fmla="*/ 18 w 19"/>
                <a:gd name="T1" fmla="*/ 0 h 19"/>
                <a:gd name="T2" fmla="*/ 17 w 19"/>
                <a:gd name="T3" fmla="*/ 1 h 19"/>
                <a:gd name="T4" fmla="*/ 0 w 19"/>
                <a:gd name="T5" fmla="*/ 16 h 19"/>
                <a:gd name="T6" fmla="*/ 5 w 19"/>
                <a:gd name="T7" fmla="*/ 17 h 19"/>
                <a:gd name="T8" fmla="*/ 19 w 19"/>
                <a:gd name="T9" fmla="*/ 6 h 19"/>
                <a:gd name="T10" fmla="*/ 18 w 19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8" y="0"/>
                  </a:moveTo>
                  <a:cubicBezTo>
                    <a:pt x="18" y="0"/>
                    <a:pt x="17" y="1"/>
                    <a:pt x="17" y="1"/>
                  </a:cubicBezTo>
                  <a:cubicBezTo>
                    <a:pt x="11" y="6"/>
                    <a:pt x="6" y="11"/>
                    <a:pt x="0" y="16"/>
                  </a:cubicBezTo>
                  <a:cubicBezTo>
                    <a:pt x="1" y="18"/>
                    <a:pt x="2" y="19"/>
                    <a:pt x="5" y="17"/>
                  </a:cubicBezTo>
                  <a:cubicBezTo>
                    <a:pt x="10" y="14"/>
                    <a:pt x="14" y="10"/>
                    <a:pt x="19" y="6"/>
                  </a:cubicBezTo>
                  <a:cubicBezTo>
                    <a:pt x="18" y="4"/>
                    <a:pt x="18" y="2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5">
              <a:extLst>
                <a:ext uri="{FF2B5EF4-FFF2-40B4-BE49-F238E27FC236}">
                  <a16:creationId xmlns="" xmlns:a16="http://schemas.microsoft.com/office/drawing/2014/main" id="{8D842A17-0EEE-4622-B8C4-22C74CAECCF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" y="-4"/>
              <a:ext cx="615" cy="422"/>
            </a:xfrm>
            <a:custGeom>
              <a:avLst/>
              <a:gdLst>
                <a:gd name="T0" fmla="*/ 300 w 305"/>
                <a:gd name="T1" fmla="*/ 25 h 208"/>
                <a:gd name="T2" fmla="*/ 287 w 305"/>
                <a:gd name="T3" fmla="*/ 13 h 208"/>
                <a:gd name="T4" fmla="*/ 212 w 305"/>
                <a:gd name="T5" fmla="*/ 8 h 208"/>
                <a:gd name="T6" fmla="*/ 136 w 305"/>
                <a:gd name="T7" fmla="*/ 7 h 208"/>
                <a:gd name="T8" fmla="*/ 40 w 305"/>
                <a:gd name="T9" fmla="*/ 5 h 208"/>
                <a:gd name="T10" fmla="*/ 10 w 305"/>
                <a:gd name="T11" fmla="*/ 2 h 208"/>
                <a:gd name="T12" fmla="*/ 2 w 305"/>
                <a:gd name="T13" fmla="*/ 19 h 208"/>
                <a:gd name="T14" fmla="*/ 3 w 305"/>
                <a:gd name="T15" fmla="*/ 61 h 208"/>
                <a:gd name="T16" fmla="*/ 6 w 305"/>
                <a:gd name="T17" fmla="*/ 106 h 208"/>
                <a:gd name="T18" fmla="*/ 12 w 305"/>
                <a:gd name="T19" fmla="*/ 128 h 208"/>
                <a:gd name="T20" fmla="*/ 39 w 305"/>
                <a:gd name="T21" fmla="*/ 130 h 208"/>
                <a:gd name="T22" fmla="*/ 54 w 305"/>
                <a:gd name="T23" fmla="*/ 146 h 208"/>
                <a:gd name="T24" fmla="*/ 62 w 305"/>
                <a:gd name="T25" fmla="*/ 171 h 208"/>
                <a:gd name="T26" fmla="*/ 74 w 305"/>
                <a:gd name="T27" fmla="*/ 191 h 208"/>
                <a:gd name="T28" fmla="*/ 94 w 305"/>
                <a:gd name="T29" fmla="*/ 143 h 208"/>
                <a:gd name="T30" fmla="*/ 103 w 305"/>
                <a:gd name="T31" fmla="*/ 122 h 208"/>
                <a:gd name="T32" fmla="*/ 132 w 305"/>
                <a:gd name="T33" fmla="*/ 119 h 208"/>
                <a:gd name="T34" fmla="*/ 179 w 305"/>
                <a:gd name="T35" fmla="*/ 118 h 208"/>
                <a:gd name="T36" fmla="*/ 180 w 305"/>
                <a:gd name="T37" fmla="*/ 118 h 208"/>
                <a:gd name="T38" fmla="*/ 182 w 305"/>
                <a:gd name="T39" fmla="*/ 118 h 208"/>
                <a:gd name="T40" fmla="*/ 229 w 305"/>
                <a:gd name="T41" fmla="*/ 123 h 208"/>
                <a:gd name="T42" fmla="*/ 290 w 305"/>
                <a:gd name="T43" fmla="*/ 129 h 208"/>
                <a:gd name="T44" fmla="*/ 302 w 305"/>
                <a:gd name="T45" fmla="*/ 60 h 208"/>
                <a:gd name="T46" fmla="*/ 300 w 305"/>
                <a:gd name="T47" fmla="*/ 2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5" h="208">
                  <a:moveTo>
                    <a:pt x="300" y="25"/>
                  </a:moveTo>
                  <a:cubicBezTo>
                    <a:pt x="299" y="16"/>
                    <a:pt x="295" y="13"/>
                    <a:pt x="287" y="13"/>
                  </a:cubicBezTo>
                  <a:cubicBezTo>
                    <a:pt x="262" y="10"/>
                    <a:pt x="237" y="9"/>
                    <a:pt x="212" y="8"/>
                  </a:cubicBezTo>
                  <a:cubicBezTo>
                    <a:pt x="187" y="7"/>
                    <a:pt x="162" y="6"/>
                    <a:pt x="136" y="7"/>
                  </a:cubicBezTo>
                  <a:cubicBezTo>
                    <a:pt x="104" y="7"/>
                    <a:pt x="72" y="4"/>
                    <a:pt x="40" y="5"/>
                  </a:cubicBezTo>
                  <a:cubicBezTo>
                    <a:pt x="32" y="5"/>
                    <a:pt x="19" y="0"/>
                    <a:pt x="10" y="2"/>
                  </a:cubicBezTo>
                  <a:cubicBezTo>
                    <a:pt x="3" y="4"/>
                    <a:pt x="2" y="13"/>
                    <a:pt x="2" y="19"/>
                  </a:cubicBezTo>
                  <a:cubicBezTo>
                    <a:pt x="0" y="33"/>
                    <a:pt x="2" y="47"/>
                    <a:pt x="3" y="61"/>
                  </a:cubicBezTo>
                  <a:cubicBezTo>
                    <a:pt x="5" y="76"/>
                    <a:pt x="6" y="91"/>
                    <a:pt x="6" y="106"/>
                  </a:cubicBezTo>
                  <a:cubicBezTo>
                    <a:pt x="6" y="113"/>
                    <a:pt x="3" y="126"/>
                    <a:pt x="12" y="128"/>
                  </a:cubicBezTo>
                  <a:cubicBezTo>
                    <a:pt x="21" y="131"/>
                    <a:pt x="30" y="126"/>
                    <a:pt x="39" y="130"/>
                  </a:cubicBezTo>
                  <a:cubicBezTo>
                    <a:pt x="45" y="133"/>
                    <a:pt x="51" y="139"/>
                    <a:pt x="54" y="146"/>
                  </a:cubicBezTo>
                  <a:cubicBezTo>
                    <a:pt x="57" y="154"/>
                    <a:pt x="60" y="163"/>
                    <a:pt x="62" y="171"/>
                  </a:cubicBezTo>
                  <a:cubicBezTo>
                    <a:pt x="63" y="177"/>
                    <a:pt x="61" y="208"/>
                    <a:pt x="74" y="191"/>
                  </a:cubicBezTo>
                  <a:cubicBezTo>
                    <a:pt x="84" y="177"/>
                    <a:pt x="90" y="159"/>
                    <a:pt x="94" y="143"/>
                  </a:cubicBezTo>
                  <a:cubicBezTo>
                    <a:pt x="95" y="136"/>
                    <a:pt x="96" y="127"/>
                    <a:pt x="103" y="122"/>
                  </a:cubicBezTo>
                  <a:cubicBezTo>
                    <a:pt x="111" y="116"/>
                    <a:pt x="123" y="118"/>
                    <a:pt x="132" y="119"/>
                  </a:cubicBezTo>
                  <a:cubicBezTo>
                    <a:pt x="147" y="119"/>
                    <a:pt x="163" y="118"/>
                    <a:pt x="179" y="118"/>
                  </a:cubicBezTo>
                  <a:cubicBezTo>
                    <a:pt x="179" y="118"/>
                    <a:pt x="179" y="118"/>
                    <a:pt x="180" y="118"/>
                  </a:cubicBezTo>
                  <a:cubicBezTo>
                    <a:pt x="180" y="118"/>
                    <a:pt x="181" y="118"/>
                    <a:pt x="182" y="118"/>
                  </a:cubicBezTo>
                  <a:cubicBezTo>
                    <a:pt x="198" y="119"/>
                    <a:pt x="214" y="120"/>
                    <a:pt x="229" y="123"/>
                  </a:cubicBezTo>
                  <a:cubicBezTo>
                    <a:pt x="250" y="125"/>
                    <a:pt x="270" y="128"/>
                    <a:pt x="290" y="129"/>
                  </a:cubicBezTo>
                  <a:cubicBezTo>
                    <a:pt x="305" y="130"/>
                    <a:pt x="302" y="71"/>
                    <a:pt x="302" y="60"/>
                  </a:cubicBezTo>
                  <a:cubicBezTo>
                    <a:pt x="302" y="48"/>
                    <a:pt x="301" y="36"/>
                    <a:pt x="30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6">
              <a:extLst>
                <a:ext uri="{FF2B5EF4-FFF2-40B4-BE49-F238E27FC236}">
                  <a16:creationId xmlns="" xmlns:a16="http://schemas.microsoft.com/office/drawing/2014/main" id="{C6A3C095-06E5-45D1-8503-2437CC66A55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" y="245"/>
              <a:ext cx="47" cy="90"/>
            </a:xfrm>
            <a:custGeom>
              <a:avLst/>
              <a:gdLst>
                <a:gd name="T0" fmla="*/ 22 w 23"/>
                <a:gd name="T1" fmla="*/ 2 h 44"/>
                <a:gd name="T2" fmla="*/ 23 w 23"/>
                <a:gd name="T3" fmla="*/ 0 h 44"/>
                <a:gd name="T4" fmla="*/ 22 w 23"/>
                <a:gd name="T5" fmla="*/ 0 h 44"/>
                <a:gd name="T6" fmla="*/ 7 w 23"/>
                <a:gd name="T7" fmla="*/ 18 h 44"/>
                <a:gd name="T8" fmla="*/ 0 w 23"/>
                <a:gd name="T9" fmla="*/ 43 h 44"/>
                <a:gd name="T10" fmla="*/ 0 w 23"/>
                <a:gd name="T11" fmla="*/ 44 h 44"/>
                <a:gd name="T12" fmla="*/ 8 w 23"/>
                <a:gd name="T13" fmla="*/ 44 h 44"/>
                <a:gd name="T14" fmla="*/ 9 w 23"/>
                <a:gd name="T15" fmla="*/ 44 h 44"/>
                <a:gd name="T16" fmla="*/ 22 w 23"/>
                <a:gd name="T17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44">
                  <a:moveTo>
                    <a:pt x="22" y="2"/>
                  </a:moveTo>
                  <a:cubicBezTo>
                    <a:pt x="22" y="1"/>
                    <a:pt x="23" y="1"/>
                    <a:pt x="23" y="0"/>
                  </a:cubicBezTo>
                  <a:cubicBezTo>
                    <a:pt x="23" y="0"/>
                    <a:pt x="22" y="0"/>
                    <a:pt x="22" y="0"/>
                  </a:cubicBezTo>
                  <a:cubicBezTo>
                    <a:pt x="11" y="2"/>
                    <a:pt x="9" y="9"/>
                    <a:pt x="7" y="18"/>
                  </a:cubicBezTo>
                  <a:cubicBezTo>
                    <a:pt x="5" y="27"/>
                    <a:pt x="3" y="35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2" y="44"/>
                    <a:pt x="5" y="44"/>
                    <a:pt x="8" y="44"/>
                  </a:cubicBezTo>
                  <a:cubicBezTo>
                    <a:pt x="8" y="44"/>
                    <a:pt x="9" y="44"/>
                    <a:pt x="9" y="44"/>
                  </a:cubicBezTo>
                  <a:cubicBezTo>
                    <a:pt x="12" y="29"/>
                    <a:pt x="18" y="16"/>
                    <a:pt x="2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7">
              <a:extLst>
                <a:ext uri="{FF2B5EF4-FFF2-40B4-BE49-F238E27FC236}">
                  <a16:creationId xmlns="" xmlns:a16="http://schemas.microsoft.com/office/drawing/2014/main" id="{834D9874-2A20-4AB0-A593-0BF76A8249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" y="245"/>
              <a:ext cx="53" cy="90"/>
            </a:xfrm>
            <a:custGeom>
              <a:avLst/>
              <a:gdLst>
                <a:gd name="T0" fmla="*/ 0 w 26"/>
                <a:gd name="T1" fmla="*/ 44 h 44"/>
                <a:gd name="T2" fmla="*/ 8 w 26"/>
                <a:gd name="T3" fmla="*/ 44 h 44"/>
                <a:gd name="T4" fmla="*/ 12 w 26"/>
                <a:gd name="T5" fmla="*/ 35 h 44"/>
                <a:gd name="T6" fmla="*/ 12 w 26"/>
                <a:gd name="T7" fmla="*/ 34 h 44"/>
                <a:gd name="T8" fmla="*/ 12 w 26"/>
                <a:gd name="T9" fmla="*/ 33 h 44"/>
                <a:gd name="T10" fmla="*/ 13 w 26"/>
                <a:gd name="T11" fmla="*/ 32 h 44"/>
                <a:gd name="T12" fmla="*/ 26 w 26"/>
                <a:gd name="T13" fmla="*/ 1 h 44"/>
                <a:gd name="T14" fmla="*/ 26 w 26"/>
                <a:gd name="T15" fmla="*/ 1 h 44"/>
                <a:gd name="T16" fmla="*/ 13 w 26"/>
                <a:gd name="T17" fmla="*/ 0 h 44"/>
                <a:gd name="T18" fmla="*/ 14 w 26"/>
                <a:gd name="T19" fmla="*/ 2 h 44"/>
                <a:gd name="T20" fmla="*/ 0 w 26"/>
                <a:gd name="T21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44">
                  <a:moveTo>
                    <a:pt x="0" y="44"/>
                  </a:moveTo>
                  <a:cubicBezTo>
                    <a:pt x="3" y="44"/>
                    <a:pt x="6" y="44"/>
                    <a:pt x="8" y="44"/>
                  </a:cubicBezTo>
                  <a:cubicBezTo>
                    <a:pt x="10" y="41"/>
                    <a:pt x="11" y="38"/>
                    <a:pt x="12" y="35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3" y="33"/>
                    <a:pt x="13" y="32"/>
                    <a:pt x="13" y="32"/>
                  </a:cubicBezTo>
                  <a:cubicBezTo>
                    <a:pt x="18" y="22"/>
                    <a:pt x="21" y="1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2" y="0"/>
                    <a:pt x="18" y="0"/>
                    <a:pt x="13" y="0"/>
                  </a:cubicBezTo>
                  <a:cubicBezTo>
                    <a:pt x="14" y="1"/>
                    <a:pt x="14" y="1"/>
                    <a:pt x="14" y="2"/>
                  </a:cubicBezTo>
                  <a:cubicBezTo>
                    <a:pt x="9" y="16"/>
                    <a:pt x="3" y="29"/>
                    <a:pt x="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8">
              <a:extLst>
                <a:ext uri="{FF2B5EF4-FFF2-40B4-BE49-F238E27FC236}">
                  <a16:creationId xmlns="" xmlns:a16="http://schemas.microsoft.com/office/drawing/2014/main" id="{821EB2F4-33BF-4B03-AE82-742E1A54BAE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" y="248"/>
              <a:ext cx="66" cy="85"/>
            </a:xfrm>
            <a:custGeom>
              <a:avLst/>
              <a:gdLst>
                <a:gd name="T0" fmla="*/ 33 w 33"/>
                <a:gd name="T1" fmla="*/ 0 h 42"/>
                <a:gd name="T2" fmla="*/ 16 w 33"/>
                <a:gd name="T3" fmla="*/ 0 h 42"/>
                <a:gd name="T4" fmla="*/ 16 w 33"/>
                <a:gd name="T5" fmla="*/ 2 h 42"/>
                <a:gd name="T6" fmla="*/ 4 w 33"/>
                <a:gd name="T7" fmla="*/ 33 h 42"/>
                <a:gd name="T8" fmla="*/ 4 w 33"/>
                <a:gd name="T9" fmla="*/ 34 h 42"/>
                <a:gd name="T10" fmla="*/ 0 w 33"/>
                <a:gd name="T11" fmla="*/ 42 h 42"/>
                <a:gd name="T12" fmla="*/ 7 w 33"/>
                <a:gd name="T13" fmla="*/ 42 h 42"/>
                <a:gd name="T14" fmla="*/ 33 w 33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42">
                  <a:moveTo>
                    <a:pt x="33" y="0"/>
                  </a:moveTo>
                  <a:cubicBezTo>
                    <a:pt x="28" y="0"/>
                    <a:pt x="22" y="0"/>
                    <a:pt x="16" y="0"/>
                  </a:cubicBezTo>
                  <a:cubicBezTo>
                    <a:pt x="17" y="1"/>
                    <a:pt x="17" y="2"/>
                    <a:pt x="16" y="2"/>
                  </a:cubicBezTo>
                  <a:cubicBezTo>
                    <a:pt x="11" y="12"/>
                    <a:pt x="8" y="23"/>
                    <a:pt x="4" y="33"/>
                  </a:cubicBezTo>
                  <a:cubicBezTo>
                    <a:pt x="4" y="33"/>
                    <a:pt x="4" y="34"/>
                    <a:pt x="4" y="34"/>
                  </a:cubicBezTo>
                  <a:cubicBezTo>
                    <a:pt x="2" y="37"/>
                    <a:pt x="1" y="40"/>
                    <a:pt x="0" y="42"/>
                  </a:cubicBezTo>
                  <a:cubicBezTo>
                    <a:pt x="2" y="42"/>
                    <a:pt x="5" y="42"/>
                    <a:pt x="7" y="42"/>
                  </a:cubicBezTo>
                  <a:cubicBezTo>
                    <a:pt x="15" y="28"/>
                    <a:pt x="24" y="13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9">
              <a:extLst>
                <a:ext uri="{FF2B5EF4-FFF2-40B4-BE49-F238E27FC236}">
                  <a16:creationId xmlns="" xmlns:a16="http://schemas.microsoft.com/office/drawing/2014/main" id="{7AB6D9FE-7188-4348-9ED6-23D4C1248F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" y="245"/>
              <a:ext cx="85" cy="88"/>
            </a:xfrm>
            <a:custGeom>
              <a:avLst/>
              <a:gdLst>
                <a:gd name="T0" fmla="*/ 42 w 42"/>
                <a:gd name="T1" fmla="*/ 0 h 43"/>
                <a:gd name="T2" fmla="*/ 26 w 42"/>
                <a:gd name="T3" fmla="*/ 1 h 43"/>
                <a:gd name="T4" fmla="*/ 26 w 42"/>
                <a:gd name="T5" fmla="*/ 1 h 43"/>
                <a:gd name="T6" fmla="*/ 0 w 42"/>
                <a:gd name="T7" fmla="*/ 43 h 43"/>
                <a:gd name="T8" fmla="*/ 3 w 42"/>
                <a:gd name="T9" fmla="*/ 43 h 43"/>
                <a:gd name="T10" fmla="*/ 17 w 42"/>
                <a:gd name="T11" fmla="*/ 43 h 43"/>
                <a:gd name="T12" fmla="*/ 42 w 42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3">
                  <a:moveTo>
                    <a:pt x="42" y="0"/>
                  </a:moveTo>
                  <a:cubicBezTo>
                    <a:pt x="37" y="0"/>
                    <a:pt x="31" y="0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17" y="14"/>
                    <a:pt x="8" y="29"/>
                    <a:pt x="0" y="43"/>
                  </a:cubicBezTo>
                  <a:cubicBezTo>
                    <a:pt x="1" y="43"/>
                    <a:pt x="2" y="43"/>
                    <a:pt x="3" y="43"/>
                  </a:cubicBezTo>
                  <a:cubicBezTo>
                    <a:pt x="8" y="43"/>
                    <a:pt x="12" y="43"/>
                    <a:pt x="17" y="43"/>
                  </a:cubicBezTo>
                  <a:cubicBezTo>
                    <a:pt x="24" y="29"/>
                    <a:pt x="33" y="15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0">
              <a:extLst>
                <a:ext uri="{FF2B5EF4-FFF2-40B4-BE49-F238E27FC236}">
                  <a16:creationId xmlns="" xmlns:a16="http://schemas.microsoft.com/office/drawing/2014/main" id="{78A92562-1071-41DA-A20F-4765904300B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" y="245"/>
              <a:ext cx="79" cy="90"/>
            </a:xfrm>
            <a:custGeom>
              <a:avLst/>
              <a:gdLst>
                <a:gd name="T0" fmla="*/ 39 w 39"/>
                <a:gd name="T1" fmla="*/ 1 h 44"/>
                <a:gd name="T2" fmla="*/ 29 w 39"/>
                <a:gd name="T3" fmla="*/ 0 h 44"/>
                <a:gd name="T4" fmla="*/ 26 w 39"/>
                <a:gd name="T5" fmla="*/ 0 h 44"/>
                <a:gd name="T6" fmla="*/ 0 w 39"/>
                <a:gd name="T7" fmla="*/ 44 h 44"/>
                <a:gd name="T8" fmla="*/ 12 w 39"/>
                <a:gd name="T9" fmla="*/ 44 h 44"/>
                <a:gd name="T10" fmla="*/ 39 w 39"/>
                <a:gd name="T11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4">
                  <a:moveTo>
                    <a:pt x="39" y="1"/>
                  </a:moveTo>
                  <a:cubicBezTo>
                    <a:pt x="36" y="1"/>
                    <a:pt x="33" y="1"/>
                    <a:pt x="29" y="0"/>
                  </a:cubicBezTo>
                  <a:cubicBezTo>
                    <a:pt x="28" y="0"/>
                    <a:pt x="27" y="0"/>
                    <a:pt x="26" y="0"/>
                  </a:cubicBezTo>
                  <a:cubicBezTo>
                    <a:pt x="17" y="15"/>
                    <a:pt x="8" y="29"/>
                    <a:pt x="0" y="44"/>
                  </a:cubicBezTo>
                  <a:cubicBezTo>
                    <a:pt x="4" y="44"/>
                    <a:pt x="8" y="44"/>
                    <a:pt x="12" y="44"/>
                  </a:cubicBezTo>
                  <a:cubicBezTo>
                    <a:pt x="20" y="29"/>
                    <a:pt x="30" y="15"/>
                    <a:pt x="3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1">
              <a:extLst>
                <a:ext uri="{FF2B5EF4-FFF2-40B4-BE49-F238E27FC236}">
                  <a16:creationId xmlns="" xmlns:a16="http://schemas.microsoft.com/office/drawing/2014/main" id="{E3E193AC-FC63-4B4D-A858-41A9B24BF44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" y="248"/>
              <a:ext cx="82" cy="89"/>
            </a:xfrm>
            <a:custGeom>
              <a:avLst/>
              <a:gdLst>
                <a:gd name="T0" fmla="*/ 41 w 41"/>
                <a:gd name="T1" fmla="*/ 2 h 44"/>
                <a:gd name="T2" fmla="*/ 27 w 41"/>
                <a:gd name="T3" fmla="*/ 0 h 44"/>
                <a:gd name="T4" fmla="*/ 0 w 41"/>
                <a:gd name="T5" fmla="*/ 44 h 44"/>
                <a:gd name="T6" fmla="*/ 13 w 41"/>
                <a:gd name="T7" fmla="*/ 44 h 44"/>
                <a:gd name="T8" fmla="*/ 41 w 41"/>
                <a:gd name="T9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4">
                  <a:moveTo>
                    <a:pt x="41" y="2"/>
                  </a:moveTo>
                  <a:cubicBezTo>
                    <a:pt x="36" y="1"/>
                    <a:pt x="32" y="1"/>
                    <a:pt x="27" y="0"/>
                  </a:cubicBezTo>
                  <a:cubicBezTo>
                    <a:pt x="18" y="15"/>
                    <a:pt x="8" y="29"/>
                    <a:pt x="0" y="44"/>
                  </a:cubicBezTo>
                  <a:cubicBezTo>
                    <a:pt x="4" y="44"/>
                    <a:pt x="9" y="44"/>
                    <a:pt x="13" y="44"/>
                  </a:cubicBezTo>
                  <a:cubicBezTo>
                    <a:pt x="23" y="30"/>
                    <a:pt x="32" y="16"/>
                    <a:pt x="4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2">
              <a:extLst>
                <a:ext uri="{FF2B5EF4-FFF2-40B4-BE49-F238E27FC236}">
                  <a16:creationId xmlns="" xmlns:a16="http://schemas.microsoft.com/office/drawing/2014/main" id="{005B436E-9D7F-4089-A968-DF9B4097EB3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" y="252"/>
              <a:ext cx="85" cy="85"/>
            </a:xfrm>
            <a:custGeom>
              <a:avLst/>
              <a:gdLst>
                <a:gd name="T0" fmla="*/ 42 w 42"/>
                <a:gd name="T1" fmla="*/ 2 h 42"/>
                <a:gd name="T2" fmla="*/ 37 w 42"/>
                <a:gd name="T3" fmla="*/ 2 h 42"/>
                <a:gd name="T4" fmla="*/ 27 w 42"/>
                <a:gd name="T5" fmla="*/ 0 h 42"/>
                <a:gd name="T6" fmla="*/ 0 w 42"/>
                <a:gd name="T7" fmla="*/ 42 h 42"/>
                <a:gd name="T8" fmla="*/ 5 w 42"/>
                <a:gd name="T9" fmla="*/ 42 h 42"/>
                <a:gd name="T10" fmla="*/ 18 w 42"/>
                <a:gd name="T11" fmla="*/ 42 h 42"/>
                <a:gd name="T12" fmla="*/ 42 w 42"/>
                <a:gd name="T13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2">
                  <a:moveTo>
                    <a:pt x="42" y="2"/>
                  </a:moveTo>
                  <a:cubicBezTo>
                    <a:pt x="41" y="2"/>
                    <a:pt x="39" y="2"/>
                    <a:pt x="37" y="2"/>
                  </a:cubicBezTo>
                  <a:cubicBezTo>
                    <a:pt x="34" y="1"/>
                    <a:pt x="31" y="1"/>
                    <a:pt x="27" y="0"/>
                  </a:cubicBezTo>
                  <a:cubicBezTo>
                    <a:pt x="19" y="15"/>
                    <a:pt x="10" y="29"/>
                    <a:pt x="0" y="42"/>
                  </a:cubicBezTo>
                  <a:cubicBezTo>
                    <a:pt x="2" y="42"/>
                    <a:pt x="4" y="42"/>
                    <a:pt x="5" y="42"/>
                  </a:cubicBezTo>
                  <a:cubicBezTo>
                    <a:pt x="9" y="42"/>
                    <a:pt x="14" y="42"/>
                    <a:pt x="18" y="42"/>
                  </a:cubicBezTo>
                  <a:cubicBezTo>
                    <a:pt x="25" y="29"/>
                    <a:pt x="34" y="16"/>
                    <a:pt x="4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3">
              <a:extLst>
                <a:ext uri="{FF2B5EF4-FFF2-40B4-BE49-F238E27FC236}">
                  <a16:creationId xmlns="" xmlns:a16="http://schemas.microsoft.com/office/drawing/2014/main" id="{16810DE5-B912-4A6F-BDDF-90ACA14827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" y="258"/>
              <a:ext cx="79" cy="81"/>
            </a:xfrm>
            <a:custGeom>
              <a:avLst/>
              <a:gdLst>
                <a:gd name="T0" fmla="*/ 15 w 39"/>
                <a:gd name="T1" fmla="*/ 39 h 40"/>
                <a:gd name="T2" fmla="*/ 21 w 39"/>
                <a:gd name="T3" fmla="*/ 29 h 40"/>
                <a:gd name="T4" fmla="*/ 22 w 39"/>
                <a:gd name="T5" fmla="*/ 28 h 40"/>
                <a:gd name="T6" fmla="*/ 22 w 39"/>
                <a:gd name="T7" fmla="*/ 28 h 40"/>
                <a:gd name="T8" fmla="*/ 22 w 39"/>
                <a:gd name="T9" fmla="*/ 27 h 40"/>
                <a:gd name="T10" fmla="*/ 39 w 39"/>
                <a:gd name="T11" fmla="*/ 2 h 40"/>
                <a:gd name="T12" fmla="*/ 25 w 39"/>
                <a:gd name="T13" fmla="*/ 0 h 40"/>
                <a:gd name="T14" fmla="*/ 0 w 39"/>
                <a:gd name="T15" fmla="*/ 40 h 40"/>
                <a:gd name="T16" fmla="*/ 14 w 39"/>
                <a:gd name="T17" fmla="*/ 40 h 40"/>
                <a:gd name="T18" fmla="*/ 15 w 39"/>
                <a:gd name="T19" fmla="*/ 3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40">
                  <a:moveTo>
                    <a:pt x="15" y="39"/>
                  </a:moveTo>
                  <a:cubicBezTo>
                    <a:pt x="17" y="36"/>
                    <a:pt x="19" y="32"/>
                    <a:pt x="21" y="29"/>
                  </a:cubicBezTo>
                  <a:cubicBezTo>
                    <a:pt x="21" y="28"/>
                    <a:pt x="22" y="28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4" y="1"/>
                    <a:pt x="30" y="1"/>
                    <a:pt x="25" y="0"/>
                  </a:cubicBezTo>
                  <a:cubicBezTo>
                    <a:pt x="16" y="13"/>
                    <a:pt x="8" y="26"/>
                    <a:pt x="0" y="40"/>
                  </a:cubicBezTo>
                  <a:cubicBezTo>
                    <a:pt x="5" y="40"/>
                    <a:pt x="10" y="40"/>
                    <a:pt x="14" y="40"/>
                  </a:cubicBezTo>
                  <a:cubicBezTo>
                    <a:pt x="14" y="40"/>
                    <a:pt x="14" y="40"/>
                    <a:pt x="1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4">
              <a:extLst>
                <a:ext uri="{FF2B5EF4-FFF2-40B4-BE49-F238E27FC236}">
                  <a16:creationId xmlns="" xmlns:a16="http://schemas.microsoft.com/office/drawing/2014/main" id="{9E878E11-CFE0-4332-B390-C560E4B2FE8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" y="262"/>
              <a:ext cx="76" cy="81"/>
            </a:xfrm>
            <a:custGeom>
              <a:avLst/>
              <a:gdLst>
                <a:gd name="T0" fmla="*/ 38 w 38"/>
                <a:gd name="T1" fmla="*/ 2 h 40"/>
                <a:gd name="T2" fmla="*/ 25 w 38"/>
                <a:gd name="T3" fmla="*/ 0 h 40"/>
                <a:gd name="T4" fmla="*/ 7 w 38"/>
                <a:gd name="T5" fmla="*/ 27 h 40"/>
                <a:gd name="T6" fmla="*/ 7 w 38"/>
                <a:gd name="T7" fmla="*/ 28 h 40"/>
                <a:gd name="T8" fmla="*/ 0 w 38"/>
                <a:gd name="T9" fmla="*/ 39 h 40"/>
                <a:gd name="T10" fmla="*/ 10 w 38"/>
                <a:gd name="T11" fmla="*/ 40 h 40"/>
                <a:gd name="T12" fmla="*/ 38 w 38"/>
                <a:gd name="T13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40">
                  <a:moveTo>
                    <a:pt x="38" y="2"/>
                  </a:moveTo>
                  <a:cubicBezTo>
                    <a:pt x="33" y="1"/>
                    <a:pt x="29" y="1"/>
                    <a:pt x="25" y="0"/>
                  </a:cubicBezTo>
                  <a:cubicBezTo>
                    <a:pt x="19" y="9"/>
                    <a:pt x="13" y="18"/>
                    <a:pt x="7" y="27"/>
                  </a:cubicBezTo>
                  <a:cubicBezTo>
                    <a:pt x="7" y="27"/>
                    <a:pt x="7" y="28"/>
                    <a:pt x="7" y="28"/>
                  </a:cubicBezTo>
                  <a:cubicBezTo>
                    <a:pt x="4" y="31"/>
                    <a:pt x="2" y="35"/>
                    <a:pt x="0" y="39"/>
                  </a:cubicBezTo>
                  <a:cubicBezTo>
                    <a:pt x="3" y="39"/>
                    <a:pt x="7" y="39"/>
                    <a:pt x="10" y="40"/>
                  </a:cubicBezTo>
                  <a:cubicBezTo>
                    <a:pt x="19" y="26"/>
                    <a:pt x="29" y="14"/>
                    <a:pt x="3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5">
              <a:extLst>
                <a:ext uri="{FF2B5EF4-FFF2-40B4-BE49-F238E27FC236}">
                  <a16:creationId xmlns="" xmlns:a16="http://schemas.microsoft.com/office/drawing/2014/main" id="{46E82562-ABAD-4585-A9EE-6132C60027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" y="266"/>
              <a:ext cx="91" cy="79"/>
            </a:xfrm>
            <a:custGeom>
              <a:avLst/>
              <a:gdLst>
                <a:gd name="T0" fmla="*/ 28 w 45"/>
                <a:gd name="T1" fmla="*/ 0 h 39"/>
                <a:gd name="T2" fmla="*/ 0 w 45"/>
                <a:gd name="T3" fmla="*/ 38 h 39"/>
                <a:gd name="T4" fmla="*/ 2 w 45"/>
                <a:gd name="T5" fmla="*/ 38 h 39"/>
                <a:gd name="T6" fmla="*/ 24 w 45"/>
                <a:gd name="T7" fmla="*/ 30 h 39"/>
                <a:gd name="T8" fmla="*/ 32 w 45"/>
                <a:gd name="T9" fmla="*/ 22 h 39"/>
                <a:gd name="T10" fmla="*/ 45 w 45"/>
                <a:gd name="T11" fmla="*/ 1 h 39"/>
                <a:gd name="T12" fmla="*/ 28 w 45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39">
                  <a:moveTo>
                    <a:pt x="28" y="0"/>
                  </a:moveTo>
                  <a:cubicBezTo>
                    <a:pt x="19" y="13"/>
                    <a:pt x="8" y="25"/>
                    <a:pt x="0" y="38"/>
                  </a:cubicBezTo>
                  <a:cubicBezTo>
                    <a:pt x="1" y="38"/>
                    <a:pt x="1" y="38"/>
                    <a:pt x="2" y="38"/>
                  </a:cubicBezTo>
                  <a:cubicBezTo>
                    <a:pt x="10" y="39"/>
                    <a:pt x="18" y="36"/>
                    <a:pt x="24" y="30"/>
                  </a:cubicBezTo>
                  <a:cubicBezTo>
                    <a:pt x="26" y="27"/>
                    <a:pt x="29" y="24"/>
                    <a:pt x="32" y="22"/>
                  </a:cubicBezTo>
                  <a:cubicBezTo>
                    <a:pt x="39" y="17"/>
                    <a:pt x="43" y="9"/>
                    <a:pt x="45" y="1"/>
                  </a:cubicBezTo>
                  <a:cubicBezTo>
                    <a:pt x="39" y="1"/>
                    <a:pt x="33" y="1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1FE83097-F38F-4630-92B0-5336A8EDB4BD}"/>
              </a:ext>
            </a:extLst>
          </p:cNvPr>
          <p:cNvSpPr txBox="1"/>
          <p:nvPr/>
        </p:nvSpPr>
        <p:spPr>
          <a:xfrm rot="120000">
            <a:off x="1386216" y="5347043"/>
            <a:ext cx="2173709" cy="523220"/>
          </a:xfrm>
          <a:prstGeom prst="rect">
            <a:avLst/>
          </a:prstGeom>
          <a:noFill/>
          <a:scene3d>
            <a:camera prst="perspectiveRight">
              <a:rot lat="0" lon="20399999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b="1">
                <a:ln w="38100">
                  <a:noFill/>
                </a:ln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CR</a:t>
            </a:r>
            <a:r>
              <a:rPr lang="en-US" altLang="zh-CN" sz="2800" b="1">
                <a:ln w="38100">
                  <a:noFill/>
                </a:ln>
                <a:solidFill>
                  <a:srgbClr val="FCEA10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A</a:t>
            </a:r>
            <a:r>
              <a:rPr lang="en-US" altLang="zh-CN" sz="2800" b="1">
                <a:ln w="38100">
                  <a:noFill/>
                </a:ln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ZY</a:t>
            </a:r>
            <a:endParaRPr lang="zh-CN" altLang="en-US" sz="2800" b="1">
              <a:ln w="38100">
                <a:noFill/>
              </a:ln>
              <a:solidFill>
                <a:schemeClr val="bg1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6957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5350BA11-7BA1-49A6-AFC5-E305A24471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 grainSize="2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628604C3-0A1A-4450-BAC1-15E53DB69A72}"/>
              </a:ext>
            </a:extLst>
          </p:cNvPr>
          <p:cNvSpPr/>
          <p:nvPr/>
        </p:nvSpPr>
        <p:spPr>
          <a:xfrm>
            <a:off x="3152442" y="1903228"/>
            <a:ext cx="5887116" cy="3051544"/>
          </a:xfrm>
          <a:prstGeom prst="rect">
            <a:avLst/>
          </a:prstGeom>
          <a:solidFill>
            <a:schemeClr val="bg1"/>
          </a:solidFill>
          <a:ln w="38100">
            <a:solidFill>
              <a:srgbClr val="F093A5"/>
            </a:solidFill>
          </a:ln>
          <a:effectLst>
            <a:outerShdw blurRad="635000" sx="110000" sy="110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2" name="图片 31" descr="图片包含 粉红色&#10;&#10;描述已自动生成">
            <a:extLst>
              <a:ext uri="{FF2B5EF4-FFF2-40B4-BE49-F238E27FC236}">
                <a16:creationId xmlns="" xmlns:a16="http://schemas.microsoft.com/office/drawing/2014/main" id="{F6A1C488-32D0-46BD-9087-D5D3FA6CF9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4600" y="2153165"/>
            <a:ext cx="2082800" cy="2551670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5B501B34-8699-41FD-9E9C-55F18FD678C7}"/>
              </a:ext>
            </a:extLst>
          </p:cNvPr>
          <p:cNvSpPr txBox="1"/>
          <p:nvPr/>
        </p:nvSpPr>
        <p:spPr>
          <a:xfrm>
            <a:off x="3479800" y="3429000"/>
            <a:ext cx="5232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 b="1"/>
              <a:t>DESIGNED BY XIAO</a:t>
            </a:r>
            <a:endParaRPr lang="zh-CN" altLang="en-US" sz="4400" b="1"/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2C73EA44-4A0C-47FD-BC35-55FB806176BB}"/>
              </a:ext>
            </a:extLst>
          </p:cNvPr>
          <p:cNvSpPr txBox="1"/>
          <p:nvPr/>
        </p:nvSpPr>
        <p:spPr>
          <a:xfrm>
            <a:off x="3479800" y="2659559"/>
            <a:ext cx="523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>
                <a:solidFill>
                  <a:srgbClr val="F093A5"/>
                </a:solidFill>
              </a:rPr>
              <a:t>TEXT HERE</a:t>
            </a:r>
            <a:endParaRPr lang="zh-CN" altLang="en-US" sz="4000" b="1">
              <a:solidFill>
                <a:srgbClr val="F093A5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B7EAAE28-7783-4D6A-9C9A-5BE8976F0809}"/>
              </a:ext>
            </a:extLst>
          </p:cNvPr>
          <p:cNvSpPr txBox="1"/>
          <p:nvPr/>
        </p:nvSpPr>
        <p:spPr>
          <a:xfrm>
            <a:off x="3654458" y="1931272"/>
            <a:ext cx="4883084" cy="299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/>
              <a:t>lorem ipsum dolor sit amet consectetuer adipiscing elit maecenas</a:t>
            </a:r>
            <a:endParaRPr lang="zh-CN" altLang="en-US" sz="1200"/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5CEF9B01-BB34-42E3-85FF-2C67EA8245F9}"/>
              </a:ext>
            </a:extLst>
          </p:cNvPr>
          <p:cNvSpPr txBox="1"/>
          <p:nvPr/>
        </p:nvSpPr>
        <p:spPr>
          <a:xfrm>
            <a:off x="3654458" y="4631792"/>
            <a:ext cx="4883084" cy="299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/>
              <a:t>consectetuer adipiscing elit maecenas</a:t>
            </a:r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531091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矩形 90">
            <a:extLst>
              <a:ext uri="{FF2B5EF4-FFF2-40B4-BE49-F238E27FC236}">
                <a16:creationId xmlns="" xmlns:a16="http://schemas.microsoft.com/office/drawing/2014/main" id="{AF602D41-251D-4A74-BFCA-E21F3B02A7EB}"/>
              </a:ext>
            </a:extLst>
          </p:cNvPr>
          <p:cNvSpPr/>
          <p:nvPr/>
        </p:nvSpPr>
        <p:spPr>
          <a:xfrm>
            <a:off x="0" y="1406484"/>
            <a:ext cx="12192000" cy="5451516"/>
          </a:xfrm>
          <a:prstGeom prst="rect">
            <a:avLst/>
          </a:prstGeom>
          <a:solidFill>
            <a:srgbClr val="6F08C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D7287E09-5F3C-4908-B676-7171C52434EA}"/>
              </a:ext>
            </a:extLst>
          </p:cNvPr>
          <p:cNvSpPr/>
          <p:nvPr/>
        </p:nvSpPr>
        <p:spPr>
          <a:xfrm>
            <a:off x="0" y="-1"/>
            <a:ext cx="12192000" cy="5776687"/>
          </a:xfrm>
          <a:prstGeom prst="rect">
            <a:avLst/>
          </a:prstGeom>
          <a:solidFill>
            <a:srgbClr val="750DD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="" xmlns:a16="http://schemas.microsoft.com/office/drawing/2014/main" id="{D1F5A3FE-BC2F-4325-B005-4F6D4D3C0E87}"/>
              </a:ext>
            </a:extLst>
          </p:cNvPr>
          <p:cNvSpPr/>
          <p:nvPr/>
        </p:nvSpPr>
        <p:spPr>
          <a:xfrm>
            <a:off x="2074636" y="2831965"/>
            <a:ext cx="8042729" cy="1194071"/>
          </a:xfrm>
          <a:custGeom>
            <a:avLst/>
            <a:gdLst>
              <a:gd name="connsiteX0" fmla="*/ 0 w 7505700"/>
              <a:gd name="connsiteY0" fmla="*/ 869961 h 1208368"/>
              <a:gd name="connsiteX1" fmla="*/ 825500 w 7505700"/>
              <a:gd name="connsiteY1" fmla="*/ 1162061 h 1208368"/>
              <a:gd name="connsiteX2" fmla="*/ 3492500 w 7505700"/>
              <a:gd name="connsiteY2" fmla="*/ 6361 h 1208368"/>
              <a:gd name="connsiteX3" fmla="*/ 6438900 w 7505700"/>
              <a:gd name="connsiteY3" fmla="*/ 692161 h 1208368"/>
              <a:gd name="connsiteX4" fmla="*/ 7505700 w 7505700"/>
              <a:gd name="connsiteY4" fmla="*/ 577861 h 1208368"/>
              <a:gd name="connsiteX0" fmla="*/ 0 w 8042729"/>
              <a:gd name="connsiteY0" fmla="*/ 782876 h 1194071"/>
              <a:gd name="connsiteX1" fmla="*/ 1362529 w 8042729"/>
              <a:gd name="connsiteY1" fmla="*/ 1162061 h 1194071"/>
              <a:gd name="connsiteX2" fmla="*/ 4029529 w 8042729"/>
              <a:gd name="connsiteY2" fmla="*/ 6361 h 1194071"/>
              <a:gd name="connsiteX3" fmla="*/ 6975929 w 8042729"/>
              <a:gd name="connsiteY3" fmla="*/ 692161 h 1194071"/>
              <a:gd name="connsiteX4" fmla="*/ 8042729 w 8042729"/>
              <a:gd name="connsiteY4" fmla="*/ 577861 h 1194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42729" h="1194071">
                <a:moveTo>
                  <a:pt x="0" y="782876"/>
                </a:moveTo>
                <a:cubicBezTo>
                  <a:pt x="121708" y="1000892"/>
                  <a:pt x="690941" y="1291480"/>
                  <a:pt x="1362529" y="1162061"/>
                </a:cubicBezTo>
                <a:cubicBezTo>
                  <a:pt x="2034117" y="1032642"/>
                  <a:pt x="3093962" y="84678"/>
                  <a:pt x="4029529" y="6361"/>
                </a:cubicBezTo>
                <a:cubicBezTo>
                  <a:pt x="4965096" y="-71956"/>
                  <a:pt x="6307062" y="596911"/>
                  <a:pt x="6975929" y="692161"/>
                </a:cubicBezTo>
                <a:cubicBezTo>
                  <a:pt x="7644796" y="787411"/>
                  <a:pt x="7843762" y="682636"/>
                  <a:pt x="8042729" y="577861"/>
                </a:cubicBezTo>
              </a:path>
            </a:pathLst>
          </a:custGeom>
          <a:noFill/>
          <a:ln w="19050">
            <a:solidFill>
              <a:srgbClr val="05F4FD"/>
            </a:solidFill>
            <a:prstDash val="lg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91BA7ABA-6B84-4304-AFC6-FBC81AB18E2E}"/>
              </a:ext>
            </a:extLst>
          </p:cNvPr>
          <p:cNvSpPr/>
          <p:nvPr/>
        </p:nvSpPr>
        <p:spPr>
          <a:xfrm>
            <a:off x="-1879600" y="-1879600"/>
            <a:ext cx="3759200" cy="3759200"/>
          </a:xfrm>
          <a:prstGeom prst="ellipse">
            <a:avLst/>
          </a:prstGeom>
          <a:noFill/>
          <a:ln w="19050">
            <a:solidFill>
              <a:srgbClr val="05F4FD"/>
            </a:solidFill>
            <a:prstDash val="lg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" name="Group 1092">
            <a:extLst>
              <a:ext uri="{FF2B5EF4-FFF2-40B4-BE49-F238E27FC236}">
                <a16:creationId xmlns="" xmlns:a16="http://schemas.microsoft.com/office/drawing/2014/main" id="{F432B979-13C9-4F19-9C9A-49FE1C140EE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674686" y="2865267"/>
            <a:ext cx="659994" cy="497232"/>
            <a:chOff x="-2" y="-1"/>
            <a:chExt cx="738" cy="556"/>
          </a:xfrm>
          <a:solidFill>
            <a:srgbClr val="FFCC72"/>
          </a:solidFill>
        </p:grpSpPr>
        <p:sp>
          <p:nvSpPr>
            <p:cNvPr id="8" name="Freeform 1093">
              <a:extLst>
                <a:ext uri="{FF2B5EF4-FFF2-40B4-BE49-F238E27FC236}">
                  <a16:creationId xmlns="" xmlns:a16="http://schemas.microsoft.com/office/drawing/2014/main" id="{B225E836-7CAC-4595-B7EA-FEDA29DC46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" y="-1"/>
              <a:ext cx="738" cy="556"/>
            </a:xfrm>
            <a:custGeom>
              <a:avLst/>
              <a:gdLst>
                <a:gd name="T0" fmla="*/ 63 w 366"/>
                <a:gd name="T1" fmla="*/ 270 h 275"/>
                <a:gd name="T2" fmla="*/ 23 w 366"/>
                <a:gd name="T3" fmla="*/ 246 h 275"/>
                <a:gd name="T4" fmla="*/ 2 w 366"/>
                <a:gd name="T5" fmla="*/ 222 h 275"/>
                <a:gd name="T6" fmla="*/ 32 w 366"/>
                <a:gd name="T7" fmla="*/ 168 h 275"/>
                <a:gd name="T8" fmla="*/ 121 w 366"/>
                <a:gd name="T9" fmla="*/ 71 h 275"/>
                <a:gd name="T10" fmla="*/ 187 w 366"/>
                <a:gd name="T11" fmla="*/ 17 h 275"/>
                <a:gd name="T12" fmla="*/ 243 w 366"/>
                <a:gd name="T13" fmla="*/ 15 h 275"/>
                <a:gd name="T14" fmla="*/ 304 w 366"/>
                <a:gd name="T15" fmla="*/ 7 h 275"/>
                <a:gd name="T16" fmla="*/ 362 w 366"/>
                <a:gd name="T17" fmla="*/ 52 h 275"/>
                <a:gd name="T18" fmla="*/ 307 w 366"/>
                <a:gd name="T19" fmla="*/ 116 h 275"/>
                <a:gd name="T20" fmla="*/ 235 w 366"/>
                <a:gd name="T21" fmla="*/ 196 h 275"/>
                <a:gd name="T22" fmla="*/ 189 w 366"/>
                <a:gd name="T23" fmla="*/ 250 h 275"/>
                <a:gd name="T24" fmla="*/ 115 w 366"/>
                <a:gd name="T25" fmla="*/ 274 h 275"/>
                <a:gd name="T26" fmla="*/ 163 w 366"/>
                <a:gd name="T27" fmla="*/ 186 h 275"/>
                <a:gd name="T28" fmla="*/ 132 w 366"/>
                <a:gd name="T29" fmla="*/ 210 h 275"/>
                <a:gd name="T30" fmla="*/ 110 w 366"/>
                <a:gd name="T31" fmla="*/ 269 h 275"/>
                <a:gd name="T32" fmla="*/ 156 w 366"/>
                <a:gd name="T33" fmla="*/ 260 h 275"/>
                <a:gd name="T34" fmla="*/ 238 w 366"/>
                <a:gd name="T35" fmla="*/ 185 h 275"/>
                <a:gd name="T36" fmla="*/ 242 w 366"/>
                <a:gd name="T37" fmla="*/ 166 h 275"/>
                <a:gd name="T38" fmla="*/ 187 w 366"/>
                <a:gd name="T39" fmla="*/ 191 h 275"/>
                <a:gd name="T40" fmla="*/ 201 w 366"/>
                <a:gd name="T41" fmla="*/ 183 h 275"/>
                <a:gd name="T42" fmla="*/ 186 w 366"/>
                <a:gd name="T43" fmla="*/ 175 h 275"/>
                <a:gd name="T44" fmla="*/ 253 w 366"/>
                <a:gd name="T45" fmla="*/ 86 h 275"/>
                <a:gd name="T46" fmla="*/ 244 w 366"/>
                <a:gd name="T47" fmla="*/ 69 h 275"/>
                <a:gd name="T48" fmla="*/ 184 w 366"/>
                <a:gd name="T49" fmla="*/ 28 h 275"/>
                <a:gd name="T50" fmla="*/ 91 w 366"/>
                <a:gd name="T51" fmla="*/ 109 h 275"/>
                <a:gd name="T52" fmla="*/ 118 w 366"/>
                <a:gd name="T53" fmla="*/ 147 h 275"/>
                <a:gd name="T54" fmla="*/ 172 w 366"/>
                <a:gd name="T55" fmla="*/ 164 h 275"/>
                <a:gd name="T56" fmla="*/ 249 w 366"/>
                <a:gd name="T57" fmla="*/ 92 h 275"/>
                <a:gd name="T58" fmla="*/ 160 w 366"/>
                <a:gd name="T59" fmla="*/ 175 h 275"/>
                <a:gd name="T60" fmla="*/ 128 w 366"/>
                <a:gd name="T61" fmla="*/ 159 h 275"/>
                <a:gd name="T62" fmla="*/ 86 w 366"/>
                <a:gd name="T63" fmla="*/ 122 h 275"/>
                <a:gd name="T64" fmla="*/ 80 w 366"/>
                <a:gd name="T65" fmla="*/ 122 h 275"/>
                <a:gd name="T66" fmla="*/ 15 w 366"/>
                <a:gd name="T67" fmla="*/ 206 h 275"/>
                <a:gd name="T68" fmla="*/ 24 w 366"/>
                <a:gd name="T69" fmla="*/ 240 h 275"/>
                <a:gd name="T70" fmla="*/ 80 w 366"/>
                <a:gd name="T71" fmla="*/ 269 h 275"/>
                <a:gd name="T72" fmla="*/ 97 w 366"/>
                <a:gd name="T73" fmla="*/ 255 h 275"/>
                <a:gd name="T74" fmla="*/ 160 w 366"/>
                <a:gd name="T75" fmla="*/ 175 h 275"/>
                <a:gd name="T76" fmla="*/ 349 w 366"/>
                <a:gd name="T77" fmla="*/ 63 h 275"/>
                <a:gd name="T78" fmla="*/ 285 w 366"/>
                <a:gd name="T79" fmla="*/ 82 h 275"/>
                <a:gd name="T80" fmla="*/ 178 w 366"/>
                <a:gd name="T81" fmla="*/ 166 h 275"/>
                <a:gd name="T82" fmla="*/ 183 w 366"/>
                <a:gd name="T83" fmla="*/ 171 h 275"/>
                <a:gd name="T84" fmla="*/ 281 w 366"/>
                <a:gd name="T85" fmla="*/ 139 h 275"/>
                <a:gd name="T86" fmla="*/ 350 w 366"/>
                <a:gd name="T87" fmla="*/ 65 h 275"/>
                <a:gd name="T88" fmla="*/ 206 w 366"/>
                <a:gd name="T89" fmla="*/ 26 h 275"/>
                <a:gd name="T90" fmla="*/ 257 w 366"/>
                <a:gd name="T91" fmla="*/ 81 h 275"/>
                <a:gd name="T92" fmla="*/ 349 w 366"/>
                <a:gd name="T93" fmla="*/ 58 h 275"/>
                <a:gd name="T94" fmla="*/ 331 w 366"/>
                <a:gd name="T95" fmla="*/ 40 h 275"/>
                <a:gd name="T96" fmla="*/ 287 w 366"/>
                <a:gd name="T97" fmla="*/ 8 h 275"/>
                <a:gd name="T98" fmla="*/ 246 w 366"/>
                <a:gd name="T99" fmla="*/ 19 h 275"/>
                <a:gd name="T100" fmla="*/ 204 w 366"/>
                <a:gd name="T101" fmla="*/ 22 h 275"/>
                <a:gd name="T102" fmla="*/ 162 w 366"/>
                <a:gd name="T103" fmla="*/ 182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66" h="275">
                  <a:moveTo>
                    <a:pt x="108" y="275"/>
                  </a:moveTo>
                  <a:cubicBezTo>
                    <a:pt x="92" y="274"/>
                    <a:pt x="77" y="275"/>
                    <a:pt x="63" y="270"/>
                  </a:cubicBezTo>
                  <a:cubicBezTo>
                    <a:pt x="58" y="268"/>
                    <a:pt x="53" y="266"/>
                    <a:pt x="49" y="263"/>
                  </a:cubicBezTo>
                  <a:cubicBezTo>
                    <a:pt x="41" y="257"/>
                    <a:pt x="32" y="251"/>
                    <a:pt x="23" y="246"/>
                  </a:cubicBezTo>
                  <a:cubicBezTo>
                    <a:pt x="16" y="240"/>
                    <a:pt x="10" y="235"/>
                    <a:pt x="4" y="228"/>
                  </a:cubicBezTo>
                  <a:cubicBezTo>
                    <a:pt x="1" y="227"/>
                    <a:pt x="0" y="224"/>
                    <a:pt x="2" y="222"/>
                  </a:cubicBezTo>
                  <a:cubicBezTo>
                    <a:pt x="2" y="222"/>
                    <a:pt x="2" y="222"/>
                    <a:pt x="2" y="221"/>
                  </a:cubicBezTo>
                  <a:cubicBezTo>
                    <a:pt x="12" y="204"/>
                    <a:pt x="20" y="185"/>
                    <a:pt x="32" y="168"/>
                  </a:cubicBezTo>
                  <a:cubicBezTo>
                    <a:pt x="39" y="159"/>
                    <a:pt x="46" y="150"/>
                    <a:pt x="53" y="142"/>
                  </a:cubicBezTo>
                  <a:cubicBezTo>
                    <a:pt x="76" y="118"/>
                    <a:pt x="97" y="94"/>
                    <a:pt x="121" y="71"/>
                  </a:cubicBezTo>
                  <a:cubicBezTo>
                    <a:pt x="134" y="60"/>
                    <a:pt x="147" y="49"/>
                    <a:pt x="161" y="38"/>
                  </a:cubicBezTo>
                  <a:cubicBezTo>
                    <a:pt x="170" y="32"/>
                    <a:pt x="180" y="26"/>
                    <a:pt x="187" y="17"/>
                  </a:cubicBezTo>
                  <a:cubicBezTo>
                    <a:pt x="189" y="15"/>
                    <a:pt x="191" y="15"/>
                    <a:pt x="193" y="15"/>
                  </a:cubicBezTo>
                  <a:cubicBezTo>
                    <a:pt x="210" y="17"/>
                    <a:pt x="227" y="16"/>
                    <a:pt x="243" y="15"/>
                  </a:cubicBezTo>
                  <a:cubicBezTo>
                    <a:pt x="259" y="14"/>
                    <a:pt x="273" y="8"/>
                    <a:pt x="288" y="3"/>
                  </a:cubicBezTo>
                  <a:cubicBezTo>
                    <a:pt x="297" y="0"/>
                    <a:pt x="298" y="0"/>
                    <a:pt x="304" y="7"/>
                  </a:cubicBezTo>
                  <a:cubicBezTo>
                    <a:pt x="315" y="22"/>
                    <a:pt x="330" y="33"/>
                    <a:pt x="345" y="44"/>
                  </a:cubicBezTo>
                  <a:cubicBezTo>
                    <a:pt x="350" y="47"/>
                    <a:pt x="356" y="50"/>
                    <a:pt x="362" y="52"/>
                  </a:cubicBezTo>
                  <a:cubicBezTo>
                    <a:pt x="366" y="55"/>
                    <a:pt x="366" y="56"/>
                    <a:pt x="363" y="59"/>
                  </a:cubicBezTo>
                  <a:cubicBezTo>
                    <a:pt x="344" y="77"/>
                    <a:pt x="326" y="97"/>
                    <a:pt x="307" y="116"/>
                  </a:cubicBezTo>
                  <a:cubicBezTo>
                    <a:pt x="294" y="130"/>
                    <a:pt x="281" y="146"/>
                    <a:pt x="267" y="160"/>
                  </a:cubicBezTo>
                  <a:cubicBezTo>
                    <a:pt x="256" y="172"/>
                    <a:pt x="245" y="183"/>
                    <a:pt x="235" y="196"/>
                  </a:cubicBezTo>
                  <a:cubicBezTo>
                    <a:pt x="221" y="212"/>
                    <a:pt x="207" y="229"/>
                    <a:pt x="193" y="246"/>
                  </a:cubicBezTo>
                  <a:cubicBezTo>
                    <a:pt x="192" y="248"/>
                    <a:pt x="191" y="250"/>
                    <a:pt x="189" y="250"/>
                  </a:cubicBezTo>
                  <a:cubicBezTo>
                    <a:pt x="176" y="256"/>
                    <a:pt x="164" y="264"/>
                    <a:pt x="150" y="266"/>
                  </a:cubicBezTo>
                  <a:cubicBezTo>
                    <a:pt x="139" y="269"/>
                    <a:pt x="127" y="271"/>
                    <a:pt x="115" y="274"/>
                  </a:cubicBezTo>
                  <a:cubicBezTo>
                    <a:pt x="112" y="274"/>
                    <a:pt x="109" y="274"/>
                    <a:pt x="108" y="275"/>
                  </a:cubicBezTo>
                  <a:close/>
                  <a:moveTo>
                    <a:pt x="163" y="186"/>
                  </a:moveTo>
                  <a:cubicBezTo>
                    <a:pt x="160" y="187"/>
                    <a:pt x="156" y="184"/>
                    <a:pt x="153" y="188"/>
                  </a:cubicBezTo>
                  <a:cubicBezTo>
                    <a:pt x="147" y="197"/>
                    <a:pt x="139" y="203"/>
                    <a:pt x="132" y="210"/>
                  </a:cubicBezTo>
                  <a:cubicBezTo>
                    <a:pt x="120" y="224"/>
                    <a:pt x="110" y="240"/>
                    <a:pt x="102" y="256"/>
                  </a:cubicBezTo>
                  <a:cubicBezTo>
                    <a:pt x="95" y="269"/>
                    <a:pt x="98" y="269"/>
                    <a:pt x="110" y="269"/>
                  </a:cubicBezTo>
                  <a:cubicBezTo>
                    <a:pt x="111" y="269"/>
                    <a:pt x="112" y="269"/>
                    <a:pt x="113" y="269"/>
                  </a:cubicBezTo>
                  <a:cubicBezTo>
                    <a:pt x="127" y="267"/>
                    <a:pt x="142" y="264"/>
                    <a:pt x="156" y="260"/>
                  </a:cubicBezTo>
                  <a:cubicBezTo>
                    <a:pt x="174" y="256"/>
                    <a:pt x="190" y="245"/>
                    <a:pt x="201" y="229"/>
                  </a:cubicBezTo>
                  <a:cubicBezTo>
                    <a:pt x="212" y="214"/>
                    <a:pt x="225" y="199"/>
                    <a:pt x="238" y="185"/>
                  </a:cubicBezTo>
                  <a:cubicBezTo>
                    <a:pt x="245" y="178"/>
                    <a:pt x="252" y="170"/>
                    <a:pt x="260" y="161"/>
                  </a:cubicBezTo>
                  <a:cubicBezTo>
                    <a:pt x="253" y="163"/>
                    <a:pt x="247" y="165"/>
                    <a:pt x="242" y="166"/>
                  </a:cubicBezTo>
                  <a:cubicBezTo>
                    <a:pt x="239" y="167"/>
                    <a:pt x="236" y="168"/>
                    <a:pt x="233" y="169"/>
                  </a:cubicBezTo>
                  <a:cubicBezTo>
                    <a:pt x="220" y="180"/>
                    <a:pt x="203" y="185"/>
                    <a:pt x="187" y="191"/>
                  </a:cubicBezTo>
                  <a:cubicBezTo>
                    <a:pt x="187" y="191"/>
                    <a:pt x="187" y="191"/>
                    <a:pt x="187" y="191"/>
                  </a:cubicBezTo>
                  <a:cubicBezTo>
                    <a:pt x="190" y="186"/>
                    <a:pt x="196" y="185"/>
                    <a:pt x="201" y="183"/>
                  </a:cubicBezTo>
                  <a:cubicBezTo>
                    <a:pt x="208" y="180"/>
                    <a:pt x="215" y="177"/>
                    <a:pt x="221" y="172"/>
                  </a:cubicBezTo>
                  <a:cubicBezTo>
                    <a:pt x="209" y="173"/>
                    <a:pt x="197" y="174"/>
                    <a:pt x="186" y="175"/>
                  </a:cubicBezTo>
                  <a:cubicBezTo>
                    <a:pt x="177" y="176"/>
                    <a:pt x="169" y="180"/>
                    <a:pt x="163" y="186"/>
                  </a:cubicBezTo>
                  <a:close/>
                  <a:moveTo>
                    <a:pt x="253" y="86"/>
                  </a:moveTo>
                  <a:cubicBezTo>
                    <a:pt x="252" y="85"/>
                    <a:pt x="252" y="85"/>
                    <a:pt x="252" y="84"/>
                  </a:cubicBezTo>
                  <a:cubicBezTo>
                    <a:pt x="250" y="78"/>
                    <a:pt x="247" y="73"/>
                    <a:pt x="244" y="69"/>
                  </a:cubicBezTo>
                  <a:cubicBezTo>
                    <a:pt x="232" y="52"/>
                    <a:pt x="216" y="40"/>
                    <a:pt x="200" y="28"/>
                  </a:cubicBezTo>
                  <a:cubicBezTo>
                    <a:pt x="193" y="22"/>
                    <a:pt x="191" y="22"/>
                    <a:pt x="184" y="28"/>
                  </a:cubicBezTo>
                  <a:cubicBezTo>
                    <a:pt x="162" y="43"/>
                    <a:pt x="140" y="61"/>
                    <a:pt x="121" y="79"/>
                  </a:cubicBezTo>
                  <a:cubicBezTo>
                    <a:pt x="110" y="89"/>
                    <a:pt x="101" y="99"/>
                    <a:pt x="91" y="109"/>
                  </a:cubicBezTo>
                  <a:cubicBezTo>
                    <a:pt x="88" y="112"/>
                    <a:pt x="85" y="115"/>
                    <a:pt x="89" y="118"/>
                  </a:cubicBezTo>
                  <a:cubicBezTo>
                    <a:pt x="100" y="127"/>
                    <a:pt x="107" y="138"/>
                    <a:pt x="118" y="147"/>
                  </a:cubicBezTo>
                  <a:cubicBezTo>
                    <a:pt x="130" y="155"/>
                    <a:pt x="143" y="162"/>
                    <a:pt x="157" y="167"/>
                  </a:cubicBezTo>
                  <a:cubicBezTo>
                    <a:pt x="162" y="170"/>
                    <a:pt x="169" y="168"/>
                    <a:pt x="172" y="164"/>
                  </a:cubicBezTo>
                  <a:cubicBezTo>
                    <a:pt x="186" y="151"/>
                    <a:pt x="201" y="138"/>
                    <a:pt x="215" y="125"/>
                  </a:cubicBezTo>
                  <a:cubicBezTo>
                    <a:pt x="226" y="114"/>
                    <a:pt x="238" y="104"/>
                    <a:pt x="249" y="92"/>
                  </a:cubicBezTo>
                  <a:cubicBezTo>
                    <a:pt x="250" y="90"/>
                    <a:pt x="253" y="89"/>
                    <a:pt x="253" y="86"/>
                  </a:cubicBezTo>
                  <a:close/>
                  <a:moveTo>
                    <a:pt x="160" y="175"/>
                  </a:moveTo>
                  <a:cubicBezTo>
                    <a:pt x="159" y="173"/>
                    <a:pt x="157" y="172"/>
                    <a:pt x="155" y="171"/>
                  </a:cubicBezTo>
                  <a:cubicBezTo>
                    <a:pt x="145" y="168"/>
                    <a:pt x="136" y="164"/>
                    <a:pt x="128" y="159"/>
                  </a:cubicBezTo>
                  <a:cubicBezTo>
                    <a:pt x="119" y="154"/>
                    <a:pt x="111" y="148"/>
                    <a:pt x="104" y="141"/>
                  </a:cubicBezTo>
                  <a:cubicBezTo>
                    <a:pt x="99" y="134"/>
                    <a:pt x="92" y="129"/>
                    <a:pt x="86" y="122"/>
                  </a:cubicBezTo>
                  <a:cubicBezTo>
                    <a:pt x="85" y="121"/>
                    <a:pt x="82" y="120"/>
                    <a:pt x="80" y="121"/>
                  </a:cubicBezTo>
                  <a:cubicBezTo>
                    <a:pt x="80" y="122"/>
                    <a:pt x="80" y="122"/>
                    <a:pt x="80" y="122"/>
                  </a:cubicBezTo>
                  <a:cubicBezTo>
                    <a:pt x="75" y="126"/>
                    <a:pt x="70" y="130"/>
                    <a:pt x="66" y="135"/>
                  </a:cubicBezTo>
                  <a:cubicBezTo>
                    <a:pt x="46" y="156"/>
                    <a:pt x="28" y="180"/>
                    <a:pt x="15" y="206"/>
                  </a:cubicBezTo>
                  <a:cubicBezTo>
                    <a:pt x="6" y="225"/>
                    <a:pt x="6" y="227"/>
                    <a:pt x="24" y="240"/>
                  </a:cubicBezTo>
                  <a:cubicBezTo>
                    <a:pt x="24" y="240"/>
                    <a:pt x="24" y="240"/>
                    <a:pt x="24" y="240"/>
                  </a:cubicBezTo>
                  <a:cubicBezTo>
                    <a:pt x="31" y="246"/>
                    <a:pt x="40" y="250"/>
                    <a:pt x="48" y="256"/>
                  </a:cubicBezTo>
                  <a:cubicBezTo>
                    <a:pt x="57" y="264"/>
                    <a:pt x="68" y="268"/>
                    <a:pt x="80" y="269"/>
                  </a:cubicBezTo>
                  <a:cubicBezTo>
                    <a:pt x="90" y="270"/>
                    <a:pt x="90" y="270"/>
                    <a:pt x="94" y="260"/>
                  </a:cubicBezTo>
                  <a:cubicBezTo>
                    <a:pt x="95" y="258"/>
                    <a:pt x="96" y="256"/>
                    <a:pt x="97" y="255"/>
                  </a:cubicBezTo>
                  <a:cubicBezTo>
                    <a:pt x="107" y="233"/>
                    <a:pt x="122" y="213"/>
                    <a:pt x="139" y="196"/>
                  </a:cubicBezTo>
                  <a:cubicBezTo>
                    <a:pt x="146" y="189"/>
                    <a:pt x="153" y="182"/>
                    <a:pt x="160" y="175"/>
                  </a:cubicBezTo>
                  <a:close/>
                  <a:moveTo>
                    <a:pt x="350" y="65"/>
                  </a:moveTo>
                  <a:cubicBezTo>
                    <a:pt x="349" y="63"/>
                    <a:pt x="349" y="63"/>
                    <a:pt x="349" y="63"/>
                  </a:cubicBezTo>
                  <a:cubicBezTo>
                    <a:pt x="340" y="65"/>
                    <a:pt x="331" y="68"/>
                    <a:pt x="322" y="71"/>
                  </a:cubicBezTo>
                  <a:cubicBezTo>
                    <a:pt x="310" y="75"/>
                    <a:pt x="298" y="79"/>
                    <a:pt x="285" y="82"/>
                  </a:cubicBezTo>
                  <a:cubicBezTo>
                    <a:pt x="270" y="85"/>
                    <a:pt x="256" y="93"/>
                    <a:pt x="245" y="103"/>
                  </a:cubicBezTo>
                  <a:cubicBezTo>
                    <a:pt x="224" y="125"/>
                    <a:pt x="200" y="145"/>
                    <a:pt x="178" y="166"/>
                  </a:cubicBezTo>
                  <a:cubicBezTo>
                    <a:pt x="176" y="167"/>
                    <a:pt x="174" y="168"/>
                    <a:pt x="175" y="170"/>
                  </a:cubicBezTo>
                  <a:cubicBezTo>
                    <a:pt x="177" y="172"/>
                    <a:pt x="180" y="172"/>
                    <a:pt x="183" y="171"/>
                  </a:cubicBezTo>
                  <a:cubicBezTo>
                    <a:pt x="205" y="170"/>
                    <a:pt x="227" y="166"/>
                    <a:pt x="247" y="160"/>
                  </a:cubicBezTo>
                  <a:cubicBezTo>
                    <a:pt x="260" y="156"/>
                    <a:pt x="272" y="149"/>
                    <a:pt x="281" y="139"/>
                  </a:cubicBezTo>
                  <a:cubicBezTo>
                    <a:pt x="297" y="120"/>
                    <a:pt x="314" y="102"/>
                    <a:pt x="331" y="85"/>
                  </a:cubicBezTo>
                  <a:cubicBezTo>
                    <a:pt x="337" y="79"/>
                    <a:pt x="344" y="72"/>
                    <a:pt x="350" y="65"/>
                  </a:cubicBezTo>
                  <a:close/>
                  <a:moveTo>
                    <a:pt x="204" y="22"/>
                  </a:moveTo>
                  <a:cubicBezTo>
                    <a:pt x="204" y="24"/>
                    <a:pt x="205" y="25"/>
                    <a:pt x="206" y="26"/>
                  </a:cubicBezTo>
                  <a:cubicBezTo>
                    <a:pt x="213" y="32"/>
                    <a:pt x="222" y="36"/>
                    <a:pt x="228" y="42"/>
                  </a:cubicBezTo>
                  <a:cubicBezTo>
                    <a:pt x="239" y="54"/>
                    <a:pt x="251" y="65"/>
                    <a:pt x="257" y="81"/>
                  </a:cubicBezTo>
                  <a:cubicBezTo>
                    <a:pt x="258" y="84"/>
                    <a:pt x="260" y="85"/>
                    <a:pt x="264" y="84"/>
                  </a:cubicBezTo>
                  <a:cubicBezTo>
                    <a:pt x="292" y="75"/>
                    <a:pt x="320" y="66"/>
                    <a:pt x="349" y="58"/>
                  </a:cubicBezTo>
                  <a:cubicBezTo>
                    <a:pt x="351" y="58"/>
                    <a:pt x="354" y="58"/>
                    <a:pt x="354" y="54"/>
                  </a:cubicBezTo>
                  <a:cubicBezTo>
                    <a:pt x="346" y="51"/>
                    <a:pt x="338" y="46"/>
                    <a:pt x="331" y="40"/>
                  </a:cubicBezTo>
                  <a:cubicBezTo>
                    <a:pt x="320" y="32"/>
                    <a:pt x="309" y="23"/>
                    <a:pt x="300" y="12"/>
                  </a:cubicBezTo>
                  <a:cubicBezTo>
                    <a:pt x="295" y="6"/>
                    <a:pt x="295" y="6"/>
                    <a:pt x="287" y="8"/>
                  </a:cubicBezTo>
                  <a:cubicBezTo>
                    <a:pt x="282" y="10"/>
                    <a:pt x="277" y="11"/>
                    <a:pt x="272" y="13"/>
                  </a:cubicBezTo>
                  <a:cubicBezTo>
                    <a:pt x="263" y="17"/>
                    <a:pt x="255" y="19"/>
                    <a:pt x="246" y="19"/>
                  </a:cubicBezTo>
                  <a:cubicBezTo>
                    <a:pt x="234" y="20"/>
                    <a:pt x="223" y="22"/>
                    <a:pt x="211" y="21"/>
                  </a:cubicBezTo>
                  <a:cubicBezTo>
                    <a:pt x="209" y="20"/>
                    <a:pt x="206" y="21"/>
                    <a:pt x="204" y="22"/>
                  </a:cubicBezTo>
                  <a:close/>
                  <a:moveTo>
                    <a:pt x="169" y="178"/>
                  </a:moveTo>
                  <a:cubicBezTo>
                    <a:pt x="164" y="178"/>
                    <a:pt x="164" y="178"/>
                    <a:pt x="162" y="182"/>
                  </a:cubicBezTo>
                  <a:lnTo>
                    <a:pt x="169" y="178"/>
                  </a:lnTo>
                  <a:close/>
                </a:path>
              </a:pathLst>
            </a:custGeom>
            <a:grpFill/>
            <a:ln w="12700">
              <a:solidFill>
                <a:srgbClr val="FFCC7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094">
              <a:extLst>
                <a:ext uri="{FF2B5EF4-FFF2-40B4-BE49-F238E27FC236}">
                  <a16:creationId xmlns="" xmlns:a16="http://schemas.microsoft.com/office/drawing/2014/main" id="{4134485D-6E5D-4BB6-BBED-EED0869F880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" y="462"/>
              <a:ext cx="105" cy="69"/>
            </a:xfrm>
            <a:custGeom>
              <a:avLst/>
              <a:gdLst>
                <a:gd name="T0" fmla="*/ 2 w 52"/>
                <a:gd name="T1" fmla="*/ 0 h 34"/>
                <a:gd name="T2" fmla="*/ 21 w 52"/>
                <a:gd name="T3" fmla="*/ 14 h 34"/>
                <a:gd name="T4" fmla="*/ 52 w 52"/>
                <a:gd name="T5" fmla="*/ 30 h 34"/>
                <a:gd name="T6" fmla="*/ 39 w 52"/>
                <a:gd name="T7" fmla="*/ 32 h 34"/>
                <a:gd name="T8" fmla="*/ 31 w 52"/>
                <a:gd name="T9" fmla="*/ 28 h 34"/>
                <a:gd name="T10" fmla="*/ 5 w 52"/>
                <a:gd name="T11" fmla="*/ 10 h 34"/>
                <a:gd name="T12" fmla="*/ 0 w 52"/>
                <a:gd name="T13" fmla="*/ 2 h 34"/>
                <a:gd name="T14" fmla="*/ 2 w 52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34">
                  <a:moveTo>
                    <a:pt x="2" y="0"/>
                  </a:moveTo>
                  <a:cubicBezTo>
                    <a:pt x="9" y="3"/>
                    <a:pt x="15" y="9"/>
                    <a:pt x="21" y="14"/>
                  </a:cubicBezTo>
                  <a:cubicBezTo>
                    <a:pt x="30" y="20"/>
                    <a:pt x="39" y="27"/>
                    <a:pt x="52" y="30"/>
                  </a:cubicBezTo>
                  <a:cubicBezTo>
                    <a:pt x="49" y="33"/>
                    <a:pt x="43" y="34"/>
                    <a:pt x="39" y="32"/>
                  </a:cubicBezTo>
                  <a:cubicBezTo>
                    <a:pt x="36" y="31"/>
                    <a:pt x="34" y="30"/>
                    <a:pt x="31" y="28"/>
                  </a:cubicBezTo>
                  <a:cubicBezTo>
                    <a:pt x="22" y="22"/>
                    <a:pt x="14" y="16"/>
                    <a:pt x="5" y="10"/>
                  </a:cubicBezTo>
                  <a:cubicBezTo>
                    <a:pt x="2" y="9"/>
                    <a:pt x="0" y="6"/>
                    <a:pt x="0" y="2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 w="12700">
              <a:solidFill>
                <a:srgbClr val="FFCC7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95">
              <a:extLst>
                <a:ext uri="{FF2B5EF4-FFF2-40B4-BE49-F238E27FC236}">
                  <a16:creationId xmlns="" xmlns:a16="http://schemas.microsoft.com/office/drawing/2014/main" id="{6C9F3469-99B3-4695-BE8D-D2BB80FDB57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" y="408"/>
              <a:ext cx="119" cy="95"/>
            </a:xfrm>
            <a:custGeom>
              <a:avLst/>
              <a:gdLst>
                <a:gd name="T0" fmla="*/ 59 w 59"/>
                <a:gd name="T1" fmla="*/ 47 h 47"/>
                <a:gd name="T2" fmla="*/ 0 w 59"/>
                <a:gd name="T3" fmla="*/ 0 h 47"/>
                <a:gd name="T4" fmla="*/ 29 w 59"/>
                <a:gd name="T5" fmla="*/ 24 h 47"/>
                <a:gd name="T6" fmla="*/ 59 w 59"/>
                <a:gd name="T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47">
                  <a:moveTo>
                    <a:pt x="59" y="47"/>
                  </a:moveTo>
                  <a:cubicBezTo>
                    <a:pt x="48" y="45"/>
                    <a:pt x="8" y="14"/>
                    <a:pt x="0" y="0"/>
                  </a:cubicBezTo>
                  <a:cubicBezTo>
                    <a:pt x="9" y="8"/>
                    <a:pt x="19" y="16"/>
                    <a:pt x="29" y="24"/>
                  </a:cubicBezTo>
                  <a:cubicBezTo>
                    <a:pt x="39" y="32"/>
                    <a:pt x="49" y="40"/>
                    <a:pt x="59" y="47"/>
                  </a:cubicBezTo>
                  <a:close/>
                </a:path>
              </a:pathLst>
            </a:custGeom>
            <a:grpFill/>
            <a:ln w="12700">
              <a:solidFill>
                <a:srgbClr val="FFCC7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96">
              <a:extLst>
                <a:ext uri="{FF2B5EF4-FFF2-40B4-BE49-F238E27FC236}">
                  <a16:creationId xmlns="" xmlns:a16="http://schemas.microsoft.com/office/drawing/2014/main" id="{CEC6732A-A78E-4118-8870-5635884BA7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" y="286"/>
              <a:ext cx="115" cy="89"/>
            </a:xfrm>
            <a:custGeom>
              <a:avLst/>
              <a:gdLst>
                <a:gd name="T0" fmla="*/ 28 w 57"/>
                <a:gd name="T1" fmla="*/ 20 h 44"/>
                <a:gd name="T2" fmla="*/ 41 w 57"/>
                <a:gd name="T3" fmla="*/ 30 h 44"/>
                <a:gd name="T4" fmla="*/ 57 w 57"/>
                <a:gd name="T5" fmla="*/ 43 h 44"/>
                <a:gd name="T6" fmla="*/ 55 w 57"/>
                <a:gd name="T7" fmla="*/ 44 h 44"/>
                <a:gd name="T8" fmla="*/ 19 w 57"/>
                <a:gd name="T9" fmla="*/ 20 h 44"/>
                <a:gd name="T10" fmla="*/ 3 w 57"/>
                <a:gd name="T11" fmla="*/ 6 h 44"/>
                <a:gd name="T12" fmla="*/ 1 w 57"/>
                <a:gd name="T13" fmla="*/ 0 h 44"/>
                <a:gd name="T14" fmla="*/ 1 w 57"/>
                <a:gd name="T15" fmla="*/ 0 h 44"/>
                <a:gd name="T16" fmla="*/ 15 w 57"/>
                <a:gd name="T17" fmla="*/ 13 h 44"/>
                <a:gd name="T18" fmla="*/ 28 w 57"/>
                <a:gd name="T19" fmla="*/ 2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44">
                  <a:moveTo>
                    <a:pt x="28" y="20"/>
                  </a:moveTo>
                  <a:cubicBezTo>
                    <a:pt x="31" y="25"/>
                    <a:pt x="36" y="27"/>
                    <a:pt x="41" y="30"/>
                  </a:cubicBezTo>
                  <a:cubicBezTo>
                    <a:pt x="47" y="34"/>
                    <a:pt x="53" y="37"/>
                    <a:pt x="57" y="43"/>
                  </a:cubicBezTo>
                  <a:cubicBezTo>
                    <a:pt x="56" y="43"/>
                    <a:pt x="55" y="44"/>
                    <a:pt x="55" y="44"/>
                  </a:cubicBezTo>
                  <a:cubicBezTo>
                    <a:pt x="44" y="35"/>
                    <a:pt x="31" y="28"/>
                    <a:pt x="19" y="20"/>
                  </a:cubicBezTo>
                  <a:cubicBezTo>
                    <a:pt x="13" y="16"/>
                    <a:pt x="8" y="11"/>
                    <a:pt x="3" y="6"/>
                  </a:cubicBezTo>
                  <a:cubicBezTo>
                    <a:pt x="2" y="5"/>
                    <a:pt x="0" y="3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6" y="4"/>
                    <a:pt x="10" y="9"/>
                    <a:pt x="15" y="13"/>
                  </a:cubicBezTo>
                  <a:cubicBezTo>
                    <a:pt x="19" y="16"/>
                    <a:pt x="23" y="18"/>
                    <a:pt x="28" y="20"/>
                  </a:cubicBezTo>
                  <a:close/>
                </a:path>
              </a:pathLst>
            </a:custGeom>
            <a:grpFill/>
            <a:ln w="12700">
              <a:solidFill>
                <a:srgbClr val="FFCC7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097">
              <a:extLst>
                <a:ext uri="{FF2B5EF4-FFF2-40B4-BE49-F238E27FC236}">
                  <a16:creationId xmlns="" xmlns:a16="http://schemas.microsoft.com/office/drawing/2014/main" id="{4CA88075-49D2-4FFB-9DF0-1127C5626AA3}"/>
                </a:ext>
              </a:extLst>
            </p:cNvPr>
            <p:cNvSpPr>
              <a:spLocks/>
            </p:cNvSpPr>
            <p:nvPr/>
          </p:nvSpPr>
          <p:spPr bwMode="auto">
            <a:xfrm>
              <a:off x="73" y="395"/>
              <a:ext cx="106" cy="83"/>
            </a:xfrm>
            <a:custGeom>
              <a:avLst/>
              <a:gdLst>
                <a:gd name="T0" fmla="*/ 53 w 53"/>
                <a:gd name="T1" fmla="*/ 41 h 41"/>
                <a:gd name="T2" fmla="*/ 0 w 53"/>
                <a:gd name="T3" fmla="*/ 2 h 41"/>
                <a:gd name="T4" fmla="*/ 5 w 53"/>
                <a:gd name="T5" fmla="*/ 4 h 41"/>
                <a:gd name="T6" fmla="*/ 38 w 53"/>
                <a:gd name="T7" fmla="*/ 31 h 41"/>
                <a:gd name="T8" fmla="*/ 53 w 53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1">
                  <a:moveTo>
                    <a:pt x="53" y="41"/>
                  </a:moveTo>
                  <a:cubicBezTo>
                    <a:pt x="43" y="41"/>
                    <a:pt x="17" y="21"/>
                    <a:pt x="0" y="2"/>
                  </a:cubicBezTo>
                  <a:cubicBezTo>
                    <a:pt x="3" y="0"/>
                    <a:pt x="4" y="2"/>
                    <a:pt x="5" y="4"/>
                  </a:cubicBezTo>
                  <a:cubicBezTo>
                    <a:pt x="17" y="12"/>
                    <a:pt x="26" y="23"/>
                    <a:pt x="38" y="31"/>
                  </a:cubicBezTo>
                  <a:cubicBezTo>
                    <a:pt x="43" y="35"/>
                    <a:pt x="48" y="38"/>
                    <a:pt x="53" y="41"/>
                  </a:cubicBezTo>
                  <a:close/>
                </a:path>
              </a:pathLst>
            </a:custGeom>
            <a:grpFill/>
            <a:ln w="12700">
              <a:solidFill>
                <a:srgbClr val="FFCC7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098">
              <a:extLst>
                <a:ext uri="{FF2B5EF4-FFF2-40B4-BE49-F238E27FC236}">
                  <a16:creationId xmlns="" xmlns:a16="http://schemas.microsoft.com/office/drawing/2014/main" id="{4AE5E59E-7945-4068-BB2E-F64F083195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" y="381"/>
              <a:ext cx="95" cy="77"/>
            </a:xfrm>
            <a:custGeom>
              <a:avLst/>
              <a:gdLst>
                <a:gd name="T0" fmla="*/ 0 w 47"/>
                <a:gd name="T1" fmla="*/ 0 h 38"/>
                <a:gd name="T2" fmla="*/ 47 w 47"/>
                <a:gd name="T3" fmla="*/ 38 h 38"/>
                <a:gd name="T4" fmla="*/ 0 w 47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38">
                  <a:moveTo>
                    <a:pt x="0" y="0"/>
                  </a:moveTo>
                  <a:cubicBezTo>
                    <a:pt x="15" y="14"/>
                    <a:pt x="31" y="26"/>
                    <a:pt x="47" y="38"/>
                  </a:cubicBezTo>
                  <a:cubicBezTo>
                    <a:pt x="28" y="29"/>
                    <a:pt x="14" y="15"/>
                    <a:pt x="0" y="0"/>
                  </a:cubicBezTo>
                  <a:close/>
                </a:path>
              </a:pathLst>
            </a:custGeom>
            <a:grpFill/>
            <a:ln w="12700">
              <a:solidFill>
                <a:srgbClr val="FFCC7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099">
              <a:extLst>
                <a:ext uri="{FF2B5EF4-FFF2-40B4-BE49-F238E27FC236}">
                  <a16:creationId xmlns="" xmlns:a16="http://schemas.microsoft.com/office/drawing/2014/main" id="{D0F37D55-35B8-432C-B202-D9658C32DBA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" y="308"/>
              <a:ext cx="96" cy="51"/>
            </a:xfrm>
            <a:custGeom>
              <a:avLst/>
              <a:gdLst>
                <a:gd name="T0" fmla="*/ 8 w 48"/>
                <a:gd name="T1" fmla="*/ 9 h 25"/>
                <a:gd name="T2" fmla="*/ 0 w 48"/>
                <a:gd name="T3" fmla="*/ 1 h 25"/>
                <a:gd name="T4" fmla="*/ 1 w 48"/>
                <a:gd name="T5" fmla="*/ 0 h 25"/>
                <a:gd name="T6" fmla="*/ 48 w 48"/>
                <a:gd name="T7" fmla="*/ 25 h 25"/>
                <a:gd name="T8" fmla="*/ 7 w 48"/>
                <a:gd name="T9" fmla="*/ 9 h 25"/>
                <a:gd name="T10" fmla="*/ 8 w 48"/>
                <a:gd name="T11" fmla="*/ 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25">
                  <a:moveTo>
                    <a:pt x="8" y="9"/>
                  </a:moveTo>
                  <a:cubicBezTo>
                    <a:pt x="6" y="6"/>
                    <a:pt x="2" y="4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4" y="12"/>
                    <a:pt x="33" y="15"/>
                    <a:pt x="48" y="25"/>
                  </a:cubicBezTo>
                  <a:cubicBezTo>
                    <a:pt x="34" y="21"/>
                    <a:pt x="20" y="16"/>
                    <a:pt x="7" y="9"/>
                  </a:cubicBezTo>
                  <a:lnTo>
                    <a:pt x="8" y="9"/>
                  </a:lnTo>
                  <a:close/>
                </a:path>
              </a:pathLst>
            </a:custGeom>
            <a:grpFill/>
            <a:ln w="12700">
              <a:solidFill>
                <a:srgbClr val="FFCC7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100">
              <a:extLst>
                <a:ext uri="{FF2B5EF4-FFF2-40B4-BE49-F238E27FC236}">
                  <a16:creationId xmlns="" xmlns:a16="http://schemas.microsoft.com/office/drawing/2014/main" id="{8C070F8A-881F-47F1-8F10-7F0E1674CA0C}"/>
                </a:ext>
              </a:extLst>
            </p:cNvPr>
            <p:cNvSpPr>
              <a:spLocks/>
            </p:cNvSpPr>
            <p:nvPr/>
          </p:nvSpPr>
          <p:spPr bwMode="auto">
            <a:xfrm>
              <a:off x="87" y="458"/>
              <a:ext cx="90" cy="61"/>
            </a:xfrm>
            <a:custGeom>
              <a:avLst/>
              <a:gdLst>
                <a:gd name="T0" fmla="*/ 45 w 45"/>
                <a:gd name="T1" fmla="*/ 29 h 30"/>
                <a:gd name="T2" fmla="*/ 0 w 45"/>
                <a:gd name="T3" fmla="*/ 0 h 30"/>
                <a:gd name="T4" fmla="*/ 14 w 45"/>
                <a:gd name="T5" fmla="*/ 10 h 30"/>
                <a:gd name="T6" fmla="*/ 28 w 45"/>
                <a:gd name="T7" fmla="*/ 20 h 30"/>
                <a:gd name="T8" fmla="*/ 45 w 45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0">
                  <a:moveTo>
                    <a:pt x="45" y="29"/>
                  </a:moveTo>
                  <a:cubicBezTo>
                    <a:pt x="35" y="30"/>
                    <a:pt x="15" y="16"/>
                    <a:pt x="0" y="0"/>
                  </a:cubicBezTo>
                  <a:cubicBezTo>
                    <a:pt x="7" y="2"/>
                    <a:pt x="10" y="7"/>
                    <a:pt x="14" y="10"/>
                  </a:cubicBezTo>
                  <a:cubicBezTo>
                    <a:pt x="19" y="13"/>
                    <a:pt x="24" y="17"/>
                    <a:pt x="28" y="20"/>
                  </a:cubicBezTo>
                  <a:cubicBezTo>
                    <a:pt x="34" y="24"/>
                    <a:pt x="39" y="27"/>
                    <a:pt x="45" y="29"/>
                  </a:cubicBezTo>
                  <a:close/>
                </a:path>
              </a:pathLst>
            </a:custGeom>
            <a:grpFill/>
            <a:ln w="12700">
              <a:solidFill>
                <a:srgbClr val="FFCC7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101">
              <a:extLst>
                <a:ext uri="{FF2B5EF4-FFF2-40B4-BE49-F238E27FC236}">
                  <a16:creationId xmlns="" xmlns:a16="http://schemas.microsoft.com/office/drawing/2014/main" id="{DAF564C3-DD9D-445E-9E2C-AE50DD6F68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" y="389"/>
              <a:ext cx="71" cy="55"/>
            </a:xfrm>
            <a:custGeom>
              <a:avLst/>
              <a:gdLst>
                <a:gd name="T0" fmla="*/ 2 w 35"/>
                <a:gd name="T1" fmla="*/ 0 h 27"/>
                <a:gd name="T2" fmla="*/ 35 w 35"/>
                <a:gd name="T3" fmla="*/ 26 h 27"/>
                <a:gd name="T4" fmla="*/ 34 w 35"/>
                <a:gd name="T5" fmla="*/ 27 h 27"/>
                <a:gd name="T6" fmla="*/ 0 w 35"/>
                <a:gd name="T7" fmla="*/ 1 h 27"/>
                <a:gd name="T8" fmla="*/ 2 w 3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7">
                  <a:moveTo>
                    <a:pt x="2" y="0"/>
                  </a:moveTo>
                  <a:cubicBezTo>
                    <a:pt x="35" y="26"/>
                    <a:pt x="35" y="26"/>
                    <a:pt x="35" y="26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2" y="20"/>
                    <a:pt x="11" y="11"/>
                    <a:pt x="0" y="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 w="12700">
              <a:solidFill>
                <a:srgbClr val="FFCC7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102">
              <a:extLst>
                <a:ext uri="{FF2B5EF4-FFF2-40B4-BE49-F238E27FC236}">
                  <a16:creationId xmlns="" xmlns:a16="http://schemas.microsoft.com/office/drawing/2014/main" id="{51FEBDEC-939F-4E42-955C-C8FA6F0F20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" y="363"/>
              <a:ext cx="55" cy="49"/>
            </a:xfrm>
            <a:custGeom>
              <a:avLst/>
              <a:gdLst>
                <a:gd name="T0" fmla="*/ 26 w 27"/>
                <a:gd name="T1" fmla="*/ 24 h 24"/>
                <a:gd name="T2" fmla="*/ 0 w 27"/>
                <a:gd name="T3" fmla="*/ 0 h 24"/>
                <a:gd name="T4" fmla="*/ 27 w 27"/>
                <a:gd name="T5" fmla="*/ 24 h 24"/>
                <a:gd name="T6" fmla="*/ 26 w 27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4">
                  <a:moveTo>
                    <a:pt x="26" y="24"/>
                  </a:moveTo>
                  <a:cubicBezTo>
                    <a:pt x="17" y="17"/>
                    <a:pt x="8" y="9"/>
                    <a:pt x="0" y="0"/>
                  </a:cubicBezTo>
                  <a:cubicBezTo>
                    <a:pt x="9" y="8"/>
                    <a:pt x="20" y="14"/>
                    <a:pt x="27" y="24"/>
                  </a:cubicBezTo>
                  <a:lnTo>
                    <a:pt x="26" y="24"/>
                  </a:lnTo>
                  <a:close/>
                </a:path>
              </a:pathLst>
            </a:custGeom>
            <a:grpFill/>
            <a:ln w="12700">
              <a:solidFill>
                <a:srgbClr val="FFCC7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03">
              <a:extLst>
                <a:ext uri="{FF2B5EF4-FFF2-40B4-BE49-F238E27FC236}">
                  <a16:creationId xmlns="" xmlns:a16="http://schemas.microsoft.com/office/drawing/2014/main" id="{9A4B43A8-F610-48B3-B133-D789258484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" y="428"/>
              <a:ext cx="57" cy="40"/>
            </a:xfrm>
            <a:custGeom>
              <a:avLst/>
              <a:gdLst>
                <a:gd name="T0" fmla="*/ 1 w 28"/>
                <a:gd name="T1" fmla="*/ 0 h 20"/>
                <a:gd name="T2" fmla="*/ 28 w 28"/>
                <a:gd name="T3" fmla="*/ 19 h 20"/>
                <a:gd name="T4" fmla="*/ 0 w 28"/>
                <a:gd name="T5" fmla="*/ 1 h 20"/>
                <a:gd name="T6" fmla="*/ 1 w 28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0">
                  <a:moveTo>
                    <a:pt x="1" y="0"/>
                  </a:moveTo>
                  <a:cubicBezTo>
                    <a:pt x="10" y="6"/>
                    <a:pt x="17" y="14"/>
                    <a:pt x="28" y="19"/>
                  </a:cubicBezTo>
                  <a:cubicBezTo>
                    <a:pt x="20" y="20"/>
                    <a:pt x="7" y="1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 w="12700">
              <a:solidFill>
                <a:srgbClr val="FFCC7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104">
              <a:extLst>
                <a:ext uri="{FF2B5EF4-FFF2-40B4-BE49-F238E27FC236}">
                  <a16:creationId xmlns="" xmlns:a16="http://schemas.microsoft.com/office/drawing/2014/main" id="{2F8609F8-F0CC-4F45-BD93-8F417D865E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349"/>
              <a:ext cx="58" cy="40"/>
            </a:xfrm>
            <a:custGeom>
              <a:avLst/>
              <a:gdLst>
                <a:gd name="T0" fmla="*/ 0 w 29"/>
                <a:gd name="T1" fmla="*/ 0 h 20"/>
                <a:gd name="T2" fmla="*/ 29 w 29"/>
                <a:gd name="T3" fmla="*/ 20 h 20"/>
                <a:gd name="T4" fmla="*/ 0 w 29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0">
                  <a:moveTo>
                    <a:pt x="0" y="0"/>
                  </a:moveTo>
                  <a:cubicBezTo>
                    <a:pt x="10" y="6"/>
                    <a:pt x="20" y="12"/>
                    <a:pt x="29" y="20"/>
                  </a:cubicBezTo>
                  <a:cubicBezTo>
                    <a:pt x="18" y="16"/>
                    <a:pt x="8" y="9"/>
                    <a:pt x="0" y="0"/>
                  </a:cubicBezTo>
                  <a:close/>
                </a:path>
              </a:pathLst>
            </a:custGeom>
            <a:grpFill/>
            <a:ln w="12700">
              <a:solidFill>
                <a:srgbClr val="FFCC7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105">
              <a:extLst>
                <a:ext uri="{FF2B5EF4-FFF2-40B4-BE49-F238E27FC236}">
                  <a16:creationId xmlns="" xmlns:a16="http://schemas.microsoft.com/office/drawing/2014/main" id="{99DACB33-3B17-4467-AB14-D8EB85D184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" y="379"/>
              <a:ext cx="50" cy="41"/>
            </a:xfrm>
            <a:custGeom>
              <a:avLst/>
              <a:gdLst>
                <a:gd name="T0" fmla="*/ 0 w 25"/>
                <a:gd name="T1" fmla="*/ 0 h 20"/>
                <a:gd name="T2" fmla="*/ 25 w 25"/>
                <a:gd name="T3" fmla="*/ 20 h 20"/>
                <a:gd name="T4" fmla="*/ 0 w 25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0">
                  <a:moveTo>
                    <a:pt x="0" y="0"/>
                  </a:moveTo>
                  <a:cubicBezTo>
                    <a:pt x="9" y="6"/>
                    <a:pt x="18" y="13"/>
                    <a:pt x="25" y="20"/>
                  </a:cubicBezTo>
                  <a:cubicBezTo>
                    <a:pt x="20" y="20"/>
                    <a:pt x="5" y="8"/>
                    <a:pt x="0" y="0"/>
                  </a:cubicBezTo>
                  <a:close/>
                </a:path>
              </a:pathLst>
            </a:custGeom>
            <a:grpFill/>
            <a:ln w="12700">
              <a:solidFill>
                <a:srgbClr val="FFCC7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106">
              <a:extLst>
                <a:ext uri="{FF2B5EF4-FFF2-40B4-BE49-F238E27FC236}">
                  <a16:creationId xmlns="" xmlns:a16="http://schemas.microsoft.com/office/drawing/2014/main" id="{42A28742-666E-4285-905F-10F86AAF8AAB}"/>
                </a:ext>
              </a:extLst>
            </p:cNvPr>
            <p:cNvSpPr>
              <a:spLocks/>
            </p:cNvSpPr>
            <p:nvPr/>
          </p:nvSpPr>
          <p:spPr bwMode="auto">
            <a:xfrm>
              <a:off x="93" y="391"/>
              <a:ext cx="44" cy="41"/>
            </a:xfrm>
            <a:custGeom>
              <a:avLst/>
              <a:gdLst>
                <a:gd name="T0" fmla="*/ 21 w 22"/>
                <a:gd name="T1" fmla="*/ 20 h 20"/>
                <a:gd name="T2" fmla="*/ 0 w 22"/>
                <a:gd name="T3" fmla="*/ 1 h 20"/>
                <a:gd name="T4" fmla="*/ 1 w 22"/>
                <a:gd name="T5" fmla="*/ 0 h 20"/>
                <a:gd name="T6" fmla="*/ 22 w 22"/>
                <a:gd name="T7" fmla="*/ 18 h 20"/>
                <a:gd name="T8" fmla="*/ 21 w 22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21" y="20"/>
                  </a:moveTo>
                  <a:cubicBezTo>
                    <a:pt x="14" y="14"/>
                    <a:pt x="6" y="8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9" y="6"/>
                    <a:pt x="16" y="12"/>
                    <a:pt x="22" y="18"/>
                  </a:cubicBezTo>
                  <a:cubicBezTo>
                    <a:pt x="22" y="19"/>
                    <a:pt x="22" y="19"/>
                    <a:pt x="21" y="20"/>
                  </a:cubicBezTo>
                  <a:close/>
                </a:path>
              </a:pathLst>
            </a:custGeom>
            <a:grpFill/>
            <a:ln w="12700">
              <a:solidFill>
                <a:srgbClr val="FFCC7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107">
              <a:extLst>
                <a:ext uri="{FF2B5EF4-FFF2-40B4-BE49-F238E27FC236}">
                  <a16:creationId xmlns="" xmlns:a16="http://schemas.microsoft.com/office/drawing/2014/main" id="{3C913AD0-778B-4980-BCF4-AB2A9D6ED6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98"/>
              <a:ext cx="35" cy="37"/>
            </a:xfrm>
            <a:custGeom>
              <a:avLst/>
              <a:gdLst>
                <a:gd name="T0" fmla="*/ 0 w 17"/>
                <a:gd name="T1" fmla="*/ 0 h 18"/>
                <a:gd name="T2" fmla="*/ 17 w 17"/>
                <a:gd name="T3" fmla="*/ 18 h 18"/>
                <a:gd name="T4" fmla="*/ 0 w 17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8">
                  <a:moveTo>
                    <a:pt x="0" y="0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0" y="14"/>
                    <a:pt x="4" y="8"/>
                    <a:pt x="0" y="0"/>
                  </a:cubicBezTo>
                  <a:close/>
                </a:path>
              </a:pathLst>
            </a:custGeom>
            <a:grpFill/>
            <a:ln w="12700">
              <a:solidFill>
                <a:srgbClr val="FFCC7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108">
              <a:extLst>
                <a:ext uri="{FF2B5EF4-FFF2-40B4-BE49-F238E27FC236}">
                  <a16:creationId xmlns="" xmlns:a16="http://schemas.microsoft.com/office/drawing/2014/main" id="{9C43C3E7-13B2-454E-A07F-37138137FF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" y="341"/>
              <a:ext cx="32" cy="28"/>
            </a:xfrm>
            <a:custGeom>
              <a:avLst/>
              <a:gdLst>
                <a:gd name="T0" fmla="*/ 16 w 16"/>
                <a:gd name="T1" fmla="*/ 14 h 14"/>
                <a:gd name="T2" fmla="*/ 0 w 16"/>
                <a:gd name="T3" fmla="*/ 0 h 14"/>
                <a:gd name="T4" fmla="*/ 16 w 16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16" y="14"/>
                  </a:moveTo>
                  <a:cubicBezTo>
                    <a:pt x="10" y="10"/>
                    <a:pt x="5" y="5"/>
                    <a:pt x="0" y="0"/>
                  </a:cubicBezTo>
                  <a:cubicBezTo>
                    <a:pt x="7" y="3"/>
                    <a:pt x="13" y="8"/>
                    <a:pt x="16" y="14"/>
                  </a:cubicBezTo>
                  <a:close/>
                </a:path>
              </a:pathLst>
            </a:custGeom>
            <a:grpFill/>
            <a:ln w="12700">
              <a:solidFill>
                <a:srgbClr val="FFCC7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109">
              <a:extLst>
                <a:ext uri="{FF2B5EF4-FFF2-40B4-BE49-F238E27FC236}">
                  <a16:creationId xmlns="" xmlns:a16="http://schemas.microsoft.com/office/drawing/2014/main" id="{CFABB2AC-1A96-4897-B5A2-BE1DDD1383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381"/>
              <a:ext cx="28" cy="23"/>
            </a:xfrm>
            <a:custGeom>
              <a:avLst/>
              <a:gdLst>
                <a:gd name="T0" fmla="*/ 0 w 14"/>
                <a:gd name="T1" fmla="*/ 1 h 11"/>
                <a:gd name="T2" fmla="*/ 14 w 14"/>
                <a:gd name="T3" fmla="*/ 11 h 11"/>
                <a:gd name="T4" fmla="*/ 0 w 14"/>
                <a:gd name="T5" fmla="*/ 0 h 11"/>
                <a:gd name="T6" fmla="*/ 0 w 14"/>
                <a:gd name="T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1">
                  <a:moveTo>
                    <a:pt x="0" y="1"/>
                  </a:moveTo>
                  <a:cubicBezTo>
                    <a:pt x="5" y="3"/>
                    <a:pt x="10" y="6"/>
                    <a:pt x="14" y="11"/>
                  </a:cubicBezTo>
                  <a:cubicBezTo>
                    <a:pt x="8" y="10"/>
                    <a:pt x="3" y="6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12700">
              <a:solidFill>
                <a:srgbClr val="FFCC7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110">
              <a:extLst>
                <a:ext uri="{FF2B5EF4-FFF2-40B4-BE49-F238E27FC236}">
                  <a16:creationId xmlns="" xmlns:a16="http://schemas.microsoft.com/office/drawing/2014/main" id="{34D3448F-DAAB-4AD7-8997-69401A47C5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284"/>
              <a:ext cx="29" cy="27"/>
            </a:xfrm>
            <a:custGeom>
              <a:avLst/>
              <a:gdLst>
                <a:gd name="T0" fmla="*/ 13 w 14"/>
                <a:gd name="T1" fmla="*/ 13 h 13"/>
                <a:gd name="T2" fmla="*/ 0 w 14"/>
                <a:gd name="T3" fmla="*/ 0 h 13"/>
                <a:gd name="T4" fmla="*/ 14 w 14"/>
                <a:gd name="T5" fmla="*/ 12 h 13"/>
                <a:gd name="T6" fmla="*/ 13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13" y="13"/>
                  </a:moveTo>
                  <a:cubicBezTo>
                    <a:pt x="7" y="10"/>
                    <a:pt x="3" y="5"/>
                    <a:pt x="0" y="0"/>
                  </a:cubicBezTo>
                  <a:cubicBezTo>
                    <a:pt x="6" y="2"/>
                    <a:pt x="9" y="8"/>
                    <a:pt x="14" y="12"/>
                  </a:cubicBezTo>
                  <a:cubicBezTo>
                    <a:pt x="13" y="12"/>
                    <a:pt x="13" y="13"/>
                    <a:pt x="13" y="13"/>
                  </a:cubicBezTo>
                  <a:close/>
                </a:path>
              </a:pathLst>
            </a:custGeom>
            <a:grpFill/>
            <a:ln w="12700">
              <a:solidFill>
                <a:srgbClr val="FFCC7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111">
              <a:extLst>
                <a:ext uri="{FF2B5EF4-FFF2-40B4-BE49-F238E27FC236}">
                  <a16:creationId xmlns="" xmlns:a16="http://schemas.microsoft.com/office/drawing/2014/main" id="{53E7B407-FE41-4C3E-BB08-6C2D854AD9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" y="317"/>
              <a:ext cx="26" cy="26"/>
            </a:xfrm>
            <a:custGeom>
              <a:avLst/>
              <a:gdLst>
                <a:gd name="T0" fmla="*/ 13 w 13"/>
                <a:gd name="T1" fmla="*/ 13 h 13"/>
                <a:gd name="T2" fmla="*/ 0 w 13"/>
                <a:gd name="T3" fmla="*/ 0 h 13"/>
                <a:gd name="T4" fmla="*/ 13 w 13"/>
                <a:gd name="T5" fmla="*/ 12 h 13"/>
                <a:gd name="T6" fmla="*/ 13 w 13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3">
                  <a:moveTo>
                    <a:pt x="13" y="13"/>
                  </a:moveTo>
                  <a:cubicBezTo>
                    <a:pt x="7" y="10"/>
                    <a:pt x="3" y="6"/>
                    <a:pt x="0" y="0"/>
                  </a:cubicBezTo>
                  <a:cubicBezTo>
                    <a:pt x="5" y="2"/>
                    <a:pt x="7" y="4"/>
                    <a:pt x="13" y="12"/>
                  </a:cubicBezTo>
                  <a:lnTo>
                    <a:pt x="13" y="13"/>
                  </a:lnTo>
                  <a:close/>
                </a:path>
              </a:pathLst>
            </a:custGeom>
            <a:grpFill/>
            <a:ln w="12700">
              <a:solidFill>
                <a:srgbClr val="FFCC7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112">
              <a:extLst>
                <a:ext uri="{FF2B5EF4-FFF2-40B4-BE49-F238E27FC236}">
                  <a16:creationId xmlns="" xmlns:a16="http://schemas.microsoft.com/office/drawing/2014/main" id="{BBB8F25A-BCEA-429B-B0BD-B7654F019F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" y="353"/>
              <a:ext cx="24" cy="22"/>
            </a:xfrm>
            <a:custGeom>
              <a:avLst/>
              <a:gdLst>
                <a:gd name="T0" fmla="*/ 0 w 12"/>
                <a:gd name="T1" fmla="*/ 0 h 11"/>
                <a:gd name="T2" fmla="*/ 12 w 12"/>
                <a:gd name="T3" fmla="*/ 11 h 11"/>
                <a:gd name="T4" fmla="*/ 0 w 12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1">
                  <a:moveTo>
                    <a:pt x="0" y="0"/>
                  </a:moveTo>
                  <a:cubicBezTo>
                    <a:pt x="5" y="3"/>
                    <a:pt x="9" y="7"/>
                    <a:pt x="12" y="11"/>
                  </a:cubicBezTo>
                  <a:cubicBezTo>
                    <a:pt x="7" y="9"/>
                    <a:pt x="3" y="5"/>
                    <a:pt x="0" y="0"/>
                  </a:cubicBezTo>
                  <a:close/>
                </a:path>
              </a:pathLst>
            </a:custGeom>
            <a:grpFill/>
            <a:ln w="12700">
              <a:solidFill>
                <a:srgbClr val="FFCC7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113">
              <a:extLst>
                <a:ext uri="{FF2B5EF4-FFF2-40B4-BE49-F238E27FC236}">
                  <a16:creationId xmlns="" xmlns:a16="http://schemas.microsoft.com/office/drawing/2014/main" id="{F6E3200F-99DA-4862-9790-F9B2EAA2F2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" y="412"/>
              <a:ext cx="24" cy="16"/>
            </a:xfrm>
            <a:custGeom>
              <a:avLst/>
              <a:gdLst>
                <a:gd name="T0" fmla="*/ 0 w 12"/>
                <a:gd name="T1" fmla="*/ 0 h 8"/>
                <a:gd name="T2" fmla="*/ 12 w 12"/>
                <a:gd name="T3" fmla="*/ 8 h 8"/>
                <a:gd name="T4" fmla="*/ 0 w 12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cubicBezTo>
                    <a:pt x="5" y="1"/>
                    <a:pt x="8" y="5"/>
                    <a:pt x="12" y="8"/>
                  </a:cubicBezTo>
                  <a:cubicBezTo>
                    <a:pt x="7" y="7"/>
                    <a:pt x="2" y="5"/>
                    <a:pt x="0" y="0"/>
                  </a:cubicBezTo>
                  <a:close/>
                </a:path>
              </a:pathLst>
            </a:custGeom>
            <a:grpFill/>
            <a:ln w="12700">
              <a:solidFill>
                <a:srgbClr val="FFCC7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114">
              <a:extLst>
                <a:ext uri="{FF2B5EF4-FFF2-40B4-BE49-F238E27FC236}">
                  <a16:creationId xmlns="" xmlns:a16="http://schemas.microsoft.com/office/drawing/2014/main" id="{BC2DD303-62A0-4E19-B4D5-9733152C97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" y="337"/>
              <a:ext cx="16" cy="12"/>
            </a:xfrm>
            <a:custGeom>
              <a:avLst/>
              <a:gdLst>
                <a:gd name="T0" fmla="*/ 1 w 8"/>
                <a:gd name="T1" fmla="*/ 0 h 6"/>
                <a:gd name="T2" fmla="*/ 8 w 8"/>
                <a:gd name="T3" fmla="*/ 6 h 6"/>
                <a:gd name="T4" fmla="*/ 0 w 8"/>
                <a:gd name="T5" fmla="*/ 1 h 6"/>
                <a:gd name="T6" fmla="*/ 1 w 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1" y="0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4" y="6"/>
                    <a:pt x="2" y="4"/>
                    <a:pt x="0" y="1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 w="12700">
              <a:solidFill>
                <a:srgbClr val="FFCC7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115">
              <a:extLst>
                <a:ext uri="{FF2B5EF4-FFF2-40B4-BE49-F238E27FC236}">
                  <a16:creationId xmlns="" xmlns:a16="http://schemas.microsoft.com/office/drawing/2014/main" id="{49C0F6AB-5729-4CED-A79A-4060F9D75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" y="428"/>
              <a:ext cx="17" cy="14"/>
            </a:xfrm>
            <a:custGeom>
              <a:avLst/>
              <a:gdLst>
                <a:gd name="T0" fmla="*/ 0 w 8"/>
                <a:gd name="T1" fmla="*/ 0 h 7"/>
                <a:gd name="T2" fmla="*/ 8 w 8"/>
                <a:gd name="T3" fmla="*/ 7 h 7"/>
                <a:gd name="T4" fmla="*/ 0 w 8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0" y="0"/>
                  </a:moveTo>
                  <a:cubicBezTo>
                    <a:pt x="4" y="1"/>
                    <a:pt x="7" y="3"/>
                    <a:pt x="8" y="7"/>
                  </a:cubicBezTo>
                  <a:cubicBezTo>
                    <a:pt x="5" y="6"/>
                    <a:pt x="2" y="3"/>
                    <a:pt x="0" y="0"/>
                  </a:cubicBezTo>
                  <a:close/>
                </a:path>
              </a:pathLst>
            </a:custGeom>
            <a:grpFill/>
            <a:ln w="12700">
              <a:solidFill>
                <a:srgbClr val="FFCC7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116">
              <a:extLst>
                <a:ext uri="{FF2B5EF4-FFF2-40B4-BE49-F238E27FC236}">
                  <a16:creationId xmlns="" xmlns:a16="http://schemas.microsoft.com/office/drawing/2014/main" id="{6644E367-24B8-4EB6-9350-32C59C46C69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" y="454"/>
              <a:ext cx="10" cy="12"/>
            </a:xfrm>
            <a:custGeom>
              <a:avLst/>
              <a:gdLst>
                <a:gd name="T0" fmla="*/ 5 w 5"/>
                <a:gd name="T1" fmla="*/ 4 h 6"/>
                <a:gd name="T2" fmla="*/ 3 w 5"/>
                <a:gd name="T3" fmla="*/ 6 h 6"/>
                <a:gd name="T4" fmla="*/ 0 w 5"/>
                <a:gd name="T5" fmla="*/ 1 h 6"/>
                <a:gd name="T6" fmla="*/ 5 w 5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5" y="4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0"/>
                    <a:pt x="4" y="2"/>
                    <a:pt x="5" y="4"/>
                  </a:cubicBezTo>
                  <a:close/>
                </a:path>
              </a:pathLst>
            </a:custGeom>
            <a:grpFill/>
            <a:ln w="12700">
              <a:solidFill>
                <a:srgbClr val="FFCC7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117">
              <a:extLst>
                <a:ext uri="{FF2B5EF4-FFF2-40B4-BE49-F238E27FC236}">
                  <a16:creationId xmlns="" xmlns:a16="http://schemas.microsoft.com/office/drawing/2014/main" id="{E8CBC186-3165-4CF1-A132-2EC7DD5FBD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" y="341"/>
              <a:ext cx="15" cy="16"/>
            </a:xfrm>
            <a:custGeom>
              <a:avLst/>
              <a:gdLst>
                <a:gd name="T0" fmla="*/ 7 w 7"/>
                <a:gd name="T1" fmla="*/ 8 h 8"/>
                <a:gd name="T2" fmla="*/ 0 w 7"/>
                <a:gd name="T3" fmla="*/ 1 h 8"/>
                <a:gd name="T4" fmla="*/ 0 w 7"/>
                <a:gd name="T5" fmla="*/ 0 h 8"/>
                <a:gd name="T6" fmla="*/ 7 w 7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7" y="8"/>
                  </a:moveTo>
                  <a:cubicBezTo>
                    <a:pt x="4" y="6"/>
                    <a:pt x="1" y="4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"/>
                    <a:pt x="6" y="4"/>
                    <a:pt x="7" y="8"/>
                  </a:cubicBezTo>
                  <a:close/>
                </a:path>
              </a:pathLst>
            </a:custGeom>
            <a:grpFill/>
            <a:ln w="12700">
              <a:solidFill>
                <a:srgbClr val="FFCC7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118">
              <a:extLst>
                <a:ext uri="{FF2B5EF4-FFF2-40B4-BE49-F238E27FC236}">
                  <a16:creationId xmlns="" xmlns:a16="http://schemas.microsoft.com/office/drawing/2014/main" id="{F39A57A2-53AD-4147-BC97-FC728102B7A1}"/>
                </a:ext>
              </a:extLst>
            </p:cNvPr>
            <p:cNvSpPr>
              <a:spLocks/>
            </p:cNvSpPr>
            <p:nvPr/>
          </p:nvSpPr>
          <p:spPr bwMode="auto">
            <a:xfrm>
              <a:off x="79" y="383"/>
              <a:ext cx="16" cy="10"/>
            </a:xfrm>
            <a:custGeom>
              <a:avLst/>
              <a:gdLst>
                <a:gd name="T0" fmla="*/ 7 w 8"/>
                <a:gd name="T1" fmla="*/ 5 h 5"/>
                <a:gd name="T2" fmla="*/ 0 w 8"/>
                <a:gd name="T3" fmla="*/ 0 h 5"/>
                <a:gd name="T4" fmla="*/ 8 w 8"/>
                <a:gd name="T5" fmla="*/ 4 h 5"/>
                <a:gd name="T6" fmla="*/ 7 w 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5">
                  <a:moveTo>
                    <a:pt x="7" y="5"/>
                  </a:moveTo>
                  <a:cubicBezTo>
                    <a:pt x="4" y="5"/>
                    <a:pt x="1" y="3"/>
                    <a:pt x="0" y="0"/>
                  </a:cubicBezTo>
                  <a:cubicBezTo>
                    <a:pt x="3" y="0"/>
                    <a:pt x="6" y="2"/>
                    <a:pt x="8" y="4"/>
                  </a:cubicBezTo>
                  <a:lnTo>
                    <a:pt x="7" y="5"/>
                  </a:lnTo>
                  <a:close/>
                </a:path>
              </a:pathLst>
            </a:custGeom>
            <a:grpFill/>
            <a:ln w="12700">
              <a:solidFill>
                <a:srgbClr val="FFCC7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119">
              <a:extLst>
                <a:ext uri="{FF2B5EF4-FFF2-40B4-BE49-F238E27FC236}">
                  <a16:creationId xmlns="" xmlns:a16="http://schemas.microsoft.com/office/drawing/2014/main" id="{F9872D3E-300D-44FE-9246-AAB38DDE68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373"/>
              <a:ext cx="12" cy="10"/>
            </a:xfrm>
            <a:custGeom>
              <a:avLst/>
              <a:gdLst>
                <a:gd name="T0" fmla="*/ 6 w 6"/>
                <a:gd name="T1" fmla="*/ 4 h 5"/>
                <a:gd name="T2" fmla="*/ 0 w 6"/>
                <a:gd name="T3" fmla="*/ 1 h 5"/>
                <a:gd name="T4" fmla="*/ 6 w 6"/>
                <a:gd name="T5" fmla="*/ 5 h 5"/>
                <a:gd name="T6" fmla="*/ 6 w 6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6" y="4"/>
                  </a:moveTo>
                  <a:cubicBezTo>
                    <a:pt x="3" y="5"/>
                    <a:pt x="1" y="3"/>
                    <a:pt x="0" y="1"/>
                  </a:cubicBezTo>
                  <a:cubicBezTo>
                    <a:pt x="4" y="0"/>
                    <a:pt x="4" y="3"/>
                    <a:pt x="6" y="5"/>
                  </a:cubicBezTo>
                  <a:lnTo>
                    <a:pt x="6" y="4"/>
                  </a:lnTo>
                  <a:close/>
                </a:path>
              </a:pathLst>
            </a:custGeom>
            <a:grpFill/>
            <a:ln w="12700">
              <a:solidFill>
                <a:srgbClr val="FFCC7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120">
              <a:extLst>
                <a:ext uri="{FF2B5EF4-FFF2-40B4-BE49-F238E27FC236}">
                  <a16:creationId xmlns="" xmlns:a16="http://schemas.microsoft.com/office/drawing/2014/main" id="{F9531079-E6A4-4ED3-9474-D39B2065A8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" y="357"/>
              <a:ext cx="12" cy="10"/>
            </a:xfrm>
            <a:custGeom>
              <a:avLst/>
              <a:gdLst>
                <a:gd name="T0" fmla="*/ 0 w 6"/>
                <a:gd name="T1" fmla="*/ 0 h 5"/>
                <a:gd name="T2" fmla="*/ 6 w 6"/>
                <a:gd name="T3" fmla="*/ 3 h 5"/>
                <a:gd name="T4" fmla="*/ 0 w 6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cubicBezTo>
                    <a:pt x="2" y="0"/>
                    <a:pt x="5" y="1"/>
                    <a:pt x="6" y="3"/>
                  </a:cubicBezTo>
                  <a:cubicBezTo>
                    <a:pt x="2" y="5"/>
                    <a:pt x="2" y="2"/>
                    <a:pt x="0" y="0"/>
                  </a:cubicBezTo>
                  <a:close/>
                </a:path>
              </a:pathLst>
            </a:custGeom>
            <a:grpFill/>
            <a:ln w="12700">
              <a:solidFill>
                <a:srgbClr val="FFCC7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121">
              <a:extLst>
                <a:ext uri="{FF2B5EF4-FFF2-40B4-BE49-F238E27FC236}">
                  <a16:creationId xmlns="" xmlns:a16="http://schemas.microsoft.com/office/drawing/2014/main" id="{2276CEA6-0F35-4BAA-B087-B3978276C7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" y="280"/>
              <a:ext cx="12" cy="6"/>
            </a:xfrm>
            <a:custGeom>
              <a:avLst/>
              <a:gdLst>
                <a:gd name="T0" fmla="*/ 6 w 6"/>
                <a:gd name="T1" fmla="*/ 3 h 3"/>
                <a:gd name="T2" fmla="*/ 2 w 6"/>
                <a:gd name="T3" fmla="*/ 2 h 3"/>
                <a:gd name="T4" fmla="*/ 1 w 6"/>
                <a:gd name="T5" fmla="*/ 0 h 3"/>
                <a:gd name="T6" fmla="*/ 3 w 6"/>
                <a:gd name="T7" fmla="*/ 1 h 3"/>
                <a:gd name="T8" fmla="*/ 5 w 6"/>
                <a:gd name="T9" fmla="*/ 3 h 3"/>
                <a:gd name="T10" fmla="*/ 6 w 6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6" y="3"/>
                  </a:moveTo>
                  <a:cubicBezTo>
                    <a:pt x="4" y="3"/>
                    <a:pt x="3" y="3"/>
                    <a:pt x="2" y="2"/>
                  </a:cubicBezTo>
                  <a:cubicBezTo>
                    <a:pt x="1" y="2"/>
                    <a:pt x="0" y="1"/>
                    <a:pt x="1" y="0"/>
                  </a:cubicBezTo>
                  <a:cubicBezTo>
                    <a:pt x="1" y="0"/>
                    <a:pt x="3" y="0"/>
                    <a:pt x="3" y="1"/>
                  </a:cubicBezTo>
                  <a:cubicBezTo>
                    <a:pt x="4" y="1"/>
                    <a:pt x="5" y="2"/>
                    <a:pt x="5" y="3"/>
                  </a:cubicBezTo>
                  <a:lnTo>
                    <a:pt x="6" y="3"/>
                  </a:lnTo>
                  <a:close/>
                </a:path>
              </a:pathLst>
            </a:custGeom>
            <a:grpFill/>
            <a:ln w="12700">
              <a:solidFill>
                <a:srgbClr val="FFCC7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122">
              <a:extLst>
                <a:ext uri="{FF2B5EF4-FFF2-40B4-BE49-F238E27FC236}">
                  <a16:creationId xmlns="" xmlns:a16="http://schemas.microsoft.com/office/drawing/2014/main" id="{6262EC09-56D8-4065-9A0C-7B27C6BD8686}"/>
                </a:ext>
              </a:extLst>
            </p:cNvPr>
            <p:cNvSpPr>
              <a:spLocks/>
            </p:cNvSpPr>
            <p:nvPr/>
          </p:nvSpPr>
          <p:spPr bwMode="auto">
            <a:xfrm>
              <a:off x="85" y="359"/>
              <a:ext cx="6" cy="8"/>
            </a:xfrm>
            <a:custGeom>
              <a:avLst/>
              <a:gdLst>
                <a:gd name="T0" fmla="*/ 3 w 3"/>
                <a:gd name="T1" fmla="*/ 3 h 4"/>
                <a:gd name="T2" fmla="*/ 2 w 3"/>
                <a:gd name="T3" fmla="*/ 4 h 4"/>
                <a:gd name="T4" fmla="*/ 0 w 3"/>
                <a:gd name="T5" fmla="*/ 1 h 4"/>
                <a:gd name="T6" fmla="*/ 1 w 3"/>
                <a:gd name="T7" fmla="*/ 1 h 4"/>
                <a:gd name="T8" fmla="*/ 3 w 3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3"/>
                  </a:moveTo>
                  <a:cubicBezTo>
                    <a:pt x="3" y="3"/>
                    <a:pt x="2" y="4"/>
                    <a:pt x="2" y="4"/>
                  </a:cubicBezTo>
                  <a:cubicBezTo>
                    <a:pt x="1" y="3"/>
                    <a:pt x="0" y="3"/>
                    <a:pt x="0" y="1"/>
                  </a:cubicBezTo>
                  <a:cubicBezTo>
                    <a:pt x="0" y="1"/>
                    <a:pt x="1" y="0"/>
                    <a:pt x="1" y="1"/>
                  </a:cubicBezTo>
                  <a:cubicBezTo>
                    <a:pt x="2" y="1"/>
                    <a:pt x="3" y="2"/>
                    <a:pt x="3" y="3"/>
                  </a:cubicBezTo>
                  <a:close/>
                </a:path>
              </a:pathLst>
            </a:custGeom>
            <a:grpFill/>
            <a:ln w="12700">
              <a:solidFill>
                <a:srgbClr val="FFCC7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123">
              <a:extLst>
                <a:ext uri="{FF2B5EF4-FFF2-40B4-BE49-F238E27FC236}">
                  <a16:creationId xmlns="" xmlns:a16="http://schemas.microsoft.com/office/drawing/2014/main" id="{2BE13135-0176-4923-8CCE-B7C0AC44C1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414"/>
              <a:ext cx="167" cy="85"/>
            </a:xfrm>
            <a:custGeom>
              <a:avLst/>
              <a:gdLst>
                <a:gd name="T0" fmla="*/ 18 w 83"/>
                <a:gd name="T1" fmla="*/ 35 h 42"/>
                <a:gd name="T2" fmla="*/ 0 w 83"/>
                <a:gd name="T3" fmla="*/ 42 h 42"/>
                <a:gd name="T4" fmla="*/ 26 w 83"/>
                <a:gd name="T5" fmla="*/ 27 h 42"/>
                <a:gd name="T6" fmla="*/ 54 w 83"/>
                <a:gd name="T7" fmla="*/ 13 h 42"/>
                <a:gd name="T8" fmla="*/ 83 w 83"/>
                <a:gd name="T9" fmla="*/ 0 h 42"/>
                <a:gd name="T10" fmla="*/ 78 w 83"/>
                <a:gd name="T11" fmla="*/ 5 h 42"/>
                <a:gd name="T12" fmla="*/ 24 w 83"/>
                <a:gd name="T13" fmla="*/ 31 h 42"/>
                <a:gd name="T14" fmla="*/ 22 w 83"/>
                <a:gd name="T15" fmla="*/ 34 h 42"/>
                <a:gd name="T16" fmla="*/ 18 w 83"/>
                <a:gd name="T17" fmla="*/ 3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42">
                  <a:moveTo>
                    <a:pt x="18" y="35"/>
                  </a:moveTo>
                  <a:cubicBezTo>
                    <a:pt x="12" y="36"/>
                    <a:pt x="7" y="41"/>
                    <a:pt x="0" y="42"/>
                  </a:cubicBezTo>
                  <a:cubicBezTo>
                    <a:pt x="7" y="35"/>
                    <a:pt x="18" y="32"/>
                    <a:pt x="26" y="27"/>
                  </a:cubicBezTo>
                  <a:cubicBezTo>
                    <a:pt x="35" y="23"/>
                    <a:pt x="45" y="18"/>
                    <a:pt x="54" y="13"/>
                  </a:cubicBezTo>
                  <a:cubicBezTo>
                    <a:pt x="64" y="8"/>
                    <a:pt x="73" y="3"/>
                    <a:pt x="83" y="0"/>
                  </a:cubicBezTo>
                  <a:cubicBezTo>
                    <a:pt x="82" y="4"/>
                    <a:pt x="80" y="5"/>
                    <a:pt x="78" y="5"/>
                  </a:cubicBezTo>
                  <a:cubicBezTo>
                    <a:pt x="59" y="13"/>
                    <a:pt x="42" y="23"/>
                    <a:pt x="24" y="31"/>
                  </a:cubicBezTo>
                  <a:cubicBezTo>
                    <a:pt x="23" y="32"/>
                    <a:pt x="23" y="33"/>
                    <a:pt x="22" y="34"/>
                  </a:cubicBezTo>
                  <a:lnTo>
                    <a:pt x="18" y="35"/>
                  </a:lnTo>
                  <a:close/>
                </a:path>
              </a:pathLst>
            </a:custGeom>
            <a:grpFill/>
            <a:ln w="12700">
              <a:solidFill>
                <a:srgbClr val="FFCC7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124">
              <a:extLst>
                <a:ext uri="{FF2B5EF4-FFF2-40B4-BE49-F238E27FC236}">
                  <a16:creationId xmlns="" xmlns:a16="http://schemas.microsoft.com/office/drawing/2014/main" id="{63B9CEF3-1266-447B-8E8A-486C587824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" y="470"/>
              <a:ext cx="68" cy="33"/>
            </a:xfrm>
            <a:custGeom>
              <a:avLst/>
              <a:gdLst>
                <a:gd name="T0" fmla="*/ 34 w 34"/>
                <a:gd name="T1" fmla="*/ 0 h 16"/>
                <a:gd name="T2" fmla="*/ 29 w 34"/>
                <a:gd name="T3" fmla="*/ 4 h 16"/>
                <a:gd name="T4" fmla="*/ 28 w 34"/>
                <a:gd name="T5" fmla="*/ 9 h 16"/>
                <a:gd name="T6" fmla="*/ 13 w 34"/>
                <a:gd name="T7" fmla="*/ 14 h 16"/>
                <a:gd name="T8" fmla="*/ 0 w 34"/>
                <a:gd name="T9" fmla="*/ 15 h 16"/>
                <a:gd name="T10" fmla="*/ 34 w 34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6">
                  <a:moveTo>
                    <a:pt x="34" y="0"/>
                  </a:moveTo>
                  <a:cubicBezTo>
                    <a:pt x="33" y="4"/>
                    <a:pt x="31" y="4"/>
                    <a:pt x="29" y="4"/>
                  </a:cubicBezTo>
                  <a:cubicBezTo>
                    <a:pt x="25" y="6"/>
                    <a:pt x="30" y="8"/>
                    <a:pt x="28" y="9"/>
                  </a:cubicBezTo>
                  <a:cubicBezTo>
                    <a:pt x="23" y="12"/>
                    <a:pt x="17" y="16"/>
                    <a:pt x="13" y="14"/>
                  </a:cubicBezTo>
                  <a:cubicBezTo>
                    <a:pt x="8" y="12"/>
                    <a:pt x="5" y="15"/>
                    <a:pt x="0" y="15"/>
                  </a:cubicBezTo>
                  <a:cubicBezTo>
                    <a:pt x="9" y="9"/>
                    <a:pt x="28" y="0"/>
                    <a:pt x="34" y="0"/>
                  </a:cubicBezTo>
                  <a:close/>
                </a:path>
              </a:pathLst>
            </a:custGeom>
            <a:grpFill/>
            <a:ln w="12700">
              <a:solidFill>
                <a:srgbClr val="FFCC7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125">
              <a:extLst>
                <a:ext uri="{FF2B5EF4-FFF2-40B4-BE49-F238E27FC236}">
                  <a16:creationId xmlns="" xmlns:a16="http://schemas.microsoft.com/office/drawing/2014/main" id="{59BD3760-8F07-42ED-A12C-669EA1A43A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" y="444"/>
              <a:ext cx="113" cy="55"/>
            </a:xfrm>
            <a:custGeom>
              <a:avLst/>
              <a:gdLst>
                <a:gd name="T0" fmla="*/ 4 w 56"/>
                <a:gd name="T1" fmla="*/ 20 h 27"/>
                <a:gd name="T2" fmla="*/ 8 w 56"/>
                <a:gd name="T3" fmla="*/ 19 h 27"/>
                <a:gd name="T4" fmla="*/ 46 w 56"/>
                <a:gd name="T5" fmla="*/ 3 h 27"/>
                <a:gd name="T6" fmla="*/ 56 w 56"/>
                <a:gd name="T7" fmla="*/ 0 h 27"/>
                <a:gd name="T8" fmla="*/ 49 w 56"/>
                <a:gd name="T9" fmla="*/ 6 h 27"/>
                <a:gd name="T10" fmla="*/ 21 w 56"/>
                <a:gd name="T11" fmla="*/ 18 h 27"/>
                <a:gd name="T12" fmla="*/ 5 w 56"/>
                <a:gd name="T13" fmla="*/ 25 h 27"/>
                <a:gd name="T14" fmla="*/ 1 w 56"/>
                <a:gd name="T15" fmla="*/ 25 h 27"/>
                <a:gd name="T16" fmla="*/ 3 w 56"/>
                <a:gd name="T17" fmla="*/ 22 h 27"/>
                <a:gd name="T18" fmla="*/ 4 w 56"/>
                <a:gd name="T19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27">
                  <a:moveTo>
                    <a:pt x="4" y="20"/>
                  </a:moveTo>
                  <a:cubicBezTo>
                    <a:pt x="8" y="19"/>
                    <a:pt x="8" y="19"/>
                    <a:pt x="8" y="19"/>
                  </a:cubicBezTo>
                  <a:cubicBezTo>
                    <a:pt x="21" y="16"/>
                    <a:pt x="34" y="9"/>
                    <a:pt x="46" y="3"/>
                  </a:cubicBezTo>
                  <a:cubicBezTo>
                    <a:pt x="49" y="2"/>
                    <a:pt x="53" y="1"/>
                    <a:pt x="56" y="0"/>
                  </a:cubicBezTo>
                  <a:cubicBezTo>
                    <a:pt x="54" y="4"/>
                    <a:pt x="51" y="5"/>
                    <a:pt x="49" y="6"/>
                  </a:cubicBezTo>
                  <a:cubicBezTo>
                    <a:pt x="40" y="10"/>
                    <a:pt x="30" y="14"/>
                    <a:pt x="21" y="18"/>
                  </a:cubicBezTo>
                  <a:cubicBezTo>
                    <a:pt x="15" y="19"/>
                    <a:pt x="10" y="22"/>
                    <a:pt x="5" y="25"/>
                  </a:cubicBezTo>
                  <a:cubicBezTo>
                    <a:pt x="4" y="26"/>
                    <a:pt x="2" y="27"/>
                    <a:pt x="1" y="25"/>
                  </a:cubicBezTo>
                  <a:cubicBezTo>
                    <a:pt x="0" y="24"/>
                    <a:pt x="2" y="23"/>
                    <a:pt x="3" y="22"/>
                  </a:cubicBezTo>
                  <a:cubicBezTo>
                    <a:pt x="3" y="21"/>
                    <a:pt x="4" y="21"/>
                    <a:pt x="4" y="20"/>
                  </a:cubicBezTo>
                  <a:close/>
                </a:path>
              </a:pathLst>
            </a:custGeom>
            <a:grpFill/>
            <a:ln w="12700">
              <a:solidFill>
                <a:srgbClr val="FFCC7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126">
              <a:extLst>
                <a:ext uri="{FF2B5EF4-FFF2-40B4-BE49-F238E27FC236}">
                  <a16:creationId xmlns="" xmlns:a16="http://schemas.microsoft.com/office/drawing/2014/main" id="{2801D7DD-41A4-4D36-AC93-CB615E8E73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" y="385"/>
              <a:ext cx="84" cy="43"/>
            </a:xfrm>
            <a:custGeom>
              <a:avLst/>
              <a:gdLst>
                <a:gd name="T0" fmla="*/ 42 w 42"/>
                <a:gd name="T1" fmla="*/ 0 h 21"/>
                <a:gd name="T2" fmla="*/ 0 w 42"/>
                <a:gd name="T3" fmla="*/ 21 h 21"/>
                <a:gd name="T4" fmla="*/ 1 w 42"/>
                <a:gd name="T5" fmla="*/ 19 h 21"/>
                <a:gd name="T6" fmla="*/ 38 w 42"/>
                <a:gd name="T7" fmla="*/ 1 h 21"/>
                <a:gd name="T8" fmla="*/ 42 w 42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1">
                  <a:moveTo>
                    <a:pt x="42" y="0"/>
                  </a:moveTo>
                  <a:cubicBezTo>
                    <a:pt x="29" y="9"/>
                    <a:pt x="15" y="16"/>
                    <a:pt x="0" y="21"/>
                  </a:cubicBezTo>
                  <a:cubicBezTo>
                    <a:pt x="0" y="20"/>
                    <a:pt x="0" y="20"/>
                    <a:pt x="1" y="19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9" y="0"/>
                    <a:pt x="41" y="0"/>
                    <a:pt x="42" y="0"/>
                  </a:cubicBezTo>
                  <a:close/>
                </a:path>
              </a:pathLst>
            </a:custGeom>
            <a:grpFill/>
            <a:ln w="12700">
              <a:solidFill>
                <a:srgbClr val="FFCC7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127">
              <a:extLst>
                <a:ext uri="{FF2B5EF4-FFF2-40B4-BE49-F238E27FC236}">
                  <a16:creationId xmlns="" xmlns:a16="http://schemas.microsoft.com/office/drawing/2014/main" id="{8CF10A36-26AC-462A-ABF7-C3C365C5317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" y="361"/>
              <a:ext cx="52" cy="28"/>
            </a:xfrm>
            <a:custGeom>
              <a:avLst/>
              <a:gdLst>
                <a:gd name="T0" fmla="*/ 5 w 26"/>
                <a:gd name="T1" fmla="*/ 7 h 14"/>
                <a:gd name="T2" fmla="*/ 25 w 26"/>
                <a:gd name="T3" fmla="*/ 0 h 14"/>
                <a:gd name="T4" fmla="*/ 26 w 26"/>
                <a:gd name="T5" fmla="*/ 2 h 14"/>
                <a:gd name="T6" fmla="*/ 0 w 26"/>
                <a:gd name="T7" fmla="*/ 14 h 14"/>
                <a:gd name="T8" fmla="*/ 5 w 26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4">
                  <a:moveTo>
                    <a:pt x="5" y="7"/>
                  </a:moveTo>
                  <a:cubicBezTo>
                    <a:pt x="12" y="6"/>
                    <a:pt x="18" y="0"/>
                    <a:pt x="25" y="0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0"/>
                    <a:pt x="4" y="9"/>
                    <a:pt x="5" y="7"/>
                  </a:cubicBezTo>
                  <a:close/>
                </a:path>
              </a:pathLst>
            </a:custGeom>
            <a:grpFill/>
            <a:ln w="12700">
              <a:solidFill>
                <a:srgbClr val="FFCC7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128">
              <a:extLst>
                <a:ext uri="{FF2B5EF4-FFF2-40B4-BE49-F238E27FC236}">
                  <a16:creationId xmlns="" xmlns:a16="http://schemas.microsoft.com/office/drawing/2014/main" id="{130524B1-6069-44EF-80C3-7AB61AB4FBD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" y="361"/>
              <a:ext cx="57" cy="24"/>
            </a:xfrm>
            <a:custGeom>
              <a:avLst/>
              <a:gdLst>
                <a:gd name="T0" fmla="*/ 0 w 28"/>
                <a:gd name="T1" fmla="*/ 12 h 12"/>
                <a:gd name="T2" fmla="*/ 28 w 28"/>
                <a:gd name="T3" fmla="*/ 0 h 12"/>
                <a:gd name="T4" fmla="*/ 0 w 28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2">
                  <a:moveTo>
                    <a:pt x="0" y="12"/>
                  </a:moveTo>
                  <a:cubicBezTo>
                    <a:pt x="8" y="5"/>
                    <a:pt x="18" y="3"/>
                    <a:pt x="28" y="0"/>
                  </a:cubicBezTo>
                  <a:cubicBezTo>
                    <a:pt x="20" y="6"/>
                    <a:pt x="10" y="10"/>
                    <a:pt x="0" y="12"/>
                  </a:cubicBezTo>
                  <a:close/>
                </a:path>
              </a:pathLst>
            </a:custGeom>
            <a:grpFill/>
            <a:ln w="12700">
              <a:solidFill>
                <a:srgbClr val="FFCC7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129">
              <a:extLst>
                <a:ext uri="{FF2B5EF4-FFF2-40B4-BE49-F238E27FC236}">
                  <a16:creationId xmlns="" xmlns:a16="http://schemas.microsoft.com/office/drawing/2014/main" id="{CC70F9C6-2213-49DD-A4F3-276E8B6312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" y="363"/>
              <a:ext cx="52" cy="22"/>
            </a:xfrm>
            <a:custGeom>
              <a:avLst/>
              <a:gdLst>
                <a:gd name="T0" fmla="*/ 0 w 26"/>
                <a:gd name="T1" fmla="*/ 11 h 11"/>
                <a:gd name="T2" fmla="*/ 26 w 26"/>
                <a:gd name="T3" fmla="*/ 0 h 11"/>
                <a:gd name="T4" fmla="*/ 0 w 26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11">
                  <a:moveTo>
                    <a:pt x="0" y="11"/>
                  </a:moveTo>
                  <a:cubicBezTo>
                    <a:pt x="8" y="5"/>
                    <a:pt x="17" y="2"/>
                    <a:pt x="26" y="0"/>
                  </a:cubicBezTo>
                  <a:cubicBezTo>
                    <a:pt x="18" y="6"/>
                    <a:pt x="9" y="9"/>
                    <a:pt x="0" y="11"/>
                  </a:cubicBezTo>
                  <a:close/>
                </a:path>
              </a:pathLst>
            </a:custGeom>
            <a:grpFill/>
            <a:ln w="12700">
              <a:solidFill>
                <a:srgbClr val="FFCC7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130">
              <a:extLst>
                <a:ext uri="{FF2B5EF4-FFF2-40B4-BE49-F238E27FC236}">
                  <a16:creationId xmlns="" xmlns:a16="http://schemas.microsoft.com/office/drawing/2014/main" id="{C8D8A48F-F179-4510-BF72-8C2A6EB153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" y="440"/>
              <a:ext cx="51" cy="26"/>
            </a:xfrm>
            <a:custGeom>
              <a:avLst/>
              <a:gdLst>
                <a:gd name="T0" fmla="*/ 25 w 25"/>
                <a:gd name="T1" fmla="*/ 0 h 13"/>
                <a:gd name="T2" fmla="*/ 0 w 25"/>
                <a:gd name="T3" fmla="*/ 13 h 13"/>
                <a:gd name="T4" fmla="*/ 25 w 2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3">
                  <a:moveTo>
                    <a:pt x="25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7" y="6"/>
                    <a:pt x="15" y="2"/>
                    <a:pt x="25" y="0"/>
                  </a:cubicBezTo>
                  <a:close/>
                </a:path>
              </a:pathLst>
            </a:custGeom>
            <a:grpFill/>
            <a:ln w="12700">
              <a:solidFill>
                <a:srgbClr val="FFCC7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131">
              <a:extLst>
                <a:ext uri="{FF2B5EF4-FFF2-40B4-BE49-F238E27FC236}">
                  <a16:creationId xmlns="" xmlns:a16="http://schemas.microsoft.com/office/drawing/2014/main" id="{330C2D90-8811-4592-AFEB-EF79B9B50CD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" y="385"/>
              <a:ext cx="56" cy="27"/>
            </a:xfrm>
            <a:custGeom>
              <a:avLst/>
              <a:gdLst>
                <a:gd name="T0" fmla="*/ 28 w 28"/>
                <a:gd name="T1" fmla="*/ 0 h 13"/>
                <a:gd name="T2" fmla="*/ 0 w 28"/>
                <a:gd name="T3" fmla="*/ 13 h 13"/>
                <a:gd name="T4" fmla="*/ 0 w 28"/>
                <a:gd name="T5" fmla="*/ 13 h 13"/>
                <a:gd name="T6" fmla="*/ 27 w 28"/>
                <a:gd name="T7" fmla="*/ 0 h 13"/>
                <a:gd name="T8" fmla="*/ 28 w 28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3">
                  <a:moveTo>
                    <a:pt x="28" y="0"/>
                  </a:moveTo>
                  <a:cubicBezTo>
                    <a:pt x="19" y="6"/>
                    <a:pt x="10" y="11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8" y="7"/>
                    <a:pt x="18" y="2"/>
                    <a:pt x="27" y="0"/>
                  </a:cubicBezTo>
                  <a:lnTo>
                    <a:pt x="28" y="0"/>
                  </a:lnTo>
                  <a:close/>
                </a:path>
              </a:pathLst>
            </a:custGeom>
            <a:grpFill/>
            <a:ln w="12700">
              <a:solidFill>
                <a:srgbClr val="FFCC7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132">
              <a:extLst>
                <a:ext uri="{FF2B5EF4-FFF2-40B4-BE49-F238E27FC236}">
                  <a16:creationId xmlns="" xmlns:a16="http://schemas.microsoft.com/office/drawing/2014/main" id="{AFDE2EFB-FA24-4C28-A12C-8D6BD6CE0F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" y="412"/>
              <a:ext cx="37" cy="24"/>
            </a:xfrm>
            <a:custGeom>
              <a:avLst/>
              <a:gdLst>
                <a:gd name="T0" fmla="*/ 17 w 18"/>
                <a:gd name="T1" fmla="*/ 0 h 12"/>
                <a:gd name="T2" fmla="*/ 0 w 18"/>
                <a:gd name="T3" fmla="*/ 12 h 12"/>
                <a:gd name="T4" fmla="*/ 18 w 18"/>
                <a:gd name="T5" fmla="*/ 0 h 12"/>
                <a:gd name="T6" fmla="*/ 17 w 18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2">
                  <a:moveTo>
                    <a:pt x="17" y="0"/>
                  </a:moveTo>
                  <a:cubicBezTo>
                    <a:pt x="13" y="6"/>
                    <a:pt x="6" y="7"/>
                    <a:pt x="0" y="12"/>
                  </a:cubicBezTo>
                  <a:cubicBezTo>
                    <a:pt x="2" y="5"/>
                    <a:pt x="7" y="2"/>
                    <a:pt x="18" y="0"/>
                  </a:cubicBezTo>
                  <a:lnTo>
                    <a:pt x="17" y="0"/>
                  </a:lnTo>
                  <a:close/>
                </a:path>
              </a:pathLst>
            </a:custGeom>
            <a:grpFill/>
            <a:ln w="12700">
              <a:solidFill>
                <a:srgbClr val="FFCC7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133">
              <a:extLst>
                <a:ext uri="{FF2B5EF4-FFF2-40B4-BE49-F238E27FC236}">
                  <a16:creationId xmlns="" xmlns:a16="http://schemas.microsoft.com/office/drawing/2014/main" id="{E438D978-AE85-4CF0-A60D-2EB8D5BD79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" y="395"/>
              <a:ext cx="16" cy="9"/>
            </a:xfrm>
            <a:custGeom>
              <a:avLst/>
              <a:gdLst>
                <a:gd name="T0" fmla="*/ 8 w 8"/>
                <a:gd name="T1" fmla="*/ 0 h 4"/>
                <a:gd name="T2" fmla="*/ 0 w 8"/>
                <a:gd name="T3" fmla="*/ 4 h 4"/>
                <a:gd name="T4" fmla="*/ 8 w 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6" y="2"/>
                    <a:pt x="3" y="4"/>
                    <a:pt x="0" y="4"/>
                  </a:cubicBezTo>
                  <a:cubicBezTo>
                    <a:pt x="3" y="0"/>
                    <a:pt x="3" y="0"/>
                    <a:pt x="8" y="0"/>
                  </a:cubicBezTo>
                  <a:close/>
                </a:path>
              </a:pathLst>
            </a:custGeom>
            <a:grpFill/>
            <a:ln w="12700">
              <a:solidFill>
                <a:srgbClr val="FFCC7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134">
              <a:extLst>
                <a:ext uri="{FF2B5EF4-FFF2-40B4-BE49-F238E27FC236}">
                  <a16:creationId xmlns="" xmlns:a16="http://schemas.microsoft.com/office/drawing/2014/main" id="{AD62E15B-AA92-4BE4-AF17-BCFDB7746E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" y="474"/>
              <a:ext cx="8" cy="10"/>
            </a:xfrm>
            <a:custGeom>
              <a:avLst/>
              <a:gdLst>
                <a:gd name="T0" fmla="*/ 4 w 4"/>
                <a:gd name="T1" fmla="*/ 1 h 5"/>
                <a:gd name="T2" fmla="*/ 2 w 4"/>
                <a:gd name="T3" fmla="*/ 5 h 5"/>
                <a:gd name="T4" fmla="*/ 0 w 4"/>
                <a:gd name="T5" fmla="*/ 4 h 5"/>
                <a:gd name="T6" fmla="*/ 3 w 4"/>
                <a:gd name="T7" fmla="*/ 1 h 5"/>
                <a:gd name="T8" fmla="*/ 4 w 4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3"/>
                    <a:pt x="4" y="4"/>
                    <a:pt x="2" y="5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2"/>
                    <a:pt x="2" y="1"/>
                    <a:pt x="3" y="1"/>
                  </a:cubicBezTo>
                  <a:cubicBezTo>
                    <a:pt x="3" y="0"/>
                    <a:pt x="4" y="1"/>
                    <a:pt x="4" y="1"/>
                  </a:cubicBezTo>
                  <a:close/>
                </a:path>
              </a:pathLst>
            </a:custGeom>
            <a:grpFill/>
            <a:ln w="12700">
              <a:solidFill>
                <a:srgbClr val="FFCC7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Group 1035">
            <a:extLst>
              <a:ext uri="{FF2B5EF4-FFF2-40B4-BE49-F238E27FC236}">
                <a16:creationId xmlns="" xmlns:a16="http://schemas.microsoft.com/office/drawing/2014/main" id="{3043D520-6886-4C9B-9761-755E42422D64}"/>
              </a:ext>
            </a:extLst>
          </p:cNvPr>
          <p:cNvGrpSpPr>
            <a:grpSpLocks noChangeAspect="1"/>
          </p:cNvGrpSpPr>
          <p:nvPr/>
        </p:nvGrpSpPr>
        <p:grpSpPr bwMode="auto">
          <a:xfrm rot="2167935">
            <a:off x="7654672" y="2087251"/>
            <a:ext cx="701137" cy="659724"/>
            <a:chOff x="1" y="-6"/>
            <a:chExt cx="728" cy="685"/>
          </a:xfrm>
          <a:solidFill>
            <a:srgbClr val="FFCC72"/>
          </a:solidFill>
        </p:grpSpPr>
        <p:sp>
          <p:nvSpPr>
            <p:cNvPr id="51" name="Freeform 1036">
              <a:extLst>
                <a:ext uri="{FF2B5EF4-FFF2-40B4-BE49-F238E27FC236}">
                  <a16:creationId xmlns="" xmlns:a16="http://schemas.microsoft.com/office/drawing/2014/main" id="{85233851-27A6-4E29-9311-75D8C9AA02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" y="-6"/>
              <a:ext cx="728" cy="685"/>
            </a:xfrm>
            <a:custGeom>
              <a:avLst/>
              <a:gdLst>
                <a:gd name="T0" fmla="*/ 109 w 361"/>
                <a:gd name="T1" fmla="*/ 314 h 339"/>
                <a:gd name="T2" fmla="*/ 0 w 361"/>
                <a:gd name="T3" fmla="*/ 249 h 339"/>
                <a:gd name="T4" fmla="*/ 39 w 361"/>
                <a:gd name="T5" fmla="*/ 65 h 339"/>
                <a:gd name="T6" fmla="*/ 132 w 361"/>
                <a:gd name="T7" fmla="*/ 37 h 339"/>
                <a:gd name="T8" fmla="*/ 240 w 361"/>
                <a:gd name="T9" fmla="*/ 11 h 339"/>
                <a:gd name="T10" fmla="*/ 309 w 361"/>
                <a:gd name="T11" fmla="*/ 52 h 339"/>
                <a:gd name="T12" fmla="*/ 349 w 361"/>
                <a:gd name="T13" fmla="*/ 220 h 339"/>
                <a:gd name="T14" fmla="*/ 216 w 361"/>
                <a:gd name="T15" fmla="*/ 339 h 339"/>
                <a:gd name="T16" fmla="*/ 182 w 361"/>
                <a:gd name="T17" fmla="*/ 89 h 339"/>
                <a:gd name="T18" fmla="*/ 334 w 361"/>
                <a:gd name="T19" fmla="*/ 84 h 339"/>
                <a:gd name="T20" fmla="*/ 226 w 361"/>
                <a:gd name="T21" fmla="*/ 89 h 339"/>
                <a:gd name="T22" fmla="*/ 144 w 361"/>
                <a:gd name="T23" fmla="*/ 195 h 339"/>
                <a:gd name="T24" fmla="*/ 197 w 361"/>
                <a:gd name="T25" fmla="*/ 202 h 339"/>
                <a:gd name="T26" fmla="*/ 221 w 361"/>
                <a:gd name="T27" fmla="*/ 200 h 339"/>
                <a:gd name="T28" fmla="*/ 300 w 361"/>
                <a:gd name="T29" fmla="*/ 194 h 339"/>
                <a:gd name="T30" fmla="*/ 354 w 361"/>
                <a:gd name="T31" fmla="*/ 196 h 339"/>
                <a:gd name="T32" fmla="*/ 307 w 361"/>
                <a:gd name="T33" fmla="*/ 57 h 339"/>
                <a:gd name="T34" fmla="*/ 255 w 361"/>
                <a:gd name="T35" fmla="*/ 55 h 339"/>
                <a:gd name="T36" fmla="*/ 179 w 361"/>
                <a:gd name="T37" fmla="*/ 61 h 339"/>
                <a:gd name="T38" fmla="*/ 88 w 361"/>
                <a:gd name="T39" fmla="*/ 99 h 339"/>
                <a:gd name="T40" fmla="*/ 149 w 361"/>
                <a:gd name="T41" fmla="*/ 323 h 339"/>
                <a:gd name="T42" fmla="*/ 154 w 361"/>
                <a:gd name="T43" fmla="*/ 214 h 339"/>
                <a:gd name="T44" fmla="*/ 125 w 361"/>
                <a:gd name="T45" fmla="*/ 108 h 339"/>
                <a:gd name="T46" fmla="*/ 117 w 361"/>
                <a:gd name="T47" fmla="*/ 194 h 339"/>
                <a:gd name="T48" fmla="*/ 109 w 361"/>
                <a:gd name="T49" fmla="*/ 151 h 339"/>
                <a:gd name="T50" fmla="*/ 90 w 361"/>
                <a:gd name="T51" fmla="*/ 86 h 339"/>
                <a:gd name="T52" fmla="*/ 318 w 361"/>
                <a:gd name="T53" fmla="*/ 220 h 339"/>
                <a:gd name="T54" fmla="*/ 259 w 361"/>
                <a:gd name="T55" fmla="*/ 218 h 339"/>
                <a:gd name="T56" fmla="*/ 205 w 361"/>
                <a:gd name="T57" fmla="*/ 229 h 339"/>
                <a:gd name="T58" fmla="*/ 163 w 361"/>
                <a:gd name="T59" fmla="*/ 247 h 339"/>
                <a:gd name="T60" fmla="*/ 290 w 361"/>
                <a:gd name="T61" fmla="*/ 330 h 339"/>
                <a:gd name="T62" fmla="*/ 83 w 361"/>
                <a:gd name="T63" fmla="*/ 110 h 339"/>
                <a:gd name="T64" fmla="*/ 32 w 361"/>
                <a:gd name="T65" fmla="*/ 174 h 339"/>
                <a:gd name="T66" fmla="*/ 87 w 361"/>
                <a:gd name="T67" fmla="*/ 265 h 339"/>
                <a:gd name="T68" fmla="*/ 79 w 361"/>
                <a:gd name="T69" fmla="*/ 289 h 339"/>
                <a:gd name="T70" fmla="*/ 27 w 361"/>
                <a:gd name="T71" fmla="*/ 191 h 339"/>
                <a:gd name="T72" fmla="*/ 83 w 361"/>
                <a:gd name="T73" fmla="*/ 95 h 339"/>
                <a:gd name="T74" fmla="*/ 21 w 361"/>
                <a:gd name="T75" fmla="*/ 92 h 339"/>
                <a:gd name="T76" fmla="*/ 274 w 361"/>
                <a:gd name="T77" fmla="*/ 28 h 339"/>
                <a:gd name="T78" fmla="*/ 184 w 361"/>
                <a:gd name="T79" fmla="*/ 31 h 339"/>
                <a:gd name="T80" fmla="*/ 196 w 361"/>
                <a:gd name="T81" fmla="*/ 47 h 339"/>
                <a:gd name="T82" fmla="*/ 266 w 361"/>
                <a:gd name="T83" fmla="*/ 61 h 339"/>
                <a:gd name="T84" fmla="*/ 131 w 361"/>
                <a:gd name="T85" fmla="*/ 53 h 339"/>
                <a:gd name="T86" fmla="*/ 174 w 361"/>
                <a:gd name="T87" fmla="*/ 8 h 339"/>
                <a:gd name="T88" fmla="*/ 139 w 361"/>
                <a:gd name="T89" fmla="*/ 93 h 339"/>
                <a:gd name="T90" fmla="*/ 131 w 361"/>
                <a:gd name="T91" fmla="*/ 94 h 339"/>
                <a:gd name="T92" fmla="*/ 165 w 361"/>
                <a:gd name="T93" fmla="*/ 27 h 339"/>
                <a:gd name="T94" fmla="*/ 179 w 361"/>
                <a:gd name="T95" fmla="*/ 36 h 339"/>
                <a:gd name="T96" fmla="*/ 215 w 361"/>
                <a:gd name="T97" fmla="*/ 199 h 339"/>
                <a:gd name="T98" fmla="*/ 244 w 361"/>
                <a:gd name="T99" fmla="*/ 45 h 339"/>
                <a:gd name="T100" fmla="*/ 303 w 361"/>
                <a:gd name="T101" fmla="*/ 220 h 339"/>
                <a:gd name="T102" fmla="*/ 303 w 361"/>
                <a:gd name="T103" fmla="*/ 203 h 339"/>
                <a:gd name="T104" fmla="*/ 201 w 361"/>
                <a:gd name="T105" fmla="*/ 46 h 339"/>
                <a:gd name="T106" fmla="*/ 253 w 361"/>
                <a:gd name="T107" fmla="*/ 44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1" h="339">
                  <a:moveTo>
                    <a:pt x="216" y="339"/>
                  </a:moveTo>
                  <a:cubicBezTo>
                    <a:pt x="205" y="339"/>
                    <a:pt x="195" y="339"/>
                    <a:pt x="184" y="339"/>
                  </a:cubicBezTo>
                  <a:cubicBezTo>
                    <a:pt x="176" y="339"/>
                    <a:pt x="168" y="337"/>
                    <a:pt x="161" y="332"/>
                  </a:cubicBezTo>
                  <a:cubicBezTo>
                    <a:pt x="158" y="330"/>
                    <a:pt x="154" y="329"/>
                    <a:pt x="150" y="328"/>
                  </a:cubicBezTo>
                  <a:cubicBezTo>
                    <a:pt x="135" y="326"/>
                    <a:pt x="122" y="320"/>
                    <a:pt x="109" y="314"/>
                  </a:cubicBezTo>
                  <a:cubicBezTo>
                    <a:pt x="103" y="311"/>
                    <a:pt x="97" y="306"/>
                    <a:pt x="93" y="300"/>
                  </a:cubicBezTo>
                  <a:cubicBezTo>
                    <a:pt x="90" y="296"/>
                    <a:pt x="86" y="293"/>
                    <a:pt x="82" y="293"/>
                  </a:cubicBezTo>
                  <a:cubicBezTo>
                    <a:pt x="72" y="292"/>
                    <a:pt x="63" y="291"/>
                    <a:pt x="53" y="289"/>
                  </a:cubicBezTo>
                  <a:cubicBezTo>
                    <a:pt x="38" y="287"/>
                    <a:pt x="24" y="280"/>
                    <a:pt x="12" y="271"/>
                  </a:cubicBezTo>
                  <a:cubicBezTo>
                    <a:pt x="5" y="265"/>
                    <a:pt x="1" y="257"/>
                    <a:pt x="0" y="249"/>
                  </a:cubicBezTo>
                  <a:cubicBezTo>
                    <a:pt x="0" y="240"/>
                    <a:pt x="0" y="231"/>
                    <a:pt x="1" y="222"/>
                  </a:cubicBezTo>
                  <a:cubicBezTo>
                    <a:pt x="6" y="195"/>
                    <a:pt x="11" y="169"/>
                    <a:pt x="12" y="142"/>
                  </a:cubicBezTo>
                  <a:cubicBezTo>
                    <a:pt x="12" y="135"/>
                    <a:pt x="12" y="128"/>
                    <a:pt x="12" y="121"/>
                  </a:cubicBezTo>
                  <a:cubicBezTo>
                    <a:pt x="12" y="111"/>
                    <a:pt x="13" y="101"/>
                    <a:pt x="16" y="92"/>
                  </a:cubicBezTo>
                  <a:cubicBezTo>
                    <a:pt x="19" y="79"/>
                    <a:pt x="27" y="69"/>
                    <a:pt x="39" y="65"/>
                  </a:cubicBezTo>
                  <a:cubicBezTo>
                    <a:pt x="47" y="61"/>
                    <a:pt x="56" y="64"/>
                    <a:pt x="63" y="67"/>
                  </a:cubicBezTo>
                  <a:cubicBezTo>
                    <a:pt x="69" y="70"/>
                    <a:pt x="75" y="72"/>
                    <a:pt x="82" y="74"/>
                  </a:cubicBezTo>
                  <a:cubicBezTo>
                    <a:pt x="84" y="75"/>
                    <a:pt x="86" y="74"/>
                    <a:pt x="87" y="72"/>
                  </a:cubicBezTo>
                  <a:cubicBezTo>
                    <a:pt x="90" y="64"/>
                    <a:pt x="97" y="59"/>
                    <a:pt x="106" y="59"/>
                  </a:cubicBezTo>
                  <a:cubicBezTo>
                    <a:pt x="120" y="58"/>
                    <a:pt x="129" y="52"/>
                    <a:pt x="132" y="37"/>
                  </a:cubicBezTo>
                  <a:cubicBezTo>
                    <a:pt x="133" y="33"/>
                    <a:pt x="134" y="30"/>
                    <a:pt x="136" y="27"/>
                  </a:cubicBezTo>
                  <a:cubicBezTo>
                    <a:pt x="144" y="9"/>
                    <a:pt x="163" y="0"/>
                    <a:pt x="181" y="4"/>
                  </a:cubicBezTo>
                  <a:cubicBezTo>
                    <a:pt x="189" y="5"/>
                    <a:pt x="197" y="7"/>
                    <a:pt x="205" y="11"/>
                  </a:cubicBezTo>
                  <a:cubicBezTo>
                    <a:pt x="207" y="13"/>
                    <a:pt x="210" y="13"/>
                    <a:pt x="213" y="13"/>
                  </a:cubicBezTo>
                  <a:cubicBezTo>
                    <a:pt x="222" y="12"/>
                    <a:pt x="231" y="11"/>
                    <a:pt x="240" y="11"/>
                  </a:cubicBezTo>
                  <a:cubicBezTo>
                    <a:pt x="249" y="10"/>
                    <a:pt x="257" y="11"/>
                    <a:pt x="265" y="13"/>
                  </a:cubicBezTo>
                  <a:cubicBezTo>
                    <a:pt x="273" y="14"/>
                    <a:pt x="279" y="21"/>
                    <a:pt x="280" y="29"/>
                  </a:cubicBezTo>
                  <a:cubicBezTo>
                    <a:pt x="281" y="32"/>
                    <a:pt x="281" y="36"/>
                    <a:pt x="282" y="40"/>
                  </a:cubicBezTo>
                  <a:cubicBezTo>
                    <a:pt x="282" y="45"/>
                    <a:pt x="284" y="46"/>
                    <a:pt x="288" y="45"/>
                  </a:cubicBezTo>
                  <a:cubicBezTo>
                    <a:pt x="296" y="44"/>
                    <a:pt x="304" y="47"/>
                    <a:pt x="309" y="52"/>
                  </a:cubicBezTo>
                  <a:cubicBezTo>
                    <a:pt x="318" y="59"/>
                    <a:pt x="327" y="67"/>
                    <a:pt x="337" y="73"/>
                  </a:cubicBezTo>
                  <a:cubicBezTo>
                    <a:pt x="351" y="83"/>
                    <a:pt x="357" y="98"/>
                    <a:pt x="358" y="114"/>
                  </a:cubicBezTo>
                  <a:cubicBezTo>
                    <a:pt x="360" y="139"/>
                    <a:pt x="360" y="164"/>
                    <a:pt x="360" y="189"/>
                  </a:cubicBezTo>
                  <a:cubicBezTo>
                    <a:pt x="361" y="196"/>
                    <a:pt x="358" y="204"/>
                    <a:pt x="352" y="209"/>
                  </a:cubicBezTo>
                  <a:cubicBezTo>
                    <a:pt x="350" y="212"/>
                    <a:pt x="348" y="216"/>
                    <a:pt x="349" y="220"/>
                  </a:cubicBezTo>
                  <a:cubicBezTo>
                    <a:pt x="350" y="246"/>
                    <a:pt x="350" y="273"/>
                    <a:pt x="349" y="299"/>
                  </a:cubicBezTo>
                  <a:cubicBezTo>
                    <a:pt x="349" y="306"/>
                    <a:pt x="347" y="313"/>
                    <a:pt x="344" y="320"/>
                  </a:cubicBezTo>
                  <a:cubicBezTo>
                    <a:pt x="343" y="323"/>
                    <a:pt x="341" y="326"/>
                    <a:pt x="337" y="327"/>
                  </a:cubicBezTo>
                  <a:cubicBezTo>
                    <a:pt x="328" y="331"/>
                    <a:pt x="318" y="333"/>
                    <a:pt x="308" y="334"/>
                  </a:cubicBezTo>
                  <a:cubicBezTo>
                    <a:pt x="277" y="337"/>
                    <a:pt x="247" y="338"/>
                    <a:pt x="216" y="339"/>
                  </a:cubicBezTo>
                  <a:close/>
                  <a:moveTo>
                    <a:pt x="117" y="62"/>
                  </a:moveTo>
                  <a:cubicBezTo>
                    <a:pt x="117" y="64"/>
                    <a:pt x="119" y="65"/>
                    <a:pt x="120" y="66"/>
                  </a:cubicBezTo>
                  <a:cubicBezTo>
                    <a:pt x="127" y="70"/>
                    <a:pt x="135" y="74"/>
                    <a:pt x="139" y="80"/>
                  </a:cubicBezTo>
                  <a:cubicBezTo>
                    <a:pt x="144" y="90"/>
                    <a:pt x="150" y="91"/>
                    <a:pt x="160" y="89"/>
                  </a:cubicBezTo>
                  <a:cubicBezTo>
                    <a:pt x="167" y="89"/>
                    <a:pt x="175" y="88"/>
                    <a:pt x="182" y="89"/>
                  </a:cubicBezTo>
                  <a:cubicBezTo>
                    <a:pt x="194" y="88"/>
                    <a:pt x="206" y="86"/>
                    <a:pt x="218" y="85"/>
                  </a:cubicBezTo>
                  <a:cubicBezTo>
                    <a:pt x="244" y="84"/>
                    <a:pt x="269" y="82"/>
                    <a:pt x="295" y="80"/>
                  </a:cubicBezTo>
                  <a:cubicBezTo>
                    <a:pt x="306" y="79"/>
                    <a:pt x="316" y="80"/>
                    <a:pt x="327" y="80"/>
                  </a:cubicBezTo>
                  <a:cubicBezTo>
                    <a:pt x="329" y="80"/>
                    <a:pt x="331" y="81"/>
                    <a:pt x="332" y="82"/>
                  </a:cubicBezTo>
                  <a:cubicBezTo>
                    <a:pt x="333" y="82"/>
                    <a:pt x="334" y="83"/>
                    <a:pt x="334" y="84"/>
                  </a:cubicBezTo>
                  <a:cubicBezTo>
                    <a:pt x="334" y="85"/>
                    <a:pt x="333" y="86"/>
                    <a:pt x="332" y="86"/>
                  </a:cubicBezTo>
                  <a:cubicBezTo>
                    <a:pt x="330" y="86"/>
                    <a:pt x="329" y="86"/>
                    <a:pt x="328" y="86"/>
                  </a:cubicBezTo>
                  <a:cubicBezTo>
                    <a:pt x="322" y="85"/>
                    <a:pt x="316" y="84"/>
                    <a:pt x="311" y="84"/>
                  </a:cubicBezTo>
                  <a:cubicBezTo>
                    <a:pt x="298" y="84"/>
                    <a:pt x="286" y="87"/>
                    <a:pt x="274" y="86"/>
                  </a:cubicBezTo>
                  <a:cubicBezTo>
                    <a:pt x="258" y="85"/>
                    <a:pt x="242" y="88"/>
                    <a:pt x="226" y="89"/>
                  </a:cubicBezTo>
                  <a:cubicBezTo>
                    <a:pt x="217" y="89"/>
                    <a:pt x="209" y="91"/>
                    <a:pt x="200" y="91"/>
                  </a:cubicBezTo>
                  <a:cubicBezTo>
                    <a:pt x="186" y="92"/>
                    <a:pt x="173" y="93"/>
                    <a:pt x="159" y="94"/>
                  </a:cubicBezTo>
                  <a:cubicBezTo>
                    <a:pt x="147" y="95"/>
                    <a:pt x="147" y="92"/>
                    <a:pt x="148" y="107"/>
                  </a:cubicBezTo>
                  <a:cubicBezTo>
                    <a:pt x="150" y="129"/>
                    <a:pt x="150" y="152"/>
                    <a:pt x="146" y="175"/>
                  </a:cubicBezTo>
                  <a:cubicBezTo>
                    <a:pt x="145" y="181"/>
                    <a:pt x="145" y="188"/>
                    <a:pt x="144" y="195"/>
                  </a:cubicBezTo>
                  <a:cubicBezTo>
                    <a:pt x="144" y="202"/>
                    <a:pt x="146" y="205"/>
                    <a:pt x="153" y="208"/>
                  </a:cubicBezTo>
                  <a:cubicBezTo>
                    <a:pt x="156" y="209"/>
                    <a:pt x="159" y="210"/>
                    <a:pt x="162" y="210"/>
                  </a:cubicBezTo>
                  <a:cubicBezTo>
                    <a:pt x="172" y="211"/>
                    <a:pt x="182" y="211"/>
                    <a:pt x="192" y="211"/>
                  </a:cubicBezTo>
                  <a:cubicBezTo>
                    <a:pt x="195" y="211"/>
                    <a:pt x="197" y="210"/>
                    <a:pt x="197" y="206"/>
                  </a:cubicBezTo>
                  <a:cubicBezTo>
                    <a:pt x="197" y="205"/>
                    <a:pt x="197" y="203"/>
                    <a:pt x="197" y="202"/>
                  </a:cubicBezTo>
                  <a:cubicBezTo>
                    <a:pt x="197" y="192"/>
                    <a:pt x="198" y="191"/>
                    <a:pt x="207" y="190"/>
                  </a:cubicBezTo>
                  <a:cubicBezTo>
                    <a:pt x="210" y="189"/>
                    <a:pt x="212" y="189"/>
                    <a:pt x="214" y="189"/>
                  </a:cubicBezTo>
                  <a:cubicBezTo>
                    <a:pt x="217" y="189"/>
                    <a:pt x="220" y="191"/>
                    <a:pt x="220" y="194"/>
                  </a:cubicBezTo>
                  <a:cubicBezTo>
                    <a:pt x="220" y="194"/>
                    <a:pt x="220" y="195"/>
                    <a:pt x="220" y="195"/>
                  </a:cubicBezTo>
                  <a:cubicBezTo>
                    <a:pt x="220" y="197"/>
                    <a:pt x="220" y="198"/>
                    <a:pt x="221" y="200"/>
                  </a:cubicBezTo>
                  <a:cubicBezTo>
                    <a:pt x="221" y="213"/>
                    <a:pt x="221" y="213"/>
                    <a:pt x="235" y="213"/>
                  </a:cubicBezTo>
                  <a:cubicBezTo>
                    <a:pt x="236" y="213"/>
                    <a:pt x="237" y="213"/>
                    <a:pt x="238" y="213"/>
                  </a:cubicBezTo>
                  <a:cubicBezTo>
                    <a:pt x="254" y="214"/>
                    <a:pt x="270" y="212"/>
                    <a:pt x="286" y="211"/>
                  </a:cubicBezTo>
                  <a:cubicBezTo>
                    <a:pt x="297" y="211"/>
                    <a:pt x="297" y="211"/>
                    <a:pt x="296" y="200"/>
                  </a:cubicBezTo>
                  <a:cubicBezTo>
                    <a:pt x="296" y="197"/>
                    <a:pt x="297" y="195"/>
                    <a:pt x="300" y="194"/>
                  </a:cubicBezTo>
                  <a:cubicBezTo>
                    <a:pt x="309" y="190"/>
                    <a:pt x="316" y="195"/>
                    <a:pt x="317" y="205"/>
                  </a:cubicBezTo>
                  <a:cubicBezTo>
                    <a:pt x="317" y="206"/>
                    <a:pt x="317" y="206"/>
                    <a:pt x="317" y="207"/>
                  </a:cubicBezTo>
                  <a:cubicBezTo>
                    <a:pt x="317" y="211"/>
                    <a:pt x="319" y="212"/>
                    <a:pt x="323" y="212"/>
                  </a:cubicBezTo>
                  <a:cubicBezTo>
                    <a:pt x="329" y="213"/>
                    <a:pt x="336" y="211"/>
                    <a:pt x="342" y="209"/>
                  </a:cubicBezTo>
                  <a:cubicBezTo>
                    <a:pt x="350" y="208"/>
                    <a:pt x="352" y="202"/>
                    <a:pt x="354" y="196"/>
                  </a:cubicBezTo>
                  <a:cubicBezTo>
                    <a:pt x="355" y="193"/>
                    <a:pt x="355" y="191"/>
                    <a:pt x="355" y="188"/>
                  </a:cubicBezTo>
                  <a:cubicBezTo>
                    <a:pt x="355" y="169"/>
                    <a:pt x="354" y="150"/>
                    <a:pt x="354" y="130"/>
                  </a:cubicBezTo>
                  <a:cubicBezTo>
                    <a:pt x="354" y="120"/>
                    <a:pt x="352" y="109"/>
                    <a:pt x="349" y="99"/>
                  </a:cubicBezTo>
                  <a:cubicBezTo>
                    <a:pt x="348" y="92"/>
                    <a:pt x="344" y="86"/>
                    <a:pt x="338" y="82"/>
                  </a:cubicBezTo>
                  <a:cubicBezTo>
                    <a:pt x="328" y="73"/>
                    <a:pt x="317" y="65"/>
                    <a:pt x="307" y="57"/>
                  </a:cubicBezTo>
                  <a:cubicBezTo>
                    <a:pt x="305" y="55"/>
                    <a:pt x="303" y="54"/>
                    <a:pt x="301" y="52"/>
                  </a:cubicBezTo>
                  <a:cubicBezTo>
                    <a:pt x="295" y="50"/>
                    <a:pt x="290" y="50"/>
                    <a:pt x="284" y="51"/>
                  </a:cubicBezTo>
                  <a:cubicBezTo>
                    <a:pt x="279" y="51"/>
                    <a:pt x="281" y="56"/>
                    <a:pt x="279" y="59"/>
                  </a:cubicBezTo>
                  <a:cubicBezTo>
                    <a:pt x="275" y="64"/>
                    <a:pt x="269" y="67"/>
                    <a:pt x="262" y="66"/>
                  </a:cubicBezTo>
                  <a:cubicBezTo>
                    <a:pt x="256" y="65"/>
                    <a:pt x="256" y="60"/>
                    <a:pt x="255" y="55"/>
                  </a:cubicBezTo>
                  <a:cubicBezTo>
                    <a:pt x="255" y="51"/>
                    <a:pt x="253" y="50"/>
                    <a:pt x="250" y="50"/>
                  </a:cubicBezTo>
                  <a:cubicBezTo>
                    <a:pt x="236" y="50"/>
                    <a:pt x="223" y="52"/>
                    <a:pt x="209" y="53"/>
                  </a:cubicBezTo>
                  <a:cubicBezTo>
                    <a:pt x="204" y="54"/>
                    <a:pt x="201" y="55"/>
                    <a:pt x="201" y="61"/>
                  </a:cubicBezTo>
                  <a:cubicBezTo>
                    <a:pt x="200" y="70"/>
                    <a:pt x="197" y="72"/>
                    <a:pt x="188" y="71"/>
                  </a:cubicBezTo>
                  <a:cubicBezTo>
                    <a:pt x="182" y="70"/>
                    <a:pt x="180" y="65"/>
                    <a:pt x="179" y="61"/>
                  </a:cubicBezTo>
                  <a:cubicBezTo>
                    <a:pt x="178" y="57"/>
                    <a:pt x="175" y="55"/>
                    <a:pt x="172" y="56"/>
                  </a:cubicBezTo>
                  <a:cubicBezTo>
                    <a:pt x="160" y="57"/>
                    <a:pt x="149" y="57"/>
                    <a:pt x="137" y="59"/>
                  </a:cubicBezTo>
                  <a:cubicBezTo>
                    <a:pt x="130" y="59"/>
                    <a:pt x="123" y="60"/>
                    <a:pt x="117" y="62"/>
                  </a:cubicBezTo>
                  <a:close/>
                  <a:moveTo>
                    <a:pt x="90" y="86"/>
                  </a:moveTo>
                  <a:cubicBezTo>
                    <a:pt x="88" y="90"/>
                    <a:pt x="88" y="94"/>
                    <a:pt x="88" y="99"/>
                  </a:cubicBezTo>
                  <a:cubicBezTo>
                    <a:pt x="88" y="125"/>
                    <a:pt x="88" y="150"/>
                    <a:pt x="88" y="176"/>
                  </a:cubicBezTo>
                  <a:cubicBezTo>
                    <a:pt x="87" y="200"/>
                    <a:pt x="90" y="224"/>
                    <a:pt x="92" y="248"/>
                  </a:cubicBezTo>
                  <a:cubicBezTo>
                    <a:pt x="92" y="260"/>
                    <a:pt x="93" y="271"/>
                    <a:pt x="94" y="282"/>
                  </a:cubicBezTo>
                  <a:cubicBezTo>
                    <a:pt x="94" y="292"/>
                    <a:pt x="99" y="301"/>
                    <a:pt x="108" y="306"/>
                  </a:cubicBezTo>
                  <a:cubicBezTo>
                    <a:pt x="120" y="314"/>
                    <a:pt x="134" y="319"/>
                    <a:pt x="149" y="323"/>
                  </a:cubicBezTo>
                  <a:cubicBezTo>
                    <a:pt x="152" y="324"/>
                    <a:pt x="155" y="324"/>
                    <a:pt x="158" y="324"/>
                  </a:cubicBezTo>
                  <a:cubicBezTo>
                    <a:pt x="158" y="318"/>
                    <a:pt x="158" y="313"/>
                    <a:pt x="158" y="308"/>
                  </a:cubicBezTo>
                  <a:cubicBezTo>
                    <a:pt x="157" y="295"/>
                    <a:pt x="160" y="283"/>
                    <a:pt x="160" y="270"/>
                  </a:cubicBezTo>
                  <a:cubicBezTo>
                    <a:pt x="159" y="253"/>
                    <a:pt x="159" y="237"/>
                    <a:pt x="159" y="220"/>
                  </a:cubicBezTo>
                  <a:cubicBezTo>
                    <a:pt x="159" y="217"/>
                    <a:pt x="158" y="215"/>
                    <a:pt x="154" y="214"/>
                  </a:cubicBezTo>
                  <a:cubicBezTo>
                    <a:pt x="140" y="209"/>
                    <a:pt x="138" y="205"/>
                    <a:pt x="140" y="190"/>
                  </a:cubicBezTo>
                  <a:cubicBezTo>
                    <a:pt x="142" y="174"/>
                    <a:pt x="144" y="158"/>
                    <a:pt x="145" y="142"/>
                  </a:cubicBezTo>
                  <a:cubicBezTo>
                    <a:pt x="145" y="130"/>
                    <a:pt x="145" y="117"/>
                    <a:pt x="143" y="105"/>
                  </a:cubicBezTo>
                  <a:cubicBezTo>
                    <a:pt x="143" y="103"/>
                    <a:pt x="143" y="100"/>
                    <a:pt x="140" y="99"/>
                  </a:cubicBezTo>
                  <a:cubicBezTo>
                    <a:pt x="132" y="96"/>
                    <a:pt x="125" y="100"/>
                    <a:pt x="125" y="108"/>
                  </a:cubicBezTo>
                  <a:cubicBezTo>
                    <a:pt x="124" y="121"/>
                    <a:pt x="124" y="135"/>
                    <a:pt x="123" y="149"/>
                  </a:cubicBezTo>
                  <a:cubicBezTo>
                    <a:pt x="121" y="203"/>
                    <a:pt x="121" y="203"/>
                    <a:pt x="121" y="203"/>
                  </a:cubicBezTo>
                  <a:cubicBezTo>
                    <a:pt x="121" y="204"/>
                    <a:pt x="121" y="206"/>
                    <a:pt x="120" y="206"/>
                  </a:cubicBezTo>
                  <a:cubicBezTo>
                    <a:pt x="118" y="206"/>
                    <a:pt x="117" y="205"/>
                    <a:pt x="117" y="203"/>
                  </a:cubicBezTo>
                  <a:cubicBezTo>
                    <a:pt x="117" y="200"/>
                    <a:pt x="117" y="197"/>
                    <a:pt x="117" y="194"/>
                  </a:cubicBezTo>
                  <a:cubicBezTo>
                    <a:pt x="118" y="164"/>
                    <a:pt x="120" y="134"/>
                    <a:pt x="121" y="104"/>
                  </a:cubicBezTo>
                  <a:cubicBezTo>
                    <a:pt x="121" y="97"/>
                    <a:pt x="120" y="96"/>
                    <a:pt x="114" y="96"/>
                  </a:cubicBezTo>
                  <a:cubicBezTo>
                    <a:pt x="109" y="96"/>
                    <a:pt x="109" y="96"/>
                    <a:pt x="109" y="104"/>
                  </a:cubicBezTo>
                  <a:cubicBezTo>
                    <a:pt x="109" y="105"/>
                    <a:pt x="109" y="106"/>
                    <a:pt x="109" y="107"/>
                  </a:cubicBezTo>
                  <a:cubicBezTo>
                    <a:pt x="111" y="122"/>
                    <a:pt x="109" y="136"/>
                    <a:pt x="109" y="151"/>
                  </a:cubicBezTo>
                  <a:cubicBezTo>
                    <a:pt x="109" y="154"/>
                    <a:pt x="109" y="158"/>
                    <a:pt x="106" y="161"/>
                  </a:cubicBezTo>
                  <a:cubicBezTo>
                    <a:pt x="103" y="158"/>
                    <a:pt x="103" y="155"/>
                    <a:pt x="104" y="152"/>
                  </a:cubicBezTo>
                  <a:cubicBezTo>
                    <a:pt x="106" y="135"/>
                    <a:pt x="105" y="118"/>
                    <a:pt x="105" y="101"/>
                  </a:cubicBezTo>
                  <a:cubicBezTo>
                    <a:pt x="106" y="96"/>
                    <a:pt x="103" y="91"/>
                    <a:pt x="98" y="89"/>
                  </a:cubicBezTo>
                  <a:cubicBezTo>
                    <a:pt x="95" y="88"/>
                    <a:pt x="93" y="86"/>
                    <a:pt x="90" y="86"/>
                  </a:cubicBezTo>
                  <a:close/>
                  <a:moveTo>
                    <a:pt x="345" y="259"/>
                  </a:moveTo>
                  <a:cubicBezTo>
                    <a:pt x="345" y="246"/>
                    <a:pt x="345" y="233"/>
                    <a:pt x="345" y="220"/>
                  </a:cubicBezTo>
                  <a:cubicBezTo>
                    <a:pt x="345" y="217"/>
                    <a:pt x="344" y="214"/>
                    <a:pt x="340" y="215"/>
                  </a:cubicBezTo>
                  <a:cubicBezTo>
                    <a:pt x="334" y="216"/>
                    <a:pt x="328" y="217"/>
                    <a:pt x="322" y="217"/>
                  </a:cubicBezTo>
                  <a:cubicBezTo>
                    <a:pt x="320" y="217"/>
                    <a:pt x="318" y="218"/>
                    <a:pt x="318" y="220"/>
                  </a:cubicBezTo>
                  <a:cubicBezTo>
                    <a:pt x="317" y="227"/>
                    <a:pt x="311" y="228"/>
                    <a:pt x="306" y="229"/>
                  </a:cubicBezTo>
                  <a:cubicBezTo>
                    <a:pt x="302" y="231"/>
                    <a:pt x="299" y="229"/>
                    <a:pt x="297" y="226"/>
                  </a:cubicBezTo>
                  <a:cubicBezTo>
                    <a:pt x="297" y="225"/>
                    <a:pt x="297" y="224"/>
                    <a:pt x="297" y="224"/>
                  </a:cubicBezTo>
                  <a:cubicBezTo>
                    <a:pt x="296" y="217"/>
                    <a:pt x="293" y="217"/>
                    <a:pt x="288" y="217"/>
                  </a:cubicBezTo>
                  <a:cubicBezTo>
                    <a:pt x="278" y="217"/>
                    <a:pt x="268" y="217"/>
                    <a:pt x="259" y="218"/>
                  </a:cubicBezTo>
                  <a:cubicBezTo>
                    <a:pt x="248" y="219"/>
                    <a:pt x="238" y="219"/>
                    <a:pt x="227" y="218"/>
                  </a:cubicBezTo>
                  <a:cubicBezTo>
                    <a:pt x="223" y="218"/>
                    <a:pt x="221" y="219"/>
                    <a:pt x="220" y="223"/>
                  </a:cubicBezTo>
                  <a:cubicBezTo>
                    <a:pt x="219" y="227"/>
                    <a:pt x="215" y="230"/>
                    <a:pt x="210" y="229"/>
                  </a:cubicBezTo>
                  <a:cubicBezTo>
                    <a:pt x="210" y="229"/>
                    <a:pt x="210" y="229"/>
                    <a:pt x="210" y="229"/>
                  </a:cubicBezTo>
                  <a:cubicBezTo>
                    <a:pt x="208" y="229"/>
                    <a:pt x="206" y="229"/>
                    <a:pt x="205" y="229"/>
                  </a:cubicBezTo>
                  <a:cubicBezTo>
                    <a:pt x="198" y="229"/>
                    <a:pt x="197" y="229"/>
                    <a:pt x="197" y="222"/>
                  </a:cubicBezTo>
                  <a:cubicBezTo>
                    <a:pt x="197" y="218"/>
                    <a:pt x="195" y="217"/>
                    <a:pt x="191" y="217"/>
                  </a:cubicBezTo>
                  <a:cubicBezTo>
                    <a:pt x="183" y="217"/>
                    <a:pt x="176" y="216"/>
                    <a:pt x="168" y="216"/>
                  </a:cubicBezTo>
                  <a:cubicBezTo>
                    <a:pt x="163" y="215"/>
                    <a:pt x="162" y="218"/>
                    <a:pt x="163" y="221"/>
                  </a:cubicBezTo>
                  <a:cubicBezTo>
                    <a:pt x="163" y="230"/>
                    <a:pt x="163" y="238"/>
                    <a:pt x="163" y="247"/>
                  </a:cubicBezTo>
                  <a:cubicBezTo>
                    <a:pt x="164" y="260"/>
                    <a:pt x="164" y="273"/>
                    <a:pt x="163" y="286"/>
                  </a:cubicBezTo>
                  <a:cubicBezTo>
                    <a:pt x="162" y="297"/>
                    <a:pt x="162" y="308"/>
                    <a:pt x="163" y="319"/>
                  </a:cubicBezTo>
                  <a:cubicBezTo>
                    <a:pt x="165" y="327"/>
                    <a:pt x="167" y="330"/>
                    <a:pt x="174" y="331"/>
                  </a:cubicBezTo>
                  <a:cubicBezTo>
                    <a:pt x="186" y="334"/>
                    <a:pt x="198" y="334"/>
                    <a:pt x="210" y="334"/>
                  </a:cubicBezTo>
                  <a:cubicBezTo>
                    <a:pt x="237" y="334"/>
                    <a:pt x="263" y="331"/>
                    <a:pt x="290" y="330"/>
                  </a:cubicBezTo>
                  <a:cubicBezTo>
                    <a:pt x="302" y="329"/>
                    <a:pt x="314" y="328"/>
                    <a:pt x="326" y="326"/>
                  </a:cubicBezTo>
                  <a:cubicBezTo>
                    <a:pt x="339" y="323"/>
                    <a:pt x="342" y="318"/>
                    <a:pt x="344" y="306"/>
                  </a:cubicBezTo>
                  <a:cubicBezTo>
                    <a:pt x="345" y="290"/>
                    <a:pt x="345" y="275"/>
                    <a:pt x="345" y="259"/>
                  </a:cubicBezTo>
                  <a:close/>
                  <a:moveTo>
                    <a:pt x="83" y="155"/>
                  </a:moveTo>
                  <a:cubicBezTo>
                    <a:pt x="84" y="140"/>
                    <a:pt x="84" y="125"/>
                    <a:pt x="83" y="110"/>
                  </a:cubicBezTo>
                  <a:cubicBezTo>
                    <a:pt x="83" y="107"/>
                    <a:pt x="84" y="104"/>
                    <a:pt x="81" y="102"/>
                  </a:cubicBezTo>
                  <a:cubicBezTo>
                    <a:pt x="75" y="98"/>
                    <a:pt x="68" y="94"/>
                    <a:pt x="61" y="93"/>
                  </a:cubicBezTo>
                  <a:cubicBezTo>
                    <a:pt x="57" y="93"/>
                    <a:pt x="53" y="94"/>
                    <a:pt x="50" y="97"/>
                  </a:cubicBezTo>
                  <a:cubicBezTo>
                    <a:pt x="46" y="101"/>
                    <a:pt x="43" y="107"/>
                    <a:pt x="43" y="112"/>
                  </a:cubicBezTo>
                  <a:cubicBezTo>
                    <a:pt x="38" y="132"/>
                    <a:pt x="34" y="153"/>
                    <a:pt x="32" y="174"/>
                  </a:cubicBezTo>
                  <a:cubicBezTo>
                    <a:pt x="32" y="184"/>
                    <a:pt x="31" y="194"/>
                    <a:pt x="30" y="204"/>
                  </a:cubicBezTo>
                  <a:cubicBezTo>
                    <a:pt x="29" y="212"/>
                    <a:pt x="28" y="221"/>
                    <a:pt x="28" y="229"/>
                  </a:cubicBezTo>
                  <a:cubicBezTo>
                    <a:pt x="26" y="242"/>
                    <a:pt x="33" y="255"/>
                    <a:pt x="46" y="260"/>
                  </a:cubicBezTo>
                  <a:cubicBezTo>
                    <a:pt x="58" y="266"/>
                    <a:pt x="70" y="267"/>
                    <a:pt x="83" y="269"/>
                  </a:cubicBezTo>
                  <a:cubicBezTo>
                    <a:pt x="86" y="270"/>
                    <a:pt x="87" y="267"/>
                    <a:pt x="87" y="265"/>
                  </a:cubicBezTo>
                  <a:cubicBezTo>
                    <a:pt x="87" y="256"/>
                    <a:pt x="88" y="248"/>
                    <a:pt x="87" y="239"/>
                  </a:cubicBezTo>
                  <a:cubicBezTo>
                    <a:pt x="84" y="211"/>
                    <a:pt x="83" y="183"/>
                    <a:pt x="83" y="155"/>
                  </a:cubicBezTo>
                  <a:close/>
                  <a:moveTo>
                    <a:pt x="5" y="238"/>
                  </a:moveTo>
                  <a:cubicBezTo>
                    <a:pt x="4" y="255"/>
                    <a:pt x="13" y="270"/>
                    <a:pt x="28" y="276"/>
                  </a:cubicBezTo>
                  <a:cubicBezTo>
                    <a:pt x="44" y="283"/>
                    <a:pt x="61" y="287"/>
                    <a:pt x="79" y="289"/>
                  </a:cubicBezTo>
                  <a:cubicBezTo>
                    <a:pt x="87" y="290"/>
                    <a:pt x="88" y="289"/>
                    <a:pt x="87" y="281"/>
                  </a:cubicBezTo>
                  <a:cubicBezTo>
                    <a:pt x="86" y="277"/>
                    <a:pt x="84" y="276"/>
                    <a:pt x="81" y="274"/>
                  </a:cubicBezTo>
                  <a:cubicBezTo>
                    <a:pt x="70" y="271"/>
                    <a:pt x="58" y="270"/>
                    <a:pt x="47" y="266"/>
                  </a:cubicBezTo>
                  <a:cubicBezTo>
                    <a:pt x="31" y="261"/>
                    <a:pt x="21" y="248"/>
                    <a:pt x="23" y="230"/>
                  </a:cubicBezTo>
                  <a:cubicBezTo>
                    <a:pt x="24" y="217"/>
                    <a:pt x="26" y="204"/>
                    <a:pt x="27" y="191"/>
                  </a:cubicBezTo>
                  <a:cubicBezTo>
                    <a:pt x="27" y="166"/>
                    <a:pt x="32" y="141"/>
                    <a:pt x="36" y="116"/>
                  </a:cubicBezTo>
                  <a:cubicBezTo>
                    <a:pt x="37" y="110"/>
                    <a:pt x="39" y="104"/>
                    <a:pt x="42" y="99"/>
                  </a:cubicBezTo>
                  <a:cubicBezTo>
                    <a:pt x="49" y="87"/>
                    <a:pt x="57" y="86"/>
                    <a:pt x="69" y="91"/>
                  </a:cubicBezTo>
                  <a:cubicBezTo>
                    <a:pt x="72" y="92"/>
                    <a:pt x="76" y="94"/>
                    <a:pt x="79" y="95"/>
                  </a:cubicBezTo>
                  <a:cubicBezTo>
                    <a:pt x="81" y="96"/>
                    <a:pt x="82" y="96"/>
                    <a:pt x="83" y="95"/>
                  </a:cubicBezTo>
                  <a:cubicBezTo>
                    <a:pt x="83" y="95"/>
                    <a:pt x="83" y="94"/>
                    <a:pt x="83" y="94"/>
                  </a:cubicBezTo>
                  <a:cubicBezTo>
                    <a:pt x="86" y="89"/>
                    <a:pt x="84" y="80"/>
                    <a:pt x="78" y="78"/>
                  </a:cubicBezTo>
                  <a:cubicBezTo>
                    <a:pt x="70" y="74"/>
                    <a:pt x="60" y="71"/>
                    <a:pt x="51" y="69"/>
                  </a:cubicBezTo>
                  <a:cubicBezTo>
                    <a:pt x="48" y="68"/>
                    <a:pt x="44" y="68"/>
                    <a:pt x="41" y="69"/>
                  </a:cubicBezTo>
                  <a:cubicBezTo>
                    <a:pt x="32" y="73"/>
                    <a:pt x="24" y="82"/>
                    <a:pt x="21" y="92"/>
                  </a:cubicBezTo>
                  <a:cubicBezTo>
                    <a:pt x="18" y="101"/>
                    <a:pt x="17" y="111"/>
                    <a:pt x="17" y="120"/>
                  </a:cubicBezTo>
                  <a:cubicBezTo>
                    <a:pt x="18" y="150"/>
                    <a:pt x="13" y="180"/>
                    <a:pt x="8" y="209"/>
                  </a:cubicBezTo>
                  <a:cubicBezTo>
                    <a:pt x="7" y="219"/>
                    <a:pt x="6" y="228"/>
                    <a:pt x="5" y="238"/>
                  </a:cubicBezTo>
                  <a:close/>
                  <a:moveTo>
                    <a:pt x="277" y="43"/>
                  </a:moveTo>
                  <a:cubicBezTo>
                    <a:pt x="277" y="38"/>
                    <a:pt x="276" y="33"/>
                    <a:pt x="274" y="28"/>
                  </a:cubicBezTo>
                  <a:cubicBezTo>
                    <a:pt x="273" y="24"/>
                    <a:pt x="271" y="21"/>
                    <a:pt x="267" y="20"/>
                  </a:cubicBezTo>
                  <a:cubicBezTo>
                    <a:pt x="258" y="17"/>
                    <a:pt x="248" y="16"/>
                    <a:pt x="239" y="17"/>
                  </a:cubicBezTo>
                  <a:cubicBezTo>
                    <a:pt x="229" y="17"/>
                    <a:pt x="220" y="19"/>
                    <a:pt x="210" y="19"/>
                  </a:cubicBezTo>
                  <a:cubicBezTo>
                    <a:pt x="204" y="19"/>
                    <a:pt x="198" y="20"/>
                    <a:pt x="192" y="22"/>
                  </a:cubicBezTo>
                  <a:cubicBezTo>
                    <a:pt x="187" y="23"/>
                    <a:pt x="185" y="25"/>
                    <a:pt x="184" y="31"/>
                  </a:cubicBezTo>
                  <a:cubicBezTo>
                    <a:pt x="184" y="38"/>
                    <a:pt x="184" y="46"/>
                    <a:pt x="183" y="54"/>
                  </a:cubicBezTo>
                  <a:cubicBezTo>
                    <a:pt x="183" y="57"/>
                    <a:pt x="184" y="59"/>
                    <a:pt x="185" y="62"/>
                  </a:cubicBezTo>
                  <a:cubicBezTo>
                    <a:pt x="186" y="65"/>
                    <a:pt x="189" y="66"/>
                    <a:pt x="192" y="66"/>
                  </a:cubicBezTo>
                  <a:cubicBezTo>
                    <a:pt x="196" y="65"/>
                    <a:pt x="196" y="63"/>
                    <a:pt x="197" y="60"/>
                  </a:cubicBezTo>
                  <a:cubicBezTo>
                    <a:pt x="197" y="56"/>
                    <a:pt x="197" y="51"/>
                    <a:pt x="196" y="47"/>
                  </a:cubicBezTo>
                  <a:cubicBezTo>
                    <a:pt x="195" y="36"/>
                    <a:pt x="198" y="32"/>
                    <a:pt x="209" y="31"/>
                  </a:cubicBezTo>
                  <a:cubicBezTo>
                    <a:pt x="220" y="30"/>
                    <a:pt x="232" y="29"/>
                    <a:pt x="244" y="29"/>
                  </a:cubicBezTo>
                  <a:cubicBezTo>
                    <a:pt x="254" y="28"/>
                    <a:pt x="258" y="32"/>
                    <a:pt x="259" y="42"/>
                  </a:cubicBezTo>
                  <a:cubicBezTo>
                    <a:pt x="260" y="47"/>
                    <a:pt x="260" y="51"/>
                    <a:pt x="261" y="56"/>
                  </a:cubicBezTo>
                  <a:cubicBezTo>
                    <a:pt x="261" y="58"/>
                    <a:pt x="263" y="61"/>
                    <a:pt x="266" y="61"/>
                  </a:cubicBezTo>
                  <a:cubicBezTo>
                    <a:pt x="266" y="61"/>
                    <a:pt x="266" y="61"/>
                    <a:pt x="267" y="61"/>
                  </a:cubicBezTo>
                  <a:cubicBezTo>
                    <a:pt x="271" y="62"/>
                    <a:pt x="275" y="59"/>
                    <a:pt x="276" y="54"/>
                  </a:cubicBezTo>
                  <a:cubicBezTo>
                    <a:pt x="276" y="54"/>
                    <a:pt x="276" y="53"/>
                    <a:pt x="276" y="53"/>
                  </a:cubicBezTo>
                  <a:cubicBezTo>
                    <a:pt x="277" y="50"/>
                    <a:pt x="277" y="47"/>
                    <a:pt x="277" y="43"/>
                  </a:cubicBezTo>
                  <a:close/>
                  <a:moveTo>
                    <a:pt x="131" y="53"/>
                  </a:moveTo>
                  <a:cubicBezTo>
                    <a:pt x="149" y="55"/>
                    <a:pt x="149" y="55"/>
                    <a:pt x="154" y="40"/>
                  </a:cubicBezTo>
                  <a:cubicBezTo>
                    <a:pt x="154" y="39"/>
                    <a:pt x="154" y="38"/>
                    <a:pt x="155" y="37"/>
                  </a:cubicBezTo>
                  <a:cubicBezTo>
                    <a:pt x="160" y="23"/>
                    <a:pt x="163" y="20"/>
                    <a:pt x="178" y="20"/>
                  </a:cubicBezTo>
                  <a:cubicBezTo>
                    <a:pt x="185" y="20"/>
                    <a:pt x="190" y="16"/>
                    <a:pt x="196" y="14"/>
                  </a:cubicBezTo>
                  <a:cubicBezTo>
                    <a:pt x="189" y="11"/>
                    <a:pt x="182" y="9"/>
                    <a:pt x="174" y="8"/>
                  </a:cubicBezTo>
                  <a:cubicBezTo>
                    <a:pt x="163" y="8"/>
                    <a:pt x="153" y="11"/>
                    <a:pt x="146" y="20"/>
                  </a:cubicBezTo>
                  <a:cubicBezTo>
                    <a:pt x="139" y="30"/>
                    <a:pt x="134" y="41"/>
                    <a:pt x="131" y="53"/>
                  </a:cubicBezTo>
                  <a:close/>
                  <a:moveTo>
                    <a:pt x="131" y="94"/>
                  </a:moveTo>
                  <a:cubicBezTo>
                    <a:pt x="131" y="94"/>
                    <a:pt x="132" y="94"/>
                    <a:pt x="133" y="94"/>
                  </a:cubicBezTo>
                  <a:cubicBezTo>
                    <a:pt x="135" y="94"/>
                    <a:pt x="138" y="95"/>
                    <a:pt x="139" y="93"/>
                  </a:cubicBezTo>
                  <a:cubicBezTo>
                    <a:pt x="140" y="90"/>
                    <a:pt x="138" y="88"/>
                    <a:pt x="136" y="86"/>
                  </a:cubicBezTo>
                  <a:cubicBezTo>
                    <a:pt x="129" y="79"/>
                    <a:pt x="121" y="73"/>
                    <a:pt x="112" y="68"/>
                  </a:cubicBezTo>
                  <a:cubicBezTo>
                    <a:pt x="105" y="64"/>
                    <a:pt x="95" y="66"/>
                    <a:pt x="92" y="73"/>
                  </a:cubicBezTo>
                  <a:cubicBezTo>
                    <a:pt x="91" y="75"/>
                    <a:pt x="90" y="78"/>
                    <a:pt x="93" y="80"/>
                  </a:cubicBezTo>
                  <a:cubicBezTo>
                    <a:pt x="104" y="88"/>
                    <a:pt x="116" y="94"/>
                    <a:pt x="131" y="94"/>
                  </a:cubicBezTo>
                  <a:close/>
                  <a:moveTo>
                    <a:pt x="179" y="36"/>
                  </a:moveTo>
                  <a:cubicBezTo>
                    <a:pt x="179" y="36"/>
                    <a:pt x="179" y="36"/>
                    <a:pt x="179" y="36"/>
                  </a:cubicBezTo>
                  <a:cubicBezTo>
                    <a:pt x="179" y="33"/>
                    <a:pt x="179" y="30"/>
                    <a:pt x="179" y="27"/>
                  </a:cubicBezTo>
                  <a:cubicBezTo>
                    <a:pt x="179" y="26"/>
                    <a:pt x="178" y="24"/>
                    <a:pt x="177" y="24"/>
                  </a:cubicBezTo>
                  <a:cubicBezTo>
                    <a:pt x="173" y="24"/>
                    <a:pt x="169" y="23"/>
                    <a:pt x="165" y="27"/>
                  </a:cubicBezTo>
                  <a:cubicBezTo>
                    <a:pt x="161" y="33"/>
                    <a:pt x="158" y="40"/>
                    <a:pt x="157" y="47"/>
                  </a:cubicBezTo>
                  <a:cubicBezTo>
                    <a:pt x="157" y="49"/>
                    <a:pt x="157" y="51"/>
                    <a:pt x="159" y="51"/>
                  </a:cubicBezTo>
                  <a:cubicBezTo>
                    <a:pt x="165" y="53"/>
                    <a:pt x="171" y="52"/>
                    <a:pt x="177" y="49"/>
                  </a:cubicBezTo>
                  <a:cubicBezTo>
                    <a:pt x="181" y="47"/>
                    <a:pt x="178" y="42"/>
                    <a:pt x="179" y="39"/>
                  </a:cubicBezTo>
                  <a:cubicBezTo>
                    <a:pt x="179" y="38"/>
                    <a:pt x="179" y="37"/>
                    <a:pt x="179" y="36"/>
                  </a:cubicBezTo>
                  <a:close/>
                  <a:moveTo>
                    <a:pt x="203" y="224"/>
                  </a:moveTo>
                  <a:cubicBezTo>
                    <a:pt x="206" y="226"/>
                    <a:pt x="208" y="225"/>
                    <a:pt x="210" y="225"/>
                  </a:cubicBezTo>
                  <a:cubicBezTo>
                    <a:pt x="213" y="225"/>
                    <a:pt x="215" y="223"/>
                    <a:pt x="215" y="221"/>
                  </a:cubicBezTo>
                  <a:cubicBezTo>
                    <a:pt x="215" y="220"/>
                    <a:pt x="215" y="220"/>
                    <a:pt x="215" y="220"/>
                  </a:cubicBezTo>
                  <a:cubicBezTo>
                    <a:pt x="216" y="213"/>
                    <a:pt x="216" y="206"/>
                    <a:pt x="215" y="199"/>
                  </a:cubicBezTo>
                  <a:cubicBezTo>
                    <a:pt x="215" y="197"/>
                    <a:pt x="214" y="196"/>
                    <a:pt x="213" y="195"/>
                  </a:cubicBezTo>
                  <a:cubicBezTo>
                    <a:pt x="209" y="194"/>
                    <a:pt x="204" y="196"/>
                    <a:pt x="203" y="201"/>
                  </a:cubicBezTo>
                  <a:cubicBezTo>
                    <a:pt x="203" y="201"/>
                    <a:pt x="203" y="201"/>
                    <a:pt x="203" y="202"/>
                  </a:cubicBezTo>
                  <a:cubicBezTo>
                    <a:pt x="203" y="209"/>
                    <a:pt x="203" y="217"/>
                    <a:pt x="203" y="224"/>
                  </a:cubicBezTo>
                  <a:close/>
                  <a:moveTo>
                    <a:pt x="244" y="45"/>
                  </a:moveTo>
                  <a:cubicBezTo>
                    <a:pt x="235" y="35"/>
                    <a:pt x="230" y="32"/>
                    <a:pt x="217" y="38"/>
                  </a:cubicBezTo>
                  <a:cubicBezTo>
                    <a:pt x="224" y="47"/>
                    <a:pt x="233" y="48"/>
                    <a:pt x="244" y="45"/>
                  </a:cubicBezTo>
                  <a:close/>
                  <a:moveTo>
                    <a:pt x="303" y="211"/>
                  </a:moveTo>
                  <a:cubicBezTo>
                    <a:pt x="303" y="211"/>
                    <a:pt x="303" y="211"/>
                    <a:pt x="303" y="211"/>
                  </a:cubicBezTo>
                  <a:cubicBezTo>
                    <a:pt x="303" y="214"/>
                    <a:pt x="303" y="217"/>
                    <a:pt x="303" y="220"/>
                  </a:cubicBezTo>
                  <a:cubicBezTo>
                    <a:pt x="303" y="222"/>
                    <a:pt x="303" y="224"/>
                    <a:pt x="306" y="224"/>
                  </a:cubicBezTo>
                  <a:cubicBezTo>
                    <a:pt x="309" y="224"/>
                    <a:pt x="311" y="223"/>
                    <a:pt x="311" y="220"/>
                  </a:cubicBezTo>
                  <a:cubicBezTo>
                    <a:pt x="312" y="214"/>
                    <a:pt x="312" y="208"/>
                    <a:pt x="311" y="202"/>
                  </a:cubicBezTo>
                  <a:cubicBezTo>
                    <a:pt x="311" y="200"/>
                    <a:pt x="309" y="199"/>
                    <a:pt x="306" y="199"/>
                  </a:cubicBezTo>
                  <a:cubicBezTo>
                    <a:pt x="304" y="199"/>
                    <a:pt x="303" y="201"/>
                    <a:pt x="303" y="203"/>
                  </a:cubicBezTo>
                  <a:cubicBezTo>
                    <a:pt x="303" y="205"/>
                    <a:pt x="303" y="208"/>
                    <a:pt x="303" y="211"/>
                  </a:cubicBezTo>
                  <a:close/>
                  <a:moveTo>
                    <a:pt x="220" y="47"/>
                  </a:moveTo>
                  <a:cubicBezTo>
                    <a:pt x="215" y="43"/>
                    <a:pt x="212" y="40"/>
                    <a:pt x="208" y="38"/>
                  </a:cubicBezTo>
                  <a:cubicBezTo>
                    <a:pt x="206" y="37"/>
                    <a:pt x="204" y="37"/>
                    <a:pt x="203" y="38"/>
                  </a:cubicBezTo>
                  <a:cubicBezTo>
                    <a:pt x="201" y="40"/>
                    <a:pt x="200" y="43"/>
                    <a:pt x="201" y="46"/>
                  </a:cubicBezTo>
                  <a:cubicBezTo>
                    <a:pt x="201" y="48"/>
                    <a:pt x="203" y="49"/>
                    <a:pt x="205" y="49"/>
                  </a:cubicBezTo>
                  <a:cubicBezTo>
                    <a:pt x="205" y="49"/>
                    <a:pt x="205" y="49"/>
                    <a:pt x="205" y="49"/>
                  </a:cubicBezTo>
                  <a:cubicBezTo>
                    <a:pt x="210" y="48"/>
                    <a:pt x="215" y="48"/>
                    <a:pt x="220" y="47"/>
                  </a:cubicBezTo>
                  <a:close/>
                  <a:moveTo>
                    <a:pt x="242" y="35"/>
                  </a:moveTo>
                  <a:cubicBezTo>
                    <a:pt x="253" y="44"/>
                    <a:pt x="253" y="44"/>
                    <a:pt x="253" y="44"/>
                  </a:cubicBezTo>
                  <a:cubicBezTo>
                    <a:pt x="255" y="36"/>
                    <a:pt x="252" y="34"/>
                    <a:pt x="242" y="35"/>
                  </a:cubicBezTo>
                  <a:close/>
                </a:path>
              </a:pathLst>
            </a:custGeom>
            <a:grpFill/>
            <a:ln w="12700">
              <a:solidFill>
                <a:srgbClr val="FFCC7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037">
              <a:extLst>
                <a:ext uri="{FF2B5EF4-FFF2-40B4-BE49-F238E27FC236}">
                  <a16:creationId xmlns="" xmlns:a16="http://schemas.microsoft.com/office/drawing/2014/main" id="{8C3CCDD7-F5DF-4F77-AD4F-2E7BE76D7B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4" y="487"/>
              <a:ext cx="315" cy="156"/>
            </a:xfrm>
            <a:custGeom>
              <a:avLst/>
              <a:gdLst>
                <a:gd name="T0" fmla="*/ 155 w 156"/>
                <a:gd name="T1" fmla="*/ 27 h 77"/>
                <a:gd name="T2" fmla="*/ 153 w 156"/>
                <a:gd name="T3" fmla="*/ 51 h 77"/>
                <a:gd name="T4" fmla="*/ 139 w 156"/>
                <a:gd name="T5" fmla="*/ 66 h 77"/>
                <a:gd name="T6" fmla="*/ 116 w 156"/>
                <a:gd name="T7" fmla="*/ 72 h 77"/>
                <a:gd name="T8" fmla="*/ 76 w 156"/>
                <a:gd name="T9" fmla="*/ 76 h 77"/>
                <a:gd name="T10" fmla="*/ 38 w 156"/>
                <a:gd name="T11" fmla="*/ 74 h 77"/>
                <a:gd name="T12" fmla="*/ 14 w 156"/>
                <a:gd name="T13" fmla="*/ 69 h 77"/>
                <a:gd name="T14" fmla="*/ 1 w 156"/>
                <a:gd name="T15" fmla="*/ 55 h 77"/>
                <a:gd name="T16" fmla="*/ 0 w 156"/>
                <a:gd name="T17" fmla="*/ 38 h 77"/>
                <a:gd name="T18" fmla="*/ 0 w 156"/>
                <a:gd name="T19" fmla="*/ 9 h 77"/>
                <a:gd name="T20" fmla="*/ 10 w 156"/>
                <a:gd name="T21" fmla="*/ 2 h 77"/>
                <a:gd name="T22" fmla="*/ 23 w 156"/>
                <a:gd name="T23" fmla="*/ 5 h 77"/>
                <a:gd name="T24" fmla="*/ 61 w 156"/>
                <a:gd name="T25" fmla="*/ 9 h 77"/>
                <a:gd name="T26" fmla="*/ 137 w 156"/>
                <a:gd name="T27" fmla="*/ 3 h 77"/>
                <a:gd name="T28" fmla="*/ 155 w 156"/>
                <a:gd name="T29" fmla="*/ 16 h 77"/>
                <a:gd name="T30" fmla="*/ 155 w 156"/>
                <a:gd name="T31" fmla="*/ 27 h 77"/>
                <a:gd name="T32" fmla="*/ 73 w 156"/>
                <a:gd name="T33" fmla="*/ 71 h 77"/>
                <a:gd name="T34" fmla="*/ 101 w 156"/>
                <a:gd name="T35" fmla="*/ 70 h 77"/>
                <a:gd name="T36" fmla="*/ 137 w 156"/>
                <a:gd name="T37" fmla="*/ 62 h 77"/>
                <a:gd name="T38" fmla="*/ 147 w 156"/>
                <a:gd name="T39" fmla="*/ 52 h 77"/>
                <a:gd name="T40" fmla="*/ 149 w 156"/>
                <a:gd name="T41" fmla="*/ 13 h 77"/>
                <a:gd name="T42" fmla="*/ 142 w 156"/>
                <a:gd name="T43" fmla="*/ 7 h 77"/>
                <a:gd name="T44" fmla="*/ 99 w 156"/>
                <a:gd name="T45" fmla="*/ 13 h 77"/>
                <a:gd name="T46" fmla="*/ 35 w 156"/>
                <a:gd name="T47" fmla="*/ 14 h 77"/>
                <a:gd name="T48" fmla="*/ 14 w 156"/>
                <a:gd name="T49" fmla="*/ 8 h 77"/>
                <a:gd name="T50" fmla="*/ 5 w 156"/>
                <a:gd name="T51" fmla="*/ 12 h 77"/>
                <a:gd name="T52" fmla="*/ 6 w 156"/>
                <a:gd name="T53" fmla="*/ 53 h 77"/>
                <a:gd name="T54" fmla="*/ 17 w 156"/>
                <a:gd name="T55" fmla="*/ 64 h 77"/>
                <a:gd name="T56" fmla="*/ 23 w 156"/>
                <a:gd name="T57" fmla="*/ 66 h 77"/>
                <a:gd name="T58" fmla="*/ 73 w 156"/>
                <a:gd name="T59" fmla="*/ 70 h 77"/>
                <a:gd name="T60" fmla="*/ 73 w 156"/>
                <a:gd name="T61" fmla="*/ 7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6" h="77">
                  <a:moveTo>
                    <a:pt x="155" y="27"/>
                  </a:moveTo>
                  <a:cubicBezTo>
                    <a:pt x="156" y="35"/>
                    <a:pt x="155" y="43"/>
                    <a:pt x="153" y="51"/>
                  </a:cubicBezTo>
                  <a:cubicBezTo>
                    <a:pt x="151" y="58"/>
                    <a:pt x="146" y="64"/>
                    <a:pt x="139" y="66"/>
                  </a:cubicBezTo>
                  <a:cubicBezTo>
                    <a:pt x="132" y="69"/>
                    <a:pt x="124" y="71"/>
                    <a:pt x="116" y="72"/>
                  </a:cubicBezTo>
                  <a:cubicBezTo>
                    <a:pt x="103" y="74"/>
                    <a:pt x="90" y="77"/>
                    <a:pt x="76" y="76"/>
                  </a:cubicBezTo>
                  <a:cubicBezTo>
                    <a:pt x="63" y="74"/>
                    <a:pt x="50" y="76"/>
                    <a:pt x="38" y="74"/>
                  </a:cubicBezTo>
                  <a:cubicBezTo>
                    <a:pt x="30" y="73"/>
                    <a:pt x="22" y="71"/>
                    <a:pt x="14" y="69"/>
                  </a:cubicBezTo>
                  <a:cubicBezTo>
                    <a:pt x="7" y="68"/>
                    <a:pt x="2" y="62"/>
                    <a:pt x="1" y="55"/>
                  </a:cubicBezTo>
                  <a:cubicBezTo>
                    <a:pt x="0" y="49"/>
                    <a:pt x="0" y="43"/>
                    <a:pt x="0" y="38"/>
                  </a:cubicBezTo>
                  <a:cubicBezTo>
                    <a:pt x="1" y="28"/>
                    <a:pt x="0" y="19"/>
                    <a:pt x="0" y="9"/>
                  </a:cubicBezTo>
                  <a:cubicBezTo>
                    <a:pt x="0" y="1"/>
                    <a:pt x="2" y="0"/>
                    <a:pt x="10" y="2"/>
                  </a:cubicBezTo>
                  <a:cubicBezTo>
                    <a:pt x="14" y="3"/>
                    <a:pt x="19" y="4"/>
                    <a:pt x="23" y="5"/>
                  </a:cubicBezTo>
                  <a:cubicBezTo>
                    <a:pt x="35" y="10"/>
                    <a:pt x="48" y="9"/>
                    <a:pt x="61" y="9"/>
                  </a:cubicBezTo>
                  <a:cubicBezTo>
                    <a:pt x="86" y="10"/>
                    <a:pt x="112" y="7"/>
                    <a:pt x="137" y="3"/>
                  </a:cubicBezTo>
                  <a:cubicBezTo>
                    <a:pt x="152" y="0"/>
                    <a:pt x="153" y="1"/>
                    <a:pt x="155" y="16"/>
                  </a:cubicBezTo>
                  <a:cubicBezTo>
                    <a:pt x="155" y="20"/>
                    <a:pt x="155" y="23"/>
                    <a:pt x="155" y="27"/>
                  </a:cubicBezTo>
                  <a:close/>
                  <a:moveTo>
                    <a:pt x="73" y="71"/>
                  </a:moveTo>
                  <a:cubicBezTo>
                    <a:pt x="82" y="72"/>
                    <a:pt x="92" y="71"/>
                    <a:pt x="101" y="70"/>
                  </a:cubicBezTo>
                  <a:cubicBezTo>
                    <a:pt x="113" y="68"/>
                    <a:pt x="125" y="66"/>
                    <a:pt x="137" y="62"/>
                  </a:cubicBezTo>
                  <a:cubicBezTo>
                    <a:pt x="142" y="61"/>
                    <a:pt x="146" y="57"/>
                    <a:pt x="147" y="52"/>
                  </a:cubicBezTo>
                  <a:cubicBezTo>
                    <a:pt x="150" y="39"/>
                    <a:pt x="151" y="26"/>
                    <a:pt x="149" y="13"/>
                  </a:cubicBezTo>
                  <a:cubicBezTo>
                    <a:pt x="149" y="8"/>
                    <a:pt x="147" y="6"/>
                    <a:pt x="142" y="7"/>
                  </a:cubicBezTo>
                  <a:cubicBezTo>
                    <a:pt x="128" y="10"/>
                    <a:pt x="113" y="11"/>
                    <a:pt x="99" y="13"/>
                  </a:cubicBezTo>
                  <a:cubicBezTo>
                    <a:pt x="78" y="16"/>
                    <a:pt x="56" y="16"/>
                    <a:pt x="35" y="14"/>
                  </a:cubicBezTo>
                  <a:cubicBezTo>
                    <a:pt x="28" y="13"/>
                    <a:pt x="21" y="11"/>
                    <a:pt x="14" y="8"/>
                  </a:cubicBezTo>
                  <a:cubicBezTo>
                    <a:pt x="8" y="6"/>
                    <a:pt x="5" y="7"/>
                    <a:pt x="5" y="12"/>
                  </a:cubicBezTo>
                  <a:cubicBezTo>
                    <a:pt x="6" y="25"/>
                    <a:pt x="4" y="39"/>
                    <a:pt x="6" y="53"/>
                  </a:cubicBezTo>
                  <a:cubicBezTo>
                    <a:pt x="7" y="59"/>
                    <a:pt x="11" y="63"/>
                    <a:pt x="17" y="64"/>
                  </a:cubicBezTo>
                  <a:cubicBezTo>
                    <a:pt x="19" y="65"/>
                    <a:pt x="21" y="66"/>
                    <a:pt x="23" y="66"/>
                  </a:cubicBezTo>
                  <a:cubicBezTo>
                    <a:pt x="40" y="69"/>
                    <a:pt x="56" y="70"/>
                    <a:pt x="73" y="70"/>
                  </a:cubicBezTo>
                  <a:lnTo>
                    <a:pt x="73" y="71"/>
                  </a:lnTo>
                  <a:close/>
                </a:path>
              </a:pathLst>
            </a:custGeom>
            <a:grpFill/>
            <a:ln w="12700">
              <a:solidFill>
                <a:srgbClr val="FFCC7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038">
              <a:extLst>
                <a:ext uri="{FF2B5EF4-FFF2-40B4-BE49-F238E27FC236}">
                  <a16:creationId xmlns="" xmlns:a16="http://schemas.microsoft.com/office/drawing/2014/main" id="{FAC6AEC0-413C-4D42-AD1B-0F8CE90032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" y="527"/>
              <a:ext cx="73" cy="47"/>
            </a:xfrm>
            <a:custGeom>
              <a:avLst/>
              <a:gdLst>
                <a:gd name="T0" fmla="*/ 24 w 36"/>
                <a:gd name="T1" fmla="*/ 0 h 23"/>
                <a:gd name="T2" fmla="*/ 36 w 36"/>
                <a:gd name="T3" fmla="*/ 12 h 23"/>
                <a:gd name="T4" fmla="*/ 27 w 36"/>
                <a:gd name="T5" fmla="*/ 22 h 23"/>
                <a:gd name="T6" fmla="*/ 8 w 36"/>
                <a:gd name="T7" fmla="*/ 22 h 23"/>
                <a:gd name="T8" fmla="*/ 2 w 36"/>
                <a:gd name="T9" fmla="*/ 16 h 23"/>
                <a:gd name="T10" fmla="*/ 12 w 36"/>
                <a:gd name="T11" fmla="*/ 1 h 23"/>
                <a:gd name="T12" fmla="*/ 24 w 36"/>
                <a:gd name="T13" fmla="*/ 0 h 23"/>
                <a:gd name="T14" fmla="*/ 19 w 36"/>
                <a:gd name="T15" fmla="*/ 18 h 23"/>
                <a:gd name="T16" fmla="*/ 26 w 36"/>
                <a:gd name="T17" fmla="*/ 18 h 23"/>
                <a:gd name="T18" fmla="*/ 31 w 36"/>
                <a:gd name="T19" fmla="*/ 11 h 23"/>
                <a:gd name="T20" fmla="*/ 25 w 36"/>
                <a:gd name="T21" fmla="*/ 6 h 23"/>
                <a:gd name="T22" fmla="*/ 12 w 36"/>
                <a:gd name="T23" fmla="*/ 8 h 23"/>
                <a:gd name="T24" fmla="*/ 9 w 36"/>
                <a:gd name="T25" fmla="*/ 12 h 23"/>
                <a:gd name="T26" fmla="*/ 12 w 36"/>
                <a:gd name="T27" fmla="*/ 17 h 23"/>
                <a:gd name="T28" fmla="*/ 19 w 36"/>
                <a:gd name="T2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23">
                  <a:moveTo>
                    <a:pt x="24" y="0"/>
                  </a:moveTo>
                  <a:cubicBezTo>
                    <a:pt x="36" y="0"/>
                    <a:pt x="36" y="0"/>
                    <a:pt x="36" y="12"/>
                  </a:cubicBezTo>
                  <a:cubicBezTo>
                    <a:pt x="36" y="21"/>
                    <a:pt x="36" y="21"/>
                    <a:pt x="27" y="22"/>
                  </a:cubicBezTo>
                  <a:cubicBezTo>
                    <a:pt x="20" y="23"/>
                    <a:pt x="14" y="23"/>
                    <a:pt x="8" y="22"/>
                  </a:cubicBezTo>
                  <a:cubicBezTo>
                    <a:pt x="4" y="22"/>
                    <a:pt x="2" y="19"/>
                    <a:pt x="2" y="16"/>
                  </a:cubicBezTo>
                  <a:cubicBezTo>
                    <a:pt x="0" y="4"/>
                    <a:pt x="0" y="3"/>
                    <a:pt x="12" y="1"/>
                  </a:cubicBezTo>
                  <a:cubicBezTo>
                    <a:pt x="16" y="0"/>
                    <a:pt x="20" y="0"/>
                    <a:pt x="24" y="0"/>
                  </a:cubicBezTo>
                  <a:close/>
                  <a:moveTo>
                    <a:pt x="19" y="18"/>
                  </a:moveTo>
                  <a:cubicBezTo>
                    <a:pt x="22" y="18"/>
                    <a:pt x="24" y="18"/>
                    <a:pt x="26" y="18"/>
                  </a:cubicBezTo>
                  <a:cubicBezTo>
                    <a:pt x="31" y="17"/>
                    <a:pt x="31" y="16"/>
                    <a:pt x="31" y="11"/>
                  </a:cubicBezTo>
                  <a:cubicBezTo>
                    <a:pt x="31" y="5"/>
                    <a:pt x="29" y="6"/>
                    <a:pt x="25" y="6"/>
                  </a:cubicBezTo>
                  <a:cubicBezTo>
                    <a:pt x="21" y="6"/>
                    <a:pt x="16" y="7"/>
                    <a:pt x="12" y="8"/>
                  </a:cubicBezTo>
                  <a:cubicBezTo>
                    <a:pt x="10" y="8"/>
                    <a:pt x="9" y="10"/>
                    <a:pt x="9" y="12"/>
                  </a:cubicBezTo>
                  <a:cubicBezTo>
                    <a:pt x="8" y="14"/>
                    <a:pt x="10" y="16"/>
                    <a:pt x="12" y="17"/>
                  </a:cubicBezTo>
                  <a:cubicBezTo>
                    <a:pt x="14" y="18"/>
                    <a:pt x="16" y="18"/>
                    <a:pt x="19" y="18"/>
                  </a:cubicBezTo>
                  <a:close/>
                </a:path>
              </a:pathLst>
            </a:custGeom>
            <a:grpFill/>
            <a:ln w="12700">
              <a:solidFill>
                <a:srgbClr val="FFCC7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" name="Group 1226">
            <a:extLst>
              <a:ext uri="{FF2B5EF4-FFF2-40B4-BE49-F238E27FC236}">
                <a16:creationId xmlns="" xmlns:a16="http://schemas.microsoft.com/office/drawing/2014/main" id="{D67F0E8C-0E3B-48EA-A8C9-E96BF1B324BD}"/>
              </a:ext>
            </a:extLst>
          </p:cNvPr>
          <p:cNvGrpSpPr>
            <a:grpSpLocks noChangeAspect="1"/>
          </p:cNvGrpSpPr>
          <p:nvPr/>
        </p:nvGrpSpPr>
        <p:grpSpPr bwMode="auto">
          <a:xfrm rot="1023003">
            <a:off x="8964410" y="3992240"/>
            <a:ext cx="715429" cy="952609"/>
            <a:chOff x="0" y="3"/>
            <a:chExt cx="552" cy="735"/>
          </a:xfrm>
          <a:solidFill>
            <a:srgbClr val="05F4FD"/>
          </a:solidFill>
        </p:grpSpPr>
        <p:sp>
          <p:nvSpPr>
            <p:cNvPr id="55" name="Freeform 1227">
              <a:extLst>
                <a:ext uri="{FF2B5EF4-FFF2-40B4-BE49-F238E27FC236}">
                  <a16:creationId xmlns="" xmlns:a16="http://schemas.microsoft.com/office/drawing/2014/main" id="{97CCB96C-CB59-404F-B6B0-6D52AE947A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3"/>
              <a:ext cx="552" cy="735"/>
            </a:xfrm>
            <a:custGeom>
              <a:avLst/>
              <a:gdLst>
                <a:gd name="T0" fmla="*/ 124 w 273"/>
                <a:gd name="T1" fmla="*/ 204 h 364"/>
                <a:gd name="T2" fmla="*/ 113 w 273"/>
                <a:gd name="T3" fmla="*/ 199 h 364"/>
                <a:gd name="T4" fmla="*/ 72 w 273"/>
                <a:gd name="T5" fmla="*/ 330 h 364"/>
                <a:gd name="T6" fmla="*/ 64 w 273"/>
                <a:gd name="T7" fmla="*/ 336 h 364"/>
                <a:gd name="T8" fmla="*/ 69 w 273"/>
                <a:gd name="T9" fmla="*/ 281 h 364"/>
                <a:gd name="T10" fmla="*/ 97 w 273"/>
                <a:gd name="T11" fmla="*/ 199 h 364"/>
                <a:gd name="T12" fmla="*/ 86 w 273"/>
                <a:gd name="T13" fmla="*/ 178 h 364"/>
                <a:gd name="T14" fmla="*/ 47 w 273"/>
                <a:gd name="T15" fmla="*/ 175 h 364"/>
                <a:gd name="T16" fmla="*/ 2 w 273"/>
                <a:gd name="T17" fmla="*/ 163 h 364"/>
                <a:gd name="T18" fmla="*/ 2 w 273"/>
                <a:gd name="T19" fmla="*/ 18 h 364"/>
                <a:gd name="T20" fmla="*/ 76 w 273"/>
                <a:gd name="T21" fmla="*/ 4 h 364"/>
                <a:gd name="T22" fmla="*/ 220 w 273"/>
                <a:gd name="T23" fmla="*/ 1 h 364"/>
                <a:gd name="T24" fmla="*/ 263 w 273"/>
                <a:gd name="T25" fmla="*/ 1 h 364"/>
                <a:gd name="T26" fmla="*/ 273 w 273"/>
                <a:gd name="T27" fmla="*/ 78 h 364"/>
                <a:gd name="T28" fmla="*/ 272 w 273"/>
                <a:gd name="T29" fmla="*/ 161 h 364"/>
                <a:gd name="T30" fmla="*/ 224 w 273"/>
                <a:gd name="T31" fmla="*/ 174 h 364"/>
                <a:gd name="T32" fmla="*/ 175 w 273"/>
                <a:gd name="T33" fmla="*/ 177 h 364"/>
                <a:gd name="T34" fmla="*/ 164 w 273"/>
                <a:gd name="T35" fmla="*/ 198 h 364"/>
                <a:gd name="T36" fmla="*/ 194 w 273"/>
                <a:gd name="T37" fmla="*/ 337 h 364"/>
                <a:gd name="T38" fmla="*/ 170 w 273"/>
                <a:gd name="T39" fmla="*/ 284 h 364"/>
                <a:gd name="T40" fmla="*/ 145 w 273"/>
                <a:gd name="T41" fmla="*/ 194 h 364"/>
                <a:gd name="T42" fmla="*/ 139 w 273"/>
                <a:gd name="T43" fmla="*/ 217 h 364"/>
                <a:gd name="T44" fmla="*/ 141 w 273"/>
                <a:gd name="T45" fmla="*/ 356 h 364"/>
                <a:gd name="T46" fmla="*/ 122 w 273"/>
                <a:gd name="T47" fmla="*/ 355 h 364"/>
                <a:gd name="T48" fmla="*/ 3 w 273"/>
                <a:gd name="T49" fmla="*/ 115 h 364"/>
                <a:gd name="T50" fmla="*/ 15 w 273"/>
                <a:gd name="T51" fmla="*/ 169 h 364"/>
                <a:gd name="T52" fmla="*/ 111 w 273"/>
                <a:gd name="T53" fmla="*/ 172 h 364"/>
                <a:gd name="T54" fmla="*/ 236 w 273"/>
                <a:gd name="T55" fmla="*/ 172 h 364"/>
                <a:gd name="T56" fmla="*/ 269 w 273"/>
                <a:gd name="T57" fmla="*/ 125 h 364"/>
                <a:gd name="T58" fmla="*/ 269 w 273"/>
                <a:gd name="T59" fmla="*/ 38 h 364"/>
                <a:gd name="T60" fmla="*/ 212 w 273"/>
                <a:gd name="T61" fmla="*/ 5 h 364"/>
                <a:gd name="T62" fmla="*/ 11 w 273"/>
                <a:gd name="T63" fmla="*/ 9 h 364"/>
                <a:gd name="T64" fmla="*/ 4 w 273"/>
                <a:gd name="T65" fmla="*/ 73 h 364"/>
                <a:gd name="T66" fmla="*/ 137 w 273"/>
                <a:gd name="T67" fmla="*/ 277 h 364"/>
                <a:gd name="T68" fmla="*/ 136 w 273"/>
                <a:gd name="T69" fmla="*/ 198 h 364"/>
                <a:gd name="T70" fmla="*/ 128 w 273"/>
                <a:gd name="T71" fmla="*/ 199 h 364"/>
                <a:gd name="T72" fmla="*/ 126 w 273"/>
                <a:gd name="T73" fmla="*/ 304 h 364"/>
                <a:gd name="T74" fmla="*/ 128 w 273"/>
                <a:gd name="T75" fmla="*/ 358 h 364"/>
                <a:gd name="T76" fmla="*/ 110 w 273"/>
                <a:gd name="T77" fmla="*/ 197 h 364"/>
                <a:gd name="T78" fmla="*/ 78 w 273"/>
                <a:gd name="T79" fmla="*/ 267 h 364"/>
                <a:gd name="T80" fmla="*/ 69 w 273"/>
                <a:gd name="T81" fmla="*/ 328 h 364"/>
                <a:gd name="T82" fmla="*/ 107 w 273"/>
                <a:gd name="T83" fmla="*/ 207 h 364"/>
                <a:gd name="T84" fmla="*/ 138 w 273"/>
                <a:gd name="T85" fmla="*/ 191 h 364"/>
                <a:gd name="T86" fmla="*/ 170 w 273"/>
                <a:gd name="T87" fmla="*/ 177 h 364"/>
                <a:gd name="T88" fmla="*/ 113 w 273"/>
                <a:gd name="T89" fmla="*/ 175 h 364"/>
                <a:gd name="T90" fmla="*/ 95 w 273"/>
                <a:gd name="T91" fmla="*/ 190 h 364"/>
                <a:gd name="T92" fmla="*/ 156 w 273"/>
                <a:gd name="T93" fmla="*/ 194 h 364"/>
                <a:gd name="T94" fmla="*/ 169 w 273"/>
                <a:gd name="T95" fmla="*/ 259 h 364"/>
                <a:gd name="T96" fmla="*/ 192 w 273"/>
                <a:gd name="T97" fmla="*/ 330 h 364"/>
                <a:gd name="T98" fmla="*/ 183 w 273"/>
                <a:gd name="T99" fmla="*/ 279 h 364"/>
                <a:gd name="T100" fmla="*/ 156 w 273"/>
                <a:gd name="T101" fmla="*/ 19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73" h="364">
                  <a:moveTo>
                    <a:pt x="124" y="305"/>
                  </a:moveTo>
                  <a:cubicBezTo>
                    <a:pt x="124" y="284"/>
                    <a:pt x="123" y="267"/>
                    <a:pt x="124" y="250"/>
                  </a:cubicBezTo>
                  <a:cubicBezTo>
                    <a:pt x="124" y="235"/>
                    <a:pt x="124" y="219"/>
                    <a:pt x="124" y="204"/>
                  </a:cubicBezTo>
                  <a:cubicBezTo>
                    <a:pt x="124" y="203"/>
                    <a:pt x="124" y="202"/>
                    <a:pt x="124" y="202"/>
                  </a:cubicBezTo>
                  <a:cubicBezTo>
                    <a:pt x="124" y="195"/>
                    <a:pt x="123" y="194"/>
                    <a:pt x="116" y="196"/>
                  </a:cubicBezTo>
                  <a:cubicBezTo>
                    <a:pt x="115" y="196"/>
                    <a:pt x="113" y="197"/>
                    <a:pt x="113" y="199"/>
                  </a:cubicBezTo>
                  <a:cubicBezTo>
                    <a:pt x="111" y="204"/>
                    <a:pt x="109" y="209"/>
                    <a:pt x="108" y="214"/>
                  </a:cubicBezTo>
                  <a:cubicBezTo>
                    <a:pt x="103" y="231"/>
                    <a:pt x="98" y="247"/>
                    <a:pt x="92" y="263"/>
                  </a:cubicBezTo>
                  <a:cubicBezTo>
                    <a:pt x="85" y="285"/>
                    <a:pt x="78" y="307"/>
                    <a:pt x="72" y="330"/>
                  </a:cubicBezTo>
                  <a:cubicBezTo>
                    <a:pt x="72" y="331"/>
                    <a:pt x="72" y="332"/>
                    <a:pt x="71" y="333"/>
                  </a:cubicBezTo>
                  <a:cubicBezTo>
                    <a:pt x="71" y="335"/>
                    <a:pt x="68" y="337"/>
                    <a:pt x="65" y="337"/>
                  </a:cubicBezTo>
                  <a:cubicBezTo>
                    <a:pt x="65" y="336"/>
                    <a:pt x="65" y="336"/>
                    <a:pt x="64" y="336"/>
                  </a:cubicBezTo>
                  <a:cubicBezTo>
                    <a:pt x="62" y="336"/>
                    <a:pt x="60" y="335"/>
                    <a:pt x="58" y="334"/>
                  </a:cubicBezTo>
                  <a:cubicBezTo>
                    <a:pt x="54" y="332"/>
                    <a:pt x="53" y="330"/>
                    <a:pt x="55" y="325"/>
                  </a:cubicBezTo>
                  <a:cubicBezTo>
                    <a:pt x="59" y="311"/>
                    <a:pt x="64" y="296"/>
                    <a:pt x="69" y="281"/>
                  </a:cubicBezTo>
                  <a:cubicBezTo>
                    <a:pt x="72" y="274"/>
                    <a:pt x="74" y="267"/>
                    <a:pt x="77" y="260"/>
                  </a:cubicBezTo>
                  <a:cubicBezTo>
                    <a:pt x="81" y="249"/>
                    <a:pt x="84" y="239"/>
                    <a:pt x="88" y="228"/>
                  </a:cubicBezTo>
                  <a:cubicBezTo>
                    <a:pt x="91" y="219"/>
                    <a:pt x="94" y="209"/>
                    <a:pt x="97" y="199"/>
                  </a:cubicBezTo>
                  <a:cubicBezTo>
                    <a:pt x="98" y="197"/>
                    <a:pt x="98" y="195"/>
                    <a:pt x="95" y="194"/>
                  </a:cubicBezTo>
                  <a:cubicBezTo>
                    <a:pt x="90" y="192"/>
                    <a:pt x="87" y="188"/>
                    <a:pt x="86" y="182"/>
                  </a:cubicBezTo>
                  <a:cubicBezTo>
                    <a:pt x="86" y="181"/>
                    <a:pt x="86" y="179"/>
                    <a:pt x="86" y="178"/>
                  </a:cubicBezTo>
                  <a:cubicBezTo>
                    <a:pt x="86" y="176"/>
                    <a:pt x="85" y="175"/>
                    <a:pt x="82" y="175"/>
                  </a:cubicBezTo>
                  <a:cubicBezTo>
                    <a:pt x="77" y="174"/>
                    <a:pt x="71" y="174"/>
                    <a:pt x="66" y="175"/>
                  </a:cubicBezTo>
                  <a:cubicBezTo>
                    <a:pt x="60" y="176"/>
                    <a:pt x="53" y="176"/>
                    <a:pt x="47" y="175"/>
                  </a:cubicBezTo>
                  <a:cubicBezTo>
                    <a:pt x="39" y="174"/>
                    <a:pt x="32" y="174"/>
                    <a:pt x="24" y="174"/>
                  </a:cubicBezTo>
                  <a:cubicBezTo>
                    <a:pt x="20" y="174"/>
                    <a:pt x="15" y="173"/>
                    <a:pt x="11" y="172"/>
                  </a:cubicBezTo>
                  <a:cubicBezTo>
                    <a:pt x="6" y="171"/>
                    <a:pt x="3" y="168"/>
                    <a:pt x="2" y="163"/>
                  </a:cubicBezTo>
                  <a:cubicBezTo>
                    <a:pt x="1" y="159"/>
                    <a:pt x="0" y="155"/>
                    <a:pt x="0" y="150"/>
                  </a:cubicBezTo>
                  <a:cubicBezTo>
                    <a:pt x="0" y="119"/>
                    <a:pt x="0" y="88"/>
                    <a:pt x="1" y="57"/>
                  </a:cubicBezTo>
                  <a:cubicBezTo>
                    <a:pt x="2" y="44"/>
                    <a:pt x="2" y="31"/>
                    <a:pt x="2" y="18"/>
                  </a:cubicBezTo>
                  <a:cubicBezTo>
                    <a:pt x="2" y="17"/>
                    <a:pt x="2" y="15"/>
                    <a:pt x="2" y="14"/>
                  </a:cubicBezTo>
                  <a:cubicBezTo>
                    <a:pt x="2" y="8"/>
                    <a:pt x="4" y="6"/>
                    <a:pt x="10" y="5"/>
                  </a:cubicBezTo>
                  <a:cubicBezTo>
                    <a:pt x="32" y="4"/>
                    <a:pt x="54" y="3"/>
                    <a:pt x="76" y="4"/>
                  </a:cubicBezTo>
                  <a:cubicBezTo>
                    <a:pt x="93" y="5"/>
                    <a:pt x="111" y="5"/>
                    <a:pt x="128" y="5"/>
                  </a:cubicBezTo>
                  <a:cubicBezTo>
                    <a:pt x="139" y="5"/>
                    <a:pt x="151" y="3"/>
                    <a:pt x="162" y="3"/>
                  </a:cubicBezTo>
                  <a:cubicBezTo>
                    <a:pt x="181" y="2"/>
                    <a:pt x="200" y="2"/>
                    <a:pt x="220" y="1"/>
                  </a:cubicBezTo>
                  <a:cubicBezTo>
                    <a:pt x="228" y="1"/>
                    <a:pt x="236" y="1"/>
                    <a:pt x="245" y="1"/>
                  </a:cubicBezTo>
                  <a:cubicBezTo>
                    <a:pt x="248" y="1"/>
                    <a:pt x="252" y="1"/>
                    <a:pt x="255" y="0"/>
                  </a:cubicBezTo>
                  <a:cubicBezTo>
                    <a:pt x="258" y="0"/>
                    <a:pt x="261" y="0"/>
                    <a:pt x="263" y="1"/>
                  </a:cubicBezTo>
                  <a:cubicBezTo>
                    <a:pt x="267" y="1"/>
                    <a:pt x="271" y="4"/>
                    <a:pt x="271" y="9"/>
                  </a:cubicBezTo>
                  <a:cubicBezTo>
                    <a:pt x="272" y="12"/>
                    <a:pt x="272" y="16"/>
                    <a:pt x="272" y="20"/>
                  </a:cubicBezTo>
                  <a:cubicBezTo>
                    <a:pt x="273" y="39"/>
                    <a:pt x="273" y="59"/>
                    <a:pt x="273" y="78"/>
                  </a:cubicBezTo>
                  <a:cubicBezTo>
                    <a:pt x="273" y="81"/>
                    <a:pt x="273" y="84"/>
                    <a:pt x="273" y="87"/>
                  </a:cubicBezTo>
                  <a:cubicBezTo>
                    <a:pt x="271" y="98"/>
                    <a:pt x="271" y="109"/>
                    <a:pt x="272" y="119"/>
                  </a:cubicBezTo>
                  <a:cubicBezTo>
                    <a:pt x="272" y="133"/>
                    <a:pt x="273" y="147"/>
                    <a:pt x="272" y="161"/>
                  </a:cubicBezTo>
                  <a:cubicBezTo>
                    <a:pt x="272" y="166"/>
                    <a:pt x="270" y="169"/>
                    <a:pt x="266" y="171"/>
                  </a:cubicBezTo>
                  <a:cubicBezTo>
                    <a:pt x="261" y="174"/>
                    <a:pt x="256" y="175"/>
                    <a:pt x="251" y="175"/>
                  </a:cubicBezTo>
                  <a:cubicBezTo>
                    <a:pt x="242" y="175"/>
                    <a:pt x="233" y="175"/>
                    <a:pt x="224" y="174"/>
                  </a:cubicBezTo>
                  <a:cubicBezTo>
                    <a:pt x="223" y="174"/>
                    <a:pt x="223" y="174"/>
                    <a:pt x="222" y="174"/>
                  </a:cubicBezTo>
                  <a:cubicBezTo>
                    <a:pt x="207" y="175"/>
                    <a:pt x="193" y="174"/>
                    <a:pt x="178" y="174"/>
                  </a:cubicBezTo>
                  <a:cubicBezTo>
                    <a:pt x="176" y="174"/>
                    <a:pt x="174" y="174"/>
                    <a:pt x="175" y="177"/>
                  </a:cubicBezTo>
                  <a:cubicBezTo>
                    <a:pt x="175" y="179"/>
                    <a:pt x="174" y="182"/>
                    <a:pt x="174" y="184"/>
                  </a:cubicBezTo>
                  <a:cubicBezTo>
                    <a:pt x="173" y="188"/>
                    <a:pt x="171" y="192"/>
                    <a:pt x="167" y="193"/>
                  </a:cubicBezTo>
                  <a:cubicBezTo>
                    <a:pt x="163" y="194"/>
                    <a:pt x="163" y="194"/>
                    <a:pt x="164" y="198"/>
                  </a:cubicBezTo>
                  <a:cubicBezTo>
                    <a:pt x="168" y="214"/>
                    <a:pt x="171" y="229"/>
                    <a:pt x="176" y="245"/>
                  </a:cubicBezTo>
                  <a:cubicBezTo>
                    <a:pt x="184" y="272"/>
                    <a:pt x="192" y="300"/>
                    <a:pt x="200" y="327"/>
                  </a:cubicBezTo>
                  <a:cubicBezTo>
                    <a:pt x="202" y="333"/>
                    <a:pt x="201" y="336"/>
                    <a:pt x="194" y="337"/>
                  </a:cubicBezTo>
                  <a:cubicBezTo>
                    <a:pt x="194" y="337"/>
                    <a:pt x="193" y="338"/>
                    <a:pt x="192" y="338"/>
                  </a:cubicBezTo>
                  <a:cubicBezTo>
                    <a:pt x="186" y="339"/>
                    <a:pt x="185" y="338"/>
                    <a:pt x="183" y="331"/>
                  </a:cubicBezTo>
                  <a:cubicBezTo>
                    <a:pt x="179" y="316"/>
                    <a:pt x="173" y="300"/>
                    <a:pt x="170" y="284"/>
                  </a:cubicBezTo>
                  <a:cubicBezTo>
                    <a:pt x="165" y="261"/>
                    <a:pt x="159" y="238"/>
                    <a:pt x="153" y="214"/>
                  </a:cubicBezTo>
                  <a:cubicBezTo>
                    <a:pt x="152" y="209"/>
                    <a:pt x="150" y="203"/>
                    <a:pt x="148" y="197"/>
                  </a:cubicBezTo>
                  <a:cubicBezTo>
                    <a:pt x="148" y="195"/>
                    <a:pt x="147" y="194"/>
                    <a:pt x="145" y="194"/>
                  </a:cubicBezTo>
                  <a:cubicBezTo>
                    <a:pt x="144" y="194"/>
                    <a:pt x="144" y="194"/>
                    <a:pt x="144" y="194"/>
                  </a:cubicBezTo>
                  <a:cubicBezTo>
                    <a:pt x="142" y="195"/>
                    <a:pt x="140" y="195"/>
                    <a:pt x="140" y="198"/>
                  </a:cubicBezTo>
                  <a:cubicBezTo>
                    <a:pt x="139" y="204"/>
                    <a:pt x="139" y="210"/>
                    <a:pt x="139" y="217"/>
                  </a:cubicBezTo>
                  <a:cubicBezTo>
                    <a:pt x="140" y="224"/>
                    <a:pt x="138" y="232"/>
                    <a:pt x="139" y="240"/>
                  </a:cubicBezTo>
                  <a:cubicBezTo>
                    <a:pt x="140" y="270"/>
                    <a:pt x="139" y="301"/>
                    <a:pt x="140" y="332"/>
                  </a:cubicBezTo>
                  <a:cubicBezTo>
                    <a:pt x="140" y="340"/>
                    <a:pt x="141" y="348"/>
                    <a:pt x="141" y="356"/>
                  </a:cubicBezTo>
                  <a:cubicBezTo>
                    <a:pt x="141" y="357"/>
                    <a:pt x="142" y="360"/>
                    <a:pt x="140" y="361"/>
                  </a:cubicBezTo>
                  <a:cubicBezTo>
                    <a:pt x="138" y="363"/>
                    <a:pt x="135" y="364"/>
                    <a:pt x="132" y="364"/>
                  </a:cubicBezTo>
                  <a:cubicBezTo>
                    <a:pt x="126" y="364"/>
                    <a:pt x="122" y="360"/>
                    <a:pt x="122" y="355"/>
                  </a:cubicBezTo>
                  <a:cubicBezTo>
                    <a:pt x="122" y="354"/>
                    <a:pt x="122" y="354"/>
                    <a:pt x="122" y="353"/>
                  </a:cubicBezTo>
                  <a:cubicBezTo>
                    <a:pt x="123" y="336"/>
                    <a:pt x="123" y="318"/>
                    <a:pt x="124" y="305"/>
                  </a:cubicBezTo>
                  <a:close/>
                  <a:moveTo>
                    <a:pt x="3" y="115"/>
                  </a:moveTo>
                  <a:cubicBezTo>
                    <a:pt x="4" y="126"/>
                    <a:pt x="4" y="136"/>
                    <a:pt x="4" y="147"/>
                  </a:cubicBezTo>
                  <a:cubicBezTo>
                    <a:pt x="3" y="151"/>
                    <a:pt x="4" y="155"/>
                    <a:pt x="4" y="159"/>
                  </a:cubicBezTo>
                  <a:cubicBezTo>
                    <a:pt x="6" y="165"/>
                    <a:pt x="10" y="169"/>
                    <a:pt x="15" y="169"/>
                  </a:cubicBezTo>
                  <a:cubicBezTo>
                    <a:pt x="31" y="171"/>
                    <a:pt x="46" y="171"/>
                    <a:pt x="62" y="171"/>
                  </a:cubicBezTo>
                  <a:cubicBezTo>
                    <a:pt x="65" y="171"/>
                    <a:pt x="67" y="171"/>
                    <a:pt x="69" y="171"/>
                  </a:cubicBezTo>
                  <a:cubicBezTo>
                    <a:pt x="83" y="172"/>
                    <a:pt x="97" y="172"/>
                    <a:pt x="111" y="172"/>
                  </a:cubicBezTo>
                  <a:cubicBezTo>
                    <a:pt x="123" y="172"/>
                    <a:pt x="134" y="171"/>
                    <a:pt x="145" y="170"/>
                  </a:cubicBezTo>
                  <a:cubicBezTo>
                    <a:pt x="161" y="170"/>
                    <a:pt x="177" y="170"/>
                    <a:pt x="193" y="170"/>
                  </a:cubicBezTo>
                  <a:cubicBezTo>
                    <a:pt x="208" y="170"/>
                    <a:pt x="222" y="171"/>
                    <a:pt x="236" y="172"/>
                  </a:cubicBezTo>
                  <a:cubicBezTo>
                    <a:pt x="244" y="172"/>
                    <a:pt x="252" y="172"/>
                    <a:pt x="260" y="170"/>
                  </a:cubicBezTo>
                  <a:cubicBezTo>
                    <a:pt x="267" y="168"/>
                    <a:pt x="269" y="165"/>
                    <a:pt x="269" y="158"/>
                  </a:cubicBezTo>
                  <a:cubicBezTo>
                    <a:pt x="269" y="147"/>
                    <a:pt x="270" y="136"/>
                    <a:pt x="269" y="125"/>
                  </a:cubicBezTo>
                  <a:cubicBezTo>
                    <a:pt x="268" y="111"/>
                    <a:pt x="269" y="96"/>
                    <a:pt x="269" y="82"/>
                  </a:cubicBezTo>
                  <a:cubicBezTo>
                    <a:pt x="269" y="73"/>
                    <a:pt x="271" y="65"/>
                    <a:pt x="270" y="56"/>
                  </a:cubicBezTo>
                  <a:cubicBezTo>
                    <a:pt x="270" y="50"/>
                    <a:pt x="269" y="44"/>
                    <a:pt x="269" y="38"/>
                  </a:cubicBezTo>
                  <a:cubicBezTo>
                    <a:pt x="269" y="29"/>
                    <a:pt x="269" y="21"/>
                    <a:pt x="268" y="12"/>
                  </a:cubicBezTo>
                  <a:cubicBezTo>
                    <a:pt x="268" y="7"/>
                    <a:pt x="265" y="4"/>
                    <a:pt x="260" y="4"/>
                  </a:cubicBezTo>
                  <a:cubicBezTo>
                    <a:pt x="244" y="4"/>
                    <a:pt x="228" y="4"/>
                    <a:pt x="212" y="5"/>
                  </a:cubicBezTo>
                  <a:cubicBezTo>
                    <a:pt x="184" y="6"/>
                    <a:pt x="156" y="6"/>
                    <a:pt x="128" y="8"/>
                  </a:cubicBezTo>
                  <a:cubicBezTo>
                    <a:pt x="106" y="10"/>
                    <a:pt x="84" y="8"/>
                    <a:pt x="63" y="7"/>
                  </a:cubicBezTo>
                  <a:cubicBezTo>
                    <a:pt x="46" y="7"/>
                    <a:pt x="28" y="8"/>
                    <a:pt x="11" y="9"/>
                  </a:cubicBezTo>
                  <a:cubicBezTo>
                    <a:pt x="7" y="9"/>
                    <a:pt x="6" y="10"/>
                    <a:pt x="6" y="14"/>
                  </a:cubicBezTo>
                  <a:cubicBezTo>
                    <a:pt x="6" y="18"/>
                    <a:pt x="5" y="23"/>
                    <a:pt x="6" y="27"/>
                  </a:cubicBezTo>
                  <a:cubicBezTo>
                    <a:pt x="6" y="42"/>
                    <a:pt x="5" y="58"/>
                    <a:pt x="4" y="73"/>
                  </a:cubicBezTo>
                  <a:cubicBezTo>
                    <a:pt x="4" y="87"/>
                    <a:pt x="4" y="102"/>
                    <a:pt x="3" y="115"/>
                  </a:cubicBezTo>
                  <a:close/>
                  <a:moveTo>
                    <a:pt x="137" y="277"/>
                  </a:moveTo>
                  <a:cubicBezTo>
                    <a:pt x="137" y="277"/>
                    <a:pt x="137" y="277"/>
                    <a:pt x="137" y="277"/>
                  </a:cubicBezTo>
                  <a:cubicBezTo>
                    <a:pt x="137" y="272"/>
                    <a:pt x="137" y="267"/>
                    <a:pt x="136" y="262"/>
                  </a:cubicBezTo>
                  <a:cubicBezTo>
                    <a:pt x="136" y="246"/>
                    <a:pt x="136" y="230"/>
                    <a:pt x="136" y="214"/>
                  </a:cubicBezTo>
                  <a:cubicBezTo>
                    <a:pt x="136" y="209"/>
                    <a:pt x="136" y="204"/>
                    <a:pt x="136" y="198"/>
                  </a:cubicBezTo>
                  <a:cubicBezTo>
                    <a:pt x="136" y="197"/>
                    <a:pt x="136" y="196"/>
                    <a:pt x="135" y="195"/>
                  </a:cubicBezTo>
                  <a:cubicBezTo>
                    <a:pt x="133" y="194"/>
                    <a:pt x="130" y="194"/>
                    <a:pt x="129" y="196"/>
                  </a:cubicBezTo>
                  <a:cubicBezTo>
                    <a:pt x="128" y="197"/>
                    <a:pt x="128" y="198"/>
                    <a:pt x="128" y="199"/>
                  </a:cubicBezTo>
                  <a:cubicBezTo>
                    <a:pt x="128" y="204"/>
                    <a:pt x="128" y="210"/>
                    <a:pt x="128" y="215"/>
                  </a:cubicBezTo>
                  <a:cubicBezTo>
                    <a:pt x="127" y="228"/>
                    <a:pt x="126" y="240"/>
                    <a:pt x="127" y="253"/>
                  </a:cubicBezTo>
                  <a:cubicBezTo>
                    <a:pt x="127" y="270"/>
                    <a:pt x="127" y="287"/>
                    <a:pt x="126" y="304"/>
                  </a:cubicBezTo>
                  <a:cubicBezTo>
                    <a:pt x="126" y="318"/>
                    <a:pt x="126" y="332"/>
                    <a:pt x="125" y="347"/>
                  </a:cubicBezTo>
                  <a:cubicBezTo>
                    <a:pt x="125" y="349"/>
                    <a:pt x="125" y="352"/>
                    <a:pt x="126" y="355"/>
                  </a:cubicBezTo>
                  <a:cubicBezTo>
                    <a:pt x="126" y="356"/>
                    <a:pt x="127" y="358"/>
                    <a:pt x="128" y="358"/>
                  </a:cubicBezTo>
                  <a:cubicBezTo>
                    <a:pt x="134" y="362"/>
                    <a:pt x="137" y="360"/>
                    <a:pt x="137" y="353"/>
                  </a:cubicBezTo>
                  <a:cubicBezTo>
                    <a:pt x="137" y="277"/>
                    <a:pt x="137" y="277"/>
                    <a:pt x="137" y="277"/>
                  </a:cubicBezTo>
                  <a:close/>
                  <a:moveTo>
                    <a:pt x="110" y="197"/>
                  </a:moveTo>
                  <a:cubicBezTo>
                    <a:pt x="103" y="195"/>
                    <a:pt x="102" y="195"/>
                    <a:pt x="100" y="202"/>
                  </a:cubicBezTo>
                  <a:cubicBezTo>
                    <a:pt x="99" y="205"/>
                    <a:pt x="97" y="208"/>
                    <a:pt x="97" y="211"/>
                  </a:cubicBezTo>
                  <a:cubicBezTo>
                    <a:pt x="91" y="230"/>
                    <a:pt x="85" y="249"/>
                    <a:pt x="78" y="267"/>
                  </a:cubicBezTo>
                  <a:cubicBezTo>
                    <a:pt x="70" y="286"/>
                    <a:pt x="65" y="306"/>
                    <a:pt x="58" y="325"/>
                  </a:cubicBezTo>
                  <a:cubicBezTo>
                    <a:pt x="57" y="329"/>
                    <a:pt x="58" y="331"/>
                    <a:pt x="63" y="333"/>
                  </a:cubicBezTo>
                  <a:cubicBezTo>
                    <a:pt x="66" y="334"/>
                    <a:pt x="67" y="333"/>
                    <a:pt x="69" y="328"/>
                  </a:cubicBezTo>
                  <a:cubicBezTo>
                    <a:pt x="69" y="328"/>
                    <a:pt x="69" y="328"/>
                    <a:pt x="69" y="327"/>
                  </a:cubicBezTo>
                  <a:cubicBezTo>
                    <a:pt x="76" y="307"/>
                    <a:pt x="82" y="286"/>
                    <a:pt x="88" y="266"/>
                  </a:cubicBezTo>
                  <a:cubicBezTo>
                    <a:pt x="95" y="246"/>
                    <a:pt x="101" y="227"/>
                    <a:pt x="107" y="207"/>
                  </a:cubicBezTo>
                  <a:cubicBezTo>
                    <a:pt x="108" y="204"/>
                    <a:pt x="109" y="200"/>
                    <a:pt x="110" y="196"/>
                  </a:cubicBezTo>
                  <a:lnTo>
                    <a:pt x="110" y="197"/>
                  </a:lnTo>
                  <a:close/>
                  <a:moveTo>
                    <a:pt x="138" y="191"/>
                  </a:moveTo>
                  <a:cubicBezTo>
                    <a:pt x="145" y="192"/>
                    <a:pt x="153" y="192"/>
                    <a:pt x="161" y="191"/>
                  </a:cubicBezTo>
                  <a:cubicBezTo>
                    <a:pt x="169" y="189"/>
                    <a:pt x="170" y="188"/>
                    <a:pt x="170" y="179"/>
                  </a:cubicBezTo>
                  <a:cubicBezTo>
                    <a:pt x="170" y="178"/>
                    <a:pt x="170" y="177"/>
                    <a:pt x="170" y="177"/>
                  </a:cubicBezTo>
                  <a:cubicBezTo>
                    <a:pt x="170" y="175"/>
                    <a:pt x="169" y="174"/>
                    <a:pt x="167" y="174"/>
                  </a:cubicBezTo>
                  <a:cubicBezTo>
                    <a:pt x="163" y="174"/>
                    <a:pt x="159" y="174"/>
                    <a:pt x="154" y="174"/>
                  </a:cubicBezTo>
                  <a:cubicBezTo>
                    <a:pt x="141" y="174"/>
                    <a:pt x="127" y="174"/>
                    <a:pt x="113" y="175"/>
                  </a:cubicBezTo>
                  <a:cubicBezTo>
                    <a:pt x="107" y="175"/>
                    <a:pt x="100" y="175"/>
                    <a:pt x="93" y="175"/>
                  </a:cubicBezTo>
                  <a:cubicBezTo>
                    <a:pt x="92" y="175"/>
                    <a:pt x="91" y="175"/>
                    <a:pt x="90" y="176"/>
                  </a:cubicBezTo>
                  <a:cubicBezTo>
                    <a:pt x="89" y="182"/>
                    <a:pt x="91" y="187"/>
                    <a:pt x="95" y="190"/>
                  </a:cubicBezTo>
                  <a:cubicBezTo>
                    <a:pt x="100" y="192"/>
                    <a:pt x="104" y="193"/>
                    <a:pt x="109" y="193"/>
                  </a:cubicBezTo>
                  <a:cubicBezTo>
                    <a:pt x="118" y="192"/>
                    <a:pt x="127" y="191"/>
                    <a:pt x="138" y="191"/>
                  </a:cubicBezTo>
                  <a:close/>
                  <a:moveTo>
                    <a:pt x="156" y="194"/>
                  </a:moveTo>
                  <a:cubicBezTo>
                    <a:pt x="151" y="194"/>
                    <a:pt x="151" y="194"/>
                    <a:pt x="152" y="199"/>
                  </a:cubicBezTo>
                  <a:cubicBezTo>
                    <a:pt x="155" y="213"/>
                    <a:pt x="160" y="227"/>
                    <a:pt x="163" y="241"/>
                  </a:cubicBezTo>
                  <a:cubicBezTo>
                    <a:pt x="165" y="247"/>
                    <a:pt x="167" y="253"/>
                    <a:pt x="169" y="259"/>
                  </a:cubicBezTo>
                  <a:cubicBezTo>
                    <a:pt x="174" y="283"/>
                    <a:pt x="179" y="306"/>
                    <a:pt x="186" y="329"/>
                  </a:cubicBezTo>
                  <a:cubicBezTo>
                    <a:pt x="186" y="330"/>
                    <a:pt x="186" y="333"/>
                    <a:pt x="189" y="334"/>
                  </a:cubicBezTo>
                  <a:cubicBezTo>
                    <a:pt x="192" y="334"/>
                    <a:pt x="191" y="331"/>
                    <a:pt x="192" y="330"/>
                  </a:cubicBezTo>
                  <a:cubicBezTo>
                    <a:pt x="193" y="330"/>
                    <a:pt x="193" y="330"/>
                    <a:pt x="193" y="330"/>
                  </a:cubicBezTo>
                  <a:cubicBezTo>
                    <a:pt x="196" y="328"/>
                    <a:pt x="196" y="326"/>
                    <a:pt x="195" y="323"/>
                  </a:cubicBezTo>
                  <a:cubicBezTo>
                    <a:pt x="191" y="308"/>
                    <a:pt x="187" y="294"/>
                    <a:pt x="183" y="279"/>
                  </a:cubicBezTo>
                  <a:cubicBezTo>
                    <a:pt x="177" y="261"/>
                    <a:pt x="172" y="243"/>
                    <a:pt x="167" y="225"/>
                  </a:cubicBezTo>
                  <a:cubicBezTo>
                    <a:pt x="165" y="216"/>
                    <a:pt x="163" y="207"/>
                    <a:pt x="160" y="198"/>
                  </a:cubicBezTo>
                  <a:cubicBezTo>
                    <a:pt x="160" y="195"/>
                    <a:pt x="159" y="193"/>
                    <a:pt x="156" y="194"/>
                  </a:cubicBezTo>
                  <a:close/>
                </a:path>
              </a:pathLst>
            </a:custGeom>
            <a:grpFill/>
            <a:ln w="12700">
              <a:solidFill>
                <a:srgbClr val="05F4FD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228">
              <a:extLst>
                <a:ext uri="{FF2B5EF4-FFF2-40B4-BE49-F238E27FC236}">
                  <a16:creationId xmlns="" xmlns:a16="http://schemas.microsoft.com/office/drawing/2014/main" id="{BDD354E8-58C6-4166-A914-EB2E2F41E5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" y="23"/>
              <a:ext cx="518" cy="313"/>
            </a:xfrm>
            <a:custGeom>
              <a:avLst/>
              <a:gdLst>
                <a:gd name="T0" fmla="*/ 68 w 256"/>
                <a:gd name="T1" fmla="*/ 155 h 155"/>
                <a:gd name="T2" fmla="*/ 10 w 256"/>
                <a:gd name="T3" fmla="*/ 152 h 155"/>
                <a:gd name="T4" fmla="*/ 2 w 256"/>
                <a:gd name="T5" fmla="*/ 122 h 155"/>
                <a:gd name="T6" fmla="*/ 3 w 256"/>
                <a:gd name="T7" fmla="*/ 12 h 155"/>
                <a:gd name="T8" fmla="*/ 52 w 256"/>
                <a:gd name="T9" fmla="*/ 4 h 155"/>
                <a:gd name="T10" fmla="*/ 149 w 256"/>
                <a:gd name="T11" fmla="*/ 1 h 155"/>
                <a:gd name="T12" fmla="*/ 199 w 256"/>
                <a:gd name="T13" fmla="*/ 0 h 155"/>
                <a:gd name="T14" fmla="*/ 237 w 256"/>
                <a:gd name="T15" fmla="*/ 0 h 155"/>
                <a:gd name="T16" fmla="*/ 251 w 256"/>
                <a:gd name="T17" fmla="*/ 7 h 155"/>
                <a:gd name="T18" fmla="*/ 254 w 256"/>
                <a:gd name="T19" fmla="*/ 66 h 155"/>
                <a:gd name="T20" fmla="*/ 254 w 256"/>
                <a:gd name="T21" fmla="*/ 146 h 155"/>
                <a:gd name="T22" fmla="*/ 222 w 256"/>
                <a:gd name="T23" fmla="*/ 155 h 155"/>
                <a:gd name="T24" fmla="*/ 152 w 256"/>
                <a:gd name="T25" fmla="*/ 154 h 155"/>
                <a:gd name="T26" fmla="*/ 87 w 256"/>
                <a:gd name="T27" fmla="*/ 152 h 155"/>
                <a:gd name="T28" fmla="*/ 79 w 256"/>
                <a:gd name="T29" fmla="*/ 145 h 155"/>
                <a:gd name="T30" fmla="*/ 85 w 256"/>
                <a:gd name="T31" fmla="*/ 141 h 155"/>
                <a:gd name="T32" fmla="*/ 162 w 256"/>
                <a:gd name="T33" fmla="*/ 135 h 155"/>
                <a:gd name="T34" fmla="*/ 167 w 256"/>
                <a:gd name="T35" fmla="*/ 146 h 155"/>
                <a:gd name="T36" fmla="*/ 173 w 256"/>
                <a:gd name="T37" fmla="*/ 151 h 155"/>
                <a:gd name="T38" fmla="*/ 177 w 256"/>
                <a:gd name="T39" fmla="*/ 133 h 155"/>
                <a:gd name="T40" fmla="*/ 216 w 256"/>
                <a:gd name="T41" fmla="*/ 129 h 155"/>
                <a:gd name="T42" fmla="*/ 224 w 256"/>
                <a:gd name="T43" fmla="*/ 147 h 155"/>
                <a:gd name="T44" fmla="*/ 243 w 256"/>
                <a:gd name="T45" fmla="*/ 151 h 155"/>
                <a:gd name="T46" fmla="*/ 251 w 256"/>
                <a:gd name="T47" fmla="*/ 138 h 155"/>
                <a:gd name="T48" fmla="*/ 251 w 256"/>
                <a:gd name="T49" fmla="*/ 80 h 155"/>
                <a:gd name="T50" fmla="*/ 247 w 256"/>
                <a:gd name="T51" fmla="*/ 8 h 155"/>
                <a:gd name="T52" fmla="*/ 232 w 256"/>
                <a:gd name="T53" fmla="*/ 3 h 155"/>
                <a:gd name="T54" fmla="*/ 198 w 256"/>
                <a:gd name="T55" fmla="*/ 3 h 155"/>
                <a:gd name="T56" fmla="*/ 131 w 256"/>
                <a:gd name="T57" fmla="*/ 5 h 155"/>
                <a:gd name="T58" fmla="*/ 78 w 256"/>
                <a:gd name="T59" fmla="*/ 6 h 155"/>
                <a:gd name="T60" fmla="*/ 10 w 256"/>
                <a:gd name="T61" fmla="*/ 8 h 155"/>
                <a:gd name="T62" fmla="*/ 5 w 256"/>
                <a:gd name="T63" fmla="*/ 45 h 155"/>
                <a:gd name="T64" fmla="*/ 5 w 256"/>
                <a:gd name="T65" fmla="*/ 138 h 155"/>
                <a:gd name="T66" fmla="*/ 49 w 256"/>
                <a:gd name="T67" fmla="*/ 151 h 155"/>
                <a:gd name="T68" fmla="*/ 87 w 256"/>
                <a:gd name="T69" fmla="*/ 152 h 155"/>
                <a:gd name="T70" fmla="*/ 181 w 256"/>
                <a:gd name="T71" fmla="*/ 147 h 155"/>
                <a:gd name="T72" fmla="*/ 197 w 256"/>
                <a:gd name="T73" fmla="*/ 151 h 155"/>
                <a:gd name="T74" fmla="*/ 221 w 256"/>
                <a:gd name="T75" fmla="*/ 146 h 155"/>
                <a:gd name="T76" fmla="*/ 214 w 256"/>
                <a:gd name="T77" fmla="*/ 131 h 155"/>
                <a:gd name="T78" fmla="*/ 182 w 256"/>
                <a:gd name="T79" fmla="*/ 133 h 155"/>
                <a:gd name="T80" fmla="*/ 146 w 256"/>
                <a:gd name="T81" fmla="*/ 151 h 155"/>
                <a:gd name="T82" fmla="*/ 164 w 256"/>
                <a:gd name="T83" fmla="*/ 145 h 155"/>
                <a:gd name="T84" fmla="*/ 158 w 256"/>
                <a:gd name="T85" fmla="*/ 139 h 155"/>
                <a:gd name="T86" fmla="*/ 104 w 256"/>
                <a:gd name="T87" fmla="*/ 145 h 155"/>
                <a:gd name="T88" fmla="*/ 109 w 256"/>
                <a:gd name="T89" fmla="*/ 152 h 155"/>
                <a:gd name="T90" fmla="*/ 99 w 256"/>
                <a:gd name="T91" fmla="*/ 146 h 155"/>
                <a:gd name="T92" fmla="*/ 90 w 256"/>
                <a:gd name="T93" fmla="*/ 144 h 155"/>
                <a:gd name="T94" fmla="*/ 90 w 256"/>
                <a:gd name="T95" fmla="*/ 148 h 155"/>
                <a:gd name="T96" fmla="*/ 99 w 256"/>
                <a:gd name="T97" fmla="*/ 146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6" h="155">
                  <a:moveTo>
                    <a:pt x="127" y="154"/>
                  </a:moveTo>
                  <a:cubicBezTo>
                    <a:pt x="110" y="155"/>
                    <a:pt x="89" y="155"/>
                    <a:pt x="68" y="155"/>
                  </a:cubicBezTo>
                  <a:cubicBezTo>
                    <a:pt x="52" y="155"/>
                    <a:pt x="37" y="154"/>
                    <a:pt x="22" y="154"/>
                  </a:cubicBezTo>
                  <a:cubicBezTo>
                    <a:pt x="18" y="153"/>
                    <a:pt x="14" y="153"/>
                    <a:pt x="10" y="152"/>
                  </a:cubicBezTo>
                  <a:cubicBezTo>
                    <a:pt x="6" y="151"/>
                    <a:pt x="3" y="148"/>
                    <a:pt x="2" y="144"/>
                  </a:cubicBezTo>
                  <a:cubicBezTo>
                    <a:pt x="2" y="137"/>
                    <a:pt x="1" y="129"/>
                    <a:pt x="2" y="122"/>
                  </a:cubicBezTo>
                  <a:cubicBezTo>
                    <a:pt x="0" y="95"/>
                    <a:pt x="2" y="67"/>
                    <a:pt x="2" y="40"/>
                  </a:cubicBezTo>
                  <a:cubicBezTo>
                    <a:pt x="2" y="31"/>
                    <a:pt x="3" y="21"/>
                    <a:pt x="3" y="12"/>
                  </a:cubicBezTo>
                  <a:cubicBezTo>
                    <a:pt x="2" y="8"/>
                    <a:pt x="5" y="5"/>
                    <a:pt x="10" y="5"/>
                  </a:cubicBezTo>
                  <a:cubicBezTo>
                    <a:pt x="24" y="4"/>
                    <a:pt x="38" y="4"/>
                    <a:pt x="52" y="4"/>
                  </a:cubicBezTo>
                  <a:cubicBezTo>
                    <a:pt x="68" y="4"/>
                    <a:pt x="84" y="4"/>
                    <a:pt x="100" y="3"/>
                  </a:cubicBezTo>
                  <a:cubicBezTo>
                    <a:pt x="116" y="3"/>
                    <a:pt x="133" y="1"/>
                    <a:pt x="149" y="1"/>
                  </a:cubicBezTo>
                  <a:cubicBezTo>
                    <a:pt x="162" y="0"/>
                    <a:pt x="175" y="0"/>
                    <a:pt x="188" y="1"/>
                  </a:cubicBezTo>
                  <a:cubicBezTo>
                    <a:pt x="191" y="1"/>
                    <a:pt x="195" y="1"/>
                    <a:pt x="199" y="0"/>
                  </a:cubicBezTo>
                  <a:cubicBezTo>
                    <a:pt x="204" y="0"/>
                    <a:pt x="210" y="0"/>
                    <a:pt x="216" y="1"/>
                  </a:cubicBezTo>
                  <a:cubicBezTo>
                    <a:pt x="223" y="1"/>
                    <a:pt x="230" y="1"/>
                    <a:pt x="237" y="0"/>
                  </a:cubicBezTo>
                  <a:cubicBezTo>
                    <a:pt x="239" y="0"/>
                    <a:pt x="241" y="0"/>
                    <a:pt x="243" y="0"/>
                  </a:cubicBezTo>
                  <a:cubicBezTo>
                    <a:pt x="248" y="1"/>
                    <a:pt x="250" y="2"/>
                    <a:pt x="251" y="7"/>
                  </a:cubicBezTo>
                  <a:cubicBezTo>
                    <a:pt x="252" y="16"/>
                    <a:pt x="253" y="25"/>
                    <a:pt x="253" y="33"/>
                  </a:cubicBezTo>
                  <a:cubicBezTo>
                    <a:pt x="253" y="44"/>
                    <a:pt x="254" y="55"/>
                    <a:pt x="254" y="66"/>
                  </a:cubicBezTo>
                  <a:cubicBezTo>
                    <a:pt x="254" y="87"/>
                    <a:pt x="255" y="109"/>
                    <a:pt x="255" y="130"/>
                  </a:cubicBezTo>
                  <a:cubicBezTo>
                    <a:pt x="256" y="135"/>
                    <a:pt x="255" y="141"/>
                    <a:pt x="254" y="146"/>
                  </a:cubicBezTo>
                  <a:cubicBezTo>
                    <a:pt x="252" y="152"/>
                    <a:pt x="249" y="155"/>
                    <a:pt x="242" y="155"/>
                  </a:cubicBezTo>
                  <a:cubicBezTo>
                    <a:pt x="236" y="154"/>
                    <a:pt x="229" y="154"/>
                    <a:pt x="222" y="155"/>
                  </a:cubicBezTo>
                  <a:cubicBezTo>
                    <a:pt x="213" y="153"/>
                    <a:pt x="204" y="154"/>
                    <a:pt x="195" y="154"/>
                  </a:cubicBezTo>
                  <a:cubicBezTo>
                    <a:pt x="181" y="154"/>
                    <a:pt x="167" y="154"/>
                    <a:pt x="152" y="154"/>
                  </a:cubicBezTo>
                  <a:cubicBezTo>
                    <a:pt x="145" y="154"/>
                    <a:pt x="138" y="154"/>
                    <a:pt x="127" y="154"/>
                  </a:cubicBezTo>
                  <a:close/>
                  <a:moveTo>
                    <a:pt x="87" y="152"/>
                  </a:moveTo>
                  <a:cubicBezTo>
                    <a:pt x="85" y="150"/>
                    <a:pt x="83" y="149"/>
                    <a:pt x="81" y="148"/>
                  </a:cubicBezTo>
                  <a:cubicBezTo>
                    <a:pt x="79" y="148"/>
                    <a:pt x="79" y="146"/>
                    <a:pt x="79" y="145"/>
                  </a:cubicBezTo>
                  <a:cubicBezTo>
                    <a:pt x="79" y="144"/>
                    <a:pt x="80" y="143"/>
                    <a:pt x="81" y="143"/>
                  </a:cubicBezTo>
                  <a:cubicBezTo>
                    <a:pt x="82" y="142"/>
                    <a:pt x="84" y="142"/>
                    <a:pt x="85" y="141"/>
                  </a:cubicBezTo>
                  <a:cubicBezTo>
                    <a:pt x="94" y="137"/>
                    <a:pt x="104" y="135"/>
                    <a:pt x="115" y="136"/>
                  </a:cubicBezTo>
                  <a:cubicBezTo>
                    <a:pt x="130" y="136"/>
                    <a:pt x="146" y="136"/>
                    <a:pt x="162" y="135"/>
                  </a:cubicBezTo>
                  <a:cubicBezTo>
                    <a:pt x="164" y="135"/>
                    <a:pt x="165" y="136"/>
                    <a:pt x="166" y="138"/>
                  </a:cubicBezTo>
                  <a:cubicBezTo>
                    <a:pt x="167" y="140"/>
                    <a:pt x="167" y="143"/>
                    <a:pt x="167" y="146"/>
                  </a:cubicBezTo>
                  <a:cubicBezTo>
                    <a:pt x="168" y="151"/>
                    <a:pt x="168" y="151"/>
                    <a:pt x="173" y="151"/>
                  </a:cubicBezTo>
                  <a:cubicBezTo>
                    <a:pt x="173" y="151"/>
                    <a:pt x="173" y="151"/>
                    <a:pt x="173" y="151"/>
                  </a:cubicBezTo>
                  <a:cubicBezTo>
                    <a:pt x="176" y="151"/>
                    <a:pt x="177" y="150"/>
                    <a:pt x="177" y="147"/>
                  </a:cubicBezTo>
                  <a:cubicBezTo>
                    <a:pt x="177" y="142"/>
                    <a:pt x="177" y="138"/>
                    <a:pt x="177" y="133"/>
                  </a:cubicBezTo>
                  <a:cubicBezTo>
                    <a:pt x="177" y="130"/>
                    <a:pt x="178" y="129"/>
                    <a:pt x="181" y="129"/>
                  </a:cubicBezTo>
                  <a:cubicBezTo>
                    <a:pt x="192" y="129"/>
                    <a:pt x="204" y="129"/>
                    <a:pt x="216" y="129"/>
                  </a:cubicBezTo>
                  <a:cubicBezTo>
                    <a:pt x="221" y="129"/>
                    <a:pt x="223" y="130"/>
                    <a:pt x="224" y="136"/>
                  </a:cubicBezTo>
                  <a:cubicBezTo>
                    <a:pt x="224" y="140"/>
                    <a:pt x="224" y="143"/>
                    <a:pt x="224" y="147"/>
                  </a:cubicBezTo>
                  <a:cubicBezTo>
                    <a:pt x="224" y="150"/>
                    <a:pt x="226" y="151"/>
                    <a:pt x="228" y="151"/>
                  </a:cubicBezTo>
                  <a:cubicBezTo>
                    <a:pt x="243" y="151"/>
                    <a:pt x="243" y="151"/>
                    <a:pt x="243" y="151"/>
                  </a:cubicBezTo>
                  <a:cubicBezTo>
                    <a:pt x="248" y="151"/>
                    <a:pt x="248" y="150"/>
                    <a:pt x="250" y="145"/>
                  </a:cubicBezTo>
                  <a:cubicBezTo>
                    <a:pt x="251" y="143"/>
                    <a:pt x="251" y="140"/>
                    <a:pt x="251" y="138"/>
                  </a:cubicBezTo>
                  <a:cubicBezTo>
                    <a:pt x="252" y="126"/>
                    <a:pt x="251" y="115"/>
                    <a:pt x="251" y="103"/>
                  </a:cubicBezTo>
                  <a:cubicBezTo>
                    <a:pt x="251" y="95"/>
                    <a:pt x="251" y="88"/>
                    <a:pt x="251" y="80"/>
                  </a:cubicBezTo>
                  <a:cubicBezTo>
                    <a:pt x="250" y="61"/>
                    <a:pt x="251" y="42"/>
                    <a:pt x="249" y="23"/>
                  </a:cubicBezTo>
                  <a:cubicBezTo>
                    <a:pt x="249" y="18"/>
                    <a:pt x="248" y="13"/>
                    <a:pt x="247" y="8"/>
                  </a:cubicBezTo>
                  <a:cubicBezTo>
                    <a:pt x="247" y="6"/>
                    <a:pt x="246" y="4"/>
                    <a:pt x="244" y="4"/>
                  </a:cubicBezTo>
                  <a:cubicBezTo>
                    <a:pt x="240" y="4"/>
                    <a:pt x="236" y="3"/>
                    <a:pt x="232" y="3"/>
                  </a:cubicBezTo>
                  <a:cubicBezTo>
                    <a:pt x="228" y="4"/>
                    <a:pt x="224" y="4"/>
                    <a:pt x="219" y="4"/>
                  </a:cubicBezTo>
                  <a:cubicBezTo>
                    <a:pt x="212" y="4"/>
                    <a:pt x="205" y="2"/>
                    <a:pt x="198" y="3"/>
                  </a:cubicBezTo>
                  <a:cubicBezTo>
                    <a:pt x="195" y="4"/>
                    <a:pt x="191" y="4"/>
                    <a:pt x="188" y="4"/>
                  </a:cubicBezTo>
                  <a:cubicBezTo>
                    <a:pt x="169" y="3"/>
                    <a:pt x="150" y="4"/>
                    <a:pt x="131" y="5"/>
                  </a:cubicBezTo>
                  <a:cubicBezTo>
                    <a:pt x="123" y="5"/>
                    <a:pt x="116" y="5"/>
                    <a:pt x="108" y="6"/>
                  </a:cubicBezTo>
                  <a:cubicBezTo>
                    <a:pt x="98" y="6"/>
                    <a:pt x="88" y="6"/>
                    <a:pt x="78" y="6"/>
                  </a:cubicBezTo>
                  <a:cubicBezTo>
                    <a:pt x="64" y="6"/>
                    <a:pt x="50" y="7"/>
                    <a:pt x="36" y="7"/>
                  </a:cubicBezTo>
                  <a:cubicBezTo>
                    <a:pt x="28" y="7"/>
                    <a:pt x="19" y="7"/>
                    <a:pt x="10" y="8"/>
                  </a:cubicBezTo>
                  <a:cubicBezTo>
                    <a:pt x="7" y="9"/>
                    <a:pt x="6" y="9"/>
                    <a:pt x="6" y="13"/>
                  </a:cubicBezTo>
                  <a:cubicBezTo>
                    <a:pt x="7" y="23"/>
                    <a:pt x="5" y="34"/>
                    <a:pt x="5" y="45"/>
                  </a:cubicBezTo>
                  <a:cubicBezTo>
                    <a:pt x="5" y="56"/>
                    <a:pt x="5" y="67"/>
                    <a:pt x="4" y="77"/>
                  </a:cubicBezTo>
                  <a:cubicBezTo>
                    <a:pt x="4" y="98"/>
                    <a:pt x="4" y="118"/>
                    <a:pt x="5" y="138"/>
                  </a:cubicBezTo>
                  <a:cubicBezTo>
                    <a:pt x="6" y="146"/>
                    <a:pt x="8" y="148"/>
                    <a:pt x="15" y="149"/>
                  </a:cubicBezTo>
                  <a:cubicBezTo>
                    <a:pt x="27" y="151"/>
                    <a:pt x="38" y="151"/>
                    <a:pt x="49" y="151"/>
                  </a:cubicBezTo>
                  <a:cubicBezTo>
                    <a:pt x="55" y="151"/>
                    <a:pt x="61" y="152"/>
                    <a:pt x="66" y="152"/>
                  </a:cubicBezTo>
                  <a:cubicBezTo>
                    <a:pt x="73" y="153"/>
                    <a:pt x="80" y="153"/>
                    <a:pt x="87" y="152"/>
                  </a:cubicBezTo>
                  <a:close/>
                  <a:moveTo>
                    <a:pt x="181" y="142"/>
                  </a:moveTo>
                  <a:cubicBezTo>
                    <a:pt x="181" y="144"/>
                    <a:pt x="181" y="145"/>
                    <a:pt x="181" y="147"/>
                  </a:cubicBezTo>
                  <a:cubicBezTo>
                    <a:pt x="181" y="150"/>
                    <a:pt x="181" y="151"/>
                    <a:pt x="185" y="151"/>
                  </a:cubicBezTo>
                  <a:cubicBezTo>
                    <a:pt x="189" y="151"/>
                    <a:pt x="193" y="151"/>
                    <a:pt x="197" y="151"/>
                  </a:cubicBezTo>
                  <a:cubicBezTo>
                    <a:pt x="204" y="151"/>
                    <a:pt x="210" y="150"/>
                    <a:pt x="217" y="150"/>
                  </a:cubicBezTo>
                  <a:cubicBezTo>
                    <a:pt x="221" y="150"/>
                    <a:pt x="221" y="150"/>
                    <a:pt x="221" y="146"/>
                  </a:cubicBezTo>
                  <a:cubicBezTo>
                    <a:pt x="221" y="143"/>
                    <a:pt x="221" y="141"/>
                    <a:pt x="221" y="138"/>
                  </a:cubicBezTo>
                  <a:cubicBezTo>
                    <a:pt x="221" y="133"/>
                    <a:pt x="219" y="132"/>
                    <a:pt x="214" y="131"/>
                  </a:cubicBezTo>
                  <a:cubicBezTo>
                    <a:pt x="206" y="131"/>
                    <a:pt x="198" y="132"/>
                    <a:pt x="190" y="132"/>
                  </a:cubicBezTo>
                  <a:cubicBezTo>
                    <a:pt x="187" y="133"/>
                    <a:pt x="184" y="131"/>
                    <a:pt x="182" y="133"/>
                  </a:cubicBezTo>
                  <a:cubicBezTo>
                    <a:pt x="180" y="135"/>
                    <a:pt x="181" y="139"/>
                    <a:pt x="181" y="142"/>
                  </a:cubicBezTo>
                  <a:close/>
                  <a:moveTo>
                    <a:pt x="146" y="151"/>
                  </a:moveTo>
                  <a:cubicBezTo>
                    <a:pt x="150" y="151"/>
                    <a:pt x="154" y="151"/>
                    <a:pt x="158" y="151"/>
                  </a:cubicBezTo>
                  <a:cubicBezTo>
                    <a:pt x="164" y="151"/>
                    <a:pt x="164" y="151"/>
                    <a:pt x="164" y="145"/>
                  </a:cubicBezTo>
                  <a:cubicBezTo>
                    <a:pt x="164" y="145"/>
                    <a:pt x="164" y="145"/>
                    <a:pt x="164" y="144"/>
                  </a:cubicBezTo>
                  <a:cubicBezTo>
                    <a:pt x="164" y="139"/>
                    <a:pt x="163" y="139"/>
                    <a:pt x="158" y="139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04" y="139"/>
                    <a:pt x="104" y="139"/>
                    <a:pt x="104" y="145"/>
                  </a:cubicBezTo>
                  <a:cubicBezTo>
                    <a:pt x="104" y="147"/>
                    <a:pt x="104" y="147"/>
                    <a:pt x="104" y="147"/>
                  </a:cubicBezTo>
                  <a:cubicBezTo>
                    <a:pt x="104" y="152"/>
                    <a:pt x="104" y="151"/>
                    <a:pt x="109" y="152"/>
                  </a:cubicBezTo>
                  <a:cubicBezTo>
                    <a:pt x="121" y="152"/>
                    <a:pt x="134" y="150"/>
                    <a:pt x="146" y="151"/>
                  </a:cubicBezTo>
                  <a:close/>
                  <a:moveTo>
                    <a:pt x="99" y="146"/>
                  </a:moveTo>
                  <a:cubicBezTo>
                    <a:pt x="99" y="142"/>
                    <a:pt x="99" y="141"/>
                    <a:pt x="94" y="142"/>
                  </a:cubicBezTo>
                  <a:cubicBezTo>
                    <a:pt x="93" y="143"/>
                    <a:pt x="91" y="143"/>
                    <a:pt x="90" y="144"/>
                  </a:cubicBezTo>
                  <a:cubicBezTo>
                    <a:pt x="89" y="144"/>
                    <a:pt x="88" y="145"/>
                    <a:pt x="88" y="146"/>
                  </a:cubicBezTo>
                  <a:cubicBezTo>
                    <a:pt x="88" y="147"/>
                    <a:pt x="89" y="147"/>
                    <a:pt x="90" y="148"/>
                  </a:cubicBezTo>
                  <a:cubicBezTo>
                    <a:pt x="92" y="148"/>
                    <a:pt x="93" y="149"/>
                    <a:pt x="95" y="149"/>
                  </a:cubicBezTo>
                  <a:cubicBezTo>
                    <a:pt x="99" y="151"/>
                    <a:pt x="99" y="150"/>
                    <a:pt x="99" y="146"/>
                  </a:cubicBezTo>
                  <a:close/>
                </a:path>
              </a:pathLst>
            </a:custGeom>
            <a:grpFill/>
            <a:ln w="12700">
              <a:solidFill>
                <a:srgbClr val="05F4FD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229">
              <a:extLst>
                <a:ext uri="{FF2B5EF4-FFF2-40B4-BE49-F238E27FC236}">
                  <a16:creationId xmlns="" xmlns:a16="http://schemas.microsoft.com/office/drawing/2014/main" id="{E403387E-2740-4E78-86C7-801827E979E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" y="74"/>
              <a:ext cx="256" cy="89"/>
            </a:xfrm>
            <a:custGeom>
              <a:avLst/>
              <a:gdLst>
                <a:gd name="T0" fmla="*/ 31 w 127"/>
                <a:gd name="T1" fmla="*/ 23 h 44"/>
                <a:gd name="T2" fmla="*/ 31 w 127"/>
                <a:gd name="T3" fmla="*/ 33 h 44"/>
                <a:gd name="T4" fmla="*/ 32 w 127"/>
                <a:gd name="T5" fmla="*/ 38 h 44"/>
                <a:gd name="T6" fmla="*/ 35 w 127"/>
                <a:gd name="T7" fmla="*/ 38 h 44"/>
                <a:gd name="T8" fmla="*/ 39 w 127"/>
                <a:gd name="T9" fmla="*/ 32 h 44"/>
                <a:gd name="T10" fmla="*/ 48 w 127"/>
                <a:gd name="T11" fmla="*/ 20 h 44"/>
                <a:gd name="T12" fmla="*/ 56 w 127"/>
                <a:gd name="T13" fmla="*/ 22 h 44"/>
                <a:gd name="T14" fmla="*/ 58 w 127"/>
                <a:gd name="T15" fmla="*/ 31 h 44"/>
                <a:gd name="T16" fmla="*/ 59 w 127"/>
                <a:gd name="T17" fmla="*/ 34 h 44"/>
                <a:gd name="T18" fmla="*/ 61 w 127"/>
                <a:gd name="T19" fmla="*/ 33 h 44"/>
                <a:gd name="T20" fmla="*/ 63 w 127"/>
                <a:gd name="T21" fmla="*/ 31 h 44"/>
                <a:gd name="T22" fmla="*/ 72 w 127"/>
                <a:gd name="T23" fmla="*/ 30 h 44"/>
                <a:gd name="T24" fmla="*/ 74 w 127"/>
                <a:gd name="T25" fmla="*/ 32 h 44"/>
                <a:gd name="T26" fmla="*/ 80 w 127"/>
                <a:gd name="T27" fmla="*/ 32 h 44"/>
                <a:gd name="T28" fmla="*/ 93 w 127"/>
                <a:gd name="T29" fmla="*/ 30 h 44"/>
                <a:gd name="T30" fmla="*/ 103 w 127"/>
                <a:gd name="T31" fmla="*/ 34 h 44"/>
                <a:gd name="T32" fmla="*/ 125 w 127"/>
                <a:gd name="T33" fmla="*/ 35 h 44"/>
                <a:gd name="T34" fmla="*/ 127 w 127"/>
                <a:gd name="T35" fmla="*/ 36 h 44"/>
                <a:gd name="T36" fmla="*/ 126 w 127"/>
                <a:gd name="T37" fmla="*/ 37 h 44"/>
                <a:gd name="T38" fmla="*/ 120 w 127"/>
                <a:gd name="T39" fmla="*/ 38 h 44"/>
                <a:gd name="T40" fmla="*/ 101 w 127"/>
                <a:gd name="T41" fmla="*/ 37 h 44"/>
                <a:gd name="T42" fmla="*/ 90 w 127"/>
                <a:gd name="T43" fmla="*/ 33 h 44"/>
                <a:gd name="T44" fmla="*/ 83 w 127"/>
                <a:gd name="T45" fmla="*/ 33 h 44"/>
                <a:gd name="T46" fmla="*/ 80 w 127"/>
                <a:gd name="T47" fmla="*/ 36 h 44"/>
                <a:gd name="T48" fmla="*/ 71 w 127"/>
                <a:gd name="T49" fmla="*/ 36 h 44"/>
                <a:gd name="T50" fmla="*/ 71 w 127"/>
                <a:gd name="T51" fmla="*/ 35 h 44"/>
                <a:gd name="T52" fmla="*/ 64 w 127"/>
                <a:gd name="T53" fmla="*/ 34 h 44"/>
                <a:gd name="T54" fmla="*/ 59 w 127"/>
                <a:gd name="T55" fmla="*/ 38 h 44"/>
                <a:gd name="T56" fmla="*/ 55 w 127"/>
                <a:gd name="T57" fmla="*/ 36 h 44"/>
                <a:gd name="T58" fmla="*/ 54 w 127"/>
                <a:gd name="T59" fmla="*/ 32 h 44"/>
                <a:gd name="T60" fmla="*/ 54 w 127"/>
                <a:gd name="T61" fmla="*/ 28 h 44"/>
                <a:gd name="T62" fmla="*/ 51 w 127"/>
                <a:gd name="T63" fmla="*/ 23 h 44"/>
                <a:gd name="T64" fmla="*/ 46 w 127"/>
                <a:gd name="T65" fmla="*/ 26 h 44"/>
                <a:gd name="T66" fmla="*/ 42 w 127"/>
                <a:gd name="T67" fmla="*/ 34 h 44"/>
                <a:gd name="T68" fmla="*/ 38 w 127"/>
                <a:gd name="T69" fmla="*/ 41 h 44"/>
                <a:gd name="T70" fmla="*/ 31 w 127"/>
                <a:gd name="T71" fmla="*/ 42 h 44"/>
                <a:gd name="T72" fmla="*/ 29 w 127"/>
                <a:gd name="T73" fmla="*/ 39 h 44"/>
                <a:gd name="T74" fmla="*/ 28 w 127"/>
                <a:gd name="T75" fmla="*/ 32 h 44"/>
                <a:gd name="T76" fmla="*/ 28 w 127"/>
                <a:gd name="T77" fmla="*/ 17 h 44"/>
                <a:gd name="T78" fmla="*/ 27 w 127"/>
                <a:gd name="T79" fmla="*/ 10 h 44"/>
                <a:gd name="T80" fmla="*/ 19 w 127"/>
                <a:gd name="T81" fmla="*/ 7 h 44"/>
                <a:gd name="T82" fmla="*/ 9 w 127"/>
                <a:gd name="T83" fmla="*/ 17 h 44"/>
                <a:gd name="T84" fmla="*/ 4 w 127"/>
                <a:gd name="T85" fmla="*/ 37 h 44"/>
                <a:gd name="T86" fmla="*/ 4 w 127"/>
                <a:gd name="T87" fmla="*/ 40 h 44"/>
                <a:gd name="T88" fmla="*/ 2 w 127"/>
                <a:gd name="T89" fmla="*/ 43 h 44"/>
                <a:gd name="T90" fmla="*/ 0 w 127"/>
                <a:gd name="T91" fmla="*/ 39 h 44"/>
                <a:gd name="T92" fmla="*/ 5 w 127"/>
                <a:gd name="T93" fmla="*/ 18 h 44"/>
                <a:gd name="T94" fmla="*/ 13 w 127"/>
                <a:gd name="T95" fmla="*/ 7 h 44"/>
                <a:gd name="T96" fmla="*/ 17 w 127"/>
                <a:gd name="T97" fmla="*/ 3 h 44"/>
                <a:gd name="T98" fmla="*/ 29 w 127"/>
                <a:gd name="T99" fmla="*/ 8 h 44"/>
                <a:gd name="T100" fmla="*/ 30 w 127"/>
                <a:gd name="T101" fmla="*/ 12 h 44"/>
                <a:gd name="T102" fmla="*/ 30 w 127"/>
                <a:gd name="T103" fmla="*/ 23 h 44"/>
                <a:gd name="T104" fmla="*/ 31 w 127"/>
                <a:gd name="T105" fmla="*/ 2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7" h="44">
                  <a:moveTo>
                    <a:pt x="31" y="23"/>
                  </a:moveTo>
                  <a:cubicBezTo>
                    <a:pt x="31" y="27"/>
                    <a:pt x="31" y="30"/>
                    <a:pt x="31" y="33"/>
                  </a:cubicBezTo>
                  <a:cubicBezTo>
                    <a:pt x="31" y="35"/>
                    <a:pt x="31" y="36"/>
                    <a:pt x="32" y="38"/>
                  </a:cubicBezTo>
                  <a:cubicBezTo>
                    <a:pt x="33" y="40"/>
                    <a:pt x="34" y="40"/>
                    <a:pt x="35" y="38"/>
                  </a:cubicBezTo>
                  <a:cubicBezTo>
                    <a:pt x="37" y="36"/>
                    <a:pt x="38" y="34"/>
                    <a:pt x="39" y="32"/>
                  </a:cubicBezTo>
                  <a:cubicBezTo>
                    <a:pt x="40" y="27"/>
                    <a:pt x="43" y="23"/>
                    <a:pt x="48" y="20"/>
                  </a:cubicBezTo>
                  <a:cubicBezTo>
                    <a:pt x="52" y="17"/>
                    <a:pt x="53" y="18"/>
                    <a:pt x="56" y="22"/>
                  </a:cubicBezTo>
                  <a:cubicBezTo>
                    <a:pt x="57" y="25"/>
                    <a:pt x="57" y="28"/>
                    <a:pt x="58" y="31"/>
                  </a:cubicBezTo>
                  <a:cubicBezTo>
                    <a:pt x="58" y="32"/>
                    <a:pt x="58" y="33"/>
                    <a:pt x="59" y="34"/>
                  </a:cubicBezTo>
                  <a:cubicBezTo>
                    <a:pt x="60" y="34"/>
                    <a:pt x="61" y="34"/>
                    <a:pt x="61" y="33"/>
                  </a:cubicBezTo>
                  <a:cubicBezTo>
                    <a:pt x="62" y="32"/>
                    <a:pt x="62" y="32"/>
                    <a:pt x="63" y="31"/>
                  </a:cubicBezTo>
                  <a:cubicBezTo>
                    <a:pt x="65" y="28"/>
                    <a:pt x="69" y="27"/>
                    <a:pt x="72" y="30"/>
                  </a:cubicBezTo>
                  <a:cubicBezTo>
                    <a:pt x="73" y="30"/>
                    <a:pt x="73" y="31"/>
                    <a:pt x="74" y="32"/>
                  </a:cubicBezTo>
                  <a:cubicBezTo>
                    <a:pt x="76" y="35"/>
                    <a:pt x="77" y="35"/>
                    <a:pt x="80" y="32"/>
                  </a:cubicBezTo>
                  <a:cubicBezTo>
                    <a:pt x="84" y="27"/>
                    <a:pt x="88" y="26"/>
                    <a:pt x="93" y="30"/>
                  </a:cubicBezTo>
                  <a:cubicBezTo>
                    <a:pt x="96" y="32"/>
                    <a:pt x="99" y="34"/>
                    <a:pt x="103" y="34"/>
                  </a:cubicBezTo>
                  <a:cubicBezTo>
                    <a:pt x="110" y="35"/>
                    <a:pt x="118" y="35"/>
                    <a:pt x="125" y="35"/>
                  </a:cubicBezTo>
                  <a:cubicBezTo>
                    <a:pt x="126" y="35"/>
                    <a:pt x="127" y="35"/>
                    <a:pt x="127" y="36"/>
                  </a:cubicBezTo>
                  <a:cubicBezTo>
                    <a:pt x="127" y="37"/>
                    <a:pt x="126" y="37"/>
                    <a:pt x="126" y="37"/>
                  </a:cubicBezTo>
                  <a:cubicBezTo>
                    <a:pt x="124" y="38"/>
                    <a:pt x="122" y="38"/>
                    <a:pt x="120" y="38"/>
                  </a:cubicBezTo>
                  <a:cubicBezTo>
                    <a:pt x="114" y="38"/>
                    <a:pt x="108" y="38"/>
                    <a:pt x="101" y="37"/>
                  </a:cubicBezTo>
                  <a:cubicBezTo>
                    <a:pt x="97" y="37"/>
                    <a:pt x="93" y="36"/>
                    <a:pt x="90" y="33"/>
                  </a:cubicBezTo>
                  <a:cubicBezTo>
                    <a:pt x="87" y="30"/>
                    <a:pt x="85" y="30"/>
                    <a:pt x="83" y="33"/>
                  </a:cubicBezTo>
                  <a:cubicBezTo>
                    <a:pt x="82" y="34"/>
                    <a:pt x="81" y="35"/>
                    <a:pt x="80" y="36"/>
                  </a:cubicBezTo>
                  <a:cubicBezTo>
                    <a:pt x="77" y="38"/>
                    <a:pt x="74" y="38"/>
                    <a:pt x="71" y="36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68" y="31"/>
                    <a:pt x="67" y="31"/>
                    <a:pt x="64" y="34"/>
                  </a:cubicBezTo>
                  <a:cubicBezTo>
                    <a:pt x="62" y="36"/>
                    <a:pt x="61" y="37"/>
                    <a:pt x="59" y="38"/>
                  </a:cubicBezTo>
                  <a:cubicBezTo>
                    <a:pt x="57" y="39"/>
                    <a:pt x="56" y="38"/>
                    <a:pt x="55" y="36"/>
                  </a:cubicBezTo>
                  <a:cubicBezTo>
                    <a:pt x="55" y="35"/>
                    <a:pt x="54" y="33"/>
                    <a:pt x="54" y="32"/>
                  </a:cubicBezTo>
                  <a:cubicBezTo>
                    <a:pt x="54" y="30"/>
                    <a:pt x="54" y="29"/>
                    <a:pt x="54" y="28"/>
                  </a:cubicBezTo>
                  <a:cubicBezTo>
                    <a:pt x="53" y="26"/>
                    <a:pt x="53" y="23"/>
                    <a:pt x="51" y="23"/>
                  </a:cubicBezTo>
                  <a:cubicBezTo>
                    <a:pt x="48" y="22"/>
                    <a:pt x="47" y="24"/>
                    <a:pt x="46" y="26"/>
                  </a:cubicBezTo>
                  <a:cubicBezTo>
                    <a:pt x="44" y="29"/>
                    <a:pt x="42" y="31"/>
                    <a:pt x="42" y="34"/>
                  </a:cubicBezTo>
                  <a:cubicBezTo>
                    <a:pt x="41" y="37"/>
                    <a:pt x="39" y="39"/>
                    <a:pt x="38" y="41"/>
                  </a:cubicBezTo>
                  <a:cubicBezTo>
                    <a:pt x="36" y="43"/>
                    <a:pt x="33" y="44"/>
                    <a:pt x="31" y="42"/>
                  </a:cubicBezTo>
                  <a:cubicBezTo>
                    <a:pt x="30" y="41"/>
                    <a:pt x="29" y="40"/>
                    <a:pt x="29" y="39"/>
                  </a:cubicBezTo>
                  <a:cubicBezTo>
                    <a:pt x="28" y="37"/>
                    <a:pt x="28" y="34"/>
                    <a:pt x="28" y="32"/>
                  </a:cubicBezTo>
                  <a:cubicBezTo>
                    <a:pt x="28" y="27"/>
                    <a:pt x="27" y="22"/>
                    <a:pt x="28" y="17"/>
                  </a:cubicBezTo>
                  <a:cubicBezTo>
                    <a:pt x="28" y="14"/>
                    <a:pt x="27" y="12"/>
                    <a:pt x="27" y="10"/>
                  </a:cubicBezTo>
                  <a:cubicBezTo>
                    <a:pt x="25" y="5"/>
                    <a:pt x="23" y="4"/>
                    <a:pt x="19" y="7"/>
                  </a:cubicBezTo>
                  <a:cubicBezTo>
                    <a:pt x="14" y="9"/>
                    <a:pt x="11" y="13"/>
                    <a:pt x="9" y="17"/>
                  </a:cubicBezTo>
                  <a:cubicBezTo>
                    <a:pt x="6" y="23"/>
                    <a:pt x="4" y="30"/>
                    <a:pt x="4" y="37"/>
                  </a:cubicBezTo>
                  <a:cubicBezTo>
                    <a:pt x="4" y="38"/>
                    <a:pt x="4" y="39"/>
                    <a:pt x="4" y="40"/>
                  </a:cubicBezTo>
                  <a:cubicBezTo>
                    <a:pt x="3" y="41"/>
                    <a:pt x="4" y="44"/>
                    <a:pt x="2" y="43"/>
                  </a:cubicBezTo>
                  <a:cubicBezTo>
                    <a:pt x="0" y="43"/>
                    <a:pt x="0" y="41"/>
                    <a:pt x="0" y="39"/>
                  </a:cubicBezTo>
                  <a:cubicBezTo>
                    <a:pt x="0" y="32"/>
                    <a:pt x="2" y="25"/>
                    <a:pt x="5" y="18"/>
                  </a:cubicBezTo>
                  <a:cubicBezTo>
                    <a:pt x="7" y="14"/>
                    <a:pt x="9" y="10"/>
                    <a:pt x="13" y="7"/>
                  </a:cubicBezTo>
                  <a:cubicBezTo>
                    <a:pt x="14" y="5"/>
                    <a:pt x="15" y="4"/>
                    <a:pt x="17" y="3"/>
                  </a:cubicBezTo>
                  <a:cubicBezTo>
                    <a:pt x="23" y="0"/>
                    <a:pt x="27" y="1"/>
                    <a:pt x="29" y="8"/>
                  </a:cubicBezTo>
                  <a:cubicBezTo>
                    <a:pt x="30" y="10"/>
                    <a:pt x="30" y="11"/>
                    <a:pt x="30" y="12"/>
                  </a:cubicBezTo>
                  <a:cubicBezTo>
                    <a:pt x="30" y="16"/>
                    <a:pt x="30" y="20"/>
                    <a:pt x="30" y="23"/>
                  </a:cubicBezTo>
                  <a:lnTo>
                    <a:pt x="31" y="23"/>
                  </a:lnTo>
                  <a:close/>
                </a:path>
              </a:pathLst>
            </a:custGeom>
            <a:grpFill/>
            <a:ln w="12700">
              <a:solidFill>
                <a:srgbClr val="05F4FD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8" name="Group 1081">
            <a:extLst>
              <a:ext uri="{FF2B5EF4-FFF2-40B4-BE49-F238E27FC236}">
                <a16:creationId xmlns="" xmlns:a16="http://schemas.microsoft.com/office/drawing/2014/main" id="{0402F8AD-F374-4DE3-AFBC-DEECE8F4910A}"/>
              </a:ext>
            </a:extLst>
          </p:cNvPr>
          <p:cNvGrpSpPr>
            <a:grpSpLocks noChangeAspect="1"/>
          </p:cNvGrpSpPr>
          <p:nvPr/>
        </p:nvGrpSpPr>
        <p:grpSpPr bwMode="auto">
          <a:xfrm rot="19387418">
            <a:off x="5773768" y="4613994"/>
            <a:ext cx="644463" cy="715753"/>
            <a:chOff x="-8" y="1"/>
            <a:chExt cx="678" cy="753"/>
          </a:xfrm>
          <a:solidFill>
            <a:srgbClr val="CD2BB1"/>
          </a:solidFill>
        </p:grpSpPr>
        <p:sp>
          <p:nvSpPr>
            <p:cNvPr id="59" name="Freeform 1082">
              <a:extLst>
                <a:ext uri="{FF2B5EF4-FFF2-40B4-BE49-F238E27FC236}">
                  <a16:creationId xmlns="" xmlns:a16="http://schemas.microsoft.com/office/drawing/2014/main" id="{D87E1FF1-F997-4997-998F-BACDB83F31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" y="1"/>
              <a:ext cx="678" cy="753"/>
            </a:xfrm>
            <a:custGeom>
              <a:avLst/>
              <a:gdLst>
                <a:gd name="T0" fmla="*/ 190 w 336"/>
                <a:gd name="T1" fmla="*/ 132 h 373"/>
                <a:gd name="T2" fmla="*/ 192 w 336"/>
                <a:gd name="T3" fmla="*/ 34 h 373"/>
                <a:gd name="T4" fmla="*/ 192 w 336"/>
                <a:gd name="T5" fmla="*/ 3 h 373"/>
                <a:gd name="T6" fmla="*/ 254 w 336"/>
                <a:gd name="T7" fmla="*/ 32 h 373"/>
                <a:gd name="T8" fmla="*/ 259 w 336"/>
                <a:gd name="T9" fmla="*/ 149 h 373"/>
                <a:gd name="T10" fmla="*/ 324 w 336"/>
                <a:gd name="T11" fmla="*/ 343 h 373"/>
                <a:gd name="T12" fmla="*/ 154 w 336"/>
                <a:gd name="T13" fmla="*/ 357 h 373"/>
                <a:gd name="T14" fmla="*/ 23 w 336"/>
                <a:gd name="T15" fmla="*/ 348 h 373"/>
                <a:gd name="T16" fmla="*/ 72 w 336"/>
                <a:gd name="T17" fmla="*/ 185 h 373"/>
                <a:gd name="T18" fmla="*/ 69 w 336"/>
                <a:gd name="T19" fmla="*/ 78 h 373"/>
                <a:gd name="T20" fmla="*/ 106 w 336"/>
                <a:gd name="T21" fmla="*/ 50 h 373"/>
                <a:gd name="T22" fmla="*/ 124 w 336"/>
                <a:gd name="T23" fmla="*/ 77 h 373"/>
                <a:gd name="T24" fmla="*/ 118 w 336"/>
                <a:gd name="T25" fmla="*/ 194 h 373"/>
                <a:gd name="T26" fmla="*/ 300 w 336"/>
                <a:gd name="T27" fmla="*/ 347 h 373"/>
                <a:gd name="T28" fmla="*/ 326 w 336"/>
                <a:gd name="T29" fmla="*/ 285 h 373"/>
                <a:gd name="T30" fmla="*/ 257 w 336"/>
                <a:gd name="T31" fmla="*/ 186 h 373"/>
                <a:gd name="T32" fmla="*/ 150 w 336"/>
                <a:gd name="T33" fmla="*/ 209 h 373"/>
                <a:gd name="T34" fmla="*/ 160 w 336"/>
                <a:gd name="T35" fmla="*/ 322 h 373"/>
                <a:gd name="T36" fmla="*/ 219 w 336"/>
                <a:gd name="T37" fmla="*/ 354 h 373"/>
                <a:gd name="T38" fmla="*/ 79 w 336"/>
                <a:gd name="T39" fmla="*/ 192 h 373"/>
                <a:gd name="T40" fmla="*/ 23 w 336"/>
                <a:gd name="T41" fmla="*/ 334 h 373"/>
                <a:gd name="T42" fmla="*/ 119 w 336"/>
                <a:gd name="T43" fmla="*/ 361 h 373"/>
                <a:gd name="T44" fmla="*/ 118 w 336"/>
                <a:gd name="T45" fmla="*/ 203 h 373"/>
                <a:gd name="T46" fmla="*/ 109 w 336"/>
                <a:gd name="T47" fmla="*/ 95 h 373"/>
                <a:gd name="T48" fmla="*/ 83 w 336"/>
                <a:gd name="T49" fmla="*/ 88 h 373"/>
                <a:gd name="T50" fmla="*/ 99 w 336"/>
                <a:gd name="T51" fmla="*/ 96 h 373"/>
                <a:gd name="T52" fmla="*/ 83 w 336"/>
                <a:gd name="T53" fmla="*/ 102 h 373"/>
                <a:gd name="T54" fmla="*/ 96 w 336"/>
                <a:gd name="T55" fmla="*/ 119 h 373"/>
                <a:gd name="T56" fmla="*/ 92 w 336"/>
                <a:gd name="T57" fmla="*/ 136 h 373"/>
                <a:gd name="T58" fmla="*/ 80 w 336"/>
                <a:gd name="T59" fmla="*/ 152 h 373"/>
                <a:gd name="T60" fmla="*/ 84 w 336"/>
                <a:gd name="T61" fmla="*/ 164 h 373"/>
                <a:gd name="T62" fmla="*/ 90 w 336"/>
                <a:gd name="T63" fmla="*/ 183 h 373"/>
                <a:gd name="T64" fmla="*/ 215 w 336"/>
                <a:gd name="T65" fmla="*/ 122 h 373"/>
                <a:gd name="T66" fmla="*/ 191 w 336"/>
                <a:gd name="T67" fmla="*/ 144 h 373"/>
                <a:gd name="T68" fmla="*/ 203 w 336"/>
                <a:gd name="T69" fmla="*/ 186 h 373"/>
                <a:gd name="T70" fmla="*/ 263 w 336"/>
                <a:gd name="T71" fmla="*/ 170 h 373"/>
                <a:gd name="T72" fmla="*/ 242 w 336"/>
                <a:gd name="T73" fmla="*/ 64 h 373"/>
                <a:gd name="T74" fmla="*/ 208 w 336"/>
                <a:gd name="T75" fmla="*/ 36 h 373"/>
                <a:gd name="T76" fmla="*/ 220 w 336"/>
                <a:gd name="T77" fmla="*/ 43 h 373"/>
                <a:gd name="T78" fmla="*/ 208 w 336"/>
                <a:gd name="T79" fmla="*/ 49 h 373"/>
                <a:gd name="T80" fmla="*/ 221 w 336"/>
                <a:gd name="T81" fmla="*/ 63 h 373"/>
                <a:gd name="T82" fmla="*/ 210 w 336"/>
                <a:gd name="T83" fmla="*/ 80 h 373"/>
                <a:gd name="T84" fmla="*/ 203 w 336"/>
                <a:gd name="T85" fmla="*/ 92 h 373"/>
                <a:gd name="T86" fmla="*/ 209 w 336"/>
                <a:gd name="T87" fmla="*/ 103 h 373"/>
                <a:gd name="T88" fmla="*/ 218 w 336"/>
                <a:gd name="T89" fmla="*/ 119 h 373"/>
                <a:gd name="T90" fmla="*/ 254 w 336"/>
                <a:gd name="T91" fmla="*/ 16 h 373"/>
                <a:gd name="T92" fmla="*/ 189 w 336"/>
                <a:gd name="T93" fmla="*/ 14 h 373"/>
                <a:gd name="T94" fmla="*/ 209 w 336"/>
                <a:gd name="T95" fmla="*/ 30 h 373"/>
                <a:gd name="T96" fmla="*/ 120 w 336"/>
                <a:gd name="T97" fmla="*/ 72 h 373"/>
                <a:gd name="T98" fmla="*/ 111 w 336"/>
                <a:gd name="T99" fmla="*/ 55 h 373"/>
                <a:gd name="T100" fmla="*/ 76 w 336"/>
                <a:gd name="T101" fmla="*/ 71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6" h="373">
                  <a:moveTo>
                    <a:pt x="139" y="214"/>
                  </a:moveTo>
                  <a:cubicBezTo>
                    <a:pt x="142" y="209"/>
                    <a:pt x="142" y="209"/>
                    <a:pt x="142" y="209"/>
                  </a:cubicBezTo>
                  <a:cubicBezTo>
                    <a:pt x="158" y="183"/>
                    <a:pt x="176" y="159"/>
                    <a:pt x="190" y="132"/>
                  </a:cubicBezTo>
                  <a:cubicBezTo>
                    <a:pt x="194" y="126"/>
                    <a:pt x="196" y="120"/>
                    <a:pt x="196" y="113"/>
                  </a:cubicBezTo>
                  <a:cubicBezTo>
                    <a:pt x="198" y="89"/>
                    <a:pt x="197" y="65"/>
                    <a:pt x="197" y="41"/>
                  </a:cubicBezTo>
                  <a:cubicBezTo>
                    <a:pt x="197" y="37"/>
                    <a:pt x="195" y="35"/>
                    <a:pt x="192" y="34"/>
                  </a:cubicBezTo>
                  <a:cubicBezTo>
                    <a:pt x="182" y="29"/>
                    <a:pt x="179" y="17"/>
                    <a:pt x="184" y="8"/>
                  </a:cubicBezTo>
                  <a:cubicBezTo>
                    <a:pt x="184" y="8"/>
                    <a:pt x="184" y="7"/>
                    <a:pt x="184" y="7"/>
                  </a:cubicBezTo>
                  <a:cubicBezTo>
                    <a:pt x="185" y="4"/>
                    <a:pt x="188" y="3"/>
                    <a:pt x="192" y="3"/>
                  </a:cubicBezTo>
                  <a:cubicBezTo>
                    <a:pt x="208" y="2"/>
                    <a:pt x="224" y="0"/>
                    <a:pt x="241" y="0"/>
                  </a:cubicBezTo>
                  <a:cubicBezTo>
                    <a:pt x="253" y="0"/>
                    <a:pt x="259" y="6"/>
                    <a:pt x="261" y="16"/>
                  </a:cubicBezTo>
                  <a:cubicBezTo>
                    <a:pt x="263" y="23"/>
                    <a:pt x="261" y="29"/>
                    <a:pt x="254" y="32"/>
                  </a:cubicBezTo>
                  <a:cubicBezTo>
                    <a:pt x="251" y="34"/>
                    <a:pt x="249" y="37"/>
                    <a:pt x="249" y="41"/>
                  </a:cubicBezTo>
                  <a:cubicBezTo>
                    <a:pt x="249" y="63"/>
                    <a:pt x="248" y="86"/>
                    <a:pt x="248" y="108"/>
                  </a:cubicBezTo>
                  <a:cubicBezTo>
                    <a:pt x="248" y="122"/>
                    <a:pt x="252" y="136"/>
                    <a:pt x="259" y="149"/>
                  </a:cubicBezTo>
                  <a:cubicBezTo>
                    <a:pt x="274" y="176"/>
                    <a:pt x="293" y="201"/>
                    <a:pt x="307" y="229"/>
                  </a:cubicBezTo>
                  <a:cubicBezTo>
                    <a:pt x="317" y="249"/>
                    <a:pt x="328" y="268"/>
                    <a:pt x="333" y="290"/>
                  </a:cubicBezTo>
                  <a:cubicBezTo>
                    <a:pt x="336" y="308"/>
                    <a:pt x="333" y="327"/>
                    <a:pt x="324" y="343"/>
                  </a:cubicBezTo>
                  <a:cubicBezTo>
                    <a:pt x="320" y="349"/>
                    <a:pt x="313" y="353"/>
                    <a:pt x="305" y="354"/>
                  </a:cubicBezTo>
                  <a:cubicBezTo>
                    <a:pt x="259" y="358"/>
                    <a:pt x="213" y="364"/>
                    <a:pt x="166" y="358"/>
                  </a:cubicBezTo>
                  <a:cubicBezTo>
                    <a:pt x="162" y="358"/>
                    <a:pt x="158" y="358"/>
                    <a:pt x="154" y="357"/>
                  </a:cubicBezTo>
                  <a:cubicBezTo>
                    <a:pt x="150" y="356"/>
                    <a:pt x="146" y="357"/>
                    <a:pt x="143" y="358"/>
                  </a:cubicBezTo>
                  <a:cubicBezTo>
                    <a:pt x="120" y="369"/>
                    <a:pt x="95" y="373"/>
                    <a:pt x="71" y="372"/>
                  </a:cubicBezTo>
                  <a:cubicBezTo>
                    <a:pt x="45" y="371"/>
                    <a:pt x="43" y="372"/>
                    <a:pt x="23" y="348"/>
                  </a:cubicBezTo>
                  <a:cubicBezTo>
                    <a:pt x="1" y="321"/>
                    <a:pt x="0" y="291"/>
                    <a:pt x="12" y="260"/>
                  </a:cubicBezTo>
                  <a:cubicBezTo>
                    <a:pt x="23" y="232"/>
                    <a:pt x="43" y="212"/>
                    <a:pt x="67" y="194"/>
                  </a:cubicBezTo>
                  <a:cubicBezTo>
                    <a:pt x="70" y="192"/>
                    <a:pt x="72" y="189"/>
                    <a:pt x="72" y="185"/>
                  </a:cubicBezTo>
                  <a:cubicBezTo>
                    <a:pt x="72" y="176"/>
                    <a:pt x="73" y="167"/>
                    <a:pt x="73" y="158"/>
                  </a:cubicBezTo>
                  <a:cubicBezTo>
                    <a:pt x="74" y="134"/>
                    <a:pt x="74" y="111"/>
                    <a:pt x="75" y="87"/>
                  </a:cubicBezTo>
                  <a:cubicBezTo>
                    <a:pt x="75" y="82"/>
                    <a:pt x="75" y="79"/>
                    <a:pt x="69" y="78"/>
                  </a:cubicBezTo>
                  <a:cubicBezTo>
                    <a:pt x="60" y="75"/>
                    <a:pt x="57" y="71"/>
                    <a:pt x="58" y="62"/>
                  </a:cubicBezTo>
                  <a:cubicBezTo>
                    <a:pt x="59" y="55"/>
                    <a:pt x="66" y="49"/>
                    <a:pt x="73" y="50"/>
                  </a:cubicBezTo>
                  <a:cubicBezTo>
                    <a:pt x="84" y="49"/>
                    <a:pt x="95" y="50"/>
                    <a:pt x="106" y="50"/>
                  </a:cubicBezTo>
                  <a:cubicBezTo>
                    <a:pt x="111" y="50"/>
                    <a:pt x="116" y="50"/>
                    <a:pt x="121" y="50"/>
                  </a:cubicBezTo>
                  <a:cubicBezTo>
                    <a:pt x="129" y="51"/>
                    <a:pt x="132" y="54"/>
                    <a:pt x="133" y="60"/>
                  </a:cubicBezTo>
                  <a:cubicBezTo>
                    <a:pt x="134" y="68"/>
                    <a:pt x="131" y="76"/>
                    <a:pt x="124" y="77"/>
                  </a:cubicBezTo>
                  <a:cubicBezTo>
                    <a:pt x="117" y="78"/>
                    <a:pt x="115" y="82"/>
                    <a:pt x="115" y="88"/>
                  </a:cubicBezTo>
                  <a:cubicBezTo>
                    <a:pt x="115" y="119"/>
                    <a:pt x="112" y="149"/>
                    <a:pt x="113" y="180"/>
                  </a:cubicBezTo>
                  <a:cubicBezTo>
                    <a:pt x="113" y="185"/>
                    <a:pt x="115" y="190"/>
                    <a:pt x="118" y="194"/>
                  </a:cubicBezTo>
                  <a:cubicBezTo>
                    <a:pt x="125" y="200"/>
                    <a:pt x="131" y="206"/>
                    <a:pt x="139" y="214"/>
                  </a:cubicBezTo>
                  <a:close/>
                  <a:moveTo>
                    <a:pt x="219" y="354"/>
                  </a:moveTo>
                  <a:cubicBezTo>
                    <a:pt x="246" y="353"/>
                    <a:pt x="273" y="351"/>
                    <a:pt x="300" y="347"/>
                  </a:cubicBezTo>
                  <a:cubicBezTo>
                    <a:pt x="304" y="346"/>
                    <a:pt x="307" y="346"/>
                    <a:pt x="310" y="345"/>
                  </a:cubicBezTo>
                  <a:cubicBezTo>
                    <a:pt x="316" y="343"/>
                    <a:pt x="320" y="339"/>
                    <a:pt x="323" y="334"/>
                  </a:cubicBezTo>
                  <a:cubicBezTo>
                    <a:pt x="330" y="319"/>
                    <a:pt x="331" y="301"/>
                    <a:pt x="326" y="285"/>
                  </a:cubicBezTo>
                  <a:cubicBezTo>
                    <a:pt x="314" y="250"/>
                    <a:pt x="295" y="220"/>
                    <a:pt x="275" y="189"/>
                  </a:cubicBezTo>
                  <a:cubicBezTo>
                    <a:pt x="271" y="182"/>
                    <a:pt x="271" y="183"/>
                    <a:pt x="263" y="185"/>
                  </a:cubicBezTo>
                  <a:cubicBezTo>
                    <a:pt x="261" y="186"/>
                    <a:pt x="259" y="186"/>
                    <a:pt x="257" y="186"/>
                  </a:cubicBezTo>
                  <a:cubicBezTo>
                    <a:pt x="233" y="184"/>
                    <a:pt x="211" y="191"/>
                    <a:pt x="187" y="194"/>
                  </a:cubicBezTo>
                  <a:cubicBezTo>
                    <a:pt x="184" y="194"/>
                    <a:pt x="182" y="194"/>
                    <a:pt x="179" y="194"/>
                  </a:cubicBezTo>
                  <a:cubicBezTo>
                    <a:pt x="159" y="192"/>
                    <a:pt x="159" y="192"/>
                    <a:pt x="150" y="209"/>
                  </a:cubicBezTo>
                  <a:cubicBezTo>
                    <a:pt x="149" y="211"/>
                    <a:pt x="148" y="212"/>
                    <a:pt x="147" y="214"/>
                  </a:cubicBezTo>
                  <a:cubicBezTo>
                    <a:pt x="144" y="218"/>
                    <a:pt x="144" y="223"/>
                    <a:pt x="147" y="227"/>
                  </a:cubicBezTo>
                  <a:cubicBezTo>
                    <a:pt x="163" y="256"/>
                    <a:pt x="167" y="290"/>
                    <a:pt x="160" y="322"/>
                  </a:cubicBezTo>
                  <a:cubicBezTo>
                    <a:pt x="158" y="329"/>
                    <a:pt x="156" y="335"/>
                    <a:pt x="153" y="342"/>
                  </a:cubicBezTo>
                  <a:cubicBezTo>
                    <a:pt x="150" y="348"/>
                    <a:pt x="151" y="350"/>
                    <a:pt x="157" y="351"/>
                  </a:cubicBezTo>
                  <a:cubicBezTo>
                    <a:pt x="178" y="351"/>
                    <a:pt x="199" y="356"/>
                    <a:pt x="219" y="354"/>
                  </a:cubicBezTo>
                  <a:close/>
                  <a:moveTo>
                    <a:pt x="94" y="184"/>
                  </a:moveTo>
                  <a:cubicBezTo>
                    <a:pt x="92" y="188"/>
                    <a:pt x="89" y="188"/>
                    <a:pt x="86" y="189"/>
                  </a:cubicBezTo>
                  <a:cubicBezTo>
                    <a:pt x="83" y="190"/>
                    <a:pt x="80" y="190"/>
                    <a:pt x="79" y="192"/>
                  </a:cubicBezTo>
                  <a:cubicBezTo>
                    <a:pt x="68" y="202"/>
                    <a:pt x="56" y="210"/>
                    <a:pt x="46" y="220"/>
                  </a:cubicBezTo>
                  <a:cubicBezTo>
                    <a:pt x="23" y="242"/>
                    <a:pt x="11" y="269"/>
                    <a:pt x="12" y="301"/>
                  </a:cubicBezTo>
                  <a:cubicBezTo>
                    <a:pt x="12" y="313"/>
                    <a:pt x="16" y="325"/>
                    <a:pt x="23" y="334"/>
                  </a:cubicBezTo>
                  <a:cubicBezTo>
                    <a:pt x="29" y="342"/>
                    <a:pt x="35" y="349"/>
                    <a:pt x="41" y="356"/>
                  </a:cubicBezTo>
                  <a:cubicBezTo>
                    <a:pt x="44" y="361"/>
                    <a:pt x="50" y="364"/>
                    <a:pt x="55" y="364"/>
                  </a:cubicBezTo>
                  <a:cubicBezTo>
                    <a:pt x="77" y="364"/>
                    <a:pt x="98" y="365"/>
                    <a:pt x="119" y="361"/>
                  </a:cubicBezTo>
                  <a:cubicBezTo>
                    <a:pt x="135" y="358"/>
                    <a:pt x="143" y="349"/>
                    <a:pt x="150" y="336"/>
                  </a:cubicBezTo>
                  <a:cubicBezTo>
                    <a:pt x="155" y="324"/>
                    <a:pt x="156" y="311"/>
                    <a:pt x="157" y="298"/>
                  </a:cubicBezTo>
                  <a:cubicBezTo>
                    <a:pt x="160" y="259"/>
                    <a:pt x="146" y="228"/>
                    <a:pt x="118" y="203"/>
                  </a:cubicBezTo>
                  <a:cubicBezTo>
                    <a:pt x="111" y="197"/>
                    <a:pt x="106" y="190"/>
                    <a:pt x="107" y="181"/>
                  </a:cubicBezTo>
                  <a:cubicBezTo>
                    <a:pt x="107" y="178"/>
                    <a:pt x="107" y="176"/>
                    <a:pt x="107" y="173"/>
                  </a:cubicBezTo>
                  <a:cubicBezTo>
                    <a:pt x="107" y="147"/>
                    <a:pt x="108" y="121"/>
                    <a:pt x="109" y="95"/>
                  </a:cubicBezTo>
                  <a:cubicBezTo>
                    <a:pt x="110" y="77"/>
                    <a:pt x="109" y="77"/>
                    <a:pt x="92" y="80"/>
                  </a:cubicBezTo>
                  <a:cubicBezTo>
                    <a:pt x="90" y="80"/>
                    <a:pt x="89" y="81"/>
                    <a:pt x="87" y="81"/>
                  </a:cubicBezTo>
                  <a:cubicBezTo>
                    <a:pt x="82" y="82"/>
                    <a:pt x="82" y="85"/>
                    <a:pt x="83" y="88"/>
                  </a:cubicBezTo>
                  <a:cubicBezTo>
                    <a:pt x="83" y="92"/>
                    <a:pt x="85" y="93"/>
                    <a:pt x="89" y="93"/>
                  </a:cubicBezTo>
                  <a:cubicBezTo>
                    <a:pt x="91" y="92"/>
                    <a:pt x="93" y="92"/>
                    <a:pt x="95" y="92"/>
                  </a:cubicBezTo>
                  <a:cubicBezTo>
                    <a:pt x="97" y="92"/>
                    <a:pt x="99" y="93"/>
                    <a:pt x="99" y="96"/>
                  </a:cubicBezTo>
                  <a:cubicBezTo>
                    <a:pt x="99" y="98"/>
                    <a:pt x="96" y="98"/>
                    <a:pt x="95" y="98"/>
                  </a:cubicBezTo>
                  <a:cubicBezTo>
                    <a:pt x="92" y="98"/>
                    <a:pt x="90" y="99"/>
                    <a:pt x="87" y="99"/>
                  </a:cubicBezTo>
                  <a:cubicBezTo>
                    <a:pt x="85" y="99"/>
                    <a:pt x="84" y="100"/>
                    <a:pt x="83" y="102"/>
                  </a:cubicBezTo>
                  <a:cubicBezTo>
                    <a:pt x="80" y="109"/>
                    <a:pt x="83" y="114"/>
                    <a:pt x="91" y="115"/>
                  </a:cubicBezTo>
                  <a:cubicBezTo>
                    <a:pt x="93" y="115"/>
                    <a:pt x="96" y="115"/>
                    <a:pt x="97" y="117"/>
                  </a:cubicBezTo>
                  <a:cubicBezTo>
                    <a:pt x="96" y="118"/>
                    <a:pt x="96" y="119"/>
                    <a:pt x="96" y="119"/>
                  </a:cubicBezTo>
                  <a:cubicBezTo>
                    <a:pt x="94" y="120"/>
                    <a:pt x="93" y="120"/>
                    <a:pt x="91" y="121"/>
                  </a:cubicBezTo>
                  <a:cubicBezTo>
                    <a:pt x="82" y="123"/>
                    <a:pt x="81" y="123"/>
                    <a:pt x="81" y="129"/>
                  </a:cubicBezTo>
                  <a:cubicBezTo>
                    <a:pt x="81" y="137"/>
                    <a:pt x="88" y="135"/>
                    <a:pt x="92" y="136"/>
                  </a:cubicBezTo>
                  <a:cubicBezTo>
                    <a:pt x="94" y="136"/>
                    <a:pt x="97" y="136"/>
                    <a:pt x="97" y="139"/>
                  </a:cubicBezTo>
                  <a:cubicBezTo>
                    <a:pt x="94" y="142"/>
                    <a:pt x="91" y="142"/>
                    <a:pt x="87" y="142"/>
                  </a:cubicBezTo>
                  <a:cubicBezTo>
                    <a:pt x="81" y="143"/>
                    <a:pt x="80" y="145"/>
                    <a:pt x="80" y="152"/>
                  </a:cubicBezTo>
                  <a:cubicBezTo>
                    <a:pt x="81" y="158"/>
                    <a:pt x="84" y="158"/>
                    <a:pt x="89" y="158"/>
                  </a:cubicBezTo>
                  <a:cubicBezTo>
                    <a:pt x="92" y="157"/>
                    <a:pt x="95" y="156"/>
                    <a:pt x="97" y="161"/>
                  </a:cubicBezTo>
                  <a:cubicBezTo>
                    <a:pt x="92" y="162"/>
                    <a:pt x="88" y="163"/>
                    <a:pt x="84" y="164"/>
                  </a:cubicBezTo>
                  <a:cubicBezTo>
                    <a:pt x="83" y="164"/>
                    <a:pt x="80" y="165"/>
                    <a:pt x="80" y="166"/>
                  </a:cubicBezTo>
                  <a:cubicBezTo>
                    <a:pt x="78" y="171"/>
                    <a:pt x="78" y="177"/>
                    <a:pt x="80" y="181"/>
                  </a:cubicBezTo>
                  <a:cubicBezTo>
                    <a:pt x="82" y="187"/>
                    <a:pt x="87" y="183"/>
                    <a:pt x="90" y="183"/>
                  </a:cubicBezTo>
                  <a:cubicBezTo>
                    <a:pt x="92" y="183"/>
                    <a:pt x="93" y="184"/>
                    <a:pt x="94" y="184"/>
                  </a:cubicBezTo>
                  <a:close/>
                  <a:moveTo>
                    <a:pt x="218" y="119"/>
                  </a:moveTo>
                  <a:cubicBezTo>
                    <a:pt x="218" y="121"/>
                    <a:pt x="217" y="122"/>
                    <a:pt x="215" y="122"/>
                  </a:cubicBezTo>
                  <a:cubicBezTo>
                    <a:pt x="215" y="122"/>
                    <a:pt x="215" y="122"/>
                    <a:pt x="215" y="122"/>
                  </a:cubicBezTo>
                  <a:cubicBezTo>
                    <a:pt x="204" y="120"/>
                    <a:pt x="199" y="127"/>
                    <a:pt x="196" y="136"/>
                  </a:cubicBezTo>
                  <a:cubicBezTo>
                    <a:pt x="194" y="139"/>
                    <a:pt x="193" y="141"/>
                    <a:pt x="191" y="144"/>
                  </a:cubicBezTo>
                  <a:cubicBezTo>
                    <a:pt x="183" y="156"/>
                    <a:pt x="175" y="168"/>
                    <a:pt x="168" y="180"/>
                  </a:cubicBezTo>
                  <a:cubicBezTo>
                    <a:pt x="164" y="185"/>
                    <a:pt x="165" y="187"/>
                    <a:pt x="171" y="188"/>
                  </a:cubicBezTo>
                  <a:cubicBezTo>
                    <a:pt x="182" y="189"/>
                    <a:pt x="193" y="188"/>
                    <a:pt x="203" y="186"/>
                  </a:cubicBezTo>
                  <a:cubicBezTo>
                    <a:pt x="220" y="183"/>
                    <a:pt x="236" y="179"/>
                    <a:pt x="253" y="180"/>
                  </a:cubicBezTo>
                  <a:cubicBezTo>
                    <a:pt x="255" y="180"/>
                    <a:pt x="257" y="180"/>
                    <a:pt x="259" y="179"/>
                  </a:cubicBezTo>
                  <a:cubicBezTo>
                    <a:pt x="266" y="178"/>
                    <a:pt x="267" y="176"/>
                    <a:pt x="263" y="170"/>
                  </a:cubicBezTo>
                  <a:cubicBezTo>
                    <a:pt x="258" y="163"/>
                    <a:pt x="255" y="154"/>
                    <a:pt x="250" y="146"/>
                  </a:cubicBezTo>
                  <a:cubicBezTo>
                    <a:pt x="244" y="136"/>
                    <a:pt x="241" y="123"/>
                    <a:pt x="241" y="111"/>
                  </a:cubicBezTo>
                  <a:cubicBezTo>
                    <a:pt x="242" y="95"/>
                    <a:pt x="242" y="80"/>
                    <a:pt x="242" y="64"/>
                  </a:cubicBezTo>
                  <a:cubicBezTo>
                    <a:pt x="243" y="56"/>
                    <a:pt x="243" y="48"/>
                    <a:pt x="243" y="40"/>
                  </a:cubicBezTo>
                  <a:cubicBezTo>
                    <a:pt x="244" y="35"/>
                    <a:pt x="242" y="32"/>
                    <a:pt x="236" y="33"/>
                  </a:cubicBezTo>
                  <a:cubicBezTo>
                    <a:pt x="227" y="35"/>
                    <a:pt x="218" y="36"/>
                    <a:pt x="208" y="36"/>
                  </a:cubicBezTo>
                  <a:cubicBezTo>
                    <a:pt x="206" y="36"/>
                    <a:pt x="204" y="37"/>
                    <a:pt x="204" y="39"/>
                  </a:cubicBezTo>
                  <a:cubicBezTo>
                    <a:pt x="204" y="42"/>
                    <a:pt x="206" y="43"/>
                    <a:pt x="208" y="43"/>
                  </a:cubicBezTo>
                  <a:cubicBezTo>
                    <a:pt x="212" y="43"/>
                    <a:pt x="216" y="43"/>
                    <a:pt x="220" y="43"/>
                  </a:cubicBezTo>
                  <a:cubicBezTo>
                    <a:pt x="222" y="43"/>
                    <a:pt x="223" y="44"/>
                    <a:pt x="223" y="46"/>
                  </a:cubicBezTo>
                  <a:cubicBezTo>
                    <a:pt x="223" y="47"/>
                    <a:pt x="222" y="49"/>
                    <a:pt x="220" y="48"/>
                  </a:cubicBezTo>
                  <a:cubicBezTo>
                    <a:pt x="216" y="49"/>
                    <a:pt x="212" y="49"/>
                    <a:pt x="208" y="49"/>
                  </a:cubicBezTo>
                  <a:cubicBezTo>
                    <a:pt x="204" y="49"/>
                    <a:pt x="203" y="52"/>
                    <a:pt x="204" y="56"/>
                  </a:cubicBezTo>
                  <a:cubicBezTo>
                    <a:pt x="205" y="60"/>
                    <a:pt x="208" y="60"/>
                    <a:pt x="211" y="61"/>
                  </a:cubicBezTo>
                  <a:cubicBezTo>
                    <a:pt x="215" y="61"/>
                    <a:pt x="218" y="59"/>
                    <a:pt x="221" y="63"/>
                  </a:cubicBezTo>
                  <a:cubicBezTo>
                    <a:pt x="218" y="67"/>
                    <a:pt x="213" y="67"/>
                    <a:pt x="210" y="67"/>
                  </a:cubicBezTo>
                  <a:cubicBezTo>
                    <a:pt x="206" y="68"/>
                    <a:pt x="204" y="70"/>
                    <a:pt x="204" y="74"/>
                  </a:cubicBezTo>
                  <a:cubicBezTo>
                    <a:pt x="204" y="78"/>
                    <a:pt x="206" y="80"/>
                    <a:pt x="210" y="80"/>
                  </a:cubicBezTo>
                  <a:cubicBezTo>
                    <a:pt x="213" y="81"/>
                    <a:pt x="219" y="79"/>
                    <a:pt x="218" y="84"/>
                  </a:cubicBezTo>
                  <a:cubicBezTo>
                    <a:pt x="218" y="88"/>
                    <a:pt x="213" y="86"/>
                    <a:pt x="210" y="86"/>
                  </a:cubicBezTo>
                  <a:cubicBezTo>
                    <a:pt x="204" y="85"/>
                    <a:pt x="203" y="86"/>
                    <a:pt x="203" y="92"/>
                  </a:cubicBezTo>
                  <a:cubicBezTo>
                    <a:pt x="203" y="97"/>
                    <a:pt x="206" y="98"/>
                    <a:pt x="210" y="97"/>
                  </a:cubicBezTo>
                  <a:cubicBezTo>
                    <a:pt x="214" y="97"/>
                    <a:pt x="217" y="95"/>
                    <a:pt x="222" y="97"/>
                  </a:cubicBezTo>
                  <a:cubicBezTo>
                    <a:pt x="219" y="102"/>
                    <a:pt x="213" y="102"/>
                    <a:pt x="209" y="103"/>
                  </a:cubicBezTo>
                  <a:cubicBezTo>
                    <a:pt x="203" y="104"/>
                    <a:pt x="203" y="108"/>
                    <a:pt x="203" y="112"/>
                  </a:cubicBezTo>
                  <a:cubicBezTo>
                    <a:pt x="203" y="117"/>
                    <a:pt x="206" y="117"/>
                    <a:pt x="210" y="117"/>
                  </a:cubicBezTo>
                  <a:cubicBezTo>
                    <a:pt x="213" y="117"/>
                    <a:pt x="216" y="117"/>
                    <a:pt x="218" y="119"/>
                  </a:cubicBezTo>
                  <a:close/>
                  <a:moveTo>
                    <a:pt x="240" y="27"/>
                  </a:moveTo>
                  <a:cubicBezTo>
                    <a:pt x="243" y="27"/>
                    <a:pt x="244" y="27"/>
                    <a:pt x="246" y="27"/>
                  </a:cubicBezTo>
                  <a:cubicBezTo>
                    <a:pt x="254" y="27"/>
                    <a:pt x="257" y="23"/>
                    <a:pt x="254" y="16"/>
                  </a:cubicBezTo>
                  <a:cubicBezTo>
                    <a:pt x="251" y="9"/>
                    <a:pt x="244" y="5"/>
                    <a:pt x="237" y="5"/>
                  </a:cubicBezTo>
                  <a:cubicBezTo>
                    <a:pt x="223" y="6"/>
                    <a:pt x="209" y="8"/>
                    <a:pt x="195" y="9"/>
                  </a:cubicBezTo>
                  <a:cubicBezTo>
                    <a:pt x="192" y="9"/>
                    <a:pt x="189" y="11"/>
                    <a:pt x="189" y="14"/>
                  </a:cubicBezTo>
                  <a:cubicBezTo>
                    <a:pt x="187" y="19"/>
                    <a:pt x="189" y="25"/>
                    <a:pt x="194" y="27"/>
                  </a:cubicBezTo>
                  <a:cubicBezTo>
                    <a:pt x="194" y="27"/>
                    <a:pt x="194" y="27"/>
                    <a:pt x="195" y="27"/>
                  </a:cubicBezTo>
                  <a:cubicBezTo>
                    <a:pt x="199" y="30"/>
                    <a:pt x="204" y="30"/>
                    <a:pt x="209" y="30"/>
                  </a:cubicBezTo>
                  <a:cubicBezTo>
                    <a:pt x="220" y="29"/>
                    <a:pt x="230" y="28"/>
                    <a:pt x="240" y="27"/>
                  </a:cubicBezTo>
                  <a:close/>
                  <a:moveTo>
                    <a:pt x="102" y="72"/>
                  </a:moveTo>
                  <a:cubicBezTo>
                    <a:pt x="120" y="72"/>
                    <a:pt x="120" y="72"/>
                    <a:pt x="120" y="72"/>
                  </a:cubicBezTo>
                  <a:cubicBezTo>
                    <a:pt x="125" y="71"/>
                    <a:pt x="127" y="68"/>
                    <a:pt x="128" y="64"/>
                  </a:cubicBezTo>
                  <a:cubicBezTo>
                    <a:pt x="128" y="59"/>
                    <a:pt x="125" y="57"/>
                    <a:pt x="121" y="56"/>
                  </a:cubicBezTo>
                  <a:cubicBezTo>
                    <a:pt x="118" y="55"/>
                    <a:pt x="114" y="55"/>
                    <a:pt x="111" y="55"/>
                  </a:cubicBezTo>
                  <a:cubicBezTo>
                    <a:pt x="100" y="55"/>
                    <a:pt x="88" y="57"/>
                    <a:pt x="77" y="55"/>
                  </a:cubicBezTo>
                  <a:cubicBezTo>
                    <a:pt x="70" y="54"/>
                    <a:pt x="66" y="58"/>
                    <a:pt x="66" y="63"/>
                  </a:cubicBezTo>
                  <a:cubicBezTo>
                    <a:pt x="66" y="68"/>
                    <a:pt x="68" y="70"/>
                    <a:pt x="76" y="71"/>
                  </a:cubicBezTo>
                  <a:cubicBezTo>
                    <a:pt x="85" y="73"/>
                    <a:pt x="93" y="73"/>
                    <a:pt x="102" y="72"/>
                  </a:cubicBezTo>
                  <a:close/>
                </a:path>
              </a:pathLst>
            </a:custGeom>
            <a:grpFill/>
            <a:ln w="12700">
              <a:solidFill>
                <a:srgbClr val="CD2BB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083">
              <a:extLst>
                <a:ext uri="{FF2B5EF4-FFF2-40B4-BE49-F238E27FC236}">
                  <a16:creationId xmlns="" xmlns:a16="http://schemas.microsoft.com/office/drawing/2014/main" id="{53DF732D-BE65-4DAE-B4B7-ACAA2ED591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5" y="409"/>
              <a:ext cx="82" cy="133"/>
            </a:xfrm>
            <a:custGeom>
              <a:avLst/>
              <a:gdLst>
                <a:gd name="T0" fmla="*/ 26 w 41"/>
                <a:gd name="T1" fmla="*/ 1 h 66"/>
                <a:gd name="T2" fmla="*/ 40 w 41"/>
                <a:gd name="T3" fmla="*/ 14 h 66"/>
                <a:gd name="T4" fmla="*/ 35 w 41"/>
                <a:gd name="T5" fmla="*/ 51 h 66"/>
                <a:gd name="T6" fmla="*/ 23 w 41"/>
                <a:gd name="T7" fmla="*/ 64 h 66"/>
                <a:gd name="T8" fmla="*/ 14 w 41"/>
                <a:gd name="T9" fmla="*/ 59 h 66"/>
                <a:gd name="T10" fmla="*/ 5 w 41"/>
                <a:gd name="T11" fmla="*/ 30 h 66"/>
                <a:gd name="T12" fmla="*/ 6 w 41"/>
                <a:gd name="T13" fmla="*/ 11 h 66"/>
                <a:gd name="T14" fmla="*/ 26 w 41"/>
                <a:gd name="T15" fmla="*/ 1 h 66"/>
                <a:gd name="T16" fmla="*/ 34 w 41"/>
                <a:gd name="T17" fmla="*/ 30 h 66"/>
                <a:gd name="T18" fmla="*/ 34 w 41"/>
                <a:gd name="T19" fmla="*/ 30 h 66"/>
                <a:gd name="T20" fmla="*/ 35 w 41"/>
                <a:gd name="T21" fmla="*/ 19 h 66"/>
                <a:gd name="T22" fmla="*/ 19 w 41"/>
                <a:gd name="T23" fmla="*/ 8 h 66"/>
                <a:gd name="T24" fmla="*/ 11 w 41"/>
                <a:gd name="T25" fmla="*/ 27 h 66"/>
                <a:gd name="T26" fmla="*/ 19 w 41"/>
                <a:gd name="T27" fmla="*/ 52 h 66"/>
                <a:gd name="T28" fmla="*/ 22 w 41"/>
                <a:gd name="T29" fmla="*/ 59 h 66"/>
                <a:gd name="T30" fmla="*/ 29 w 41"/>
                <a:gd name="T31" fmla="*/ 54 h 66"/>
                <a:gd name="T32" fmla="*/ 34 w 41"/>
                <a:gd name="T33" fmla="*/ 39 h 66"/>
                <a:gd name="T34" fmla="*/ 34 w 41"/>
                <a:gd name="T35" fmla="*/ 3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" h="66">
                  <a:moveTo>
                    <a:pt x="26" y="1"/>
                  </a:moveTo>
                  <a:cubicBezTo>
                    <a:pt x="36" y="1"/>
                    <a:pt x="40" y="3"/>
                    <a:pt x="40" y="14"/>
                  </a:cubicBezTo>
                  <a:cubicBezTo>
                    <a:pt x="41" y="26"/>
                    <a:pt x="39" y="39"/>
                    <a:pt x="35" y="51"/>
                  </a:cubicBezTo>
                  <a:cubicBezTo>
                    <a:pt x="34" y="57"/>
                    <a:pt x="29" y="62"/>
                    <a:pt x="23" y="64"/>
                  </a:cubicBezTo>
                  <a:cubicBezTo>
                    <a:pt x="18" y="66"/>
                    <a:pt x="15" y="64"/>
                    <a:pt x="14" y="59"/>
                  </a:cubicBezTo>
                  <a:cubicBezTo>
                    <a:pt x="14" y="48"/>
                    <a:pt x="11" y="38"/>
                    <a:pt x="5" y="30"/>
                  </a:cubicBezTo>
                  <a:cubicBezTo>
                    <a:pt x="0" y="23"/>
                    <a:pt x="1" y="17"/>
                    <a:pt x="6" y="11"/>
                  </a:cubicBezTo>
                  <a:cubicBezTo>
                    <a:pt x="12" y="5"/>
                    <a:pt x="17" y="0"/>
                    <a:pt x="26" y="1"/>
                  </a:cubicBezTo>
                  <a:close/>
                  <a:moveTo>
                    <a:pt x="34" y="30"/>
                  </a:moveTo>
                  <a:cubicBezTo>
                    <a:pt x="34" y="30"/>
                    <a:pt x="34" y="30"/>
                    <a:pt x="34" y="30"/>
                  </a:cubicBezTo>
                  <a:cubicBezTo>
                    <a:pt x="35" y="26"/>
                    <a:pt x="35" y="22"/>
                    <a:pt x="35" y="19"/>
                  </a:cubicBezTo>
                  <a:cubicBezTo>
                    <a:pt x="35" y="8"/>
                    <a:pt x="29" y="5"/>
                    <a:pt x="19" y="8"/>
                  </a:cubicBezTo>
                  <a:cubicBezTo>
                    <a:pt x="10" y="12"/>
                    <a:pt x="6" y="20"/>
                    <a:pt x="11" y="27"/>
                  </a:cubicBezTo>
                  <a:cubicBezTo>
                    <a:pt x="16" y="35"/>
                    <a:pt x="17" y="43"/>
                    <a:pt x="19" y="52"/>
                  </a:cubicBezTo>
                  <a:cubicBezTo>
                    <a:pt x="19" y="54"/>
                    <a:pt x="19" y="58"/>
                    <a:pt x="22" y="59"/>
                  </a:cubicBezTo>
                  <a:cubicBezTo>
                    <a:pt x="25" y="60"/>
                    <a:pt x="28" y="56"/>
                    <a:pt x="29" y="54"/>
                  </a:cubicBezTo>
                  <a:cubicBezTo>
                    <a:pt x="32" y="49"/>
                    <a:pt x="34" y="44"/>
                    <a:pt x="34" y="39"/>
                  </a:cubicBezTo>
                  <a:cubicBezTo>
                    <a:pt x="34" y="36"/>
                    <a:pt x="34" y="33"/>
                    <a:pt x="34" y="30"/>
                  </a:cubicBezTo>
                  <a:close/>
                </a:path>
              </a:pathLst>
            </a:custGeom>
            <a:grpFill/>
            <a:ln w="12700">
              <a:solidFill>
                <a:srgbClr val="CD2BB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084">
              <a:extLst>
                <a:ext uri="{FF2B5EF4-FFF2-40B4-BE49-F238E27FC236}">
                  <a16:creationId xmlns="" xmlns:a16="http://schemas.microsoft.com/office/drawing/2014/main" id="{6DF1BB31-A12C-4F2C-ABFC-D944F1F6056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" y="657"/>
              <a:ext cx="248" cy="39"/>
            </a:xfrm>
            <a:custGeom>
              <a:avLst/>
              <a:gdLst>
                <a:gd name="T0" fmla="*/ 39 w 123"/>
                <a:gd name="T1" fmla="*/ 19 h 19"/>
                <a:gd name="T2" fmla="*/ 6 w 123"/>
                <a:gd name="T3" fmla="*/ 14 h 19"/>
                <a:gd name="T4" fmla="*/ 2 w 123"/>
                <a:gd name="T5" fmla="*/ 12 h 19"/>
                <a:gd name="T6" fmla="*/ 1 w 123"/>
                <a:gd name="T7" fmla="*/ 8 h 19"/>
                <a:gd name="T8" fmla="*/ 5 w 123"/>
                <a:gd name="T9" fmla="*/ 6 h 19"/>
                <a:gd name="T10" fmla="*/ 26 w 123"/>
                <a:gd name="T11" fmla="*/ 11 h 19"/>
                <a:gd name="T12" fmla="*/ 74 w 123"/>
                <a:gd name="T13" fmla="*/ 8 h 19"/>
                <a:gd name="T14" fmla="*/ 106 w 123"/>
                <a:gd name="T15" fmla="*/ 5 h 19"/>
                <a:gd name="T16" fmla="*/ 116 w 123"/>
                <a:gd name="T17" fmla="*/ 2 h 19"/>
                <a:gd name="T18" fmla="*/ 122 w 123"/>
                <a:gd name="T19" fmla="*/ 3 h 19"/>
                <a:gd name="T20" fmla="*/ 118 w 123"/>
                <a:gd name="T21" fmla="*/ 7 h 19"/>
                <a:gd name="T22" fmla="*/ 110 w 123"/>
                <a:gd name="T23" fmla="*/ 10 h 19"/>
                <a:gd name="T24" fmla="*/ 39 w 123"/>
                <a:gd name="T2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9">
                  <a:moveTo>
                    <a:pt x="39" y="19"/>
                  </a:moveTo>
                  <a:cubicBezTo>
                    <a:pt x="28" y="19"/>
                    <a:pt x="17" y="15"/>
                    <a:pt x="6" y="14"/>
                  </a:cubicBezTo>
                  <a:cubicBezTo>
                    <a:pt x="5" y="14"/>
                    <a:pt x="4" y="13"/>
                    <a:pt x="2" y="12"/>
                  </a:cubicBezTo>
                  <a:cubicBezTo>
                    <a:pt x="1" y="11"/>
                    <a:pt x="0" y="9"/>
                    <a:pt x="1" y="8"/>
                  </a:cubicBezTo>
                  <a:cubicBezTo>
                    <a:pt x="2" y="6"/>
                    <a:pt x="3" y="6"/>
                    <a:pt x="5" y="6"/>
                  </a:cubicBezTo>
                  <a:cubicBezTo>
                    <a:pt x="12" y="8"/>
                    <a:pt x="19" y="10"/>
                    <a:pt x="26" y="11"/>
                  </a:cubicBezTo>
                  <a:cubicBezTo>
                    <a:pt x="42" y="14"/>
                    <a:pt x="58" y="11"/>
                    <a:pt x="74" y="8"/>
                  </a:cubicBezTo>
                  <a:cubicBezTo>
                    <a:pt x="84" y="7"/>
                    <a:pt x="95" y="7"/>
                    <a:pt x="106" y="5"/>
                  </a:cubicBezTo>
                  <a:cubicBezTo>
                    <a:pt x="110" y="4"/>
                    <a:pt x="113" y="3"/>
                    <a:pt x="116" y="2"/>
                  </a:cubicBezTo>
                  <a:cubicBezTo>
                    <a:pt x="118" y="1"/>
                    <a:pt x="121" y="0"/>
                    <a:pt x="122" y="3"/>
                  </a:cubicBezTo>
                  <a:cubicBezTo>
                    <a:pt x="123" y="6"/>
                    <a:pt x="120" y="7"/>
                    <a:pt x="118" y="7"/>
                  </a:cubicBezTo>
                  <a:cubicBezTo>
                    <a:pt x="116" y="9"/>
                    <a:pt x="113" y="10"/>
                    <a:pt x="110" y="10"/>
                  </a:cubicBezTo>
                  <a:cubicBezTo>
                    <a:pt x="86" y="13"/>
                    <a:pt x="62" y="16"/>
                    <a:pt x="39" y="19"/>
                  </a:cubicBezTo>
                  <a:close/>
                </a:path>
              </a:pathLst>
            </a:custGeom>
            <a:grpFill/>
            <a:ln w="12700">
              <a:solidFill>
                <a:srgbClr val="CD2BB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085">
              <a:extLst>
                <a:ext uri="{FF2B5EF4-FFF2-40B4-BE49-F238E27FC236}">
                  <a16:creationId xmlns="" xmlns:a16="http://schemas.microsoft.com/office/drawing/2014/main" id="{CA20885F-A838-4AC5-A609-B132DD6E8C2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" y="568"/>
              <a:ext cx="23" cy="63"/>
            </a:xfrm>
            <a:custGeom>
              <a:avLst/>
              <a:gdLst>
                <a:gd name="T0" fmla="*/ 3 w 11"/>
                <a:gd name="T1" fmla="*/ 31 h 31"/>
                <a:gd name="T2" fmla="*/ 0 w 11"/>
                <a:gd name="T3" fmla="*/ 0 h 31"/>
                <a:gd name="T4" fmla="*/ 3 w 11"/>
                <a:gd name="T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31">
                  <a:moveTo>
                    <a:pt x="3" y="31"/>
                  </a:moveTo>
                  <a:cubicBezTo>
                    <a:pt x="5" y="21"/>
                    <a:pt x="4" y="10"/>
                    <a:pt x="0" y="0"/>
                  </a:cubicBezTo>
                  <a:cubicBezTo>
                    <a:pt x="11" y="6"/>
                    <a:pt x="11" y="19"/>
                    <a:pt x="3" y="31"/>
                  </a:cubicBezTo>
                  <a:close/>
                </a:path>
              </a:pathLst>
            </a:custGeom>
            <a:grpFill/>
            <a:ln w="12700">
              <a:solidFill>
                <a:srgbClr val="CD2BB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086">
              <a:extLst>
                <a:ext uri="{FF2B5EF4-FFF2-40B4-BE49-F238E27FC236}">
                  <a16:creationId xmlns="" xmlns:a16="http://schemas.microsoft.com/office/drawing/2014/main" id="{850BD861-ED4E-4857-AF2B-EEE51AD968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" y="488"/>
              <a:ext cx="107" cy="123"/>
            </a:xfrm>
            <a:custGeom>
              <a:avLst/>
              <a:gdLst>
                <a:gd name="T0" fmla="*/ 0 w 53"/>
                <a:gd name="T1" fmla="*/ 40 h 61"/>
                <a:gd name="T2" fmla="*/ 35 w 53"/>
                <a:gd name="T3" fmla="*/ 1 h 61"/>
                <a:gd name="T4" fmla="*/ 51 w 53"/>
                <a:gd name="T5" fmla="*/ 17 h 61"/>
                <a:gd name="T6" fmla="*/ 25 w 53"/>
                <a:gd name="T7" fmla="*/ 54 h 61"/>
                <a:gd name="T8" fmla="*/ 0 w 53"/>
                <a:gd name="T9" fmla="*/ 40 h 61"/>
                <a:gd name="T10" fmla="*/ 17 w 53"/>
                <a:gd name="T11" fmla="*/ 49 h 61"/>
                <a:gd name="T12" fmla="*/ 27 w 53"/>
                <a:gd name="T13" fmla="*/ 46 h 61"/>
                <a:gd name="T14" fmla="*/ 45 w 53"/>
                <a:gd name="T15" fmla="*/ 20 h 61"/>
                <a:gd name="T16" fmla="*/ 43 w 53"/>
                <a:gd name="T17" fmla="*/ 9 h 61"/>
                <a:gd name="T18" fmla="*/ 31 w 53"/>
                <a:gd name="T19" fmla="*/ 8 h 61"/>
                <a:gd name="T20" fmla="*/ 13 w 53"/>
                <a:gd name="T21" fmla="*/ 21 h 61"/>
                <a:gd name="T22" fmla="*/ 7 w 53"/>
                <a:gd name="T23" fmla="*/ 42 h 61"/>
                <a:gd name="T24" fmla="*/ 17 w 53"/>
                <a:gd name="T25" fmla="*/ 4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61">
                  <a:moveTo>
                    <a:pt x="0" y="40"/>
                  </a:moveTo>
                  <a:cubicBezTo>
                    <a:pt x="1" y="22"/>
                    <a:pt x="18" y="3"/>
                    <a:pt x="35" y="1"/>
                  </a:cubicBezTo>
                  <a:cubicBezTo>
                    <a:pt x="46" y="0"/>
                    <a:pt x="53" y="6"/>
                    <a:pt x="51" y="17"/>
                  </a:cubicBezTo>
                  <a:cubicBezTo>
                    <a:pt x="48" y="32"/>
                    <a:pt x="38" y="46"/>
                    <a:pt x="25" y="54"/>
                  </a:cubicBezTo>
                  <a:cubicBezTo>
                    <a:pt x="12" y="61"/>
                    <a:pt x="0" y="54"/>
                    <a:pt x="0" y="40"/>
                  </a:cubicBezTo>
                  <a:close/>
                  <a:moveTo>
                    <a:pt x="17" y="49"/>
                  </a:moveTo>
                  <a:cubicBezTo>
                    <a:pt x="20" y="50"/>
                    <a:pt x="24" y="49"/>
                    <a:pt x="27" y="46"/>
                  </a:cubicBezTo>
                  <a:cubicBezTo>
                    <a:pt x="35" y="39"/>
                    <a:pt x="41" y="30"/>
                    <a:pt x="45" y="20"/>
                  </a:cubicBezTo>
                  <a:cubicBezTo>
                    <a:pt x="46" y="16"/>
                    <a:pt x="47" y="12"/>
                    <a:pt x="43" y="9"/>
                  </a:cubicBezTo>
                  <a:cubicBezTo>
                    <a:pt x="40" y="6"/>
                    <a:pt x="35" y="6"/>
                    <a:pt x="31" y="8"/>
                  </a:cubicBezTo>
                  <a:cubicBezTo>
                    <a:pt x="24" y="11"/>
                    <a:pt x="18" y="16"/>
                    <a:pt x="13" y="21"/>
                  </a:cubicBezTo>
                  <a:cubicBezTo>
                    <a:pt x="8" y="27"/>
                    <a:pt x="6" y="34"/>
                    <a:pt x="7" y="42"/>
                  </a:cubicBezTo>
                  <a:cubicBezTo>
                    <a:pt x="8" y="48"/>
                    <a:pt x="10" y="50"/>
                    <a:pt x="17" y="49"/>
                  </a:cubicBezTo>
                  <a:close/>
                </a:path>
              </a:pathLst>
            </a:custGeom>
            <a:grpFill/>
            <a:ln w="12700">
              <a:solidFill>
                <a:srgbClr val="CD2BB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087">
              <a:extLst>
                <a:ext uri="{FF2B5EF4-FFF2-40B4-BE49-F238E27FC236}">
                  <a16:creationId xmlns="" xmlns:a16="http://schemas.microsoft.com/office/drawing/2014/main" id="{AFAE31D1-B397-45DB-8342-ACF5D617883C}"/>
                </a:ext>
              </a:extLst>
            </p:cNvPr>
            <p:cNvSpPr>
              <a:spLocks/>
            </p:cNvSpPr>
            <p:nvPr/>
          </p:nvSpPr>
          <p:spPr bwMode="auto">
            <a:xfrm>
              <a:off x="75" y="683"/>
              <a:ext cx="179" cy="33"/>
            </a:xfrm>
            <a:custGeom>
              <a:avLst/>
              <a:gdLst>
                <a:gd name="T0" fmla="*/ 39 w 89"/>
                <a:gd name="T1" fmla="*/ 15 h 16"/>
                <a:gd name="T2" fmla="*/ 7 w 89"/>
                <a:gd name="T3" fmla="*/ 12 h 16"/>
                <a:gd name="T4" fmla="*/ 2 w 89"/>
                <a:gd name="T5" fmla="*/ 9 h 16"/>
                <a:gd name="T6" fmla="*/ 1 w 89"/>
                <a:gd name="T7" fmla="*/ 4 h 16"/>
                <a:gd name="T8" fmla="*/ 5 w 89"/>
                <a:gd name="T9" fmla="*/ 3 h 16"/>
                <a:gd name="T10" fmla="*/ 77 w 89"/>
                <a:gd name="T11" fmla="*/ 3 h 16"/>
                <a:gd name="T12" fmla="*/ 86 w 89"/>
                <a:gd name="T13" fmla="*/ 0 h 16"/>
                <a:gd name="T14" fmla="*/ 89 w 89"/>
                <a:gd name="T15" fmla="*/ 1 h 16"/>
                <a:gd name="T16" fmla="*/ 88 w 89"/>
                <a:gd name="T17" fmla="*/ 5 h 16"/>
                <a:gd name="T18" fmla="*/ 87 w 89"/>
                <a:gd name="T19" fmla="*/ 5 h 16"/>
                <a:gd name="T20" fmla="*/ 83 w 89"/>
                <a:gd name="T21" fmla="*/ 7 h 16"/>
                <a:gd name="T22" fmla="*/ 39 w 89"/>
                <a:gd name="T23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9" h="16">
                  <a:moveTo>
                    <a:pt x="39" y="15"/>
                  </a:moveTo>
                  <a:cubicBezTo>
                    <a:pt x="28" y="15"/>
                    <a:pt x="18" y="14"/>
                    <a:pt x="7" y="12"/>
                  </a:cubicBezTo>
                  <a:cubicBezTo>
                    <a:pt x="5" y="11"/>
                    <a:pt x="3" y="10"/>
                    <a:pt x="2" y="9"/>
                  </a:cubicBezTo>
                  <a:cubicBezTo>
                    <a:pt x="0" y="8"/>
                    <a:pt x="0" y="5"/>
                    <a:pt x="1" y="4"/>
                  </a:cubicBezTo>
                  <a:cubicBezTo>
                    <a:pt x="2" y="2"/>
                    <a:pt x="3" y="3"/>
                    <a:pt x="5" y="3"/>
                  </a:cubicBezTo>
                  <a:cubicBezTo>
                    <a:pt x="29" y="13"/>
                    <a:pt x="53" y="10"/>
                    <a:pt x="77" y="3"/>
                  </a:cubicBezTo>
                  <a:cubicBezTo>
                    <a:pt x="80" y="2"/>
                    <a:pt x="83" y="1"/>
                    <a:pt x="86" y="0"/>
                  </a:cubicBezTo>
                  <a:cubicBezTo>
                    <a:pt x="87" y="0"/>
                    <a:pt x="88" y="1"/>
                    <a:pt x="89" y="1"/>
                  </a:cubicBezTo>
                  <a:cubicBezTo>
                    <a:pt x="89" y="3"/>
                    <a:pt x="89" y="4"/>
                    <a:pt x="88" y="5"/>
                  </a:cubicBezTo>
                  <a:cubicBezTo>
                    <a:pt x="88" y="5"/>
                    <a:pt x="88" y="5"/>
                    <a:pt x="87" y="5"/>
                  </a:cubicBezTo>
                  <a:cubicBezTo>
                    <a:pt x="86" y="6"/>
                    <a:pt x="85" y="6"/>
                    <a:pt x="83" y="7"/>
                  </a:cubicBezTo>
                  <a:cubicBezTo>
                    <a:pt x="69" y="10"/>
                    <a:pt x="54" y="16"/>
                    <a:pt x="39" y="15"/>
                  </a:cubicBezTo>
                  <a:close/>
                </a:path>
              </a:pathLst>
            </a:custGeom>
            <a:grpFill/>
            <a:ln w="12700">
              <a:solidFill>
                <a:srgbClr val="CD2BB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088">
              <a:extLst>
                <a:ext uri="{FF2B5EF4-FFF2-40B4-BE49-F238E27FC236}">
                  <a16:creationId xmlns="" xmlns:a16="http://schemas.microsoft.com/office/drawing/2014/main" id="{6AC0878D-DEEE-4866-834F-FE6B41032C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" y="465"/>
              <a:ext cx="46" cy="47"/>
            </a:xfrm>
            <a:custGeom>
              <a:avLst/>
              <a:gdLst>
                <a:gd name="T0" fmla="*/ 8 w 23"/>
                <a:gd name="T1" fmla="*/ 23 h 23"/>
                <a:gd name="T2" fmla="*/ 0 w 23"/>
                <a:gd name="T3" fmla="*/ 15 h 23"/>
                <a:gd name="T4" fmla="*/ 1 w 23"/>
                <a:gd name="T5" fmla="*/ 10 h 23"/>
                <a:gd name="T6" fmla="*/ 15 w 23"/>
                <a:gd name="T7" fmla="*/ 1 h 23"/>
                <a:gd name="T8" fmla="*/ 23 w 23"/>
                <a:gd name="T9" fmla="*/ 9 h 23"/>
                <a:gd name="T10" fmla="*/ 8 w 23"/>
                <a:gd name="T11" fmla="*/ 23 h 23"/>
                <a:gd name="T12" fmla="*/ 8 w 23"/>
                <a:gd name="T13" fmla="*/ 23 h 23"/>
                <a:gd name="T14" fmla="*/ 10 w 23"/>
                <a:gd name="T15" fmla="*/ 17 h 23"/>
                <a:gd name="T16" fmla="*/ 17 w 23"/>
                <a:gd name="T17" fmla="*/ 11 h 23"/>
                <a:gd name="T18" fmla="*/ 13 w 23"/>
                <a:gd name="T19" fmla="*/ 8 h 23"/>
                <a:gd name="T20" fmla="*/ 7 w 23"/>
                <a:gd name="T21" fmla="*/ 13 h 23"/>
                <a:gd name="T22" fmla="*/ 10 w 23"/>
                <a:gd name="T23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23">
                  <a:moveTo>
                    <a:pt x="8" y="23"/>
                  </a:moveTo>
                  <a:cubicBezTo>
                    <a:pt x="3" y="23"/>
                    <a:pt x="0" y="19"/>
                    <a:pt x="0" y="15"/>
                  </a:cubicBezTo>
                  <a:cubicBezTo>
                    <a:pt x="0" y="13"/>
                    <a:pt x="0" y="12"/>
                    <a:pt x="1" y="10"/>
                  </a:cubicBezTo>
                  <a:cubicBezTo>
                    <a:pt x="4" y="5"/>
                    <a:pt x="9" y="1"/>
                    <a:pt x="15" y="1"/>
                  </a:cubicBezTo>
                  <a:cubicBezTo>
                    <a:pt x="19" y="0"/>
                    <a:pt x="22" y="3"/>
                    <a:pt x="23" y="9"/>
                  </a:cubicBezTo>
                  <a:cubicBezTo>
                    <a:pt x="23" y="16"/>
                    <a:pt x="16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lose/>
                  <a:moveTo>
                    <a:pt x="10" y="17"/>
                  </a:moveTo>
                  <a:cubicBezTo>
                    <a:pt x="14" y="17"/>
                    <a:pt x="17" y="15"/>
                    <a:pt x="17" y="11"/>
                  </a:cubicBezTo>
                  <a:cubicBezTo>
                    <a:pt x="17" y="9"/>
                    <a:pt x="16" y="8"/>
                    <a:pt x="13" y="8"/>
                  </a:cubicBezTo>
                  <a:cubicBezTo>
                    <a:pt x="11" y="8"/>
                    <a:pt x="8" y="10"/>
                    <a:pt x="7" y="13"/>
                  </a:cubicBezTo>
                  <a:cubicBezTo>
                    <a:pt x="7" y="15"/>
                    <a:pt x="8" y="16"/>
                    <a:pt x="10" y="17"/>
                  </a:cubicBezTo>
                  <a:close/>
                </a:path>
              </a:pathLst>
            </a:custGeom>
            <a:grpFill/>
            <a:ln w="12700">
              <a:solidFill>
                <a:srgbClr val="CD2BB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089">
              <a:extLst>
                <a:ext uri="{FF2B5EF4-FFF2-40B4-BE49-F238E27FC236}">
                  <a16:creationId xmlns="" xmlns:a16="http://schemas.microsoft.com/office/drawing/2014/main" id="{6CB9F9AD-F2C5-4536-B4CF-358BA3675C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" y="615"/>
              <a:ext cx="21" cy="48"/>
            </a:xfrm>
            <a:custGeom>
              <a:avLst/>
              <a:gdLst>
                <a:gd name="T0" fmla="*/ 10 w 10"/>
                <a:gd name="T1" fmla="*/ 0 h 24"/>
                <a:gd name="T2" fmla="*/ 0 w 10"/>
                <a:gd name="T3" fmla="*/ 24 h 24"/>
                <a:gd name="T4" fmla="*/ 10 w 10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24">
                  <a:moveTo>
                    <a:pt x="10" y="0"/>
                  </a:moveTo>
                  <a:cubicBezTo>
                    <a:pt x="10" y="9"/>
                    <a:pt x="9" y="18"/>
                    <a:pt x="0" y="24"/>
                  </a:cubicBezTo>
                  <a:cubicBezTo>
                    <a:pt x="3" y="16"/>
                    <a:pt x="6" y="8"/>
                    <a:pt x="10" y="0"/>
                  </a:cubicBezTo>
                  <a:close/>
                </a:path>
              </a:pathLst>
            </a:custGeom>
            <a:grpFill/>
            <a:ln w="12700">
              <a:solidFill>
                <a:srgbClr val="CD2BB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7" name="Freeform 1160">
            <a:extLst>
              <a:ext uri="{FF2B5EF4-FFF2-40B4-BE49-F238E27FC236}">
                <a16:creationId xmlns="" xmlns:a16="http://schemas.microsoft.com/office/drawing/2014/main" id="{9FD38DAF-9C6A-43D4-B958-3FB734C1BBF7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444158" y="3924098"/>
            <a:ext cx="1080000" cy="645684"/>
          </a:xfrm>
          <a:custGeom>
            <a:avLst/>
            <a:gdLst>
              <a:gd name="T0" fmla="*/ 181 w 370"/>
              <a:gd name="T1" fmla="*/ 2 h 220"/>
              <a:gd name="T2" fmla="*/ 254 w 370"/>
              <a:gd name="T3" fmla="*/ 1 h 220"/>
              <a:gd name="T4" fmla="*/ 283 w 370"/>
              <a:gd name="T5" fmla="*/ 31 h 220"/>
              <a:gd name="T6" fmla="*/ 364 w 370"/>
              <a:gd name="T7" fmla="*/ 135 h 220"/>
              <a:gd name="T8" fmla="*/ 358 w 370"/>
              <a:gd name="T9" fmla="*/ 150 h 220"/>
              <a:gd name="T10" fmla="*/ 302 w 370"/>
              <a:gd name="T11" fmla="*/ 151 h 220"/>
              <a:gd name="T12" fmla="*/ 298 w 370"/>
              <a:gd name="T13" fmla="*/ 191 h 220"/>
              <a:gd name="T14" fmla="*/ 244 w 370"/>
              <a:gd name="T15" fmla="*/ 215 h 220"/>
              <a:gd name="T16" fmla="*/ 163 w 370"/>
              <a:gd name="T17" fmla="*/ 218 h 220"/>
              <a:gd name="T18" fmla="*/ 65 w 370"/>
              <a:gd name="T19" fmla="*/ 176 h 220"/>
              <a:gd name="T20" fmla="*/ 59 w 370"/>
              <a:gd name="T21" fmla="*/ 83 h 220"/>
              <a:gd name="T22" fmla="*/ 38 w 370"/>
              <a:gd name="T23" fmla="*/ 74 h 220"/>
              <a:gd name="T24" fmla="*/ 30 w 370"/>
              <a:gd name="T25" fmla="*/ 117 h 220"/>
              <a:gd name="T26" fmla="*/ 38 w 370"/>
              <a:gd name="T27" fmla="*/ 183 h 220"/>
              <a:gd name="T28" fmla="*/ 12 w 370"/>
              <a:gd name="T29" fmla="*/ 187 h 220"/>
              <a:gd name="T30" fmla="*/ 13 w 370"/>
              <a:gd name="T31" fmla="*/ 145 h 220"/>
              <a:gd name="T32" fmla="*/ 27 w 370"/>
              <a:gd name="T33" fmla="*/ 97 h 220"/>
              <a:gd name="T34" fmla="*/ 36 w 370"/>
              <a:gd name="T35" fmla="*/ 56 h 220"/>
              <a:gd name="T36" fmla="*/ 4 w 370"/>
              <a:gd name="T37" fmla="*/ 18 h 220"/>
              <a:gd name="T38" fmla="*/ 8 w 370"/>
              <a:gd name="T39" fmla="*/ 7 h 220"/>
              <a:gd name="T40" fmla="*/ 53 w 370"/>
              <a:gd name="T41" fmla="*/ 66 h 220"/>
              <a:gd name="T42" fmla="*/ 113 w 370"/>
              <a:gd name="T43" fmla="*/ 143 h 220"/>
              <a:gd name="T44" fmla="*/ 150 w 370"/>
              <a:gd name="T45" fmla="*/ 150 h 220"/>
              <a:gd name="T46" fmla="*/ 290 w 370"/>
              <a:gd name="T47" fmla="*/ 146 h 220"/>
              <a:gd name="T48" fmla="*/ 361 w 370"/>
              <a:gd name="T49" fmla="*/ 141 h 220"/>
              <a:gd name="T50" fmla="*/ 343 w 370"/>
              <a:gd name="T51" fmla="*/ 117 h 220"/>
              <a:gd name="T52" fmla="*/ 263 w 370"/>
              <a:gd name="T53" fmla="*/ 15 h 220"/>
              <a:gd name="T54" fmla="*/ 192 w 370"/>
              <a:gd name="T55" fmla="*/ 7 h 220"/>
              <a:gd name="T56" fmla="*/ 17 w 370"/>
              <a:gd name="T57" fmla="*/ 13 h 220"/>
              <a:gd name="T58" fmla="*/ 14 w 370"/>
              <a:gd name="T59" fmla="*/ 21 h 220"/>
              <a:gd name="T60" fmla="*/ 42 w 370"/>
              <a:gd name="T61" fmla="*/ 54 h 220"/>
              <a:gd name="T62" fmla="*/ 93 w 370"/>
              <a:gd name="T63" fmla="*/ 58 h 220"/>
              <a:gd name="T64" fmla="*/ 179 w 370"/>
              <a:gd name="T65" fmla="*/ 66 h 220"/>
              <a:gd name="T66" fmla="*/ 188 w 370"/>
              <a:gd name="T67" fmla="*/ 72 h 220"/>
              <a:gd name="T68" fmla="*/ 181 w 370"/>
              <a:gd name="T69" fmla="*/ 76 h 220"/>
              <a:gd name="T70" fmla="*/ 90 w 370"/>
              <a:gd name="T71" fmla="*/ 64 h 220"/>
              <a:gd name="T72" fmla="*/ 71 w 370"/>
              <a:gd name="T73" fmla="*/ 99 h 220"/>
              <a:gd name="T74" fmla="*/ 68 w 370"/>
              <a:gd name="T75" fmla="*/ 107 h 220"/>
              <a:gd name="T76" fmla="*/ 87 w 370"/>
              <a:gd name="T77" fmla="*/ 194 h 220"/>
              <a:gd name="T78" fmla="*/ 185 w 370"/>
              <a:gd name="T79" fmla="*/ 211 h 220"/>
              <a:gd name="T80" fmla="*/ 262 w 370"/>
              <a:gd name="T81" fmla="*/ 204 h 220"/>
              <a:gd name="T82" fmla="*/ 293 w 370"/>
              <a:gd name="T83" fmla="*/ 188 h 220"/>
              <a:gd name="T84" fmla="*/ 284 w 370"/>
              <a:gd name="T85" fmla="*/ 152 h 220"/>
              <a:gd name="T86" fmla="*/ 184 w 370"/>
              <a:gd name="T87" fmla="*/ 156 h 220"/>
              <a:gd name="T88" fmla="*/ 116 w 370"/>
              <a:gd name="T89" fmla="*/ 154 h 220"/>
              <a:gd name="T90" fmla="*/ 71 w 370"/>
              <a:gd name="T91" fmla="*/ 99 h 220"/>
              <a:gd name="T92" fmla="*/ 27 w 370"/>
              <a:gd name="T93" fmla="*/ 174 h 220"/>
              <a:gd name="T94" fmla="*/ 33 w 370"/>
              <a:gd name="T95" fmla="*/ 174 h 220"/>
              <a:gd name="T96" fmla="*/ 28 w 370"/>
              <a:gd name="T97" fmla="*/ 136 h 220"/>
              <a:gd name="T98" fmla="*/ 19 w 370"/>
              <a:gd name="T99" fmla="*/ 149 h 220"/>
              <a:gd name="T100" fmla="*/ 21 w 370"/>
              <a:gd name="T101" fmla="*/ 181 h 220"/>
              <a:gd name="T102" fmla="*/ 15 w 370"/>
              <a:gd name="T103" fmla="*/ 175 h 220"/>
              <a:gd name="T104" fmla="*/ 14 w 370"/>
              <a:gd name="T105" fmla="*/ 176 h 220"/>
              <a:gd name="T106" fmla="*/ 15 w 370"/>
              <a:gd name="T107" fmla="*/ 175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70" h="220">
                <a:moveTo>
                  <a:pt x="120" y="2"/>
                </a:moveTo>
                <a:cubicBezTo>
                  <a:pt x="141" y="2"/>
                  <a:pt x="161" y="2"/>
                  <a:pt x="181" y="2"/>
                </a:cubicBezTo>
                <a:cubicBezTo>
                  <a:pt x="194" y="2"/>
                  <a:pt x="207" y="1"/>
                  <a:pt x="220" y="1"/>
                </a:cubicBezTo>
                <a:cubicBezTo>
                  <a:pt x="232" y="1"/>
                  <a:pt x="243" y="1"/>
                  <a:pt x="254" y="1"/>
                </a:cubicBezTo>
                <a:cubicBezTo>
                  <a:pt x="258" y="0"/>
                  <a:pt x="261" y="2"/>
                  <a:pt x="263" y="5"/>
                </a:cubicBezTo>
                <a:cubicBezTo>
                  <a:pt x="270" y="13"/>
                  <a:pt x="277" y="22"/>
                  <a:pt x="283" y="31"/>
                </a:cubicBezTo>
                <a:cubicBezTo>
                  <a:pt x="295" y="47"/>
                  <a:pt x="308" y="62"/>
                  <a:pt x="320" y="78"/>
                </a:cubicBezTo>
                <a:cubicBezTo>
                  <a:pt x="334" y="98"/>
                  <a:pt x="349" y="117"/>
                  <a:pt x="364" y="135"/>
                </a:cubicBezTo>
                <a:cubicBezTo>
                  <a:pt x="367" y="138"/>
                  <a:pt x="370" y="141"/>
                  <a:pt x="368" y="146"/>
                </a:cubicBezTo>
                <a:cubicBezTo>
                  <a:pt x="366" y="150"/>
                  <a:pt x="362" y="150"/>
                  <a:pt x="358" y="150"/>
                </a:cubicBezTo>
                <a:cubicBezTo>
                  <a:pt x="341" y="151"/>
                  <a:pt x="324" y="151"/>
                  <a:pt x="307" y="151"/>
                </a:cubicBezTo>
                <a:cubicBezTo>
                  <a:pt x="305" y="151"/>
                  <a:pt x="304" y="151"/>
                  <a:pt x="302" y="151"/>
                </a:cubicBezTo>
                <a:cubicBezTo>
                  <a:pt x="296" y="152"/>
                  <a:pt x="295" y="152"/>
                  <a:pt x="295" y="159"/>
                </a:cubicBezTo>
                <a:cubicBezTo>
                  <a:pt x="296" y="170"/>
                  <a:pt x="297" y="180"/>
                  <a:pt x="298" y="191"/>
                </a:cubicBezTo>
                <a:cubicBezTo>
                  <a:pt x="299" y="203"/>
                  <a:pt x="298" y="203"/>
                  <a:pt x="288" y="207"/>
                </a:cubicBezTo>
                <a:cubicBezTo>
                  <a:pt x="274" y="212"/>
                  <a:pt x="259" y="213"/>
                  <a:pt x="244" y="215"/>
                </a:cubicBezTo>
                <a:cubicBezTo>
                  <a:pt x="233" y="216"/>
                  <a:pt x="222" y="217"/>
                  <a:pt x="211" y="218"/>
                </a:cubicBezTo>
                <a:cubicBezTo>
                  <a:pt x="195" y="220"/>
                  <a:pt x="179" y="220"/>
                  <a:pt x="163" y="218"/>
                </a:cubicBezTo>
                <a:cubicBezTo>
                  <a:pt x="137" y="215"/>
                  <a:pt x="111" y="209"/>
                  <a:pt x="86" y="202"/>
                </a:cubicBezTo>
                <a:cubicBezTo>
                  <a:pt x="74" y="199"/>
                  <a:pt x="65" y="188"/>
                  <a:pt x="65" y="176"/>
                </a:cubicBezTo>
                <a:cubicBezTo>
                  <a:pt x="62" y="151"/>
                  <a:pt x="62" y="126"/>
                  <a:pt x="64" y="101"/>
                </a:cubicBezTo>
                <a:cubicBezTo>
                  <a:pt x="65" y="95"/>
                  <a:pt x="63" y="88"/>
                  <a:pt x="59" y="83"/>
                </a:cubicBezTo>
                <a:cubicBezTo>
                  <a:pt x="55" y="80"/>
                  <a:pt x="52" y="75"/>
                  <a:pt x="49" y="72"/>
                </a:cubicBezTo>
                <a:cubicBezTo>
                  <a:pt x="44" y="66"/>
                  <a:pt x="41" y="67"/>
                  <a:pt x="38" y="74"/>
                </a:cubicBezTo>
                <a:cubicBezTo>
                  <a:pt x="35" y="84"/>
                  <a:pt x="33" y="94"/>
                  <a:pt x="32" y="105"/>
                </a:cubicBezTo>
                <a:cubicBezTo>
                  <a:pt x="31" y="109"/>
                  <a:pt x="31" y="113"/>
                  <a:pt x="30" y="117"/>
                </a:cubicBezTo>
                <a:cubicBezTo>
                  <a:pt x="29" y="123"/>
                  <a:pt x="30" y="129"/>
                  <a:pt x="32" y="134"/>
                </a:cubicBezTo>
                <a:cubicBezTo>
                  <a:pt x="39" y="149"/>
                  <a:pt x="41" y="166"/>
                  <a:pt x="38" y="183"/>
                </a:cubicBezTo>
                <a:cubicBezTo>
                  <a:pt x="37" y="189"/>
                  <a:pt x="35" y="191"/>
                  <a:pt x="30" y="190"/>
                </a:cubicBezTo>
                <a:cubicBezTo>
                  <a:pt x="24" y="189"/>
                  <a:pt x="18" y="188"/>
                  <a:pt x="12" y="187"/>
                </a:cubicBezTo>
                <a:cubicBezTo>
                  <a:pt x="8" y="186"/>
                  <a:pt x="7" y="184"/>
                  <a:pt x="7" y="180"/>
                </a:cubicBezTo>
                <a:cubicBezTo>
                  <a:pt x="8" y="168"/>
                  <a:pt x="10" y="157"/>
                  <a:pt x="13" y="145"/>
                </a:cubicBezTo>
                <a:cubicBezTo>
                  <a:pt x="13" y="143"/>
                  <a:pt x="14" y="140"/>
                  <a:pt x="15" y="138"/>
                </a:cubicBezTo>
                <a:cubicBezTo>
                  <a:pt x="25" y="126"/>
                  <a:pt x="25" y="111"/>
                  <a:pt x="27" y="97"/>
                </a:cubicBezTo>
                <a:cubicBezTo>
                  <a:pt x="29" y="85"/>
                  <a:pt x="30" y="73"/>
                  <a:pt x="37" y="62"/>
                </a:cubicBezTo>
                <a:cubicBezTo>
                  <a:pt x="39" y="60"/>
                  <a:pt x="38" y="58"/>
                  <a:pt x="36" y="56"/>
                </a:cubicBezTo>
                <a:cubicBezTo>
                  <a:pt x="32" y="51"/>
                  <a:pt x="28" y="46"/>
                  <a:pt x="23" y="42"/>
                </a:cubicBezTo>
                <a:cubicBezTo>
                  <a:pt x="16" y="34"/>
                  <a:pt x="10" y="26"/>
                  <a:pt x="4" y="18"/>
                </a:cubicBezTo>
                <a:cubicBezTo>
                  <a:pt x="2" y="15"/>
                  <a:pt x="0" y="13"/>
                  <a:pt x="1" y="10"/>
                </a:cubicBezTo>
                <a:cubicBezTo>
                  <a:pt x="2" y="7"/>
                  <a:pt x="6" y="8"/>
                  <a:pt x="8" y="7"/>
                </a:cubicBezTo>
                <a:cubicBezTo>
                  <a:pt x="46" y="3"/>
                  <a:pt x="84" y="4"/>
                  <a:pt x="120" y="2"/>
                </a:cubicBezTo>
                <a:close/>
                <a:moveTo>
                  <a:pt x="53" y="66"/>
                </a:moveTo>
                <a:cubicBezTo>
                  <a:pt x="59" y="77"/>
                  <a:pt x="67" y="87"/>
                  <a:pt x="76" y="96"/>
                </a:cubicBezTo>
                <a:cubicBezTo>
                  <a:pt x="88" y="112"/>
                  <a:pt x="101" y="127"/>
                  <a:pt x="113" y="143"/>
                </a:cubicBezTo>
                <a:cubicBezTo>
                  <a:pt x="117" y="148"/>
                  <a:pt x="123" y="151"/>
                  <a:pt x="129" y="150"/>
                </a:cubicBezTo>
                <a:cubicBezTo>
                  <a:pt x="136" y="150"/>
                  <a:pt x="143" y="150"/>
                  <a:pt x="150" y="150"/>
                </a:cubicBezTo>
                <a:cubicBezTo>
                  <a:pt x="177" y="151"/>
                  <a:pt x="205" y="150"/>
                  <a:pt x="233" y="149"/>
                </a:cubicBezTo>
                <a:cubicBezTo>
                  <a:pt x="252" y="149"/>
                  <a:pt x="271" y="147"/>
                  <a:pt x="290" y="146"/>
                </a:cubicBezTo>
                <a:cubicBezTo>
                  <a:pt x="309" y="146"/>
                  <a:pt x="329" y="145"/>
                  <a:pt x="348" y="144"/>
                </a:cubicBezTo>
                <a:cubicBezTo>
                  <a:pt x="353" y="144"/>
                  <a:pt x="357" y="143"/>
                  <a:pt x="361" y="141"/>
                </a:cubicBezTo>
                <a:cubicBezTo>
                  <a:pt x="359" y="138"/>
                  <a:pt x="357" y="135"/>
                  <a:pt x="354" y="132"/>
                </a:cubicBezTo>
                <a:cubicBezTo>
                  <a:pt x="350" y="127"/>
                  <a:pt x="346" y="122"/>
                  <a:pt x="343" y="117"/>
                </a:cubicBezTo>
                <a:cubicBezTo>
                  <a:pt x="328" y="98"/>
                  <a:pt x="313" y="78"/>
                  <a:pt x="298" y="60"/>
                </a:cubicBezTo>
                <a:cubicBezTo>
                  <a:pt x="286" y="45"/>
                  <a:pt x="274" y="30"/>
                  <a:pt x="263" y="15"/>
                </a:cubicBezTo>
                <a:cubicBezTo>
                  <a:pt x="260" y="9"/>
                  <a:pt x="255" y="6"/>
                  <a:pt x="249" y="7"/>
                </a:cubicBezTo>
                <a:cubicBezTo>
                  <a:pt x="230" y="7"/>
                  <a:pt x="211" y="7"/>
                  <a:pt x="192" y="7"/>
                </a:cubicBezTo>
                <a:cubicBezTo>
                  <a:pt x="165" y="8"/>
                  <a:pt x="138" y="6"/>
                  <a:pt x="110" y="8"/>
                </a:cubicBezTo>
                <a:cubicBezTo>
                  <a:pt x="79" y="10"/>
                  <a:pt x="48" y="9"/>
                  <a:pt x="17" y="13"/>
                </a:cubicBezTo>
                <a:cubicBezTo>
                  <a:pt x="15" y="13"/>
                  <a:pt x="12" y="12"/>
                  <a:pt x="11" y="15"/>
                </a:cubicBezTo>
                <a:cubicBezTo>
                  <a:pt x="11" y="18"/>
                  <a:pt x="13" y="19"/>
                  <a:pt x="14" y="21"/>
                </a:cubicBezTo>
                <a:cubicBezTo>
                  <a:pt x="16" y="24"/>
                  <a:pt x="18" y="26"/>
                  <a:pt x="20" y="29"/>
                </a:cubicBezTo>
                <a:cubicBezTo>
                  <a:pt x="27" y="37"/>
                  <a:pt x="35" y="45"/>
                  <a:pt x="42" y="54"/>
                </a:cubicBezTo>
                <a:cubicBezTo>
                  <a:pt x="44" y="57"/>
                  <a:pt x="48" y="59"/>
                  <a:pt x="53" y="59"/>
                </a:cubicBezTo>
                <a:cubicBezTo>
                  <a:pt x="66" y="57"/>
                  <a:pt x="79" y="57"/>
                  <a:pt x="93" y="58"/>
                </a:cubicBezTo>
                <a:cubicBezTo>
                  <a:pt x="105" y="58"/>
                  <a:pt x="117" y="60"/>
                  <a:pt x="129" y="60"/>
                </a:cubicBezTo>
                <a:cubicBezTo>
                  <a:pt x="146" y="61"/>
                  <a:pt x="162" y="65"/>
                  <a:pt x="179" y="66"/>
                </a:cubicBezTo>
                <a:cubicBezTo>
                  <a:pt x="181" y="66"/>
                  <a:pt x="184" y="67"/>
                  <a:pt x="186" y="68"/>
                </a:cubicBezTo>
                <a:cubicBezTo>
                  <a:pt x="187" y="69"/>
                  <a:pt x="188" y="70"/>
                  <a:pt x="188" y="72"/>
                </a:cubicBezTo>
                <a:cubicBezTo>
                  <a:pt x="188" y="74"/>
                  <a:pt x="187" y="75"/>
                  <a:pt x="185" y="76"/>
                </a:cubicBezTo>
                <a:cubicBezTo>
                  <a:pt x="184" y="76"/>
                  <a:pt x="182" y="76"/>
                  <a:pt x="181" y="76"/>
                </a:cubicBezTo>
                <a:cubicBezTo>
                  <a:pt x="168" y="69"/>
                  <a:pt x="154" y="69"/>
                  <a:pt x="140" y="68"/>
                </a:cubicBezTo>
                <a:cubicBezTo>
                  <a:pt x="123" y="66"/>
                  <a:pt x="106" y="65"/>
                  <a:pt x="90" y="64"/>
                </a:cubicBezTo>
                <a:cubicBezTo>
                  <a:pt x="78" y="63"/>
                  <a:pt x="65" y="61"/>
                  <a:pt x="53" y="66"/>
                </a:cubicBezTo>
                <a:close/>
                <a:moveTo>
                  <a:pt x="71" y="99"/>
                </a:moveTo>
                <a:cubicBezTo>
                  <a:pt x="70" y="99"/>
                  <a:pt x="70" y="99"/>
                  <a:pt x="70" y="100"/>
                </a:cubicBezTo>
                <a:cubicBezTo>
                  <a:pt x="69" y="102"/>
                  <a:pt x="68" y="105"/>
                  <a:pt x="68" y="107"/>
                </a:cubicBezTo>
                <a:cubicBezTo>
                  <a:pt x="67" y="129"/>
                  <a:pt x="68" y="151"/>
                  <a:pt x="70" y="172"/>
                </a:cubicBezTo>
                <a:cubicBezTo>
                  <a:pt x="71" y="184"/>
                  <a:pt x="77" y="190"/>
                  <a:pt x="87" y="194"/>
                </a:cubicBezTo>
                <a:cubicBezTo>
                  <a:pt x="103" y="199"/>
                  <a:pt x="119" y="203"/>
                  <a:pt x="135" y="207"/>
                </a:cubicBezTo>
                <a:cubicBezTo>
                  <a:pt x="151" y="211"/>
                  <a:pt x="168" y="210"/>
                  <a:pt x="185" y="211"/>
                </a:cubicBezTo>
                <a:cubicBezTo>
                  <a:pt x="203" y="212"/>
                  <a:pt x="221" y="211"/>
                  <a:pt x="239" y="208"/>
                </a:cubicBezTo>
                <a:cubicBezTo>
                  <a:pt x="246" y="207"/>
                  <a:pt x="254" y="205"/>
                  <a:pt x="262" y="204"/>
                </a:cubicBezTo>
                <a:cubicBezTo>
                  <a:pt x="270" y="204"/>
                  <a:pt x="277" y="202"/>
                  <a:pt x="285" y="200"/>
                </a:cubicBezTo>
                <a:cubicBezTo>
                  <a:pt x="293" y="198"/>
                  <a:pt x="293" y="198"/>
                  <a:pt x="293" y="188"/>
                </a:cubicBezTo>
                <a:cubicBezTo>
                  <a:pt x="292" y="179"/>
                  <a:pt x="291" y="168"/>
                  <a:pt x="291" y="158"/>
                </a:cubicBezTo>
                <a:cubicBezTo>
                  <a:pt x="291" y="153"/>
                  <a:pt x="289" y="152"/>
                  <a:pt x="284" y="152"/>
                </a:cubicBezTo>
                <a:cubicBezTo>
                  <a:pt x="274" y="153"/>
                  <a:pt x="265" y="154"/>
                  <a:pt x="255" y="154"/>
                </a:cubicBezTo>
                <a:cubicBezTo>
                  <a:pt x="231" y="154"/>
                  <a:pt x="208" y="155"/>
                  <a:pt x="184" y="156"/>
                </a:cubicBezTo>
                <a:cubicBezTo>
                  <a:pt x="164" y="157"/>
                  <a:pt x="143" y="157"/>
                  <a:pt x="123" y="157"/>
                </a:cubicBezTo>
                <a:cubicBezTo>
                  <a:pt x="120" y="157"/>
                  <a:pt x="118" y="156"/>
                  <a:pt x="116" y="154"/>
                </a:cubicBezTo>
                <a:cubicBezTo>
                  <a:pt x="114" y="151"/>
                  <a:pt x="112" y="149"/>
                  <a:pt x="109" y="146"/>
                </a:cubicBezTo>
                <a:cubicBezTo>
                  <a:pt x="97" y="130"/>
                  <a:pt x="83" y="115"/>
                  <a:pt x="71" y="99"/>
                </a:cubicBezTo>
                <a:close/>
                <a:moveTo>
                  <a:pt x="25" y="156"/>
                </a:moveTo>
                <a:cubicBezTo>
                  <a:pt x="28" y="163"/>
                  <a:pt x="26" y="168"/>
                  <a:pt x="27" y="174"/>
                </a:cubicBezTo>
                <a:cubicBezTo>
                  <a:pt x="27" y="177"/>
                  <a:pt x="25" y="182"/>
                  <a:pt x="29" y="182"/>
                </a:cubicBezTo>
                <a:cubicBezTo>
                  <a:pt x="34" y="182"/>
                  <a:pt x="33" y="177"/>
                  <a:pt x="33" y="174"/>
                </a:cubicBezTo>
                <a:cubicBezTo>
                  <a:pt x="34" y="163"/>
                  <a:pt x="33" y="152"/>
                  <a:pt x="30" y="141"/>
                </a:cubicBezTo>
                <a:cubicBezTo>
                  <a:pt x="30" y="139"/>
                  <a:pt x="29" y="137"/>
                  <a:pt x="28" y="136"/>
                </a:cubicBezTo>
                <a:cubicBezTo>
                  <a:pt x="27" y="134"/>
                  <a:pt x="26" y="133"/>
                  <a:pt x="24" y="134"/>
                </a:cubicBezTo>
                <a:cubicBezTo>
                  <a:pt x="21" y="136"/>
                  <a:pt x="17" y="147"/>
                  <a:pt x="19" y="149"/>
                </a:cubicBezTo>
                <a:cubicBezTo>
                  <a:pt x="22" y="153"/>
                  <a:pt x="21" y="156"/>
                  <a:pt x="20" y="160"/>
                </a:cubicBezTo>
                <a:cubicBezTo>
                  <a:pt x="20" y="167"/>
                  <a:pt x="20" y="174"/>
                  <a:pt x="21" y="181"/>
                </a:cubicBezTo>
                <a:cubicBezTo>
                  <a:pt x="23" y="172"/>
                  <a:pt x="21" y="164"/>
                  <a:pt x="25" y="156"/>
                </a:cubicBezTo>
                <a:close/>
                <a:moveTo>
                  <a:pt x="15" y="175"/>
                </a:moveTo>
                <a:cubicBezTo>
                  <a:pt x="15" y="174"/>
                  <a:pt x="15" y="174"/>
                  <a:pt x="15" y="174"/>
                </a:cubicBezTo>
                <a:cubicBezTo>
                  <a:pt x="14" y="174"/>
                  <a:pt x="14" y="175"/>
                  <a:pt x="14" y="176"/>
                </a:cubicBezTo>
                <a:cubicBezTo>
                  <a:pt x="14" y="176"/>
                  <a:pt x="14" y="177"/>
                  <a:pt x="14" y="178"/>
                </a:cubicBezTo>
                <a:cubicBezTo>
                  <a:pt x="15" y="177"/>
                  <a:pt x="15" y="176"/>
                  <a:pt x="15" y="175"/>
                </a:cubicBezTo>
                <a:close/>
              </a:path>
            </a:pathLst>
          </a:custGeom>
          <a:solidFill>
            <a:srgbClr val="CD2BB1"/>
          </a:solidFill>
          <a:ln w="12700">
            <a:solidFill>
              <a:srgbClr val="CD2BB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文本框 67">
            <a:extLst>
              <a:ext uri="{FF2B5EF4-FFF2-40B4-BE49-F238E27FC236}">
                <a16:creationId xmlns="" xmlns:a16="http://schemas.microsoft.com/office/drawing/2014/main" id="{A4E72BBC-A25D-4DC0-BA0A-0689BD4D7711}"/>
              </a:ext>
            </a:extLst>
          </p:cNvPr>
          <p:cNvSpPr txBox="1"/>
          <p:nvPr/>
        </p:nvSpPr>
        <p:spPr>
          <a:xfrm>
            <a:off x="3103620" y="3044280"/>
            <a:ext cx="59847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 b="1">
                <a:solidFill>
                  <a:schemeClr val="bg1"/>
                </a:solidFill>
              </a:rPr>
              <a:t>DESIGNED BY XIAO</a:t>
            </a:r>
            <a:endParaRPr lang="zh-CN" altLang="en-US" sz="4400" b="1">
              <a:solidFill>
                <a:schemeClr val="bg1"/>
              </a:solidFill>
            </a:endParaRPr>
          </a:p>
        </p:txBody>
      </p:sp>
      <p:grpSp>
        <p:nvGrpSpPr>
          <p:cNvPr id="85" name="组合 84">
            <a:extLst>
              <a:ext uri="{FF2B5EF4-FFF2-40B4-BE49-F238E27FC236}">
                <a16:creationId xmlns="" xmlns:a16="http://schemas.microsoft.com/office/drawing/2014/main" id="{BCF84A4E-4154-4B8D-91BB-7DEE97890737}"/>
              </a:ext>
            </a:extLst>
          </p:cNvPr>
          <p:cNvGrpSpPr/>
          <p:nvPr/>
        </p:nvGrpSpPr>
        <p:grpSpPr>
          <a:xfrm>
            <a:off x="8946672" y="2528829"/>
            <a:ext cx="1013199" cy="816581"/>
            <a:chOff x="9881535" y="2084730"/>
            <a:chExt cx="1013199" cy="816581"/>
          </a:xfrm>
        </p:grpSpPr>
        <p:cxnSp>
          <p:nvCxnSpPr>
            <p:cNvPr id="70" name="直接连接符 69">
              <a:extLst>
                <a:ext uri="{FF2B5EF4-FFF2-40B4-BE49-F238E27FC236}">
                  <a16:creationId xmlns="" xmlns:a16="http://schemas.microsoft.com/office/drawing/2014/main" id="{94AAE978-1F98-441D-9639-8BDBF45B108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881535" y="2299821"/>
              <a:ext cx="268910" cy="405279"/>
            </a:xfrm>
            <a:prstGeom prst="line">
              <a:avLst/>
            </a:prstGeom>
            <a:ln w="12700">
              <a:solidFill>
                <a:srgbClr val="FFCC7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>
              <a:extLst>
                <a:ext uri="{FF2B5EF4-FFF2-40B4-BE49-F238E27FC236}">
                  <a16:creationId xmlns="" xmlns:a16="http://schemas.microsoft.com/office/drawing/2014/main" id="{2387ADD1-6519-4ACC-9D77-B94E206E686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36108" y="2084730"/>
              <a:ext cx="760468" cy="676422"/>
            </a:xfrm>
            <a:prstGeom prst="line">
              <a:avLst/>
            </a:prstGeom>
            <a:ln w="12700">
              <a:solidFill>
                <a:srgbClr val="FFCC7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>
              <a:extLst>
                <a:ext uri="{FF2B5EF4-FFF2-40B4-BE49-F238E27FC236}">
                  <a16:creationId xmlns="" xmlns:a16="http://schemas.microsoft.com/office/drawing/2014/main" id="{04D64FC4-E393-4627-884D-A647EB21202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80349" y="2629565"/>
              <a:ext cx="487028" cy="200933"/>
            </a:xfrm>
            <a:prstGeom prst="line">
              <a:avLst/>
            </a:prstGeom>
            <a:ln w="12700">
              <a:solidFill>
                <a:srgbClr val="FFCC7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>
              <a:extLst>
                <a:ext uri="{FF2B5EF4-FFF2-40B4-BE49-F238E27FC236}">
                  <a16:creationId xmlns="" xmlns:a16="http://schemas.microsoft.com/office/drawing/2014/main" id="{5576DE99-1A40-4C09-B060-8C04060D692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015991" y="2790267"/>
              <a:ext cx="878743" cy="111044"/>
            </a:xfrm>
            <a:prstGeom prst="line">
              <a:avLst/>
            </a:prstGeom>
            <a:ln w="12700">
              <a:solidFill>
                <a:srgbClr val="FFCC7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6" name="Freeform 1245">
            <a:extLst>
              <a:ext uri="{FF2B5EF4-FFF2-40B4-BE49-F238E27FC236}">
                <a16:creationId xmlns="" xmlns:a16="http://schemas.microsoft.com/office/drawing/2014/main" id="{613BEB82-DE99-4AED-8C89-00F2FAAE7CEE}"/>
              </a:ext>
            </a:extLst>
          </p:cNvPr>
          <p:cNvSpPr>
            <a:spLocks noChangeAspect="1" noEditPoints="1"/>
          </p:cNvSpPr>
          <p:nvPr/>
        </p:nvSpPr>
        <p:spPr bwMode="auto">
          <a:xfrm rot="19611271">
            <a:off x="5124228" y="2000136"/>
            <a:ext cx="332381" cy="729500"/>
          </a:xfrm>
          <a:custGeom>
            <a:avLst/>
            <a:gdLst>
              <a:gd name="T0" fmla="*/ 156 w 169"/>
              <a:gd name="T1" fmla="*/ 81 h 374"/>
              <a:gd name="T2" fmla="*/ 154 w 169"/>
              <a:gd name="T3" fmla="*/ 146 h 374"/>
              <a:gd name="T4" fmla="*/ 163 w 169"/>
              <a:gd name="T5" fmla="*/ 253 h 374"/>
              <a:gd name="T6" fmla="*/ 67 w 169"/>
              <a:gd name="T7" fmla="*/ 362 h 374"/>
              <a:gd name="T8" fmla="*/ 42 w 169"/>
              <a:gd name="T9" fmla="*/ 185 h 374"/>
              <a:gd name="T10" fmla="*/ 8 w 169"/>
              <a:gd name="T11" fmla="*/ 9 h 374"/>
              <a:gd name="T12" fmla="*/ 68 w 169"/>
              <a:gd name="T13" fmla="*/ 90 h 374"/>
              <a:gd name="T14" fmla="*/ 104 w 169"/>
              <a:gd name="T15" fmla="*/ 162 h 374"/>
              <a:gd name="T16" fmla="*/ 94 w 169"/>
              <a:gd name="T17" fmla="*/ 34 h 374"/>
              <a:gd name="T18" fmla="*/ 104 w 169"/>
              <a:gd name="T19" fmla="*/ 11 h 374"/>
              <a:gd name="T20" fmla="*/ 123 w 169"/>
              <a:gd name="T21" fmla="*/ 156 h 374"/>
              <a:gd name="T22" fmla="*/ 26 w 169"/>
              <a:gd name="T23" fmla="*/ 63 h 374"/>
              <a:gd name="T24" fmla="*/ 19 w 169"/>
              <a:gd name="T25" fmla="*/ 70 h 374"/>
              <a:gd name="T26" fmla="*/ 38 w 169"/>
              <a:gd name="T27" fmla="*/ 74 h 374"/>
              <a:gd name="T28" fmla="*/ 34 w 169"/>
              <a:gd name="T29" fmla="*/ 81 h 374"/>
              <a:gd name="T30" fmla="*/ 34 w 169"/>
              <a:gd name="T31" fmla="*/ 90 h 374"/>
              <a:gd name="T32" fmla="*/ 33 w 169"/>
              <a:gd name="T33" fmla="*/ 96 h 374"/>
              <a:gd name="T34" fmla="*/ 30 w 169"/>
              <a:gd name="T35" fmla="*/ 103 h 374"/>
              <a:gd name="T36" fmla="*/ 31 w 169"/>
              <a:gd name="T37" fmla="*/ 107 h 374"/>
              <a:gd name="T38" fmla="*/ 41 w 169"/>
              <a:gd name="T39" fmla="*/ 109 h 374"/>
              <a:gd name="T40" fmla="*/ 33 w 169"/>
              <a:gd name="T41" fmla="*/ 116 h 374"/>
              <a:gd name="T42" fmla="*/ 42 w 169"/>
              <a:gd name="T43" fmla="*/ 118 h 374"/>
              <a:gd name="T44" fmla="*/ 36 w 169"/>
              <a:gd name="T45" fmla="*/ 125 h 374"/>
              <a:gd name="T46" fmla="*/ 43 w 169"/>
              <a:gd name="T47" fmla="*/ 132 h 374"/>
              <a:gd name="T48" fmla="*/ 49 w 169"/>
              <a:gd name="T49" fmla="*/ 138 h 374"/>
              <a:gd name="T50" fmla="*/ 44 w 169"/>
              <a:gd name="T51" fmla="*/ 148 h 374"/>
              <a:gd name="T52" fmla="*/ 44 w 169"/>
              <a:gd name="T53" fmla="*/ 155 h 374"/>
              <a:gd name="T54" fmla="*/ 63 w 169"/>
              <a:gd name="T55" fmla="*/ 156 h 374"/>
              <a:gd name="T56" fmla="*/ 59 w 169"/>
              <a:gd name="T57" fmla="*/ 171 h 374"/>
              <a:gd name="T58" fmla="*/ 54 w 169"/>
              <a:gd name="T59" fmla="*/ 181 h 374"/>
              <a:gd name="T60" fmla="*/ 53 w 169"/>
              <a:gd name="T61" fmla="*/ 192 h 374"/>
              <a:gd name="T62" fmla="*/ 76 w 169"/>
              <a:gd name="T63" fmla="*/ 195 h 374"/>
              <a:gd name="T64" fmla="*/ 62 w 169"/>
              <a:gd name="T65" fmla="*/ 205 h 374"/>
              <a:gd name="T66" fmla="*/ 77 w 169"/>
              <a:gd name="T67" fmla="*/ 213 h 374"/>
              <a:gd name="T68" fmla="*/ 63 w 169"/>
              <a:gd name="T69" fmla="*/ 82 h 374"/>
              <a:gd name="T70" fmla="*/ 13 w 169"/>
              <a:gd name="T71" fmla="*/ 15 h 374"/>
              <a:gd name="T72" fmla="*/ 17 w 169"/>
              <a:gd name="T73" fmla="*/ 21 h 374"/>
              <a:gd name="T74" fmla="*/ 27 w 169"/>
              <a:gd name="T75" fmla="*/ 26 h 374"/>
              <a:gd name="T76" fmla="*/ 13 w 169"/>
              <a:gd name="T77" fmla="*/ 37 h 374"/>
              <a:gd name="T78" fmla="*/ 12 w 169"/>
              <a:gd name="T79" fmla="*/ 43 h 374"/>
              <a:gd name="T80" fmla="*/ 17 w 169"/>
              <a:gd name="T81" fmla="*/ 48 h 374"/>
              <a:gd name="T82" fmla="*/ 17 w 169"/>
              <a:gd name="T83" fmla="*/ 60 h 374"/>
              <a:gd name="T84" fmla="*/ 51 w 169"/>
              <a:gd name="T85" fmla="*/ 284 h 374"/>
              <a:gd name="T86" fmla="*/ 116 w 169"/>
              <a:gd name="T87" fmla="*/ 366 h 374"/>
              <a:gd name="T88" fmla="*/ 164 w 169"/>
              <a:gd name="T89" fmla="*/ 197 h 374"/>
              <a:gd name="T90" fmla="*/ 151 w 169"/>
              <a:gd name="T91" fmla="*/ 145 h 374"/>
              <a:gd name="T92" fmla="*/ 111 w 169"/>
              <a:gd name="T93" fmla="*/ 211 h 374"/>
              <a:gd name="T94" fmla="*/ 111 w 169"/>
              <a:gd name="T95" fmla="*/ 93 h 374"/>
              <a:gd name="T96" fmla="*/ 108 w 169"/>
              <a:gd name="T97" fmla="*/ 187 h 374"/>
              <a:gd name="T98" fmla="*/ 101 w 169"/>
              <a:gd name="T99" fmla="*/ 34 h 374"/>
              <a:gd name="T100" fmla="*/ 91 w 169"/>
              <a:gd name="T101" fmla="*/ 46 h 374"/>
              <a:gd name="T102" fmla="*/ 112 w 169"/>
              <a:gd name="T103" fmla="*/ 62 h 374"/>
              <a:gd name="T104" fmla="*/ 150 w 169"/>
              <a:gd name="T105" fmla="*/ 128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69" h="374">
                <a:moveTo>
                  <a:pt x="125" y="157"/>
                </a:moveTo>
                <a:cubicBezTo>
                  <a:pt x="126" y="150"/>
                  <a:pt x="127" y="143"/>
                  <a:pt x="129" y="137"/>
                </a:cubicBezTo>
                <a:cubicBezTo>
                  <a:pt x="131" y="128"/>
                  <a:pt x="135" y="119"/>
                  <a:pt x="140" y="111"/>
                </a:cubicBezTo>
                <a:cubicBezTo>
                  <a:pt x="145" y="102"/>
                  <a:pt x="149" y="92"/>
                  <a:pt x="154" y="83"/>
                </a:cubicBezTo>
                <a:cubicBezTo>
                  <a:pt x="155" y="82"/>
                  <a:pt x="155" y="81"/>
                  <a:pt x="156" y="81"/>
                </a:cubicBezTo>
                <a:cubicBezTo>
                  <a:pt x="156" y="80"/>
                  <a:pt x="157" y="78"/>
                  <a:pt x="158" y="78"/>
                </a:cubicBezTo>
                <a:cubicBezTo>
                  <a:pt x="160" y="79"/>
                  <a:pt x="160" y="80"/>
                  <a:pt x="160" y="82"/>
                </a:cubicBezTo>
                <a:cubicBezTo>
                  <a:pt x="159" y="90"/>
                  <a:pt x="160" y="98"/>
                  <a:pt x="158" y="106"/>
                </a:cubicBezTo>
                <a:cubicBezTo>
                  <a:pt x="157" y="114"/>
                  <a:pt x="157" y="122"/>
                  <a:pt x="157" y="129"/>
                </a:cubicBezTo>
                <a:cubicBezTo>
                  <a:pt x="156" y="135"/>
                  <a:pt x="156" y="140"/>
                  <a:pt x="154" y="146"/>
                </a:cubicBezTo>
                <a:cubicBezTo>
                  <a:pt x="152" y="155"/>
                  <a:pt x="150" y="164"/>
                  <a:pt x="148" y="173"/>
                </a:cubicBezTo>
                <a:cubicBezTo>
                  <a:pt x="147" y="177"/>
                  <a:pt x="147" y="178"/>
                  <a:pt x="151" y="179"/>
                </a:cubicBezTo>
                <a:cubicBezTo>
                  <a:pt x="155" y="180"/>
                  <a:pt x="157" y="181"/>
                  <a:pt x="160" y="183"/>
                </a:cubicBezTo>
                <a:cubicBezTo>
                  <a:pt x="165" y="187"/>
                  <a:pt x="169" y="193"/>
                  <a:pt x="168" y="200"/>
                </a:cubicBezTo>
                <a:cubicBezTo>
                  <a:pt x="167" y="217"/>
                  <a:pt x="164" y="235"/>
                  <a:pt x="163" y="253"/>
                </a:cubicBezTo>
                <a:cubicBezTo>
                  <a:pt x="161" y="278"/>
                  <a:pt x="158" y="303"/>
                  <a:pt x="156" y="329"/>
                </a:cubicBezTo>
                <a:cubicBezTo>
                  <a:pt x="155" y="337"/>
                  <a:pt x="154" y="346"/>
                  <a:pt x="153" y="355"/>
                </a:cubicBezTo>
                <a:cubicBezTo>
                  <a:pt x="153" y="358"/>
                  <a:pt x="151" y="361"/>
                  <a:pt x="148" y="362"/>
                </a:cubicBezTo>
                <a:cubicBezTo>
                  <a:pt x="129" y="371"/>
                  <a:pt x="108" y="374"/>
                  <a:pt x="88" y="370"/>
                </a:cubicBezTo>
                <a:cubicBezTo>
                  <a:pt x="81" y="368"/>
                  <a:pt x="74" y="365"/>
                  <a:pt x="67" y="362"/>
                </a:cubicBezTo>
                <a:cubicBezTo>
                  <a:pt x="65" y="361"/>
                  <a:pt x="63" y="358"/>
                  <a:pt x="62" y="355"/>
                </a:cubicBezTo>
                <a:cubicBezTo>
                  <a:pt x="55" y="327"/>
                  <a:pt x="49" y="298"/>
                  <a:pt x="45" y="269"/>
                </a:cubicBezTo>
                <a:cubicBezTo>
                  <a:pt x="42" y="250"/>
                  <a:pt x="38" y="231"/>
                  <a:pt x="35" y="213"/>
                </a:cubicBezTo>
                <a:cubicBezTo>
                  <a:pt x="35" y="210"/>
                  <a:pt x="34" y="206"/>
                  <a:pt x="34" y="203"/>
                </a:cubicBezTo>
                <a:cubicBezTo>
                  <a:pt x="33" y="196"/>
                  <a:pt x="36" y="189"/>
                  <a:pt x="42" y="185"/>
                </a:cubicBezTo>
                <a:cubicBezTo>
                  <a:pt x="46" y="182"/>
                  <a:pt x="46" y="182"/>
                  <a:pt x="45" y="176"/>
                </a:cubicBezTo>
                <a:cubicBezTo>
                  <a:pt x="38" y="155"/>
                  <a:pt x="32" y="135"/>
                  <a:pt x="26" y="114"/>
                </a:cubicBezTo>
                <a:cubicBezTo>
                  <a:pt x="21" y="92"/>
                  <a:pt x="16" y="72"/>
                  <a:pt x="10" y="51"/>
                </a:cubicBezTo>
                <a:cubicBezTo>
                  <a:pt x="7" y="41"/>
                  <a:pt x="4" y="30"/>
                  <a:pt x="2" y="20"/>
                </a:cubicBezTo>
                <a:cubicBezTo>
                  <a:pt x="0" y="13"/>
                  <a:pt x="1" y="11"/>
                  <a:pt x="8" y="9"/>
                </a:cubicBezTo>
                <a:cubicBezTo>
                  <a:pt x="18" y="6"/>
                  <a:pt x="27" y="4"/>
                  <a:pt x="37" y="2"/>
                </a:cubicBezTo>
                <a:cubicBezTo>
                  <a:pt x="43" y="0"/>
                  <a:pt x="44" y="0"/>
                  <a:pt x="47" y="7"/>
                </a:cubicBezTo>
                <a:cubicBezTo>
                  <a:pt x="48" y="12"/>
                  <a:pt x="50" y="18"/>
                  <a:pt x="51" y="23"/>
                </a:cubicBezTo>
                <a:cubicBezTo>
                  <a:pt x="54" y="31"/>
                  <a:pt x="55" y="39"/>
                  <a:pt x="58" y="46"/>
                </a:cubicBezTo>
                <a:cubicBezTo>
                  <a:pt x="63" y="60"/>
                  <a:pt x="64" y="75"/>
                  <a:pt x="68" y="90"/>
                </a:cubicBezTo>
                <a:cubicBezTo>
                  <a:pt x="74" y="111"/>
                  <a:pt x="79" y="133"/>
                  <a:pt x="84" y="154"/>
                </a:cubicBezTo>
                <a:cubicBezTo>
                  <a:pt x="85" y="159"/>
                  <a:pt x="87" y="164"/>
                  <a:pt x="89" y="169"/>
                </a:cubicBezTo>
                <a:cubicBezTo>
                  <a:pt x="89" y="171"/>
                  <a:pt x="91" y="173"/>
                  <a:pt x="93" y="173"/>
                </a:cubicBezTo>
                <a:cubicBezTo>
                  <a:pt x="93" y="173"/>
                  <a:pt x="93" y="173"/>
                  <a:pt x="93" y="173"/>
                </a:cubicBezTo>
                <a:cubicBezTo>
                  <a:pt x="105" y="172"/>
                  <a:pt x="105" y="174"/>
                  <a:pt x="104" y="162"/>
                </a:cubicBezTo>
                <a:cubicBezTo>
                  <a:pt x="102" y="143"/>
                  <a:pt x="101" y="125"/>
                  <a:pt x="99" y="106"/>
                </a:cubicBezTo>
                <a:cubicBezTo>
                  <a:pt x="98" y="101"/>
                  <a:pt x="98" y="96"/>
                  <a:pt x="99" y="91"/>
                </a:cubicBezTo>
                <a:cubicBezTo>
                  <a:pt x="100" y="89"/>
                  <a:pt x="99" y="87"/>
                  <a:pt x="98" y="86"/>
                </a:cubicBezTo>
                <a:cubicBezTo>
                  <a:pt x="87" y="74"/>
                  <a:pt x="86" y="60"/>
                  <a:pt x="88" y="45"/>
                </a:cubicBezTo>
                <a:cubicBezTo>
                  <a:pt x="89" y="41"/>
                  <a:pt x="91" y="37"/>
                  <a:pt x="94" y="34"/>
                </a:cubicBezTo>
                <a:cubicBezTo>
                  <a:pt x="97" y="27"/>
                  <a:pt x="99" y="20"/>
                  <a:pt x="100" y="12"/>
                </a:cubicBezTo>
                <a:cubicBezTo>
                  <a:pt x="100" y="12"/>
                  <a:pt x="100" y="11"/>
                  <a:pt x="100" y="11"/>
                </a:cubicBezTo>
                <a:cubicBezTo>
                  <a:pt x="100" y="10"/>
                  <a:pt x="101" y="9"/>
                  <a:pt x="102" y="9"/>
                </a:cubicBezTo>
                <a:cubicBezTo>
                  <a:pt x="103" y="9"/>
                  <a:pt x="104" y="9"/>
                  <a:pt x="104" y="10"/>
                </a:cubicBezTo>
                <a:cubicBezTo>
                  <a:pt x="104" y="10"/>
                  <a:pt x="104" y="10"/>
                  <a:pt x="104" y="11"/>
                </a:cubicBezTo>
                <a:cubicBezTo>
                  <a:pt x="107" y="20"/>
                  <a:pt x="112" y="27"/>
                  <a:pt x="116" y="35"/>
                </a:cubicBezTo>
                <a:cubicBezTo>
                  <a:pt x="124" y="51"/>
                  <a:pt x="124" y="67"/>
                  <a:pt x="119" y="83"/>
                </a:cubicBezTo>
                <a:cubicBezTo>
                  <a:pt x="118" y="86"/>
                  <a:pt x="118" y="89"/>
                  <a:pt x="118" y="92"/>
                </a:cubicBezTo>
                <a:cubicBezTo>
                  <a:pt x="121" y="110"/>
                  <a:pt x="122" y="128"/>
                  <a:pt x="123" y="147"/>
                </a:cubicBezTo>
                <a:cubicBezTo>
                  <a:pt x="123" y="150"/>
                  <a:pt x="123" y="153"/>
                  <a:pt x="123" y="156"/>
                </a:cubicBezTo>
                <a:lnTo>
                  <a:pt x="125" y="157"/>
                </a:lnTo>
                <a:close/>
                <a:moveTo>
                  <a:pt x="17" y="60"/>
                </a:moveTo>
                <a:cubicBezTo>
                  <a:pt x="17" y="60"/>
                  <a:pt x="17" y="60"/>
                  <a:pt x="17" y="60"/>
                </a:cubicBezTo>
                <a:cubicBezTo>
                  <a:pt x="18" y="65"/>
                  <a:pt x="18" y="65"/>
                  <a:pt x="22" y="64"/>
                </a:cubicBezTo>
                <a:cubicBezTo>
                  <a:pt x="23" y="64"/>
                  <a:pt x="25" y="63"/>
                  <a:pt x="26" y="63"/>
                </a:cubicBezTo>
                <a:cubicBezTo>
                  <a:pt x="27" y="63"/>
                  <a:pt x="28" y="64"/>
                  <a:pt x="28" y="64"/>
                </a:cubicBezTo>
                <a:cubicBezTo>
                  <a:pt x="28" y="65"/>
                  <a:pt x="28" y="66"/>
                  <a:pt x="27" y="66"/>
                </a:cubicBezTo>
                <a:cubicBezTo>
                  <a:pt x="27" y="66"/>
                  <a:pt x="27" y="66"/>
                  <a:pt x="27" y="66"/>
                </a:cubicBezTo>
                <a:cubicBezTo>
                  <a:pt x="25" y="67"/>
                  <a:pt x="23" y="67"/>
                  <a:pt x="21" y="68"/>
                </a:cubicBezTo>
                <a:cubicBezTo>
                  <a:pt x="20" y="68"/>
                  <a:pt x="19" y="69"/>
                  <a:pt x="19" y="70"/>
                </a:cubicBezTo>
                <a:cubicBezTo>
                  <a:pt x="19" y="71"/>
                  <a:pt x="20" y="72"/>
                  <a:pt x="21" y="73"/>
                </a:cubicBezTo>
                <a:cubicBezTo>
                  <a:pt x="22" y="73"/>
                  <a:pt x="24" y="73"/>
                  <a:pt x="25" y="73"/>
                </a:cubicBezTo>
                <a:cubicBezTo>
                  <a:pt x="29" y="72"/>
                  <a:pt x="33" y="71"/>
                  <a:pt x="37" y="70"/>
                </a:cubicBezTo>
                <a:cubicBezTo>
                  <a:pt x="39" y="70"/>
                  <a:pt x="42" y="68"/>
                  <a:pt x="43" y="71"/>
                </a:cubicBezTo>
                <a:cubicBezTo>
                  <a:pt x="44" y="73"/>
                  <a:pt x="40" y="73"/>
                  <a:pt x="38" y="74"/>
                </a:cubicBezTo>
                <a:cubicBezTo>
                  <a:pt x="34" y="75"/>
                  <a:pt x="29" y="76"/>
                  <a:pt x="25" y="77"/>
                </a:cubicBezTo>
                <a:cubicBezTo>
                  <a:pt x="24" y="77"/>
                  <a:pt x="22" y="77"/>
                  <a:pt x="22" y="80"/>
                </a:cubicBezTo>
                <a:cubicBezTo>
                  <a:pt x="23" y="82"/>
                  <a:pt x="24" y="81"/>
                  <a:pt x="26" y="81"/>
                </a:cubicBezTo>
                <a:cubicBezTo>
                  <a:pt x="27" y="81"/>
                  <a:pt x="30" y="80"/>
                  <a:pt x="31" y="80"/>
                </a:cubicBezTo>
                <a:cubicBezTo>
                  <a:pt x="32" y="80"/>
                  <a:pt x="33" y="80"/>
                  <a:pt x="34" y="81"/>
                </a:cubicBezTo>
                <a:cubicBezTo>
                  <a:pt x="34" y="82"/>
                  <a:pt x="33" y="83"/>
                  <a:pt x="32" y="83"/>
                </a:cubicBezTo>
                <a:cubicBezTo>
                  <a:pt x="31" y="83"/>
                  <a:pt x="29" y="84"/>
                  <a:pt x="28" y="84"/>
                </a:cubicBezTo>
                <a:cubicBezTo>
                  <a:pt x="26" y="85"/>
                  <a:pt x="24" y="85"/>
                  <a:pt x="24" y="88"/>
                </a:cubicBezTo>
                <a:cubicBezTo>
                  <a:pt x="28" y="88"/>
                  <a:pt x="32" y="86"/>
                  <a:pt x="35" y="88"/>
                </a:cubicBezTo>
                <a:cubicBezTo>
                  <a:pt x="35" y="89"/>
                  <a:pt x="35" y="90"/>
                  <a:pt x="34" y="90"/>
                </a:cubicBezTo>
                <a:cubicBezTo>
                  <a:pt x="32" y="91"/>
                  <a:pt x="30" y="91"/>
                  <a:pt x="28" y="92"/>
                </a:cubicBezTo>
                <a:cubicBezTo>
                  <a:pt x="26" y="92"/>
                  <a:pt x="26" y="93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8" y="97"/>
                  <a:pt x="29" y="96"/>
                </a:cubicBezTo>
                <a:cubicBezTo>
                  <a:pt x="30" y="96"/>
                  <a:pt x="32" y="96"/>
                  <a:pt x="33" y="96"/>
                </a:cubicBezTo>
                <a:cubicBezTo>
                  <a:pt x="35" y="95"/>
                  <a:pt x="36" y="95"/>
                  <a:pt x="37" y="96"/>
                </a:cubicBezTo>
                <a:cubicBezTo>
                  <a:pt x="37" y="98"/>
                  <a:pt x="35" y="98"/>
                  <a:pt x="34" y="99"/>
                </a:cubicBezTo>
                <a:cubicBezTo>
                  <a:pt x="33" y="99"/>
                  <a:pt x="31" y="100"/>
                  <a:pt x="29" y="100"/>
                </a:cubicBezTo>
                <a:cubicBezTo>
                  <a:pt x="29" y="101"/>
                  <a:pt x="28" y="101"/>
                  <a:pt x="28" y="102"/>
                </a:cubicBezTo>
                <a:cubicBezTo>
                  <a:pt x="28" y="103"/>
                  <a:pt x="29" y="103"/>
                  <a:pt x="30" y="103"/>
                </a:cubicBezTo>
                <a:cubicBezTo>
                  <a:pt x="32" y="103"/>
                  <a:pt x="35" y="102"/>
                  <a:pt x="37" y="102"/>
                </a:cubicBezTo>
                <a:cubicBezTo>
                  <a:pt x="38" y="102"/>
                  <a:pt x="39" y="101"/>
                  <a:pt x="39" y="103"/>
                </a:cubicBezTo>
                <a:cubicBezTo>
                  <a:pt x="39" y="103"/>
                  <a:pt x="38" y="104"/>
                  <a:pt x="37" y="104"/>
                </a:cubicBezTo>
                <a:cubicBezTo>
                  <a:pt x="37" y="104"/>
                  <a:pt x="37" y="104"/>
                  <a:pt x="37" y="104"/>
                </a:cubicBezTo>
                <a:cubicBezTo>
                  <a:pt x="35" y="105"/>
                  <a:pt x="33" y="106"/>
                  <a:pt x="31" y="107"/>
                </a:cubicBezTo>
                <a:cubicBezTo>
                  <a:pt x="30" y="107"/>
                  <a:pt x="29" y="108"/>
                  <a:pt x="30" y="108"/>
                </a:cubicBezTo>
                <a:cubicBezTo>
                  <a:pt x="30" y="108"/>
                  <a:pt x="30" y="108"/>
                  <a:pt x="30" y="109"/>
                </a:cubicBezTo>
                <a:cubicBezTo>
                  <a:pt x="30" y="109"/>
                  <a:pt x="31" y="109"/>
                  <a:pt x="31" y="109"/>
                </a:cubicBezTo>
                <a:cubicBezTo>
                  <a:pt x="34" y="109"/>
                  <a:pt x="36" y="108"/>
                  <a:pt x="38" y="108"/>
                </a:cubicBezTo>
                <a:cubicBezTo>
                  <a:pt x="39" y="107"/>
                  <a:pt x="41" y="107"/>
                  <a:pt x="41" y="109"/>
                </a:cubicBezTo>
                <a:cubicBezTo>
                  <a:pt x="41" y="110"/>
                  <a:pt x="40" y="111"/>
                  <a:pt x="39" y="111"/>
                </a:cubicBezTo>
                <a:cubicBezTo>
                  <a:pt x="37" y="112"/>
                  <a:pt x="35" y="112"/>
                  <a:pt x="32" y="113"/>
                </a:cubicBezTo>
                <a:cubicBezTo>
                  <a:pt x="31" y="113"/>
                  <a:pt x="31" y="113"/>
                  <a:pt x="31" y="114"/>
                </a:cubicBezTo>
                <a:cubicBezTo>
                  <a:pt x="31" y="115"/>
                  <a:pt x="32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4" y="116"/>
                  <a:pt x="35" y="115"/>
                  <a:pt x="37" y="115"/>
                </a:cubicBezTo>
                <a:cubicBezTo>
                  <a:pt x="42" y="114"/>
                  <a:pt x="47" y="113"/>
                  <a:pt x="52" y="113"/>
                </a:cubicBezTo>
                <a:cubicBezTo>
                  <a:pt x="53" y="113"/>
                  <a:pt x="54" y="113"/>
                  <a:pt x="54" y="114"/>
                </a:cubicBezTo>
                <a:cubicBezTo>
                  <a:pt x="54" y="116"/>
                  <a:pt x="52" y="116"/>
                  <a:pt x="52" y="116"/>
                </a:cubicBezTo>
                <a:cubicBezTo>
                  <a:pt x="42" y="118"/>
                  <a:pt x="42" y="118"/>
                  <a:pt x="42" y="118"/>
                </a:cubicBezTo>
                <a:cubicBezTo>
                  <a:pt x="39" y="118"/>
                  <a:pt x="37" y="119"/>
                  <a:pt x="35" y="120"/>
                </a:cubicBezTo>
                <a:cubicBezTo>
                  <a:pt x="34" y="120"/>
                  <a:pt x="33" y="121"/>
                  <a:pt x="33" y="122"/>
                </a:cubicBezTo>
                <a:cubicBezTo>
                  <a:pt x="33" y="122"/>
                  <a:pt x="33" y="122"/>
                  <a:pt x="33" y="122"/>
                </a:cubicBezTo>
                <a:cubicBezTo>
                  <a:pt x="33" y="124"/>
                  <a:pt x="34" y="125"/>
                  <a:pt x="35" y="125"/>
                </a:cubicBezTo>
                <a:cubicBezTo>
                  <a:pt x="36" y="125"/>
                  <a:pt x="36" y="125"/>
                  <a:pt x="36" y="125"/>
                </a:cubicBezTo>
                <a:cubicBezTo>
                  <a:pt x="38" y="124"/>
                  <a:pt x="39" y="124"/>
                  <a:pt x="41" y="124"/>
                </a:cubicBezTo>
                <a:cubicBezTo>
                  <a:pt x="42" y="123"/>
                  <a:pt x="45" y="122"/>
                  <a:pt x="47" y="124"/>
                </a:cubicBezTo>
                <a:cubicBezTo>
                  <a:pt x="44" y="127"/>
                  <a:pt x="38" y="126"/>
                  <a:pt x="36" y="130"/>
                </a:cubicBezTo>
                <a:cubicBezTo>
                  <a:pt x="40" y="131"/>
                  <a:pt x="44" y="127"/>
                  <a:pt x="48" y="130"/>
                </a:cubicBezTo>
                <a:cubicBezTo>
                  <a:pt x="47" y="131"/>
                  <a:pt x="45" y="132"/>
                  <a:pt x="43" y="132"/>
                </a:cubicBezTo>
                <a:cubicBezTo>
                  <a:pt x="42" y="133"/>
                  <a:pt x="40" y="133"/>
                  <a:pt x="39" y="134"/>
                </a:cubicBezTo>
                <a:cubicBezTo>
                  <a:pt x="38" y="134"/>
                  <a:pt x="37" y="135"/>
                  <a:pt x="37" y="136"/>
                </a:cubicBezTo>
                <a:cubicBezTo>
                  <a:pt x="37" y="137"/>
                  <a:pt x="38" y="137"/>
                  <a:pt x="39" y="137"/>
                </a:cubicBezTo>
                <a:cubicBezTo>
                  <a:pt x="41" y="137"/>
                  <a:pt x="43" y="137"/>
                  <a:pt x="45" y="137"/>
                </a:cubicBezTo>
                <a:cubicBezTo>
                  <a:pt x="46" y="137"/>
                  <a:pt x="48" y="136"/>
                  <a:pt x="49" y="138"/>
                </a:cubicBezTo>
                <a:cubicBezTo>
                  <a:pt x="47" y="140"/>
                  <a:pt x="44" y="140"/>
                  <a:pt x="42" y="140"/>
                </a:cubicBezTo>
                <a:cubicBezTo>
                  <a:pt x="40" y="141"/>
                  <a:pt x="38" y="141"/>
                  <a:pt x="39" y="143"/>
                </a:cubicBezTo>
                <a:cubicBezTo>
                  <a:pt x="39" y="146"/>
                  <a:pt x="41" y="145"/>
                  <a:pt x="43" y="145"/>
                </a:cubicBezTo>
                <a:cubicBezTo>
                  <a:pt x="45" y="144"/>
                  <a:pt x="48" y="144"/>
                  <a:pt x="51" y="145"/>
                </a:cubicBezTo>
                <a:cubicBezTo>
                  <a:pt x="49" y="147"/>
                  <a:pt x="46" y="147"/>
                  <a:pt x="44" y="148"/>
                </a:cubicBezTo>
                <a:cubicBezTo>
                  <a:pt x="42" y="148"/>
                  <a:pt x="41" y="149"/>
                  <a:pt x="42" y="151"/>
                </a:cubicBezTo>
                <a:cubicBezTo>
                  <a:pt x="42" y="153"/>
                  <a:pt x="43" y="152"/>
                  <a:pt x="45" y="152"/>
                </a:cubicBezTo>
                <a:cubicBezTo>
                  <a:pt x="48" y="151"/>
                  <a:pt x="51" y="151"/>
                  <a:pt x="54" y="152"/>
                </a:cubicBezTo>
                <a:cubicBezTo>
                  <a:pt x="52" y="154"/>
                  <a:pt x="51" y="154"/>
                  <a:pt x="49" y="154"/>
                </a:cubicBezTo>
                <a:cubicBezTo>
                  <a:pt x="48" y="154"/>
                  <a:pt x="46" y="155"/>
                  <a:pt x="44" y="155"/>
                </a:cubicBezTo>
                <a:cubicBezTo>
                  <a:pt x="43" y="155"/>
                  <a:pt x="43" y="156"/>
                  <a:pt x="43" y="158"/>
                </a:cubicBezTo>
                <a:cubicBezTo>
                  <a:pt x="43" y="158"/>
                  <a:pt x="43" y="158"/>
                  <a:pt x="43" y="158"/>
                </a:cubicBezTo>
                <a:cubicBezTo>
                  <a:pt x="43" y="158"/>
                  <a:pt x="44" y="159"/>
                  <a:pt x="45" y="159"/>
                </a:cubicBezTo>
                <a:cubicBezTo>
                  <a:pt x="46" y="159"/>
                  <a:pt x="48" y="159"/>
                  <a:pt x="49" y="158"/>
                </a:cubicBezTo>
                <a:cubicBezTo>
                  <a:pt x="54" y="158"/>
                  <a:pt x="59" y="156"/>
                  <a:pt x="63" y="156"/>
                </a:cubicBezTo>
                <a:cubicBezTo>
                  <a:pt x="64" y="155"/>
                  <a:pt x="66" y="155"/>
                  <a:pt x="66" y="157"/>
                </a:cubicBezTo>
                <a:cubicBezTo>
                  <a:pt x="60" y="162"/>
                  <a:pt x="51" y="159"/>
                  <a:pt x="44" y="165"/>
                </a:cubicBezTo>
                <a:cubicBezTo>
                  <a:pt x="49" y="167"/>
                  <a:pt x="53" y="163"/>
                  <a:pt x="58" y="165"/>
                </a:cubicBezTo>
                <a:cubicBezTo>
                  <a:pt x="56" y="169"/>
                  <a:pt x="50" y="167"/>
                  <a:pt x="47" y="171"/>
                </a:cubicBezTo>
                <a:cubicBezTo>
                  <a:pt x="51" y="173"/>
                  <a:pt x="55" y="169"/>
                  <a:pt x="59" y="171"/>
                </a:cubicBezTo>
                <a:cubicBezTo>
                  <a:pt x="57" y="174"/>
                  <a:pt x="55" y="173"/>
                  <a:pt x="53" y="174"/>
                </a:cubicBezTo>
                <a:cubicBezTo>
                  <a:pt x="51" y="175"/>
                  <a:pt x="48" y="175"/>
                  <a:pt x="49" y="178"/>
                </a:cubicBezTo>
                <a:cubicBezTo>
                  <a:pt x="50" y="181"/>
                  <a:pt x="52" y="178"/>
                  <a:pt x="54" y="178"/>
                </a:cubicBezTo>
                <a:cubicBezTo>
                  <a:pt x="56" y="178"/>
                  <a:pt x="58" y="176"/>
                  <a:pt x="60" y="178"/>
                </a:cubicBezTo>
                <a:cubicBezTo>
                  <a:pt x="58" y="180"/>
                  <a:pt x="56" y="181"/>
                  <a:pt x="54" y="181"/>
                </a:cubicBezTo>
                <a:cubicBezTo>
                  <a:pt x="52" y="182"/>
                  <a:pt x="50" y="182"/>
                  <a:pt x="50" y="184"/>
                </a:cubicBezTo>
                <a:cubicBezTo>
                  <a:pt x="51" y="187"/>
                  <a:pt x="53" y="185"/>
                  <a:pt x="54" y="185"/>
                </a:cubicBezTo>
                <a:cubicBezTo>
                  <a:pt x="57" y="185"/>
                  <a:pt x="59" y="184"/>
                  <a:pt x="61" y="185"/>
                </a:cubicBezTo>
                <a:cubicBezTo>
                  <a:pt x="59" y="188"/>
                  <a:pt x="57" y="188"/>
                  <a:pt x="54" y="189"/>
                </a:cubicBezTo>
                <a:cubicBezTo>
                  <a:pt x="53" y="189"/>
                  <a:pt x="52" y="190"/>
                  <a:pt x="53" y="192"/>
                </a:cubicBezTo>
                <a:cubicBezTo>
                  <a:pt x="53" y="193"/>
                  <a:pt x="54" y="193"/>
                  <a:pt x="55" y="192"/>
                </a:cubicBezTo>
                <a:cubicBezTo>
                  <a:pt x="58" y="192"/>
                  <a:pt x="60" y="190"/>
                  <a:pt x="63" y="192"/>
                </a:cubicBezTo>
                <a:cubicBezTo>
                  <a:pt x="61" y="196"/>
                  <a:pt x="56" y="194"/>
                  <a:pt x="54" y="199"/>
                </a:cubicBezTo>
                <a:cubicBezTo>
                  <a:pt x="57" y="199"/>
                  <a:pt x="61" y="199"/>
                  <a:pt x="64" y="198"/>
                </a:cubicBezTo>
                <a:cubicBezTo>
                  <a:pt x="68" y="197"/>
                  <a:pt x="72" y="196"/>
                  <a:pt x="76" y="195"/>
                </a:cubicBezTo>
                <a:cubicBezTo>
                  <a:pt x="77" y="195"/>
                  <a:pt x="78" y="195"/>
                  <a:pt x="78" y="196"/>
                </a:cubicBezTo>
                <a:cubicBezTo>
                  <a:pt x="79" y="196"/>
                  <a:pt x="78" y="198"/>
                  <a:pt x="77" y="198"/>
                </a:cubicBezTo>
                <a:cubicBezTo>
                  <a:pt x="61" y="202"/>
                  <a:pt x="61" y="202"/>
                  <a:pt x="61" y="202"/>
                </a:cubicBezTo>
                <a:cubicBezTo>
                  <a:pt x="59" y="202"/>
                  <a:pt x="56" y="202"/>
                  <a:pt x="57" y="204"/>
                </a:cubicBezTo>
                <a:cubicBezTo>
                  <a:pt x="58" y="208"/>
                  <a:pt x="60" y="205"/>
                  <a:pt x="62" y="205"/>
                </a:cubicBezTo>
                <a:cubicBezTo>
                  <a:pt x="65" y="205"/>
                  <a:pt x="67" y="203"/>
                  <a:pt x="70" y="205"/>
                </a:cubicBezTo>
                <a:cubicBezTo>
                  <a:pt x="68" y="208"/>
                  <a:pt x="65" y="207"/>
                  <a:pt x="63" y="209"/>
                </a:cubicBezTo>
                <a:cubicBezTo>
                  <a:pt x="64" y="210"/>
                  <a:pt x="65" y="211"/>
                  <a:pt x="65" y="210"/>
                </a:cubicBezTo>
                <a:cubicBezTo>
                  <a:pt x="69" y="209"/>
                  <a:pt x="72" y="210"/>
                  <a:pt x="74" y="212"/>
                </a:cubicBezTo>
                <a:cubicBezTo>
                  <a:pt x="75" y="213"/>
                  <a:pt x="76" y="213"/>
                  <a:pt x="77" y="213"/>
                </a:cubicBezTo>
                <a:cubicBezTo>
                  <a:pt x="83" y="213"/>
                  <a:pt x="88" y="213"/>
                  <a:pt x="93" y="213"/>
                </a:cubicBezTo>
                <a:cubicBezTo>
                  <a:pt x="97" y="213"/>
                  <a:pt x="97" y="212"/>
                  <a:pt x="97" y="208"/>
                </a:cubicBezTo>
                <a:cubicBezTo>
                  <a:pt x="95" y="203"/>
                  <a:pt x="94" y="198"/>
                  <a:pt x="92" y="192"/>
                </a:cubicBezTo>
                <a:cubicBezTo>
                  <a:pt x="87" y="179"/>
                  <a:pt x="84" y="164"/>
                  <a:pt x="81" y="150"/>
                </a:cubicBezTo>
                <a:cubicBezTo>
                  <a:pt x="75" y="127"/>
                  <a:pt x="69" y="105"/>
                  <a:pt x="63" y="82"/>
                </a:cubicBezTo>
                <a:cubicBezTo>
                  <a:pt x="57" y="58"/>
                  <a:pt x="51" y="35"/>
                  <a:pt x="44" y="11"/>
                </a:cubicBezTo>
                <a:cubicBezTo>
                  <a:pt x="42" y="5"/>
                  <a:pt x="41" y="4"/>
                  <a:pt x="36" y="6"/>
                </a:cubicBezTo>
                <a:cubicBezTo>
                  <a:pt x="26" y="8"/>
                  <a:pt x="17" y="11"/>
                  <a:pt x="7" y="14"/>
                </a:cubicBezTo>
                <a:cubicBezTo>
                  <a:pt x="7" y="14"/>
                  <a:pt x="6" y="14"/>
                  <a:pt x="6" y="16"/>
                </a:cubicBezTo>
                <a:cubicBezTo>
                  <a:pt x="9" y="17"/>
                  <a:pt x="11" y="15"/>
                  <a:pt x="13" y="15"/>
                </a:cubicBezTo>
                <a:cubicBezTo>
                  <a:pt x="14" y="15"/>
                  <a:pt x="15" y="15"/>
                  <a:pt x="15" y="16"/>
                </a:cubicBezTo>
                <a:cubicBezTo>
                  <a:pt x="15" y="17"/>
                  <a:pt x="15" y="18"/>
                  <a:pt x="14" y="18"/>
                </a:cubicBezTo>
                <a:cubicBezTo>
                  <a:pt x="12" y="20"/>
                  <a:pt x="9" y="19"/>
                  <a:pt x="7" y="21"/>
                </a:cubicBezTo>
                <a:cubicBezTo>
                  <a:pt x="9" y="22"/>
                  <a:pt x="11" y="21"/>
                  <a:pt x="12" y="21"/>
                </a:cubicBezTo>
                <a:cubicBezTo>
                  <a:pt x="14" y="20"/>
                  <a:pt x="16" y="19"/>
                  <a:pt x="17" y="21"/>
                </a:cubicBezTo>
                <a:cubicBezTo>
                  <a:pt x="17" y="24"/>
                  <a:pt x="15" y="23"/>
                  <a:pt x="14" y="24"/>
                </a:cubicBezTo>
                <a:cubicBezTo>
                  <a:pt x="13" y="25"/>
                  <a:pt x="11" y="25"/>
                  <a:pt x="10" y="26"/>
                </a:cubicBezTo>
                <a:cubicBezTo>
                  <a:pt x="9" y="26"/>
                  <a:pt x="8" y="27"/>
                  <a:pt x="9" y="28"/>
                </a:cubicBezTo>
                <a:cubicBezTo>
                  <a:pt x="9" y="29"/>
                  <a:pt x="10" y="29"/>
                  <a:pt x="11" y="29"/>
                </a:cubicBezTo>
                <a:cubicBezTo>
                  <a:pt x="16" y="28"/>
                  <a:pt x="22" y="27"/>
                  <a:pt x="27" y="26"/>
                </a:cubicBezTo>
                <a:cubicBezTo>
                  <a:pt x="29" y="25"/>
                  <a:pt x="32" y="23"/>
                  <a:pt x="33" y="26"/>
                </a:cubicBezTo>
                <a:cubicBezTo>
                  <a:pt x="34" y="29"/>
                  <a:pt x="30" y="29"/>
                  <a:pt x="28" y="29"/>
                </a:cubicBezTo>
                <a:cubicBezTo>
                  <a:pt x="23" y="31"/>
                  <a:pt x="17" y="32"/>
                  <a:pt x="12" y="33"/>
                </a:cubicBezTo>
                <a:cubicBezTo>
                  <a:pt x="11" y="34"/>
                  <a:pt x="10" y="34"/>
                  <a:pt x="10" y="36"/>
                </a:cubicBezTo>
                <a:cubicBezTo>
                  <a:pt x="10" y="37"/>
                  <a:pt x="12" y="37"/>
                  <a:pt x="13" y="37"/>
                </a:cubicBezTo>
                <a:cubicBezTo>
                  <a:pt x="15" y="37"/>
                  <a:pt x="17" y="36"/>
                  <a:pt x="19" y="36"/>
                </a:cubicBezTo>
                <a:cubicBezTo>
                  <a:pt x="20" y="36"/>
                  <a:pt x="21" y="36"/>
                  <a:pt x="21" y="37"/>
                </a:cubicBezTo>
                <a:cubicBezTo>
                  <a:pt x="22" y="38"/>
                  <a:pt x="21" y="39"/>
                  <a:pt x="20" y="39"/>
                </a:cubicBezTo>
                <a:cubicBezTo>
                  <a:pt x="20" y="39"/>
                  <a:pt x="19" y="39"/>
                  <a:pt x="18" y="40"/>
                </a:cubicBezTo>
                <a:cubicBezTo>
                  <a:pt x="16" y="41"/>
                  <a:pt x="12" y="40"/>
                  <a:pt x="12" y="43"/>
                </a:cubicBezTo>
                <a:cubicBezTo>
                  <a:pt x="13" y="46"/>
                  <a:pt x="16" y="44"/>
                  <a:pt x="19" y="44"/>
                </a:cubicBezTo>
                <a:cubicBezTo>
                  <a:pt x="19" y="44"/>
                  <a:pt x="20" y="43"/>
                  <a:pt x="21" y="44"/>
                </a:cubicBezTo>
                <a:cubicBezTo>
                  <a:pt x="22" y="43"/>
                  <a:pt x="23" y="44"/>
                  <a:pt x="23" y="45"/>
                </a:cubicBezTo>
                <a:cubicBezTo>
                  <a:pt x="23" y="46"/>
                  <a:pt x="22" y="46"/>
                  <a:pt x="22" y="47"/>
                </a:cubicBezTo>
                <a:cubicBezTo>
                  <a:pt x="20" y="47"/>
                  <a:pt x="19" y="47"/>
                  <a:pt x="17" y="48"/>
                </a:cubicBezTo>
                <a:cubicBezTo>
                  <a:pt x="16" y="48"/>
                  <a:pt x="14" y="49"/>
                  <a:pt x="14" y="50"/>
                </a:cubicBezTo>
                <a:cubicBezTo>
                  <a:pt x="15" y="52"/>
                  <a:pt x="17" y="52"/>
                  <a:pt x="18" y="52"/>
                </a:cubicBezTo>
                <a:cubicBezTo>
                  <a:pt x="20" y="51"/>
                  <a:pt x="23" y="50"/>
                  <a:pt x="25" y="52"/>
                </a:cubicBezTo>
                <a:cubicBezTo>
                  <a:pt x="24" y="55"/>
                  <a:pt x="21" y="55"/>
                  <a:pt x="19" y="55"/>
                </a:cubicBezTo>
                <a:cubicBezTo>
                  <a:pt x="15" y="56"/>
                  <a:pt x="15" y="57"/>
                  <a:pt x="17" y="60"/>
                </a:cubicBezTo>
                <a:close/>
                <a:moveTo>
                  <a:pt x="164" y="197"/>
                </a:moveTo>
                <a:cubicBezTo>
                  <a:pt x="145" y="209"/>
                  <a:pt x="124" y="215"/>
                  <a:pt x="102" y="215"/>
                </a:cubicBezTo>
                <a:cubicBezTo>
                  <a:pt x="80" y="216"/>
                  <a:pt x="59" y="216"/>
                  <a:pt x="39" y="206"/>
                </a:cubicBezTo>
                <a:cubicBezTo>
                  <a:pt x="38" y="214"/>
                  <a:pt x="39" y="221"/>
                  <a:pt x="41" y="228"/>
                </a:cubicBezTo>
                <a:cubicBezTo>
                  <a:pt x="44" y="247"/>
                  <a:pt x="48" y="265"/>
                  <a:pt x="51" y="284"/>
                </a:cubicBezTo>
                <a:cubicBezTo>
                  <a:pt x="52" y="292"/>
                  <a:pt x="53" y="300"/>
                  <a:pt x="55" y="307"/>
                </a:cubicBezTo>
                <a:cubicBezTo>
                  <a:pt x="58" y="321"/>
                  <a:pt x="61" y="335"/>
                  <a:pt x="65" y="349"/>
                </a:cubicBezTo>
                <a:cubicBezTo>
                  <a:pt x="66" y="353"/>
                  <a:pt x="69" y="357"/>
                  <a:pt x="72" y="359"/>
                </a:cubicBezTo>
                <a:cubicBezTo>
                  <a:pt x="79" y="363"/>
                  <a:pt x="87" y="366"/>
                  <a:pt x="96" y="366"/>
                </a:cubicBezTo>
                <a:cubicBezTo>
                  <a:pt x="103" y="367"/>
                  <a:pt x="109" y="366"/>
                  <a:pt x="116" y="366"/>
                </a:cubicBezTo>
                <a:cubicBezTo>
                  <a:pt x="125" y="365"/>
                  <a:pt x="133" y="363"/>
                  <a:pt x="141" y="360"/>
                </a:cubicBezTo>
                <a:cubicBezTo>
                  <a:pt x="147" y="357"/>
                  <a:pt x="151" y="352"/>
                  <a:pt x="151" y="345"/>
                </a:cubicBezTo>
                <a:cubicBezTo>
                  <a:pt x="151" y="337"/>
                  <a:pt x="152" y="328"/>
                  <a:pt x="153" y="320"/>
                </a:cubicBezTo>
                <a:cubicBezTo>
                  <a:pt x="156" y="285"/>
                  <a:pt x="158" y="251"/>
                  <a:pt x="163" y="216"/>
                </a:cubicBezTo>
                <a:cubicBezTo>
                  <a:pt x="164" y="210"/>
                  <a:pt x="163" y="204"/>
                  <a:pt x="164" y="197"/>
                </a:cubicBezTo>
                <a:close/>
                <a:moveTo>
                  <a:pt x="118" y="206"/>
                </a:moveTo>
                <a:cubicBezTo>
                  <a:pt x="117" y="210"/>
                  <a:pt x="118" y="211"/>
                  <a:pt x="122" y="210"/>
                </a:cubicBezTo>
                <a:cubicBezTo>
                  <a:pt x="125" y="210"/>
                  <a:pt x="128" y="209"/>
                  <a:pt x="131" y="208"/>
                </a:cubicBezTo>
                <a:cubicBezTo>
                  <a:pt x="135" y="207"/>
                  <a:pt x="137" y="205"/>
                  <a:pt x="138" y="202"/>
                </a:cubicBezTo>
                <a:cubicBezTo>
                  <a:pt x="142" y="183"/>
                  <a:pt x="147" y="164"/>
                  <a:pt x="151" y="145"/>
                </a:cubicBezTo>
                <a:cubicBezTo>
                  <a:pt x="154" y="132"/>
                  <a:pt x="152" y="132"/>
                  <a:pt x="141" y="131"/>
                </a:cubicBezTo>
                <a:cubicBezTo>
                  <a:pt x="135" y="130"/>
                  <a:pt x="134" y="130"/>
                  <a:pt x="133" y="136"/>
                </a:cubicBezTo>
                <a:cubicBezTo>
                  <a:pt x="128" y="151"/>
                  <a:pt x="126" y="167"/>
                  <a:pt x="122" y="182"/>
                </a:cubicBezTo>
                <a:cubicBezTo>
                  <a:pt x="120" y="190"/>
                  <a:pt x="118" y="198"/>
                  <a:pt x="118" y="206"/>
                </a:cubicBezTo>
                <a:close/>
                <a:moveTo>
                  <a:pt x="111" y="211"/>
                </a:moveTo>
                <a:cubicBezTo>
                  <a:pt x="113" y="209"/>
                  <a:pt x="114" y="205"/>
                  <a:pt x="114" y="202"/>
                </a:cubicBezTo>
                <a:cubicBezTo>
                  <a:pt x="118" y="188"/>
                  <a:pt x="122" y="175"/>
                  <a:pt x="120" y="161"/>
                </a:cubicBezTo>
                <a:cubicBezTo>
                  <a:pt x="119" y="148"/>
                  <a:pt x="120" y="135"/>
                  <a:pt x="118" y="122"/>
                </a:cubicBezTo>
                <a:cubicBezTo>
                  <a:pt x="117" y="114"/>
                  <a:pt x="116" y="105"/>
                  <a:pt x="115" y="96"/>
                </a:cubicBezTo>
                <a:cubicBezTo>
                  <a:pt x="115" y="94"/>
                  <a:pt x="114" y="92"/>
                  <a:pt x="111" y="93"/>
                </a:cubicBezTo>
                <a:cubicBezTo>
                  <a:pt x="110" y="93"/>
                  <a:pt x="109" y="93"/>
                  <a:pt x="108" y="93"/>
                </a:cubicBezTo>
                <a:cubicBezTo>
                  <a:pt x="102" y="93"/>
                  <a:pt x="101" y="93"/>
                  <a:pt x="102" y="100"/>
                </a:cubicBezTo>
                <a:cubicBezTo>
                  <a:pt x="102" y="107"/>
                  <a:pt x="103" y="112"/>
                  <a:pt x="103" y="119"/>
                </a:cubicBezTo>
                <a:cubicBezTo>
                  <a:pt x="104" y="131"/>
                  <a:pt x="103" y="144"/>
                  <a:pt x="106" y="157"/>
                </a:cubicBezTo>
                <a:cubicBezTo>
                  <a:pt x="107" y="167"/>
                  <a:pt x="108" y="177"/>
                  <a:pt x="108" y="187"/>
                </a:cubicBezTo>
                <a:cubicBezTo>
                  <a:pt x="108" y="195"/>
                  <a:pt x="109" y="203"/>
                  <a:pt x="111" y="211"/>
                </a:cubicBezTo>
                <a:close/>
                <a:moveTo>
                  <a:pt x="112" y="62"/>
                </a:moveTo>
                <a:cubicBezTo>
                  <a:pt x="111" y="51"/>
                  <a:pt x="109" y="40"/>
                  <a:pt x="105" y="30"/>
                </a:cubicBezTo>
                <a:cubicBezTo>
                  <a:pt x="104" y="34"/>
                  <a:pt x="105" y="38"/>
                  <a:pt x="104" y="42"/>
                </a:cubicBezTo>
                <a:cubicBezTo>
                  <a:pt x="101" y="40"/>
                  <a:pt x="103" y="37"/>
                  <a:pt x="101" y="34"/>
                </a:cubicBezTo>
                <a:cubicBezTo>
                  <a:pt x="100" y="39"/>
                  <a:pt x="99" y="42"/>
                  <a:pt x="98" y="45"/>
                </a:cubicBezTo>
                <a:cubicBezTo>
                  <a:pt x="97" y="49"/>
                  <a:pt x="99" y="52"/>
                  <a:pt x="98" y="56"/>
                </a:cubicBezTo>
                <a:cubicBezTo>
                  <a:pt x="94" y="51"/>
                  <a:pt x="95" y="46"/>
                  <a:pt x="94" y="42"/>
                </a:cubicBezTo>
                <a:cubicBezTo>
                  <a:pt x="94" y="42"/>
                  <a:pt x="93" y="43"/>
                  <a:pt x="93" y="43"/>
                </a:cubicBezTo>
                <a:cubicBezTo>
                  <a:pt x="92" y="44"/>
                  <a:pt x="92" y="45"/>
                  <a:pt x="91" y="46"/>
                </a:cubicBezTo>
                <a:cubicBezTo>
                  <a:pt x="89" y="61"/>
                  <a:pt x="91" y="74"/>
                  <a:pt x="102" y="86"/>
                </a:cubicBezTo>
                <a:cubicBezTo>
                  <a:pt x="107" y="91"/>
                  <a:pt x="115" y="90"/>
                  <a:pt x="116" y="82"/>
                </a:cubicBezTo>
                <a:cubicBezTo>
                  <a:pt x="119" y="72"/>
                  <a:pt x="119" y="62"/>
                  <a:pt x="118" y="53"/>
                </a:cubicBezTo>
                <a:cubicBezTo>
                  <a:pt x="118" y="48"/>
                  <a:pt x="116" y="43"/>
                  <a:pt x="113" y="39"/>
                </a:cubicBezTo>
                <a:cubicBezTo>
                  <a:pt x="114" y="47"/>
                  <a:pt x="115" y="55"/>
                  <a:pt x="112" y="62"/>
                </a:cubicBezTo>
                <a:close/>
                <a:moveTo>
                  <a:pt x="155" y="106"/>
                </a:moveTo>
                <a:cubicBezTo>
                  <a:pt x="155" y="104"/>
                  <a:pt x="156" y="102"/>
                  <a:pt x="153" y="101"/>
                </a:cubicBezTo>
                <a:cubicBezTo>
                  <a:pt x="151" y="100"/>
                  <a:pt x="149" y="100"/>
                  <a:pt x="148" y="103"/>
                </a:cubicBezTo>
                <a:cubicBezTo>
                  <a:pt x="146" y="107"/>
                  <a:pt x="144" y="111"/>
                  <a:pt x="142" y="115"/>
                </a:cubicBezTo>
                <a:cubicBezTo>
                  <a:pt x="136" y="126"/>
                  <a:pt x="137" y="128"/>
                  <a:pt x="150" y="128"/>
                </a:cubicBezTo>
                <a:cubicBezTo>
                  <a:pt x="152" y="128"/>
                  <a:pt x="153" y="128"/>
                  <a:pt x="153" y="125"/>
                </a:cubicBezTo>
                <a:cubicBezTo>
                  <a:pt x="154" y="119"/>
                  <a:pt x="154" y="112"/>
                  <a:pt x="155" y="106"/>
                </a:cubicBezTo>
                <a:close/>
              </a:path>
            </a:pathLst>
          </a:custGeom>
          <a:solidFill>
            <a:srgbClr val="CD2BB1"/>
          </a:solidFill>
          <a:ln w="12700">
            <a:solidFill>
              <a:srgbClr val="CD2BB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>
            <a:extLst>
              <a:ext uri="{FF2B5EF4-FFF2-40B4-BE49-F238E27FC236}">
                <a16:creationId xmlns="" xmlns:a16="http://schemas.microsoft.com/office/drawing/2014/main" id="{27001DF6-CC9A-4873-8EE7-44B8E190D94C}"/>
              </a:ext>
            </a:extLst>
          </p:cNvPr>
          <p:cNvSpPr txBox="1"/>
          <p:nvPr/>
        </p:nvSpPr>
        <p:spPr>
          <a:xfrm>
            <a:off x="1816100" y="0"/>
            <a:ext cx="855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LOREM IPSUM DOLOR SIT AMET CONSECTETUER ADIPISCING ELIT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="" xmlns:a16="http://schemas.microsoft.com/office/drawing/2014/main" id="{CF8E8A5E-0998-4FB2-B7A5-826DCEDC0D80}"/>
              </a:ext>
            </a:extLst>
          </p:cNvPr>
          <p:cNvSpPr txBox="1"/>
          <p:nvPr/>
        </p:nvSpPr>
        <p:spPr>
          <a:xfrm>
            <a:off x="1816100" y="6488668"/>
            <a:ext cx="855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—— POWER YOUR POINT ——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92" name="椭圆 91">
            <a:extLst>
              <a:ext uri="{FF2B5EF4-FFF2-40B4-BE49-F238E27FC236}">
                <a16:creationId xmlns="" xmlns:a16="http://schemas.microsoft.com/office/drawing/2014/main" id="{5CB5BD87-0201-485E-A1AE-929FFEF97B11}"/>
              </a:ext>
            </a:extLst>
          </p:cNvPr>
          <p:cNvSpPr/>
          <p:nvPr/>
        </p:nvSpPr>
        <p:spPr>
          <a:xfrm>
            <a:off x="10589292" y="4682031"/>
            <a:ext cx="2200875" cy="3212089"/>
          </a:xfrm>
          <a:custGeom>
            <a:avLst/>
            <a:gdLst>
              <a:gd name="connsiteX0" fmla="*/ 0 w 3759200"/>
              <a:gd name="connsiteY0" fmla="*/ 1879600 h 3759200"/>
              <a:gd name="connsiteX1" fmla="*/ 1879600 w 3759200"/>
              <a:gd name="connsiteY1" fmla="*/ 0 h 3759200"/>
              <a:gd name="connsiteX2" fmla="*/ 3759200 w 3759200"/>
              <a:gd name="connsiteY2" fmla="*/ 1879600 h 3759200"/>
              <a:gd name="connsiteX3" fmla="*/ 1879600 w 3759200"/>
              <a:gd name="connsiteY3" fmla="*/ 3759200 h 3759200"/>
              <a:gd name="connsiteX4" fmla="*/ 0 w 3759200"/>
              <a:gd name="connsiteY4" fmla="*/ 1879600 h 3759200"/>
              <a:gd name="connsiteX0" fmla="*/ 3759200 w 3850640"/>
              <a:gd name="connsiteY0" fmla="*/ 1879600 h 3759200"/>
              <a:gd name="connsiteX1" fmla="*/ 1879600 w 3850640"/>
              <a:gd name="connsiteY1" fmla="*/ 3759200 h 3759200"/>
              <a:gd name="connsiteX2" fmla="*/ 0 w 3850640"/>
              <a:gd name="connsiteY2" fmla="*/ 1879600 h 3759200"/>
              <a:gd name="connsiteX3" fmla="*/ 1879600 w 3850640"/>
              <a:gd name="connsiteY3" fmla="*/ 0 h 3759200"/>
              <a:gd name="connsiteX4" fmla="*/ 3850640 w 3850640"/>
              <a:gd name="connsiteY4" fmla="*/ 1971040 h 3759200"/>
              <a:gd name="connsiteX0" fmla="*/ 3759200 w 3759200"/>
              <a:gd name="connsiteY0" fmla="*/ 2782969 h 4662569"/>
              <a:gd name="connsiteX1" fmla="*/ 1879600 w 3759200"/>
              <a:gd name="connsiteY1" fmla="*/ 4662569 h 4662569"/>
              <a:gd name="connsiteX2" fmla="*/ 0 w 3759200"/>
              <a:gd name="connsiteY2" fmla="*/ 2782969 h 4662569"/>
              <a:gd name="connsiteX3" fmla="*/ 1879600 w 3759200"/>
              <a:gd name="connsiteY3" fmla="*/ 903369 h 4662569"/>
              <a:gd name="connsiteX4" fmla="*/ 2486298 w 3759200"/>
              <a:gd name="connsiteY4" fmla="*/ 479552 h 4662569"/>
              <a:gd name="connsiteX0" fmla="*/ 3767596 w 3767596"/>
              <a:gd name="connsiteY0" fmla="*/ 2714059 h 4593659"/>
              <a:gd name="connsiteX1" fmla="*/ 1887996 w 3767596"/>
              <a:gd name="connsiteY1" fmla="*/ 4593659 h 4593659"/>
              <a:gd name="connsiteX2" fmla="*/ 8396 w 3767596"/>
              <a:gd name="connsiteY2" fmla="*/ 2714059 h 4593659"/>
              <a:gd name="connsiteX3" fmla="*/ 1249368 w 3767596"/>
              <a:gd name="connsiteY3" fmla="*/ 1182802 h 4593659"/>
              <a:gd name="connsiteX4" fmla="*/ 2494694 w 3767596"/>
              <a:gd name="connsiteY4" fmla="*/ 410642 h 4593659"/>
              <a:gd name="connsiteX0" fmla="*/ 1887996 w 2494694"/>
              <a:gd name="connsiteY0" fmla="*/ 4593659 h 4593659"/>
              <a:gd name="connsiteX1" fmla="*/ 8396 w 2494694"/>
              <a:gd name="connsiteY1" fmla="*/ 2714059 h 4593659"/>
              <a:gd name="connsiteX2" fmla="*/ 1249368 w 2494694"/>
              <a:gd name="connsiteY2" fmla="*/ 1182802 h 4593659"/>
              <a:gd name="connsiteX3" fmla="*/ 2494694 w 2494694"/>
              <a:gd name="connsiteY3" fmla="*/ 410642 h 4593659"/>
              <a:gd name="connsiteX0" fmla="*/ 673304 w 2687888"/>
              <a:gd name="connsiteY0" fmla="*/ 3577659 h 3577659"/>
              <a:gd name="connsiteX1" fmla="*/ 201590 w 2687888"/>
              <a:gd name="connsiteY1" fmla="*/ 2714059 h 3577659"/>
              <a:gd name="connsiteX2" fmla="*/ 1442562 w 2687888"/>
              <a:gd name="connsiteY2" fmla="*/ 1182802 h 3577659"/>
              <a:gd name="connsiteX3" fmla="*/ 2687888 w 2687888"/>
              <a:gd name="connsiteY3" fmla="*/ 410642 h 3577659"/>
              <a:gd name="connsiteX0" fmla="*/ 624639 w 2639223"/>
              <a:gd name="connsiteY0" fmla="*/ 3563671 h 3563671"/>
              <a:gd name="connsiteX1" fmla="*/ 254525 w 2639223"/>
              <a:gd name="connsiteY1" fmla="*/ 2134014 h 3563671"/>
              <a:gd name="connsiteX2" fmla="*/ 1393897 w 2639223"/>
              <a:gd name="connsiteY2" fmla="*/ 1168814 h 3563671"/>
              <a:gd name="connsiteX3" fmla="*/ 2639223 w 2639223"/>
              <a:gd name="connsiteY3" fmla="*/ 396654 h 3563671"/>
              <a:gd name="connsiteX0" fmla="*/ 638225 w 2652809"/>
              <a:gd name="connsiteY0" fmla="*/ 3545855 h 3545855"/>
              <a:gd name="connsiteX1" fmla="*/ 268111 w 2652809"/>
              <a:gd name="connsiteY1" fmla="*/ 2116198 h 3545855"/>
              <a:gd name="connsiteX2" fmla="*/ 1639712 w 2652809"/>
              <a:gd name="connsiteY2" fmla="*/ 1267113 h 3545855"/>
              <a:gd name="connsiteX3" fmla="*/ 2652809 w 2652809"/>
              <a:gd name="connsiteY3" fmla="*/ 378838 h 3545855"/>
              <a:gd name="connsiteX0" fmla="*/ 638225 w 2652809"/>
              <a:gd name="connsiteY0" fmla="*/ 3545855 h 3545855"/>
              <a:gd name="connsiteX1" fmla="*/ 268111 w 2652809"/>
              <a:gd name="connsiteY1" fmla="*/ 2116198 h 3545855"/>
              <a:gd name="connsiteX2" fmla="*/ 1639712 w 2652809"/>
              <a:gd name="connsiteY2" fmla="*/ 1267113 h 3545855"/>
              <a:gd name="connsiteX3" fmla="*/ 2652809 w 2652809"/>
              <a:gd name="connsiteY3" fmla="*/ 378838 h 3545855"/>
              <a:gd name="connsiteX0" fmla="*/ 638225 w 1639712"/>
              <a:gd name="connsiteY0" fmla="*/ 2278742 h 2278742"/>
              <a:gd name="connsiteX1" fmla="*/ 268111 w 1639712"/>
              <a:gd name="connsiteY1" fmla="*/ 849085 h 2278742"/>
              <a:gd name="connsiteX2" fmla="*/ 1639712 w 1639712"/>
              <a:gd name="connsiteY2" fmla="*/ 0 h 2278742"/>
              <a:gd name="connsiteX0" fmla="*/ 695024 w 2625426"/>
              <a:gd name="connsiteY0" fmla="*/ 3106056 h 3106056"/>
              <a:gd name="connsiteX1" fmla="*/ 324910 w 2625426"/>
              <a:gd name="connsiteY1" fmla="*/ 1676399 h 3106056"/>
              <a:gd name="connsiteX2" fmla="*/ 2625426 w 2625426"/>
              <a:gd name="connsiteY2" fmla="*/ 0 h 3106056"/>
              <a:gd name="connsiteX0" fmla="*/ 695024 w 2625426"/>
              <a:gd name="connsiteY0" fmla="*/ 3109189 h 3109189"/>
              <a:gd name="connsiteX1" fmla="*/ 324910 w 2625426"/>
              <a:gd name="connsiteY1" fmla="*/ 1679532 h 3109189"/>
              <a:gd name="connsiteX2" fmla="*/ 2625426 w 2625426"/>
              <a:gd name="connsiteY2" fmla="*/ 3133 h 3109189"/>
              <a:gd name="connsiteX0" fmla="*/ 359585 w 2289987"/>
              <a:gd name="connsiteY0" fmla="*/ 3110942 h 3110942"/>
              <a:gd name="connsiteX1" fmla="*/ 1150614 w 2289987"/>
              <a:gd name="connsiteY1" fmla="*/ 1216828 h 3110942"/>
              <a:gd name="connsiteX2" fmla="*/ 2289987 w 2289987"/>
              <a:gd name="connsiteY2" fmla="*/ 4886 h 3110942"/>
              <a:gd name="connsiteX0" fmla="*/ 357559 w 2200875"/>
              <a:gd name="connsiteY0" fmla="*/ 3212089 h 3212089"/>
              <a:gd name="connsiteX1" fmla="*/ 1148588 w 2200875"/>
              <a:gd name="connsiteY1" fmla="*/ 1317975 h 3212089"/>
              <a:gd name="connsiteX2" fmla="*/ 2200875 w 2200875"/>
              <a:gd name="connsiteY2" fmla="*/ 4433 h 3212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00875" h="3212089">
                <a:moveTo>
                  <a:pt x="357559" y="3212089"/>
                </a:moveTo>
                <a:cubicBezTo>
                  <a:pt x="-680515" y="3212089"/>
                  <a:pt x="841369" y="1852584"/>
                  <a:pt x="1148588" y="1317975"/>
                </a:cubicBezTo>
                <a:cubicBezTo>
                  <a:pt x="1455807" y="783366"/>
                  <a:pt x="1338967" y="-68864"/>
                  <a:pt x="2200875" y="4433"/>
                </a:cubicBezTo>
              </a:path>
            </a:pathLst>
          </a:custGeom>
          <a:noFill/>
          <a:ln w="19050">
            <a:solidFill>
              <a:srgbClr val="CD2BB1"/>
            </a:solidFill>
            <a:prstDash val="lgDash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417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="" xmlns:a16="http://schemas.microsoft.com/office/drawing/2014/main" id="{EA6BD89C-485E-476A-8330-654EA78A8E5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3036C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44CF387C-107D-4473-BCC1-B4EF0572FE7A}"/>
              </a:ext>
            </a:extLst>
          </p:cNvPr>
          <p:cNvSpPr/>
          <p:nvPr/>
        </p:nvSpPr>
        <p:spPr>
          <a:xfrm>
            <a:off x="10490200" y="597126"/>
            <a:ext cx="1130074" cy="1130074"/>
          </a:xfrm>
          <a:prstGeom prst="ellipse">
            <a:avLst/>
          </a:prstGeom>
          <a:gradFill>
            <a:gsLst>
              <a:gs pos="0">
                <a:srgbClr val="002898"/>
              </a:gs>
              <a:gs pos="100000">
                <a:srgbClr val="002898">
                  <a:alpha val="0"/>
                </a:srgbClr>
              </a:gs>
            </a:gsLst>
            <a:lin ang="270000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BE630261-428C-4AF4-8F26-AEF77F77846C}"/>
              </a:ext>
            </a:extLst>
          </p:cNvPr>
          <p:cNvSpPr/>
          <p:nvPr/>
        </p:nvSpPr>
        <p:spPr>
          <a:xfrm>
            <a:off x="8216102" y="4688114"/>
            <a:ext cx="653144" cy="653144"/>
          </a:xfrm>
          <a:prstGeom prst="ellipse">
            <a:avLst/>
          </a:prstGeom>
          <a:gradFill>
            <a:gsLst>
              <a:gs pos="0">
                <a:srgbClr val="0031A7"/>
              </a:gs>
              <a:gs pos="100000">
                <a:srgbClr val="002898">
                  <a:alpha val="0"/>
                </a:srgbClr>
              </a:gs>
            </a:gsLst>
            <a:lin ang="270000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D874B753-D32B-43E7-95DD-C4C0B141D3C3}"/>
              </a:ext>
            </a:extLst>
          </p:cNvPr>
          <p:cNvSpPr/>
          <p:nvPr/>
        </p:nvSpPr>
        <p:spPr>
          <a:xfrm>
            <a:off x="797083" y="3646103"/>
            <a:ext cx="1409110" cy="1409110"/>
          </a:xfrm>
          <a:prstGeom prst="ellipse">
            <a:avLst/>
          </a:prstGeom>
          <a:gradFill flip="none" rotWithShape="1">
            <a:gsLst>
              <a:gs pos="0">
                <a:srgbClr val="002898"/>
              </a:gs>
              <a:gs pos="100000">
                <a:srgbClr val="002898">
                  <a:alpha val="0"/>
                </a:srgbClr>
              </a:gs>
            </a:gsLst>
            <a:lin ang="8100000" scaled="1"/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B140DBF0-4424-4A91-A83B-2E8408CCF925}"/>
              </a:ext>
            </a:extLst>
          </p:cNvPr>
          <p:cNvSpPr/>
          <p:nvPr/>
        </p:nvSpPr>
        <p:spPr>
          <a:xfrm>
            <a:off x="2540000" y="5615803"/>
            <a:ext cx="1953397" cy="1953397"/>
          </a:xfrm>
          <a:prstGeom prst="ellipse">
            <a:avLst/>
          </a:prstGeom>
          <a:gradFill flip="none" rotWithShape="1">
            <a:gsLst>
              <a:gs pos="0">
                <a:srgbClr val="002898"/>
              </a:gs>
              <a:gs pos="100000">
                <a:srgbClr val="002898">
                  <a:alpha val="0"/>
                </a:srgbClr>
              </a:gs>
            </a:gsLst>
            <a:lin ang="8100000" scaled="1"/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A6788DB6-0699-4387-BDF1-7A1AC1C47436}"/>
              </a:ext>
            </a:extLst>
          </p:cNvPr>
          <p:cNvSpPr/>
          <p:nvPr/>
        </p:nvSpPr>
        <p:spPr>
          <a:xfrm>
            <a:off x="6096000" y="-654003"/>
            <a:ext cx="1510347" cy="1510347"/>
          </a:xfrm>
          <a:prstGeom prst="ellipse">
            <a:avLst/>
          </a:prstGeom>
          <a:gradFill>
            <a:gsLst>
              <a:gs pos="0">
                <a:srgbClr val="002898"/>
              </a:gs>
              <a:gs pos="100000">
                <a:srgbClr val="002898">
                  <a:alpha val="0"/>
                </a:srgbClr>
              </a:gs>
            </a:gsLst>
            <a:lin ang="270000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34B8B225-4369-46BF-AAF2-4585696BB3A5}"/>
              </a:ext>
            </a:extLst>
          </p:cNvPr>
          <p:cNvGrpSpPr/>
          <p:nvPr/>
        </p:nvGrpSpPr>
        <p:grpSpPr>
          <a:xfrm>
            <a:off x="6723809" y="2635296"/>
            <a:ext cx="4034353" cy="1587409"/>
            <a:chOff x="5457990" y="2438491"/>
            <a:chExt cx="4034353" cy="1587409"/>
          </a:xfrm>
        </p:grpSpPr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5B2D4F57-39D8-4812-AB29-CE9ACB2FCABC}"/>
                </a:ext>
              </a:extLst>
            </p:cNvPr>
            <p:cNvSpPr txBox="1"/>
            <p:nvPr/>
          </p:nvSpPr>
          <p:spPr>
            <a:xfrm rot="21283836">
              <a:off x="5486081" y="2438491"/>
              <a:ext cx="342736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spc="300">
                  <a:solidFill>
                    <a:schemeClr val="bg1">
                      <a:lumMod val="95000"/>
                    </a:schemeClr>
                  </a:solidFill>
                  <a:effectLst>
                    <a:outerShdw blurRad="63500" dist="127000" dir="5400000" algn="t" rotWithShape="0">
                      <a:prstClr val="black"/>
                    </a:outerShdw>
                  </a:effectLst>
                </a:rPr>
                <a:t>TEXT HERE</a:t>
              </a:r>
              <a:endParaRPr lang="zh-CN" altLang="en-US" sz="4400" b="1" spc="300">
                <a:solidFill>
                  <a:schemeClr val="bg1">
                    <a:lumMod val="95000"/>
                  </a:schemeClr>
                </a:solidFill>
                <a:effectLst>
                  <a:outerShdw blurRad="63500" dist="127000" dir="5400000" algn="t" rotWithShape="0">
                    <a:prstClr val="black"/>
                  </a:outerShdw>
                </a:effectLst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7EDF3F42-D88C-42F6-AA35-9B22903734CB}"/>
                </a:ext>
              </a:extLst>
            </p:cNvPr>
            <p:cNvSpPr txBox="1"/>
            <p:nvPr/>
          </p:nvSpPr>
          <p:spPr>
            <a:xfrm>
              <a:off x="5457990" y="3256459"/>
              <a:ext cx="403435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spc="300">
                  <a:solidFill>
                    <a:schemeClr val="bg1">
                      <a:lumMod val="95000"/>
                    </a:schemeClr>
                  </a:solidFill>
                  <a:effectLst>
                    <a:outerShdw blurRad="63500" dist="127000" dir="5400000" algn="t" rotWithShape="0">
                      <a:prstClr val="black"/>
                    </a:outerShdw>
                  </a:effectLst>
                </a:rPr>
                <a:t>CRAZYPPTer!</a:t>
              </a:r>
              <a:endParaRPr lang="zh-CN" altLang="en-US" sz="4400" b="1" spc="300">
                <a:solidFill>
                  <a:schemeClr val="bg1">
                    <a:lumMod val="95000"/>
                  </a:schemeClr>
                </a:solidFill>
                <a:effectLst>
                  <a:outerShdw blurRad="63500" dist="127000" dir="5400000" algn="t" rotWithShape="0">
                    <a:prstClr val="black"/>
                  </a:outerShdw>
                </a:effectLst>
              </a:endParaRPr>
            </a:p>
          </p:txBody>
        </p:sp>
      </p:grpSp>
      <p:grpSp>
        <p:nvGrpSpPr>
          <p:cNvPr id="151" name="组合 150">
            <a:extLst>
              <a:ext uri="{FF2B5EF4-FFF2-40B4-BE49-F238E27FC236}">
                <a16:creationId xmlns="" xmlns:a16="http://schemas.microsoft.com/office/drawing/2014/main" id="{BFFD5119-C9ED-4B1B-A303-031DBC64455F}"/>
              </a:ext>
            </a:extLst>
          </p:cNvPr>
          <p:cNvGrpSpPr/>
          <p:nvPr/>
        </p:nvGrpSpPr>
        <p:grpSpPr>
          <a:xfrm>
            <a:off x="2099660" y="2305050"/>
            <a:ext cx="3793332" cy="2247900"/>
            <a:chOff x="2099660" y="2305050"/>
            <a:chExt cx="3793332" cy="2247900"/>
          </a:xfrm>
          <a:effectLst>
            <a:outerShdw blurRad="127000" dist="127000" dir="5400000" algn="t" rotWithShape="0">
              <a:prstClr val="black">
                <a:alpha val="70000"/>
              </a:prstClr>
            </a:outerShdw>
          </a:effectLst>
        </p:grpSpPr>
        <p:grpSp>
          <p:nvGrpSpPr>
            <p:cNvPr id="148" name="组合 147">
              <a:extLst>
                <a:ext uri="{FF2B5EF4-FFF2-40B4-BE49-F238E27FC236}">
                  <a16:creationId xmlns="" xmlns:a16="http://schemas.microsoft.com/office/drawing/2014/main" id="{5CE06C5C-4533-48D6-AC47-86623051C7EF}"/>
                </a:ext>
              </a:extLst>
            </p:cNvPr>
            <p:cNvGrpSpPr/>
            <p:nvPr/>
          </p:nvGrpSpPr>
          <p:grpSpPr>
            <a:xfrm>
              <a:off x="2099660" y="2305050"/>
              <a:ext cx="3793332" cy="2247900"/>
              <a:chOff x="2420808" y="2495360"/>
              <a:chExt cx="3151036" cy="1867280"/>
            </a:xfrm>
          </p:grpSpPr>
          <p:sp>
            <p:nvSpPr>
              <p:cNvPr id="86" name="Freeform 1469">
                <a:extLst>
                  <a:ext uri="{FF2B5EF4-FFF2-40B4-BE49-F238E27FC236}">
                    <a16:creationId xmlns="" xmlns:a16="http://schemas.microsoft.com/office/drawing/2014/main" id="{3CC36F32-17C4-4910-ADB1-49E5440BED9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47230" y="2679395"/>
                <a:ext cx="888754" cy="727162"/>
              </a:xfrm>
              <a:custGeom>
                <a:avLst/>
                <a:gdLst>
                  <a:gd name="T0" fmla="*/ 5 w 98"/>
                  <a:gd name="T1" fmla="*/ 77 h 80"/>
                  <a:gd name="T2" fmla="*/ 11 w 98"/>
                  <a:gd name="T3" fmla="*/ 79 h 80"/>
                  <a:gd name="T4" fmla="*/ 54 w 98"/>
                  <a:gd name="T5" fmla="*/ 76 h 80"/>
                  <a:gd name="T6" fmla="*/ 94 w 98"/>
                  <a:gd name="T7" fmla="*/ 58 h 80"/>
                  <a:gd name="T8" fmla="*/ 98 w 98"/>
                  <a:gd name="T9" fmla="*/ 55 h 80"/>
                  <a:gd name="T10" fmla="*/ 93 w 98"/>
                  <a:gd name="T11" fmla="*/ 34 h 80"/>
                  <a:gd name="T12" fmla="*/ 27 w 98"/>
                  <a:gd name="T13" fmla="*/ 12 h 80"/>
                  <a:gd name="T14" fmla="*/ 0 w 98"/>
                  <a:gd name="T15" fmla="*/ 56 h 80"/>
                  <a:gd name="T16" fmla="*/ 0 w 98"/>
                  <a:gd name="T17" fmla="*/ 56 h 80"/>
                  <a:gd name="T18" fmla="*/ 5 w 98"/>
                  <a:gd name="T19" fmla="*/ 77 h 80"/>
                  <a:gd name="T20" fmla="*/ 49 w 98"/>
                  <a:gd name="T21" fmla="*/ 14 h 80"/>
                  <a:gd name="T22" fmla="*/ 51 w 98"/>
                  <a:gd name="T23" fmla="*/ 16 h 80"/>
                  <a:gd name="T24" fmla="*/ 49 w 98"/>
                  <a:gd name="T25" fmla="*/ 18 h 80"/>
                  <a:gd name="T26" fmla="*/ 10 w 98"/>
                  <a:gd name="T27" fmla="*/ 57 h 80"/>
                  <a:gd name="T28" fmla="*/ 8 w 98"/>
                  <a:gd name="T29" fmla="*/ 59 h 80"/>
                  <a:gd name="T30" fmla="*/ 6 w 98"/>
                  <a:gd name="T31" fmla="*/ 57 h 80"/>
                  <a:gd name="T32" fmla="*/ 49 w 98"/>
                  <a:gd name="T33" fmla="*/ 14 h 80"/>
                  <a:gd name="T34" fmla="*/ 50 w 98"/>
                  <a:gd name="T35" fmla="*/ 14 h 80"/>
                  <a:gd name="T36" fmla="*/ 49 w 98"/>
                  <a:gd name="T37" fmla="*/ 14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8" h="80">
                    <a:moveTo>
                      <a:pt x="5" y="77"/>
                    </a:moveTo>
                    <a:cubicBezTo>
                      <a:pt x="7" y="78"/>
                      <a:pt x="9" y="78"/>
                      <a:pt x="11" y="79"/>
                    </a:cubicBezTo>
                    <a:cubicBezTo>
                      <a:pt x="25" y="80"/>
                      <a:pt x="40" y="79"/>
                      <a:pt x="54" y="76"/>
                    </a:cubicBezTo>
                    <a:cubicBezTo>
                      <a:pt x="68" y="73"/>
                      <a:pt x="82" y="67"/>
                      <a:pt x="94" y="58"/>
                    </a:cubicBezTo>
                    <a:cubicBezTo>
                      <a:pt x="96" y="57"/>
                      <a:pt x="97" y="56"/>
                      <a:pt x="98" y="55"/>
                    </a:cubicBezTo>
                    <a:cubicBezTo>
                      <a:pt x="98" y="47"/>
                      <a:pt x="96" y="40"/>
                      <a:pt x="93" y="34"/>
                    </a:cubicBezTo>
                    <a:cubicBezTo>
                      <a:pt x="80" y="10"/>
                      <a:pt x="51" y="0"/>
                      <a:pt x="27" y="12"/>
                    </a:cubicBezTo>
                    <a:cubicBezTo>
                      <a:pt x="11" y="21"/>
                      <a:pt x="1" y="37"/>
                      <a:pt x="0" y="56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64"/>
                      <a:pt x="2" y="71"/>
                      <a:pt x="5" y="77"/>
                    </a:cubicBezTo>
                    <a:close/>
                    <a:moveTo>
                      <a:pt x="49" y="14"/>
                    </a:moveTo>
                    <a:cubicBezTo>
                      <a:pt x="50" y="14"/>
                      <a:pt x="51" y="15"/>
                      <a:pt x="51" y="16"/>
                    </a:cubicBezTo>
                    <a:cubicBezTo>
                      <a:pt x="51" y="17"/>
                      <a:pt x="50" y="18"/>
                      <a:pt x="49" y="18"/>
                    </a:cubicBezTo>
                    <a:cubicBezTo>
                      <a:pt x="28" y="18"/>
                      <a:pt x="10" y="36"/>
                      <a:pt x="10" y="57"/>
                    </a:cubicBezTo>
                    <a:cubicBezTo>
                      <a:pt x="10" y="58"/>
                      <a:pt x="9" y="59"/>
                      <a:pt x="8" y="59"/>
                    </a:cubicBezTo>
                    <a:cubicBezTo>
                      <a:pt x="7" y="59"/>
                      <a:pt x="6" y="58"/>
                      <a:pt x="6" y="57"/>
                    </a:cubicBezTo>
                    <a:cubicBezTo>
                      <a:pt x="6" y="33"/>
                      <a:pt x="26" y="14"/>
                      <a:pt x="49" y="14"/>
                    </a:cubicBezTo>
                    <a:cubicBezTo>
                      <a:pt x="49" y="14"/>
                      <a:pt x="49" y="14"/>
                      <a:pt x="50" y="14"/>
                    </a:cubicBezTo>
                    <a:lnTo>
                      <a:pt x="49" y="1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1470">
                <a:extLst>
                  <a:ext uri="{FF2B5EF4-FFF2-40B4-BE49-F238E27FC236}">
                    <a16:creationId xmlns="" xmlns:a16="http://schemas.microsoft.com/office/drawing/2014/main" id="{7FB0CBCB-693D-406D-A863-21356C457F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0808" y="2849964"/>
                <a:ext cx="1485745" cy="1503699"/>
              </a:xfrm>
              <a:custGeom>
                <a:avLst/>
                <a:gdLst>
                  <a:gd name="T0" fmla="*/ 15 w 164"/>
                  <a:gd name="T1" fmla="*/ 0 h 165"/>
                  <a:gd name="T2" fmla="*/ 0 w 164"/>
                  <a:gd name="T3" fmla="*/ 8 h 165"/>
                  <a:gd name="T4" fmla="*/ 0 w 164"/>
                  <a:gd name="T5" fmla="*/ 165 h 165"/>
                  <a:gd name="T6" fmla="*/ 82 w 164"/>
                  <a:gd name="T7" fmla="*/ 144 h 165"/>
                  <a:gd name="T8" fmla="*/ 164 w 164"/>
                  <a:gd name="T9" fmla="*/ 165 h 165"/>
                  <a:gd name="T10" fmla="*/ 164 w 164"/>
                  <a:gd name="T11" fmla="*/ 145 h 165"/>
                  <a:gd name="T12" fmla="*/ 161 w 164"/>
                  <a:gd name="T13" fmla="*/ 143 h 165"/>
                  <a:gd name="T14" fmla="*/ 157 w 164"/>
                  <a:gd name="T15" fmla="*/ 140 h 165"/>
                  <a:gd name="T16" fmla="*/ 153 w 164"/>
                  <a:gd name="T17" fmla="*/ 138 h 165"/>
                  <a:gd name="T18" fmla="*/ 149 w 164"/>
                  <a:gd name="T19" fmla="*/ 136 h 165"/>
                  <a:gd name="T20" fmla="*/ 144 w 164"/>
                  <a:gd name="T21" fmla="*/ 134 h 165"/>
                  <a:gd name="T22" fmla="*/ 140 w 164"/>
                  <a:gd name="T23" fmla="*/ 132 h 165"/>
                  <a:gd name="T24" fmla="*/ 135 w 164"/>
                  <a:gd name="T25" fmla="*/ 131 h 165"/>
                  <a:gd name="T26" fmla="*/ 131 w 164"/>
                  <a:gd name="T27" fmla="*/ 129 h 165"/>
                  <a:gd name="T28" fmla="*/ 126 w 164"/>
                  <a:gd name="T29" fmla="*/ 128 h 165"/>
                  <a:gd name="T30" fmla="*/ 122 w 164"/>
                  <a:gd name="T31" fmla="*/ 127 h 165"/>
                  <a:gd name="T32" fmla="*/ 116 w 164"/>
                  <a:gd name="T33" fmla="*/ 126 h 165"/>
                  <a:gd name="T34" fmla="*/ 112 w 164"/>
                  <a:gd name="T35" fmla="*/ 125 h 165"/>
                  <a:gd name="T36" fmla="*/ 106 w 164"/>
                  <a:gd name="T37" fmla="*/ 124 h 165"/>
                  <a:gd name="T38" fmla="*/ 102 w 164"/>
                  <a:gd name="T39" fmla="*/ 124 h 165"/>
                  <a:gd name="T40" fmla="*/ 92 w 164"/>
                  <a:gd name="T41" fmla="*/ 124 h 165"/>
                  <a:gd name="T42" fmla="*/ 18 w 164"/>
                  <a:gd name="T43" fmla="*/ 146 h 165"/>
                  <a:gd name="T44" fmla="*/ 16 w 164"/>
                  <a:gd name="T45" fmla="*/ 145 h 165"/>
                  <a:gd name="T46" fmla="*/ 15 w 164"/>
                  <a:gd name="T47" fmla="*/ 144 h 165"/>
                  <a:gd name="T48" fmla="*/ 15 w 164"/>
                  <a:gd name="T49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4" h="165">
                    <a:moveTo>
                      <a:pt x="15" y="0"/>
                    </a:moveTo>
                    <a:cubicBezTo>
                      <a:pt x="10" y="2"/>
                      <a:pt x="5" y="5"/>
                      <a:pt x="0" y="8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25" y="150"/>
                      <a:pt x="54" y="143"/>
                      <a:pt x="82" y="144"/>
                    </a:cubicBezTo>
                    <a:cubicBezTo>
                      <a:pt x="111" y="143"/>
                      <a:pt x="139" y="150"/>
                      <a:pt x="164" y="165"/>
                    </a:cubicBezTo>
                    <a:cubicBezTo>
                      <a:pt x="164" y="145"/>
                      <a:pt x="164" y="145"/>
                      <a:pt x="164" y="145"/>
                    </a:cubicBezTo>
                    <a:cubicBezTo>
                      <a:pt x="163" y="144"/>
                      <a:pt x="162" y="144"/>
                      <a:pt x="161" y="143"/>
                    </a:cubicBezTo>
                    <a:cubicBezTo>
                      <a:pt x="159" y="142"/>
                      <a:pt x="158" y="141"/>
                      <a:pt x="157" y="140"/>
                    </a:cubicBezTo>
                    <a:cubicBezTo>
                      <a:pt x="156" y="140"/>
                      <a:pt x="154" y="139"/>
                      <a:pt x="153" y="138"/>
                    </a:cubicBezTo>
                    <a:cubicBezTo>
                      <a:pt x="151" y="137"/>
                      <a:pt x="150" y="137"/>
                      <a:pt x="149" y="136"/>
                    </a:cubicBezTo>
                    <a:cubicBezTo>
                      <a:pt x="147" y="135"/>
                      <a:pt x="146" y="135"/>
                      <a:pt x="144" y="134"/>
                    </a:cubicBezTo>
                    <a:cubicBezTo>
                      <a:pt x="143" y="133"/>
                      <a:pt x="142" y="133"/>
                      <a:pt x="140" y="132"/>
                    </a:cubicBezTo>
                    <a:cubicBezTo>
                      <a:pt x="139" y="132"/>
                      <a:pt x="137" y="131"/>
                      <a:pt x="135" y="131"/>
                    </a:cubicBezTo>
                    <a:cubicBezTo>
                      <a:pt x="134" y="130"/>
                      <a:pt x="133" y="130"/>
                      <a:pt x="131" y="129"/>
                    </a:cubicBezTo>
                    <a:cubicBezTo>
                      <a:pt x="130" y="129"/>
                      <a:pt x="128" y="128"/>
                      <a:pt x="126" y="128"/>
                    </a:cubicBezTo>
                    <a:cubicBezTo>
                      <a:pt x="124" y="128"/>
                      <a:pt x="123" y="127"/>
                      <a:pt x="122" y="127"/>
                    </a:cubicBezTo>
                    <a:cubicBezTo>
                      <a:pt x="121" y="126"/>
                      <a:pt x="118" y="126"/>
                      <a:pt x="116" y="126"/>
                    </a:cubicBezTo>
                    <a:cubicBezTo>
                      <a:pt x="115" y="125"/>
                      <a:pt x="114" y="125"/>
                      <a:pt x="112" y="125"/>
                    </a:cubicBezTo>
                    <a:cubicBezTo>
                      <a:pt x="110" y="125"/>
                      <a:pt x="108" y="124"/>
                      <a:pt x="106" y="124"/>
                    </a:cubicBezTo>
                    <a:cubicBezTo>
                      <a:pt x="104" y="124"/>
                      <a:pt x="103" y="124"/>
                      <a:pt x="102" y="124"/>
                    </a:cubicBezTo>
                    <a:cubicBezTo>
                      <a:pt x="99" y="124"/>
                      <a:pt x="95" y="124"/>
                      <a:pt x="92" y="124"/>
                    </a:cubicBezTo>
                    <a:cubicBezTo>
                      <a:pt x="66" y="123"/>
                      <a:pt x="40" y="131"/>
                      <a:pt x="18" y="146"/>
                    </a:cubicBezTo>
                    <a:cubicBezTo>
                      <a:pt x="17" y="147"/>
                      <a:pt x="16" y="146"/>
                      <a:pt x="16" y="145"/>
                    </a:cubicBezTo>
                    <a:cubicBezTo>
                      <a:pt x="15" y="145"/>
                      <a:pt x="15" y="145"/>
                      <a:pt x="15" y="144"/>
                    </a:cubicBezTo>
                    <a:cubicBezTo>
                      <a:pt x="15" y="0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1471">
                <a:extLst>
                  <a:ext uri="{FF2B5EF4-FFF2-40B4-BE49-F238E27FC236}">
                    <a16:creationId xmlns="" xmlns:a16="http://schemas.microsoft.com/office/drawing/2014/main" id="{E0DA734D-0B85-464F-9F1E-CBCD207434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2462" y="2706327"/>
                <a:ext cx="107728" cy="1656313"/>
              </a:xfrm>
              <a:custGeom>
                <a:avLst/>
                <a:gdLst>
                  <a:gd name="T0" fmla="*/ 0 w 24"/>
                  <a:gd name="T1" fmla="*/ 325 h 369"/>
                  <a:gd name="T2" fmla="*/ 0 w 24"/>
                  <a:gd name="T3" fmla="*/ 369 h 369"/>
                  <a:gd name="T4" fmla="*/ 24 w 24"/>
                  <a:gd name="T5" fmla="*/ 369 h 369"/>
                  <a:gd name="T6" fmla="*/ 24 w 24"/>
                  <a:gd name="T7" fmla="*/ 325 h 369"/>
                  <a:gd name="T8" fmla="*/ 24 w 24"/>
                  <a:gd name="T9" fmla="*/ 0 h 369"/>
                  <a:gd name="T10" fmla="*/ 0 w 24"/>
                  <a:gd name="T11" fmla="*/ 0 h 369"/>
                  <a:gd name="T12" fmla="*/ 0 w 24"/>
                  <a:gd name="T13" fmla="*/ 325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369">
                    <a:moveTo>
                      <a:pt x="0" y="325"/>
                    </a:moveTo>
                    <a:lnTo>
                      <a:pt x="0" y="369"/>
                    </a:lnTo>
                    <a:lnTo>
                      <a:pt x="24" y="369"/>
                    </a:lnTo>
                    <a:lnTo>
                      <a:pt x="24" y="325"/>
                    </a:lnTo>
                    <a:lnTo>
                      <a:pt x="24" y="0"/>
                    </a:lnTo>
                    <a:lnTo>
                      <a:pt x="0" y="0"/>
                    </a:lnTo>
                    <a:lnTo>
                      <a:pt x="0" y="325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1472">
                <a:extLst>
                  <a:ext uri="{FF2B5EF4-FFF2-40B4-BE49-F238E27FC236}">
                    <a16:creationId xmlns="" xmlns:a16="http://schemas.microsoft.com/office/drawing/2014/main" id="{50FB6FF9-D23F-4780-9691-D43418DDF8D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86099" y="2495360"/>
                <a:ext cx="1315176" cy="1629381"/>
              </a:xfrm>
              <a:custGeom>
                <a:avLst/>
                <a:gdLst>
                  <a:gd name="T0" fmla="*/ 6 w 145"/>
                  <a:gd name="T1" fmla="*/ 175 h 179"/>
                  <a:gd name="T2" fmla="*/ 10 w 145"/>
                  <a:gd name="T3" fmla="*/ 173 h 179"/>
                  <a:gd name="T4" fmla="*/ 14 w 145"/>
                  <a:gd name="T5" fmla="*/ 171 h 179"/>
                  <a:gd name="T6" fmla="*/ 19 w 145"/>
                  <a:gd name="T7" fmla="*/ 169 h 179"/>
                  <a:gd name="T8" fmla="*/ 23 w 145"/>
                  <a:gd name="T9" fmla="*/ 167 h 179"/>
                  <a:gd name="T10" fmla="*/ 28 w 145"/>
                  <a:gd name="T11" fmla="*/ 165 h 179"/>
                  <a:gd name="T12" fmla="*/ 32 w 145"/>
                  <a:gd name="T13" fmla="*/ 164 h 179"/>
                  <a:gd name="T14" fmla="*/ 38 w 145"/>
                  <a:gd name="T15" fmla="*/ 163 h 179"/>
                  <a:gd name="T16" fmla="*/ 42 w 145"/>
                  <a:gd name="T17" fmla="*/ 162 h 179"/>
                  <a:gd name="T18" fmla="*/ 48 w 145"/>
                  <a:gd name="T19" fmla="*/ 161 h 179"/>
                  <a:gd name="T20" fmla="*/ 52 w 145"/>
                  <a:gd name="T21" fmla="*/ 160 h 179"/>
                  <a:gd name="T22" fmla="*/ 58 w 145"/>
                  <a:gd name="T23" fmla="*/ 159 h 179"/>
                  <a:gd name="T24" fmla="*/ 62 w 145"/>
                  <a:gd name="T25" fmla="*/ 159 h 179"/>
                  <a:gd name="T26" fmla="*/ 72 w 145"/>
                  <a:gd name="T27" fmla="*/ 159 h 179"/>
                  <a:gd name="T28" fmla="*/ 145 w 145"/>
                  <a:gd name="T29" fmla="*/ 175 h 179"/>
                  <a:gd name="T30" fmla="*/ 145 w 145"/>
                  <a:gd name="T31" fmla="*/ 22 h 179"/>
                  <a:gd name="T32" fmla="*/ 72 w 145"/>
                  <a:gd name="T33" fmla="*/ 1 h 179"/>
                  <a:gd name="T34" fmla="*/ 0 w 145"/>
                  <a:gd name="T35" fmla="*/ 22 h 179"/>
                  <a:gd name="T36" fmla="*/ 0 w 145"/>
                  <a:gd name="T37" fmla="*/ 179 h 179"/>
                  <a:gd name="T38" fmla="*/ 2 w 145"/>
                  <a:gd name="T39" fmla="*/ 177 h 179"/>
                  <a:gd name="T40" fmla="*/ 6 w 145"/>
                  <a:gd name="T41" fmla="*/ 175 h 179"/>
                  <a:gd name="T42" fmla="*/ 37 w 145"/>
                  <a:gd name="T43" fmla="*/ 45 h 179"/>
                  <a:gd name="T44" fmla="*/ 123 w 145"/>
                  <a:gd name="T45" fmla="*/ 45 h 179"/>
                  <a:gd name="T46" fmla="*/ 125 w 145"/>
                  <a:gd name="T47" fmla="*/ 47 h 179"/>
                  <a:gd name="T48" fmla="*/ 123 w 145"/>
                  <a:gd name="T49" fmla="*/ 49 h 179"/>
                  <a:gd name="T50" fmla="*/ 37 w 145"/>
                  <a:gd name="T51" fmla="*/ 49 h 179"/>
                  <a:gd name="T52" fmla="*/ 35 w 145"/>
                  <a:gd name="T53" fmla="*/ 47 h 179"/>
                  <a:gd name="T54" fmla="*/ 37 w 145"/>
                  <a:gd name="T55" fmla="*/ 45 h 179"/>
                  <a:gd name="T56" fmla="*/ 37 w 145"/>
                  <a:gd name="T57" fmla="*/ 60 h 179"/>
                  <a:gd name="T58" fmla="*/ 123 w 145"/>
                  <a:gd name="T59" fmla="*/ 60 h 179"/>
                  <a:gd name="T60" fmla="*/ 125 w 145"/>
                  <a:gd name="T61" fmla="*/ 62 h 179"/>
                  <a:gd name="T62" fmla="*/ 123 w 145"/>
                  <a:gd name="T63" fmla="*/ 64 h 179"/>
                  <a:gd name="T64" fmla="*/ 37 w 145"/>
                  <a:gd name="T65" fmla="*/ 64 h 179"/>
                  <a:gd name="T66" fmla="*/ 35 w 145"/>
                  <a:gd name="T67" fmla="*/ 62 h 179"/>
                  <a:gd name="T68" fmla="*/ 37 w 145"/>
                  <a:gd name="T69" fmla="*/ 60 h 179"/>
                  <a:gd name="T70" fmla="*/ 37 w 145"/>
                  <a:gd name="T71" fmla="*/ 75 h 179"/>
                  <a:gd name="T72" fmla="*/ 123 w 145"/>
                  <a:gd name="T73" fmla="*/ 75 h 179"/>
                  <a:gd name="T74" fmla="*/ 125 w 145"/>
                  <a:gd name="T75" fmla="*/ 77 h 179"/>
                  <a:gd name="T76" fmla="*/ 123 w 145"/>
                  <a:gd name="T77" fmla="*/ 79 h 179"/>
                  <a:gd name="T78" fmla="*/ 37 w 145"/>
                  <a:gd name="T79" fmla="*/ 79 h 179"/>
                  <a:gd name="T80" fmla="*/ 35 w 145"/>
                  <a:gd name="T81" fmla="*/ 77 h 179"/>
                  <a:gd name="T82" fmla="*/ 37 w 145"/>
                  <a:gd name="T83" fmla="*/ 75 h 179"/>
                  <a:gd name="T84" fmla="*/ 37 w 145"/>
                  <a:gd name="T85" fmla="*/ 90 h 179"/>
                  <a:gd name="T86" fmla="*/ 123 w 145"/>
                  <a:gd name="T87" fmla="*/ 90 h 179"/>
                  <a:gd name="T88" fmla="*/ 125 w 145"/>
                  <a:gd name="T89" fmla="*/ 92 h 179"/>
                  <a:gd name="T90" fmla="*/ 123 w 145"/>
                  <a:gd name="T91" fmla="*/ 94 h 179"/>
                  <a:gd name="T92" fmla="*/ 37 w 145"/>
                  <a:gd name="T93" fmla="*/ 94 h 179"/>
                  <a:gd name="T94" fmla="*/ 35 w 145"/>
                  <a:gd name="T95" fmla="*/ 92 h 179"/>
                  <a:gd name="T96" fmla="*/ 37 w 145"/>
                  <a:gd name="T97" fmla="*/ 90 h 179"/>
                  <a:gd name="T98" fmla="*/ 37 w 145"/>
                  <a:gd name="T99" fmla="*/ 106 h 179"/>
                  <a:gd name="T100" fmla="*/ 123 w 145"/>
                  <a:gd name="T101" fmla="*/ 106 h 179"/>
                  <a:gd name="T102" fmla="*/ 125 w 145"/>
                  <a:gd name="T103" fmla="*/ 108 h 179"/>
                  <a:gd name="T104" fmla="*/ 123 w 145"/>
                  <a:gd name="T105" fmla="*/ 110 h 179"/>
                  <a:gd name="T106" fmla="*/ 37 w 145"/>
                  <a:gd name="T107" fmla="*/ 110 h 179"/>
                  <a:gd name="T108" fmla="*/ 35 w 145"/>
                  <a:gd name="T109" fmla="*/ 108 h 179"/>
                  <a:gd name="T110" fmla="*/ 37 w 145"/>
                  <a:gd name="T111" fmla="*/ 106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45" h="179">
                    <a:moveTo>
                      <a:pt x="6" y="175"/>
                    </a:moveTo>
                    <a:cubicBezTo>
                      <a:pt x="7" y="175"/>
                      <a:pt x="9" y="174"/>
                      <a:pt x="10" y="173"/>
                    </a:cubicBezTo>
                    <a:cubicBezTo>
                      <a:pt x="12" y="172"/>
                      <a:pt x="13" y="172"/>
                      <a:pt x="14" y="171"/>
                    </a:cubicBezTo>
                    <a:cubicBezTo>
                      <a:pt x="15" y="170"/>
                      <a:pt x="17" y="170"/>
                      <a:pt x="19" y="169"/>
                    </a:cubicBezTo>
                    <a:cubicBezTo>
                      <a:pt x="21" y="168"/>
                      <a:pt x="22" y="168"/>
                      <a:pt x="23" y="167"/>
                    </a:cubicBezTo>
                    <a:cubicBezTo>
                      <a:pt x="24" y="167"/>
                      <a:pt x="26" y="166"/>
                      <a:pt x="28" y="165"/>
                    </a:cubicBezTo>
                    <a:cubicBezTo>
                      <a:pt x="30" y="165"/>
                      <a:pt x="31" y="165"/>
                      <a:pt x="32" y="164"/>
                    </a:cubicBezTo>
                    <a:cubicBezTo>
                      <a:pt x="33" y="164"/>
                      <a:pt x="36" y="163"/>
                      <a:pt x="38" y="163"/>
                    </a:cubicBezTo>
                    <a:cubicBezTo>
                      <a:pt x="40" y="162"/>
                      <a:pt x="40" y="162"/>
                      <a:pt x="42" y="162"/>
                    </a:cubicBezTo>
                    <a:cubicBezTo>
                      <a:pt x="43" y="161"/>
                      <a:pt x="46" y="161"/>
                      <a:pt x="48" y="161"/>
                    </a:cubicBezTo>
                    <a:cubicBezTo>
                      <a:pt x="49" y="160"/>
                      <a:pt x="50" y="160"/>
                      <a:pt x="52" y="160"/>
                    </a:cubicBezTo>
                    <a:cubicBezTo>
                      <a:pt x="54" y="160"/>
                      <a:pt x="56" y="159"/>
                      <a:pt x="58" y="159"/>
                    </a:cubicBezTo>
                    <a:cubicBezTo>
                      <a:pt x="62" y="159"/>
                      <a:pt x="62" y="159"/>
                      <a:pt x="62" y="159"/>
                    </a:cubicBezTo>
                    <a:cubicBezTo>
                      <a:pt x="65" y="159"/>
                      <a:pt x="69" y="159"/>
                      <a:pt x="72" y="159"/>
                    </a:cubicBezTo>
                    <a:cubicBezTo>
                      <a:pt x="104" y="159"/>
                      <a:pt x="128" y="164"/>
                      <a:pt x="145" y="175"/>
                    </a:cubicBezTo>
                    <a:cubicBezTo>
                      <a:pt x="145" y="22"/>
                      <a:pt x="145" y="22"/>
                      <a:pt x="145" y="22"/>
                    </a:cubicBezTo>
                    <a:cubicBezTo>
                      <a:pt x="124" y="8"/>
                      <a:pt x="98" y="0"/>
                      <a:pt x="72" y="1"/>
                    </a:cubicBezTo>
                    <a:cubicBezTo>
                      <a:pt x="47" y="0"/>
                      <a:pt x="21" y="8"/>
                      <a:pt x="0" y="22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1" y="178"/>
                      <a:pt x="2" y="178"/>
                      <a:pt x="2" y="177"/>
                    </a:cubicBezTo>
                    <a:cubicBezTo>
                      <a:pt x="3" y="177"/>
                      <a:pt x="5" y="176"/>
                      <a:pt x="6" y="175"/>
                    </a:cubicBezTo>
                    <a:close/>
                    <a:moveTo>
                      <a:pt x="37" y="45"/>
                    </a:moveTo>
                    <a:cubicBezTo>
                      <a:pt x="123" y="45"/>
                      <a:pt x="123" y="45"/>
                      <a:pt x="123" y="45"/>
                    </a:cubicBezTo>
                    <a:cubicBezTo>
                      <a:pt x="124" y="45"/>
                      <a:pt x="125" y="46"/>
                      <a:pt x="125" y="47"/>
                    </a:cubicBezTo>
                    <a:cubicBezTo>
                      <a:pt x="125" y="48"/>
                      <a:pt x="124" y="49"/>
                      <a:pt x="123" y="49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6" y="49"/>
                      <a:pt x="35" y="48"/>
                      <a:pt x="35" y="47"/>
                    </a:cubicBezTo>
                    <a:cubicBezTo>
                      <a:pt x="35" y="46"/>
                      <a:pt x="36" y="45"/>
                      <a:pt x="37" y="45"/>
                    </a:cubicBezTo>
                    <a:close/>
                    <a:moveTo>
                      <a:pt x="37" y="60"/>
                    </a:moveTo>
                    <a:cubicBezTo>
                      <a:pt x="123" y="60"/>
                      <a:pt x="123" y="60"/>
                      <a:pt x="123" y="60"/>
                    </a:cubicBezTo>
                    <a:cubicBezTo>
                      <a:pt x="124" y="60"/>
                      <a:pt x="125" y="61"/>
                      <a:pt x="125" y="62"/>
                    </a:cubicBezTo>
                    <a:cubicBezTo>
                      <a:pt x="125" y="63"/>
                      <a:pt x="124" y="64"/>
                      <a:pt x="123" y="64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36" y="64"/>
                      <a:pt x="35" y="63"/>
                      <a:pt x="35" y="62"/>
                    </a:cubicBezTo>
                    <a:cubicBezTo>
                      <a:pt x="35" y="61"/>
                      <a:pt x="36" y="60"/>
                      <a:pt x="37" y="60"/>
                    </a:cubicBezTo>
                    <a:close/>
                    <a:moveTo>
                      <a:pt x="37" y="75"/>
                    </a:moveTo>
                    <a:cubicBezTo>
                      <a:pt x="123" y="75"/>
                      <a:pt x="123" y="75"/>
                      <a:pt x="123" y="75"/>
                    </a:cubicBezTo>
                    <a:cubicBezTo>
                      <a:pt x="124" y="75"/>
                      <a:pt x="125" y="76"/>
                      <a:pt x="125" y="77"/>
                    </a:cubicBezTo>
                    <a:cubicBezTo>
                      <a:pt x="125" y="78"/>
                      <a:pt x="124" y="79"/>
                      <a:pt x="123" y="79"/>
                    </a:cubicBezTo>
                    <a:cubicBezTo>
                      <a:pt x="37" y="79"/>
                      <a:pt x="37" y="79"/>
                      <a:pt x="37" y="79"/>
                    </a:cubicBezTo>
                    <a:cubicBezTo>
                      <a:pt x="36" y="79"/>
                      <a:pt x="35" y="78"/>
                      <a:pt x="35" y="77"/>
                    </a:cubicBezTo>
                    <a:cubicBezTo>
                      <a:pt x="35" y="76"/>
                      <a:pt x="36" y="75"/>
                      <a:pt x="37" y="75"/>
                    </a:cubicBezTo>
                    <a:close/>
                    <a:moveTo>
                      <a:pt x="37" y="90"/>
                    </a:moveTo>
                    <a:cubicBezTo>
                      <a:pt x="123" y="90"/>
                      <a:pt x="123" y="90"/>
                      <a:pt x="123" y="90"/>
                    </a:cubicBezTo>
                    <a:cubicBezTo>
                      <a:pt x="124" y="90"/>
                      <a:pt x="125" y="91"/>
                      <a:pt x="125" y="92"/>
                    </a:cubicBezTo>
                    <a:cubicBezTo>
                      <a:pt x="125" y="94"/>
                      <a:pt x="124" y="94"/>
                      <a:pt x="123" y="94"/>
                    </a:cubicBezTo>
                    <a:cubicBezTo>
                      <a:pt x="37" y="94"/>
                      <a:pt x="37" y="94"/>
                      <a:pt x="37" y="94"/>
                    </a:cubicBezTo>
                    <a:cubicBezTo>
                      <a:pt x="36" y="94"/>
                      <a:pt x="35" y="94"/>
                      <a:pt x="35" y="92"/>
                    </a:cubicBezTo>
                    <a:cubicBezTo>
                      <a:pt x="35" y="91"/>
                      <a:pt x="36" y="90"/>
                      <a:pt x="37" y="90"/>
                    </a:cubicBezTo>
                    <a:close/>
                    <a:moveTo>
                      <a:pt x="37" y="106"/>
                    </a:moveTo>
                    <a:cubicBezTo>
                      <a:pt x="123" y="106"/>
                      <a:pt x="123" y="106"/>
                      <a:pt x="123" y="106"/>
                    </a:cubicBezTo>
                    <a:cubicBezTo>
                      <a:pt x="124" y="106"/>
                      <a:pt x="125" y="106"/>
                      <a:pt x="125" y="108"/>
                    </a:cubicBezTo>
                    <a:cubicBezTo>
                      <a:pt x="125" y="109"/>
                      <a:pt x="124" y="110"/>
                      <a:pt x="123" y="110"/>
                    </a:cubicBezTo>
                    <a:cubicBezTo>
                      <a:pt x="37" y="110"/>
                      <a:pt x="37" y="110"/>
                      <a:pt x="37" y="110"/>
                    </a:cubicBezTo>
                    <a:cubicBezTo>
                      <a:pt x="36" y="110"/>
                      <a:pt x="35" y="109"/>
                      <a:pt x="35" y="108"/>
                    </a:cubicBezTo>
                    <a:cubicBezTo>
                      <a:pt x="35" y="106"/>
                      <a:pt x="36" y="106"/>
                      <a:pt x="37" y="10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1473">
                <a:extLst>
                  <a:ext uri="{FF2B5EF4-FFF2-40B4-BE49-F238E27FC236}">
                    <a16:creationId xmlns="" xmlns:a16="http://schemas.microsoft.com/office/drawing/2014/main" id="{AD774413-CAEB-4B38-8EC1-F76D58EF31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4389" y="3235988"/>
                <a:ext cx="62841" cy="134660"/>
              </a:xfrm>
              <a:custGeom>
                <a:avLst/>
                <a:gdLst>
                  <a:gd name="T0" fmla="*/ 0 w 7"/>
                  <a:gd name="T1" fmla="*/ 9 h 15"/>
                  <a:gd name="T2" fmla="*/ 7 w 7"/>
                  <a:gd name="T3" fmla="*/ 15 h 15"/>
                  <a:gd name="T4" fmla="*/ 4 w 7"/>
                  <a:gd name="T5" fmla="*/ 0 h 15"/>
                  <a:gd name="T6" fmla="*/ 0 w 7"/>
                  <a:gd name="T7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5">
                    <a:moveTo>
                      <a:pt x="0" y="9"/>
                    </a:moveTo>
                    <a:cubicBezTo>
                      <a:pt x="1" y="10"/>
                      <a:pt x="3" y="13"/>
                      <a:pt x="7" y="15"/>
                    </a:cubicBezTo>
                    <a:cubicBezTo>
                      <a:pt x="5" y="10"/>
                      <a:pt x="4" y="5"/>
                      <a:pt x="4" y="0"/>
                    </a:cubicBezTo>
                    <a:cubicBezTo>
                      <a:pt x="1" y="2"/>
                      <a:pt x="0" y="5"/>
                      <a:pt x="0" y="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1474">
                <a:extLst>
                  <a:ext uri="{FF2B5EF4-FFF2-40B4-BE49-F238E27FC236}">
                    <a16:creationId xmlns="" xmlns:a16="http://schemas.microsoft.com/office/drawing/2014/main" id="{F8786250-51FB-4987-BAB6-E622433430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6099" y="2849964"/>
                <a:ext cx="1485745" cy="1503699"/>
              </a:xfrm>
              <a:custGeom>
                <a:avLst/>
                <a:gdLst>
                  <a:gd name="T0" fmla="*/ 164 w 164"/>
                  <a:gd name="T1" fmla="*/ 165 h 165"/>
                  <a:gd name="T2" fmla="*/ 164 w 164"/>
                  <a:gd name="T3" fmla="*/ 8 h 165"/>
                  <a:gd name="T4" fmla="*/ 149 w 164"/>
                  <a:gd name="T5" fmla="*/ 0 h 165"/>
                  <a:gd name="T6" fmla="*/ 149 w 164"/>
                  <a:gd name="T7" fmla="*/ 144 h 165"/>
                  <a:gd name="T8" fmla="*/ 147 w 164"/>
                  <a:gd name="T9" fmla="*/ 146 h 165"/>
                  <a:gd name="T10" fmla="*/ 146 w 164"/>
                  <a:gd name="T11" fmla="*/ 146 h 165"/>
                  <a:gd name="T12" fmla="*/ 72 w 164"/>
                  <a:gd name="T13" fmla="*/ 123 h 165"/>
                  <a:gd name="T14" fmla="*/ 62 w 164"/>
                  <a:gd name="T15" fmla="*/ 124 h 165"/>
                  <a:gd name="T16" fmla="*/ 58 w 164"/>
                  <a:gd name="T17" fmla="*/ 124 h 165"/>
                  <a:gd name="T18" fmla="*/ 52 w 164"/>
                  <a:gd name="T19" fmla="*/ 125 h 165"/>
                  <a:gd name="T20" fmla="*/ 48 w 164"/>
                  <a:gd name="T21" fmla="*/ 126 h 165"/>
                  <a:gd name="T22" fmla="*/ 42 w 164"/>
                  <a:gd name="T23" fmla="*/ 127 h 165"/>
                  <a:gd name="T24" fmla="*/ 38 w 164"/>
                  <a:gd name="T25" fmla="*/ 128 h 165"/>
                  <a:gd name="T26" fmla="*/ 33 w 164"/>
                  <a:gd name="T27" fmla="*/ 129 h 165"/>
                  <a:gd name="T28" fmla="*/ 29 w 164"/>
                  <a:gd name="T29" fmla="*/ 130 h 165"/>
                  <a:gd name="T30" fmla="*/ 24 w 164"/>
                  <a:gd name="T31" fmla="*/ 132 h 165"/>
                  <a:gd name="T32" fmla="*/ 20 w 164"/>
                  <a:gd name="T33" fmla="*/ 134 h 165"/>
                  <a:gd name="T34" fmla="*/ 15 w 164"/>
                  <a:gd name="T35" fmla="*/ 136 h 165"/>
                  <a:gd name="T36" fmla="*/ 11 w 164"/>
                  <a:gd name="T37" fmla="*/ 138 h 165"/>
                  <a:gd name="T38" fmla="*/ 7 w 164"/>
                  <a:gd name="T39" fmla="*/ 140 h 165"/>
                  <a:gd name="T40" fmla="*/ 4 w 164"/>
                  <a:gd name="T41" fmla="*/ 143 h 165"/>
                  <a:gd name="T42" fmla="*/ 0 w 164"/>
                  <a:gd name="T43" fmla="*/ 145 h 165"/>
                  <a:gd name="T44" fmla="*/ 0 w 164"/>
                  <a:gd name="T45" fmla="*/ 165 h 165"/>
                  <a:gd name="T46" fmla="*/ 82 w 164"/>
                  <a:gd name="T47" fmla="*/ 144 h 165"/>
                  <a:gd name="T48" fmla="*/ 164 w 164"/>
                  <a:gd name="T49" fmla="*/ 16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4" h="165">
                    <a:moveTo>
                      <a:pt x="164" y="165"/>
                    </a:moveTo>
                    <a:cubicBezTo>
                      <a:pt x="164" y="8"/>
                      <a:pt x="164" y="8"/>
                      <a:pt x="164" y="8"/>
                    </a:cubicBezTo>
                    <a:cubicBezTo>
                      <a:pt x="159" y="5"/>
                      <a:pt x="154" y="2"/>
                      <a:pt x="149" y="0"/>
                    </a:cubicBezTo>
                    <a:cubicBezTo>
                      <a:pt x="149" y="144"/>
                      <a:pt x="149" y="144"/>
                      <a:pt x="149" y="144"/>
                    </a:cubicBezTo>
                    <a:cubicBezTo>
                      <a:pt x="149" y="145"/>
                      <a:pt x="148" y="146"/>
                      <a:pt x="147" y="146"/>
                    </a:cubicBezTo>
                    <a:cubicBezTo>
                      <a:pt x="146" y="146"/>
                      <a:pt x="146" y="146"/>
                      <a:pt x="146" y="146"/>
                    </a:cubicBezTo>
                    <a:cubicBezTo>
                      <a:pt x="124" y="131"/>
                      <a:pt x="98" y="123"/>
                      <a:pt x="72" y="123"/>
                    </a:cubicBezTo>
                    <a:cubicBezTo>
                      <a:pt x="69" y="123"/>
                      <a:pt x="65" y="124"/>
                      <a:pt x="62" y="124"/>
                    </a:cubicBezTo>
                    <a:cubicBezTo>
                      <a:pt x="61" y="124"/>
                      <a:pt x="60" y="124"/>
                      <a:pt x="58" y="124"/>
                    </a:cubicBezTo>
                    <a:cubicBezTo>
                      <a:pt x="56" y="124"/>
                      <a:pt x="54" y="125"/>
                      <a:pt x="52" y="125"/>
                    </a:cubicBezTo>
                    <a:cubicBezTo>
                      <a:pt x="51" y="125"/>
                      <a:pt x="49" y="125"/>
                      <a:pt x="48" y="126"/>
                    </a:cubicBezTo>
                    <a:cubicBezTo>
                      <a:pt x="47" y="126"/>
                      <a:pt x="44" y="126"/>
                      <a:pt x="42" y="127"/>
                    </a:cubicBezTo>
                    <a:cubicBezTo>
                      <a:pt x="40" y="127"/>
                      <a:pt x="39" y="127"/>
                      <a:pt x="38" y="128"/>
                    </a:cubicBezTo>
                    <a:cubicBezTo>
                      <a:pt x="37" y="128"/>
                      <a:pt x="35" y="129"/>
                      <a:pt x="33" y="129"/>
                    </a:cubicBezTo>
                    <a:cubicBezTo>
                      <a:pt x="31" y="130"/>
                      <a:pt x="30" y="130"/>
                      <a:pt x="29" y="130"/>
                    </a:cubicBezTo>
                    <a:cubicBezTo>
                      <a:pt x="28" y="131"/>
                      <a:pt x="26" y="132"/>
                      <a:pt x="24" y="132"/>
                    </a:cubicBezTo>
                    <a:cubicBezTo>
                      <a:pt x="22" y="133"/>
                      <a:pt x="21" y="133"/>
                      <a:pt x="20" y="134"/>
                    </a:cubicBezTo>
                    <a:cubicBezTo>
                      <a:pt x="19" y="134"/>
                      <a:pt x="17" y="135"/>
                      <a:pt x="15" y="136"/>
                    </a:cubicBezTo>
                    <a:cubicBezTo>
                      <a:pt x="14" y="137"/>
                      <a:pt x="13" y="137"/>
                      <a:pt x="11" y="138"/>
                    </a:cubicBezTo>
                    <a:cubicBezTo>
                      <a:pt x="10" y="139"/>
                      <a:pt x="8" y="139"/>
                      <a:pt x="7" y="140"/>
                    </a:cubicBezTo>
                    <a:cubicBezTo>
                      <a:pt x="6" y="141"/>
                      <a:pt x="5" y="142"/>
                      <a:pt x="4" y="143"/>
                    </a:cubicBezTo>
                    <a:cubicBezTo>
                      <a:pt x="2" y="143"/>
                      <a:pt x="1" y="144"/>
                      <a:pt x="0" y="145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25" y="150"/>
                      <a:pt x="53" y="143"/>
                      <a:pt x="82" y="144"/>
                    </a:cubicBezTo>
                    <a:cubicBezTo>
                      <a:pt x="111" y="143"/>
                      <a:pt x="139" y="150"/>
                      <a:pt x="164" y="165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1475">
                <a:extLst>
                  <a:ext uri="{FF2B5EF4-FFF2-40B4-BE49-F238E27FC236}">
                    <a16:creationId xmlns="" xmlns:a16="http://schemas.microsoft.com/office/drawing/2014/main" id="{0056B072-52CB-4420-B327-8A2C0EC14F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5984" y="3007067"/>
                <a:ext cx="62841" cy="134660"/>
              </a:xfrm>
              <a:custGeom>
                <a:avLst/>
                <a:gdLst>
                  <a:gd name="T0" fmla="*/ 7 w 7"/>
                  <a:gd name="T1" fmla="*/ 6 h 15"/>
                  <a:gd name="T2" fmla="*/ 0 w 7"/>
                  <a:gd name="T3" fmla="*/ 0 h 15"/>
                  <a:gd name="T4" fmla="*/ 4 w 7"/>
                  <a:gd name="T5" fmla="*/ 15 h 15"/>
                  <a:gd name="T6" fmla="*/ 7 w 7"/>
                  <a:gd name="T7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5">
                    <a:moveTo>
                      <a:pt x="7" y="6"/>
                    </a:moveTo>
                    <a:cubicBezTo>
                      <a:pt x="7" y="4"/>
                      <a:pt x="4" y="2"/>
                      <a:pt x="0" y="0"/>
                    </a:cubicBezTo>
                    <a:cubicBezTo>
                      <a:pt x="2" y="5"/>
                      <a:pt x="3" y="10"/>
                      <a:pt x="4" y="15"/>
                    </a:cubicBezTo>
                    <a:cubicBezTo>
                      <a:pt x="6" y="13"/>
                      <a:pt x="7" y="10"/>
                      <a:pt x="7" y="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476">
                <a:extLst>
                  <a:ext uri="{FF2B5EF4-FFF2-40B4-BE49-F238E27FC236}">
                    <a16:creationId xmlns="" xmlns:a16="http://schemas.microsoft.com/office/drawing/2014/main" id="{7533B9CC-5F4C-4C40-A515-D5ABA27291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2571" y="2935248"/>
                <a:ext cx="1185005" cy="543127"/>
              </a:xfrm>
              <a:custGeom>
                <a:avLst/>
                <a:gdLst>
                  <a:gd name="T0" fmla="*/ 109 w 131"/>
                  <a:gd name="T1" fmla="*/ 0 h 60"/>
                  <a:gd name="T2" fmla="*/ 111 w 131"/>
                  <a:gd name="T3" fmla="*/ 3 h 60"/>
                  <a:gd name="T4" fmla="*/ 124 w 131"/>
                  <a:gd name="T5" fmla="*/ 13 h 60"/>
                  <a:gd name="T6" fmla="*/ 117 w 131"/>
                  <a:gd name="T7" fmla="*/ 29 h 60"/>
                  <a:gd name="T8" fmla="*/ 116 w 131"/>
                  <a:gd name="T9" fmla="*/ 30 h 60"/>
                  <a:gd name="T10" fmla="*/ 111 w 131"/>
                  <a:gd name="T11" fmla="*/ 33 h 60"/>
                  <a:gd name="T12" fmla="*/ 70 w 131"/>
                  <a:gd name="T13" fmla="*/ 52 h 60"/>
                  <a:gd name="T14" fmla="*/ 39 w 131"/>
                  <a:gd name="T15" fmla="*/ 56 h 60"/>
                  <a:gd name="T16" fmla="*/ 25 w 131"/>
                  <a:gd name="T17" fmla="*/ 55 h 60"/>
                  <a:gd name="T18" fmla="*/ 4 w 131"/>
                  <a:gd name="T19" fmla="*/ 43 h 60"/>
                  <a:gd name="T20" fmla="*/ 11 w 131"/>
                  <a:gd name="T21" fmla="*/ 27 h 60"/>
                  <a:gd name="T22" fmla="*/ 12 w 131"/>
                  <a:gd name="T23" fmla="*/ 23 h 60"/>
                  <a:gd name="T24" fmla="*/ 1 w 131"/>
                  <a:gd name="T25" fmla="*/ 43 h 60"/>
                  <a:gd name="T26" fmla="*/ 24 w 131"/>
                  <a:gd name="T27" fmla="*/ 57 h 60"/>
                  <a:gd name="T28" fmla="*/ 71 w 131"/>
                  <a:gd name="T29" fmla="*/ 55 h 60"/>
                  <a:gd name="T30" fmla="*/ 127 w 131"/>
                  <a:gd name="T31" fmla="*/ 13 h 60"/>
                  <a:gd name="T32" fmla="*/ 109 w 131"/>
                  <a:gd name="T3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1" h="60">
                    <a:moveTo>
                      <a:pt x="109" y="0"/>
                    </a:moveTo>
                    <a:cubicBezTo>
                      <a:pt x="110" y="1"/>
                      <a:pt x="110" y="2"/>
                      <a:pt x="111" y="3"/>
                    </a:cubicBezTo>
                    <a:cubicBezTo>
                      <a:pt x="118" y="5"/>
                      <a:pt x="123" y="9"/>
                      <a:pt x="124" y="13"/>
                    </a:cubicBezTo>
                    <a:cubicBezTo>
                      <a:pt x="125" y="18"/>
                      <a:pt x="123" y="23"/>
                      <a:pt x="117" y="29"/>
                    </a:cubicBezTo>
                    <a:cubicBezTo>
                      <a:pt x="117" y="29"/>
                      <a:pt x="116" y="30"/>
                      <a:pt x="116" y="30"/>
                    </a:cubicBezTo>
                    <a:cubicBezTo>
                      <a:pt x="114" y="31"/>
                      <a:pt x="113" y="32"/>
                      <a:pt x="111" y="33"/>
                    </a:cubicBezTo>
                    <a:cubicBezTo>
                      <a:pt x="99" y="42"/>
                      <a:pt x="85" y="48"/>
                      <a:pt x="70" y="52"/>
                    </a:cubicBezTo>
                    <a:cubicBezTo>
                      <a:pt x="60" y="54"/>
                      <a:pt x="49" y="55"/>
                      <a:pt x="39" y="56"/>
                    </a:cubicBezTo>
                    <a:cubicBezTo>
                      <a:pt x="34" y="56"/>
                      <a:pt x="30" y="55"/>
                      <a:pt x="25" y="55"/>
                    </a:cubicBezTo>
                    <a:cubicBezTo>
                      <a:pt x="13" y="53"/>
                      <a:pt x="6" y="48"/>
                      <a:pt x="4" y="43"/>
                    </a:cubicBezTo>
                    <a:cubicBezTo>
                      <a:pt x="3" y="38"/>
                      <a:pt x="6" y="33"/>
                      <a:pt x="11" y="27"/>
                    </a:cubicBezTo>
                    <a:cubicBezTo>
                      <a:pt x="11" y="26"/>
                      <a:pt x="11" y="24"/>
                      <a:pt x="12" y="23"/>
                    </a:cubicBezTo>
                    <a:cubicBezTo>
                      <a:pt x="4" y="30"/>
                      <a:pt x="0" y="37"/>
                      <a:pt x="1" y="43"/>
                    </a:cubicBezTo>
                    <a:cubicBezTo>
                      <a:pt x="3" y="50"/>
                      <a:pt x="11" y="55"/>
                      <a:pt x="24" y="57"/>
                    </a:cubicBezTo>
                    <a:cubicBezTo>
                      <a:pt x="39" y="60"/>
                      <a:pt x="55" y="59"/>
                      <a:pt x="71" y="55"/>
                    </a:cubicBezTo>
                    <a:cubicBezTo>
                      <a:pt x="105" y="46"/>
                      <a:pt x="131" y="27"/>
                      <a:pt x="127" y="13"/>
                    </a:cubicBezTo>
                    <a:cubicBezTo>
                      <a:pt x="126" y="7"/>
                      <a:pt x="119" y="3"/>
                      <a:pt x="109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1477">
                <a:extLst>
                  <a:ext uri="{FF2B5EF4-FFF2-40B4-BE49-F238E27FC236}">
                    <a16:creationId xmlns="" xmlns:a16="http://schemas.microsoft.com/office/drawing/2014/main" id="{7A6131D9-678C-44F9-8607-B5BD9248C4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591377" y="2495360"/>
                <a:ext cx="1324153" cy="1629381"/>
              </a:xfrm>
              <a:custGeom>
                <a:avLst/>
                <a:gdLst>
                  <a:gd name="T0" fmla="*/ 145 w 146"/>
                  <a:gd name="T1" fmla="*/ 22 h 179"/>
                  <a:gd name="T2" fmla="*/ 73 w 146"/>
                  <a:gd name="T3" fmla="*/ 1 h 179"/>
                  <a:gd name="T4" fmla="*/ 0 w 146"/>
                  <a:gd name="T5" fmla="*/ 22 h 179"/>
                  <a:gd name="T6" fmla="*/ 0 w 146"/>
                  <a:gd name="T7" fmla="*/ 175 h 179"/>
                  <a:gd name="T8" fmla="*/ 73 w 146"/>
                  <a:gd name="T9" fmla="*/ 158 h 179"/>
                  <a:gd name="T10" fmla="*/ 83 w 146"/>
                  <a:gd name="T11" fmla="*/ 159 h 179"/>
                  <a:gd name="T12" fmla="*/ 87 w 146"/>
                  <a:gd name="T13" fmla="*/ 159 h 179"/>
                  <a:gd name="T14" fmla="*/ 93 w 146"/>
                  <a:gd name="T15" fmla="*/ 160 h 179"/>
                  <a:gd name="T16" fmla="*/ 97 w 146"/>
                  <a:gd name="T17" fmla="*/ 161 h 179"/>
                  <a:gd name="T18" fmla="*/ 103 w 146"/>
                  <a:gd name="T19" fmla="*/ 162 h 179"/>
                  <a:gd name="T20" fmla="*/ 107 w 146"/>
                  <a:gd name="T21" fmla="*/ 163 h 179"/>
                  <a:gd name="T22" fmla="*/ 113 w 146"/>
                  <a:gd name="T23" fmla="*/ 164 h 179"/>
                  <a:gd name="T24" fmla="*/ 117 w 146"/>
                  <a:gd name="T25" fmla="*/ 165 h 179"/>
                  <a:gd name="T26" fmla="*/ 122 w 146"/>
                  <a:gd name="T27" fmla="*/ 167 h 179"/>
                  <a:gd name="T28" fmla="*/ 126 w 146"/>
                  <a:gd name="T29" fmla="*/ 169 h 179"/>
                  <a:gd name="T30" fmla="*/ 131 w 146"/>
                  <a:gd name="T31" fmla="*/ 171 h 179"/>
                  <a:gd name="T32" fmla="*/ 135 w 146"/>
                  <a:gd name="T33" fmla="*/ 173 h 179"/>
                  <a:gd name="T34" fmla="*/ 139 w 146"/>
                  <a:gd name="T35" fmla="*/ 175 h 179"/>
                  <a:gd name="T36" fmla="*/ 143 w 146"/>
                  <a:gd name="T37" fmla="*/ 178 h 179"/>
                  <a:gd name="T38" fmla="*/ 145 w 146"/>
                  <a:gd name="T39" fmla="*/ 179 h 179"/>
                  <a:gd name="T40" fmla="*/ 145 w 146"/>
                  <a:gd name="T41" fmla="*/ 22 h 179"/>
                  <a:gd name="T42" fmla="*/ 129 w 146"/>
                  <a:gd name="T43" fmla="*/ 87 h 179"/>
                  <a:gd name="T44" fmla="*/ 66 w 146"/>
                  <a:gd name="T45" fmla="*/ 128 h 179"/>
                  <a:gd name="T46" fmla="*/ 36 w 146"/>
                  <a:gd name="T47" fmla="*/ 109 h 179"/>
                  <a:gd name="T48" fmla="*/ 36 w 146"/>
                  <a:gd name="T49" fmla="*/ 109 h 179"/>
                  <a:gd name="T50" fmla="*/ 36 w 146"/>
                  <a:gd name="T51" fmla="*/ 109 h 179"/>
                  <a:gd name="T52" fmla="*/ 11 w 146"/>
                  <a:gd name="T53" fmla="*/ 92 h 179"/>
                  <a:gd name="T54" fmla="*/ 25 w 146"/>
                  <a:gd name="T55" fmla="*/ 65 h 179"/>
                  <a:gd name="T56" fmla="*/ 25 w 146"/>
                  <a:gd name="T57" fmla="*/ 65 h 179"/>
                  <a:gd name="T58" fmla="*/ 88 w 146"/>
                  <a:gd name="T59" fmla="*/ 24 h 179"/>
                  <a:gd name="T60" fmla="*/ 118 w 146"/>
                  <a:gd name="T61" fmla="*/ 42 h 179"/>
                  <a:gd name="T62" fmla="*/ 118 w 146"/>
                  <a:gd name="T63" fmla="*/ 43 h 179"/>
                  <a:gd name="T64" fmla="*/ 144 w 146"/>
                  <a:gd name="T65" fmla="*/ 60 h 179"/>
                  <a:gd name="T66" fmla="*/ 129 w 146"/>
                  <a:gd name="T67" fmla="*/ 87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6" h="179">
                    <a:moveTo>
                      <a:pt x="145" y="22"/>
                    </a:moveTo>
                    <a:cubicBezTo>
                      <a:pt x="124" y="8"/>
                      <a:pt x="99" y="0"/>
                      <a:pt x="73" y="1"/>
                    </a:cubicBezTo>
                    <a:cubicBezTo>
                      <a:pt x="47" y="0"/>
                      <a:pt x="22" y="8"/>
                      <a:pt x="0" y="22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17" y="164"/>
                      <a:pt x="41" y="158"/>
                      <a:pt x="73" y="158"/>
                    </a:cubicBezTo>
                    <a:cubicBezTo>
                      <a:pt x="76" y="158"/>
                      <a:pt x="80" y="158"/>
                      <a:pt x="83" y="159"/>
                    </a:cubicBezTo>
                    <a:cubicBezTo>
                      <a:pt x="87" y="159"/>
                      <a:pt x="87" y="159"/>
                      <a:pt x="87" y="159"/>
                    </a:cubicBezTo>
                    <a:cubicBezTo>
                      <a:pt x="89" y="159"/>
                      <a:pt x="91" y="160"/>
                      <a:pt x="93" y="160"/>
                    </a:cubicBezTo>
                    <a:cubicBezTo>
                      <a:pt x="95" y="160"/>
                      <a:pt x="96" y="160"/>
                      <a:pt x="97" y="161"/>
                    </a:cubicBezTo>
                    <a:cubicBezTo>
                      <a:pt x="99" y="161"/>
                      <a:pt x="101" y="161"/>
                      <a:pt x="103" y="162"/>
                    </a:cubicBezTo>
                    <a:cubicBezTo>
                      <a:pt x="105" y="162"/>
                      <a:pt x="106" y="162"/>
                      <a:pt x="107" y="163"/>
                    </a:cubicBezTo>
                    <a:cubicBezTo>
                      <a:pt x="109" y="163"/>
                      <a:pt x="111" y="164"/>
                      <a:pt x="113" y="164"/>
                    </a:cubicBezTo>
                    <a:cubicBezTo>
                      <a:pt x="115" y="165"/>
                      <a:pt x="116" y="165"/>
                      <a:pt x="117" y="165"/>
                    </a:cubicBezTo>
                    <a:cubicBezTo>
                      <a:pt x="118" y="166"/>
                      <a:pt x="120" y="167"/>
                      <a:pt x="122" y="167"/>
                    </a:cubicBezTo>
                    <a:cubicBezTo>
                      <a:pt x="124" y="168"/>
                      <a:pt x="125" y="168"/>
                      <a:pt x="126" y="169"/>
                    </a:cubicBezTo>
                    <a:cubicBezTo>
                      <a:pt x="127" y="169"/>
                      <a:pt x="129" y="170"/>
                      <a:pt x="131" y="171"/>
                    </a:cubicBezTo>
                    <a:cubicBezTo>
                      <a:pt x="132" y="172"/>
                      <a:pt x="133" y="172"/>
                      <a:pt x="135" y="173"/>
                    </a:cubicBezTo>
                    <a:cubicBezTo>
                      <a:pt x="136" y="174"/>
                      <a:pt x="138" y="175"/>
                      <a:pt x="139" y="175"/>
                    </a:cubicBezTo>
                    <a:cubicBezTo>
                      <a:pt x="141" y="176"/>
                      <a:pt x="142" y="177"/>
                      <a:pt x="143" y="178"/>
                    </a:cubicBezTo>
                    <a:cubicBezTo>
                      <a:pt x="144" y="178"/>
                      <a:pt x="144" y="179"/>
                      <a:pt x="145" y="179"/>
                    </a:cubicBezTo>
                    <a:lnTo>
                      <a:pt x="145" y="22"/>
                    </a:lnTo>
                    <a:close/>
                    <a:moveTo>
                      <a:pt x="129" y="87"/>
                    </a:moveTo>
                    <a:cubicBezTo>
                      <a:pt x="123" y="115"/>
                      <a:pt x="95" y="134"/>
                      <a:pt x="66" y="128"/>
                    </a:cubicBezTo>
                    <a:cubicBezTo>
                      <a:pt x="55" y="125"/>
                      <a:pt x="44" y="119"/>
                      <a:pt x="36" y="109"/>
                    </a:cubicBezTo>
                    <a:cubicBezTo>
                      <a:pt x="36" y="109"/>
                      <a:pt x="36" y="109"/>
                      <a:pt x="36" y="109"/>
                    </a:cubicBezTo>
                    <a:cubicBezTo>
                      <a:pt x="36" y="109"/>
                      <a:pt x="36" y="109"/>
                      <a:pt x="36" y="109"/>
                    </a:cubicBezTo>
                    <a:cubicBezTo>
                      <a:pt x="22" y="107"/>
                      <a:pt x="13" y="101"/>
                      <a:pt x="11" y="92"/>
                    </a:cubicBezTo>
                    <a:cubicBezTo>
                      <a:pt x="8" y="84"/>
                      <a:pt x="14" y="74"/>
                      <a:pt x="25" y="65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31" y="37"/>
                      <a:pt x="59" y="18"/>
                      <a:pt x="88" y="24"/>
                    </a:cubicBezTo>
                    <a:cubicBezTo>
                      <a:pt x="100" y="27"/>
                      <a:pt x="110" y="33"/>
                      <a:pt x="118" y="42"/>
                    </a:cubicBezTo>
                    <a:cubicBezTo>
                      <a:pt x="118" y="43"/>
                      <a:pt x="118" y="43"/>
                      <a:pt x="118" y="43"/>
                    </a:cubicBezTo>
                    <a:cubicBezTo>
                      <a:pt x="133" y="46"/>
                      <a:pt x="142" y="52"/>
                      <a:pt x="144" y="60"/>
                    </a:cubicBezTo>
                    <a:cubicBezTo>
                      <a:pt x="146" y="68"/>
                      <a:pt x="140" y="78"/>
                      <a:pt x="129" y="87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1478">
                <a:extLst>
                  <a:ext uri="{FF2B5EF4-FFF2-40B4-BE49-F238E27FC236}">
                    <a16:creationId xmlns="" xmlns:a16="http://schemas.microsoft.com/office/drawing/2014/main" id="{165CB78F-08AB-4549-9EA5-60C22D539A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2913" y="3316784"/>
                <a:ext cx="740628" cy="363581"/>
              </a:xfrm>
              <a:custGeom>
                <a:avLst/>
                <a:gdLst>
                  <a:gd name="T0" fmla="*/ 10 w 82"/>
                  <a:gd name="T1" fmla="*/ 20 h 40"/>
                  <a:gd name="T2" fmla="*/ 0 w 82"/>
                  <a:gd name="T3" fmla="*/ 20 h 40"/>
                  <a:gd name="T4" fmla="*/ 69 w 82"/>
                  <a:gd name="T5" fmla="*/ 21 h 40"/>
                  <a:gd name="T6" fmla="*/ 82 w 82"/>
                  <a:gd name="T7" fmla="*/ 0 h 40"/>
                  <a:gd name="T8" fmla="*/ 43 w 82"/>
                  <a:gd name="T9" fmla="*/ 16 h 40"/>
                  <a:gd name="T10" fmla="*/ 10 w 82"/>
                  <a:gd name="T11" fmla="*/ 2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40">
                    <a:moveTo>
                      <a:pt x="10" y="20"/>
                    </a:moveTo>
                    <a:cubicBezTo>
                      <a:pt x="7" y="20"/>
                      <a:pt x="3" y="20"/>
                      <a:pt x="0" y="20"/>
                    </a:cubicBezTo>
                    <a:cubicBezTo>
                      <a:pt x="19" y="39"/>
                      <a:pt x="50" y="40"/>
                      <a:pt x="69" y="21"/>
                    </a:cubicBezTo>
                    <a:cubicBezTo>
                      <a:pt x="75" y="15"/>
                      <a:pt x="80" y="8"/>
                      <a:pt x="82" y="0"/>
                    </a:cubicBezTo>
                    <a:cubicBezTo>
                      <a:pt x="70" y="8"/>
                      <a:pt x="56" y="13"/>
                      <a:pt x="43" y="16"/>
                    </a:cubicBezTo>
                    <a:cubicBezTo>
                      <a:pt x="32" y="19"/>
                      <a:pt x="21" y="20"/>
                      <a:pt x="10" y="2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="" xmlns:a16="http://schemas.microsoft.com/office/drawing/2014/main" id="{214DA656-8909-419A-83AC-CB6AB9741498}"/>
                  </a:ext>
                </a:extLst>
              </p:cNvPr>
              <p:cNvSpPr/>
              <p:nvPr/>
            </p:nvSpPr>
            <p:spPr>
              <a:xfrm>
                <a:off x="2539255" y="2696602"/>
                <a:ext cx="1366434" cy="1538721"/>
              </a:xfrm>
              <a:custGeom>
                <a:avLst/>
                <a:gdLst>
                  <a:gd name="connsiteX0" fmla="*/ 0 w 1318777"/>
                  <a:gd name="connsiteY0" fmla="*/ 0 h 1430743"/>
                  <a:gd name="connsiteX1" fmla="*/ 1318777 w 1318777"/>
                  <a:gd name="connsiteY1" fmla="*/ 0 h 1430743"/>
                  <a:gd name="connsiteX2" fmla="*/ 1318777 w 1318777"/>
                  <a:gd name="connsiteY2" fmla="*/ 1430743 h 1430743"/>
                  <a:gd name="connsiteX3" fmla="*/ 1227949 w 1318777"/>
                  <a:gd name="connsiteY3" fmla="*/ 1374257 h 1430743"/>
                  <a:gd name="connsiteX4" fmla="*/ 659388 w 1318777"/>
                  <a:gd name="connsiteY4" fmla="*/ 1253418 h 1430743"/>
                  <a:gd name="connsiteX5" fmla="*/ 90828 w 1318777"/>
                  <a:gd name="connsiteY5" fmla="*/ 1374257 h 1430743"/>
                  <a:gd name="connsiteX6" fmla="*/ 0 w 1318777"/>
                  <a:gd name="connsiteY6" fmla="*/ 1430742 h 1430743"/>
                  <a:gd name="connsiteX0" fmla="*/ 3231 w 1322008"/>
                  <a:gd name="connsiteY0" fmla="*/ 0 h 1430743"/>
                  <a:gd name="connsiteX1" fmla="*/ 1322008 w 1322008"/>
                  <a:gd name="connsiteY1" fmla="*/ 0 h 1430743"/>
                  <a:gd name="connsiteX2" fmla="*/ 1322008 w 1322008"/>
                  <a:gd name="connsiteY2" fmla="*/ 1430743 h 1430743"/>
                  <a:gd name="connsiteX3" fmla="*/ 1231180 w 1322008"/>
                  <a:gd name="connsiteY3" fmla="*/ 1374257 h 1430743"/>
                  <a:gd name="connsiteX4" fmla="*/ 662619 w 1322008"/>
                  <a:gd name="connsiteY4" fmla="*/ 1253418 h 1430743"/>
                  <a:gd name="connsiteX5" fmla="*/ 94059 w 1322008"/>
                  <a:gd name="connsiteY5" fmla="*/ 1374257 h 1430743"/>
                  <a:gd name="connsiteX6" fmla="*/ 3231 w 1322008"/>
                  <a:gd name="connsiteY6" fmla="*/ 1430742 h 1430743"/>
                  <a:gd name="connsiteX7" fmla="*/ 0 w 1322008"/>
                  <a:gd name="connsiteY7" fmla="*/ 1039523 h 1430743"/>
                  <a:gd name="connsiteX8" fmla="*/ 3231 w 1322008"/>
                  <a:gd name="connsiteY8" fmla="*/ 0 h 1430743"/>
                  <a:gd name="connsiteX0" fmla="*/ 0 w 1318777"/>
                  <a:gd name="connsiteY0" fmla="*/ 0 h 1430743"/>
                  <a:gd name="connsiteX1" fmla="*/ 1318777 w 1318777"/>
                  <a:gd name="connsiteY1" fmla="*/ 0 h 1430743"/>
                  <a:gd name="connsiteX2" fmla="*/ 1318777 w 1318777"/>
                  <a:gd name="connsiteY2" fmla="*/ 1430743 h 1430743"/>
                  <a:gd name="connsiteX3" fmla="*/ 1227949 w 1318777"/>
                  <a:gd name="connsiteY3" fmla="*/ 1374257 h 1430743"/>
                  <a:gd name="connsiteX4" fmla="*/ 659388 w 1318777"/>
                  <a:gd name="connsiteY4" fmla="*/ 1253418 h 1430743"/>
                  <a:gd name="connsiteX5" fmla="*/ 90828 w 1318777"/>
                  <a:gd name="connsiteY5" fmla="*/ 1374257 h 1430743"/>
                  <a:gd name="connsiteX6" fmla="*/ 0 w 1318777"/>
                  <a:gd name="connsiteY6" fmla="*/ 1430742 h 1430743"/>
                  <a:gd name="connsiteX7" fmla="*/ 3926 w 1318777"/>
                  <a:gd name="connsiteY7" fmla="*/ 1041856 h 1430743"/>
                  <a:gd name="connsiteX8" fmla="*/ 0 w 1318777"/>
                  <a:gd name="connsiteY8" fmla="*/ 0 h 1430743"/>
                  <a:gd name="connsiteX0" fmla="*/ 50096 w 1368873"/>
                  <a:gd name="connsiteY0" fmla="*/ 0 h 1430743"/>
                  <a:gd name="connsiteX1" fmla="*/ 1368873 w 1368873"/>
                  <a:gd name="connsiteY1" fmla="*/ 0 h 1430743"/>
                  <a:gd name="connsiteX2" fmla="*/ 1368873 w 1368873"/>
                  <a:gd name="connsiteY2" fmla="*/ 1430743 h 1430743"/>
                  <a:gd name="connsiteX3" fmla="*/ 1278045 w 1368873"/>
                  <a:gd name="connsiteY3" fmla="*/ 1374257 h 1430743"/>
                  <a:gd name="connsiteX4" fmla="*/ 709484 w 1368873"/>
                  <a:gd name="connsiteY4" fmla="*/ 1253418 h 1430743"/>
                  <a:gd name="connsiteX5" fmla="*/ 140924 w 1368873"/>
                  <a:gd name="connsiteY5" fmla="*/ 1374257 h 1430743"/>
                  <a:gd name="connsiteX6" fmla="*/ 0 w 1368873"/>
                  <a:gd name="connsiteY6" fmla="*/ 1421410 h 1430743"/>
                  <a:gd name="connsiteX7" fmla="*/ 54022 w 1368873"/>
                  <a:gd name="connsiteY7" fmla="*/ 1041856 h 1430743"/>
                  <a:gd name="connsiteX8" fmla="*/ 50096 w 1368873"/>
                  <a:gd name="connsiteY8" fmla="*/ 0 h 1430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8873" h="1430743">
                    <a:moveTo>
                      <a:pt x="50096" y="0"/>
                    </a:moveTo>
                    <a:lnTo>
                      <a:pt x="1368873" y="0"/>
                    </a:lnTo>
                    <a:lnTo>
                      <a:pt x="1368873" y="1430743"/>
                    </a:lnTo>
                    <a:lnTo>
                      <a:pt x="1278045" y="1374257"/>
                    </a:lnTo>
                    <a:cubicBezTo>
                      <a:pt x="1132537" y="1299597"/>
                      <a:pt x="931521" y="1253418"/>
                      <a:pt x="709484" y="1253418"/>
                    </a:cubicBezTo>
                    <a:cubicBezTo>
                      <a:pt x="487448" y="1253418"/>
                      <a:pt x="286431" y="1299597"/>
                      <a:pt x="140924" y="1374257"/>
                    </a:cubicBezTo>
                    <a:lnTo>
                      <a:pt x="0" y="1421410"/>
                    </a:lnTo>
                    <a:cubicBezTo>
                      <a:pt x="1309" y="1291781"/>
                      <a:pt x="52713" y="1171485"/>
                      <a:pt x="54022" y="1041856"/>
                    </a:cubicBezTo>
                    <a:cubicBezTo>
                      <a:pt x="52713" y="694571"/>
                      <a:pt x="51405" y="347285"/>
                      <a:pt x="50096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="" xmlns:a16="http://schemas.microsoft.com/office/drawing/2014/main" id="{26791CBA-50DE-4A50-93A7-75AD45E2BF96}"/>
                  </a:ext>
                </a:extLst>
              </p:cNvPr>
              <p:cNvSpPr/>
              <p:nvPr/>
            </p:nvSpPr>
            <p:spPr>
              <a:xfrm flipH="1">
                <a:off x="4086098" y="2696602"/>
                <a:ext cx="1366433" cy="1538721"/>
              </a:xfrm>
              <a:custGeom>
                <a:avLst/>
                <a:gdLst>
                  <a:gd name="connsiteX0" fmla="*/ 0 w 1318777"/>
                  <a:gd name="connsiteY0" fmla="*/ 0 h 1430743"/>
                  <a:gd name="connsiteX1" fmla="*/ 1318777 w 1318777"/>
                  <a:gd name="connsiteY1" fmla="*/ 0 h 1430743"/>
                  <a:gd name="connsiteX2" fmla="*/ 1318777 w 1318777"/>
                  <a:gd name="connsiteY2" fmla="*/ 1430743 h 1430743"/>
                  <a:gd name="connsiteX3" fmla="*/ 1227949 w 1318777"/>
                  <a:gd name="connsiteY3" fmla="*/ 1374257 h 1430743"/>
                  <a:gd name="connsiteX4" fmla="*/ 659388 w 1318777"/>
                  <a:gd name="connsiteY4" fmla="*/ 1253418 h 1430743"/>
                  <a:gd name="connsiteX5" fmla="*/ 90828 w 1318777"/>
                  <a:gd name="connsiteY5" fmla="*/ 1374257 h 1430743"/>
                  <a:gd name="connsiteX6" fmla="*/ 0 w 1318777"/>
                  <a:gd name="connsiteY6" fmla="*/ 1430742 h 1430743"/>
                  <a:gd name="connsiteX0" fmla="*/ 3231 w 1322008"/>
                  <a:gd name="connsiteY0" fmla="*/ 0 h 1430743"/>
                  <a:gd name="connsiteX1" fmla="*/ 1322008 w 1322008"/>
                  <a:gd name="connsiteY1" fmla="*/ 0 h 1430743"/>
                  <a:gd name="connsiteX2" fmla="*/ 1322008 w 1322008"/>
                  <a:gd name="connsiteY2" fmla="*/ 1430743 h 1430743"/>
                  <a:gd name="connsiteX3" fmla="*/ 1231180 w 1322008"/>
                  <a:gd name="connsiteY3" fmla="*/ 1374257 h 1430743"/>
                  <a:gd name="connsiteX4" fmla="*/ 662619 w 1322008"/>
                  <a:gd name="connsiteY4" fmla="*/ 1253418 h 1430743"/>
                  <a:gd name="connsiteX5" fmla="*/ 94059 w 1322008"/>
                  <a:gd name="connsiteY5" fmla="*/ 1374257 h 1430743"/>
                  <a:gd name="connsiteX6" fmla="*/ 3231 w 1322008"/>
                  <a:gd name="connsiteY6" fmla="*/ 1430742 h 1430743"/>
                  <a:gd name="connsiteX7" fmla="*/ 0 w 1322008"/>
                  <a:gd name="connsiteY7" fmla="*/ 1039523 h 1430743"/>
                  <a:gd name="connsiteX8" fmla="*/ 3231 w 1322008"/>
                  <a:gd name="connsiteY8" fmla="*/ 0 h 1430743"/>
                  <a:gd name="connsiteX0" fmla="*/ 0 w 1318777"/>
                  <a:gd name="connsiteY0" fmla="*/ 0 h 1430743"/>
                  <a:gd name="connsiteX1" fmla="*/ 1318777 w 1318777"/>
                  <a:gd name="connsiteY1" fmla="*/ 0 h 1430743"/>
                  <a:gd name="connsiteX2" fmla="*/ 1318777 w 1318777"/>
                  <a:gd name="connsiteY2" fmla="*/ 1430743 h 1430743"/>
                  <a:gd name="connsiteX3" fmla="*/ 1227949 w 1318777"/>
                  <a:gd name="connsiteY3" fmla="*/ 1374257 h 1430743"/>
                  <a:gd name="connsiteX4" fmla="*/ 659388 w 1318777"/>
                  <a:gd name="connsiteY4" fmla="*/ 1253418 h 1430743"/>
                  <a:gd name="connsiteX5" fmla="*/ 90828 w 1318777"/>
                  <a:gd name="connsiteY5" fmla="*/ 1374257 h 1430743"/>
                  <a:gd name="connsiteX6" fmla="*/ 0 w 1318777"/>
                  <a:gd name="connsiteY6" fmla="*/ 1430742 h 1430743"/>
                  <a:gd name="connsiteX7" fmla="*/ 3926 w 1318777"/>
                  <a:gd name="connsiteY7" fmla="*/ 1041856 h 1430743"/>
                  <a:gd name="connsiteX8" fmla="*/ 0 w 1318777"/>
                  <a:gd name="connsiteY8" fmla="*/ 0 h 1430743"/>
                  <a:gd name="connsiteX0" fmla="*/ 50096 w 1368873"/>
                  <a:gd name="connsiteY0" fmla="*/ 0 h 1430743"/>
                  <a:gd name="connsiteX1" fmla="*/ 1368873 w 1368873"/>
                  <a:gd name="connsiteY1" fmla="*/ 0 h 1430743"/>
                  <a:gd name="connsiteX2" fmla="*/ 1368873 w 1368873"/>
                  <a:gd name="connsiteY2" fmla="*/ 1430743 h 1430743"/>
                  <a:gd name="connsiteX3" fmla="*/ 1278045 w 1368873"/>
                  <a:gd name="connsiteY3" fmla="*/ 1374257 h 1430743"/>
                  <a:gd name="connsiteX4" fmla="*/ 709484 w 1368873"/>
                  <a:gd name="connsiteY4" fmla="*/ 1253418 h 1430743"/>
                  <a:gd name="connsiteX5" fmla="*/ 140924 w 1368873"/>
                  <a:gd name="connsiteY5" fmla="*/ 1374257 h 1430743"/>
                  <a:gd name="connsiteX6" fmla="*/ 0 w 1368873"/>
                  <a:gd name="connsiteY6" fmla="*/ 1421410 h 1430743"/>
                  <a:gd name="connsiteX7" fmla="*/ 54022 w 1368873"/>
                  <a:gd name="connsiteY7" fmla="*/ 1041856 h 1430743"/>
                  <a:gd name="connsiteX8" fmla="*/ 50096 w 1368873"/>
                  <a:gd name="connsiteY8" fmla="*/ 0 h 1430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8873" h="1430743">
                    <a:moveTo>
                      <a:pt x="50096" y="0"/>
                    </a:moveTo>
                    <a:lnTo>
                      <a:pt x="1368873" y="0"/>
                    </a:lnTo>
                    <a:lnTo>
                      <a:pt x="1368873" y="1430743"/>
                    </a:lnTo>
                    <a:lnTo>
                      <a:pt x="1278045" y="1374257"/>
                    </a:lnTo>
                    <a:cubicBezTo>
                      <a:pt x="1132537" y="1299597"/>
                      <a:pt x="931521" y="1253418"/>
                      <a:pt x="709484" y="1253418"/>
                    </a:cubicBezTo>
                    <a:cubicBezTo>
                      <a:pt x="487448" y="1253418"/>
                      <a:pt x="286431" y="1299597"/>
                      <a:pt x="140924" y="1374257"/>
                    </a:cubicBezTo>
                    <a:lnTo>
                      <a:pt x="0" y="1421410"/>
                    </a:lnTo>
                    <a:cubicBezTo>
                      <a:pt x="1309" y="1291781"/>
                      <a:pt x="52713" y="1171485"/>
                      <a:pt x="54022" y="1041856"/>
                    </a:cubicBezTo>
                    <a:cubicBezTo>
                      <a:pt x="52713" y="694571"/>
                      <a:pt x="51405" y="347285"/>
                      <a:pt x="50096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6" name="Group 1468">
              <a:extLst>
                <a:ext uri="{FF2B5EF4-FFF2-40B4-BE49-F238E27FC236}">
                  <a16:creationId xmlns="" xmlns:a16="http://schemas.microsoft.com/office/drawing/2014/main" id="{66D91783-8A2F-40BE-AA70-E57DF11D275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161120" y="2433324"/>
              <a:ext cx="3670412" cy="1991352"/>
              <a:chOff x="-2" y="-1"/>
              <a:chExt cx="702" cy="416"/>
            </a:xfrm>
            <a:solidFill>
              <a:srgbClr val="0258D5"/>
            </a:solidFill>
          </p:grpSpPr>
          <p:sp>
            <p:nvSpPr>
              <p:cNvPr id="97" name="Freeform 1469">
                <a:extLst>
                  <a:ext uri="{FF2B5EF4-FFF2-40B4-BE49-F238E27FC236}">
                    <a16:creationId xmlns="" xmlns:a16="http://schemas.microsoft.com/office/drawing/2014/main" id="{5F7EA367-F2BC-476E-A7FF-7D51F639D6C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3" y="40"/>
                <a:ext cx="198" cy="162"/>
              </a:xfrm>
              <a:custGeom>
                <a:avLst/>
                <a:gdLst>
                  <a:gd name="T0" fmla="*/ 5 w 98"/>
                  <a:gd name="T1" fmla="*/ 77 h 80"/>
                  <a:gd name="T2" fmla="*/ 11 w 98"/>
                  <a:gd name="T3" fmla="*/ 79 h 80"/>
                  <a:gd name="T4" fmla="*/ 54 w 98"/>
                  <a:gd name="T5" fmla="*/ 76 h 80"/>
                  <a:gd name="T6" fmla="*/ 94 w 98"/>
                  <a:gd name="T7" fmla="*/ 58 h 80"/>
                  <a:gd name="T8" fmla="*/ 98 w 98"/>
                  <a:gd name="T9" fmla="*/ 55 h 80"/>
                  <a:gd name="T10" fmla="*/ 93 w 98"/>
                  <a:gd name="T11" fmla="*/ 34 h 80"/>
                  <a:gd name="T12" fmla="*/ 27 w 98"/>
                  <a:gd name="T13" fmla="*/ 12 h 80"/>
                  <a:gd name="T14" fmla="*/ 0 w 98"/>
                  <a:gd name="T15" fmla="*/ 56 h 80"/>
                  <a:gd name="T16" fmla="*/ 0 w 98"/>
                  <a:gd name="T17" fmla="*/ 56 h 80"/>
                  <a:gd name="T18" fmla="*/ 5 w 98"/>
                  <a:gd name="T19" fmla="*/ 77 h 80"/>
                  <a:gd name="T20" fmla="*/ 49 w 98"/>
                  <a:gd name="T21" fmla="*/ 14 h 80"/>
                  <a:gd name="T22" fmla="*/ 51 w 98"/>
                  <a:gd name="T23" fmla="*/ 16 h 80"/>
                  <a:gd name="T24" fmla="*/ 49 w 98"/>
                  <a:gd name="T25" fmla="*/ 18 h 80"/>
                  <a:gd name="T26" fmla="*/ 10 w 98"/>
                  <a:gd name="T27" fmla="*/ 57 h 80"/>
                  <a:gd name="T28" fmla="*/ 8 w 98"/>
                  <a:gd name="T29" fmla="*/ 59 h 80"/>
                  <a:gd name="T30" fmla="*/ 6 w 98"/>
                  <a:gd name="T31" fmla="*/ 57 h 80"/>
                  <a:gd name="T32" fmla="*/ 49 w 98"/>
                  <a:gd name="T33" fmla="*/ 14 h 80"/>
                  <a:gd name="T34" fmla="*/ 50 w 98"/>
                  <a:gd name="T35" fmla="*/ 14 h 80"/>
                  <a:gd name="T36" fmla="*/ 49 w 98"/>
                  <a:gd name="T37" fmla="*/ 14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8" h="80">
                    <a:moveTo>
                      <a:pt x="5" y="77"/>
                    </a:moveTo>
                    <a:cubicBezTo>
                      <a:pt x="7" y="78"/>
                      <a:pt x="9" y="78"/>
                      <a:pt x="11" y="79"/>
                    </a:cubicBezTo>
                    <a:cubicBezTo>
                      <a:pt x="25" y="80"/>
                      <a:pt x="40" y="79"/>
                      <a:pt x="54" y="76"/>
                    </a:cubicBezTo>
                    <a:cubicBezTo>
                      <a:pt x="68" y="73"/>
                      <a:pt x="82" y="67"/>
                      <a:pt x="94" y="58"/>
                    </a:cubicBezTo>
                    <a:cubicBezTo>
                      <a:pt x="96" y="57"/>
                      <a:pt x="97" y="56"/>
                      <a:pt x="98" y="55"/>
                    </a:cubicBezTo>
                    <a:cubicBezTo>
                      <a:pt x="98" y="47"/>
                      <a:pt x="96" y="40"/>
                      <a:pt x="93" y="34"/>
                    </a:cubicBezTo>
                    <a:cubicBezTo>
                      <a:pt x="80" y="10"/>
                      <a:pt x="51" y="0"/>
                      <a:pt x="27" y="12"/>
                    </a:cubicBezTo>
                    <a:cubicBezTo>
                      <a:pt x="11" y="21"/>
                      <a:pt x="1" y="37"/>
                      <a:pt x="0" y="56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64"/>
                      <a:pt x="2" y="71"/>
                      <a:pt x="5" y="77"/>
                    </a:cubicBezTo>
                    <a:close/>
                    <a:moveTo>
                      <a:pt x="49" y="14"/>
                    </a:moveTo>
                    <a:cubicBezTo>
                      <a:pt x="50" y="14"/>
                      <a:pt x="51" y="15"/>
                      <a:pt x="51" y="16"/>
                    </a:cubicBezTo>
                    <a:cubicBezTo>
                      <a:pt x="51" y="17"/>
                      <a:pt x="50" y="18"/>
                      <a:pt x="49" y="18"/>
                    </a:cubicBezTo>
                    <a:cubicBezTo>
                      <a:pt x="28" y="18"/>
                      <a:pt x="10" y="36"/>
                      <a:pt x="10" y="57"/>
                    </a:cubicBezTo>
                    <a:cubicBezTo>
                      <a:pt x="10" y="58"/>
                      <a:pt x="9" y="59"/>
                      <a:pt x="8" y="59"/>
                    </a:cubicBezTo>
                    <a:cubicBezTo>
                      <a:pt x="7" y="59"/>
                      <a:pt x="6" y="58"/>
                      <a:pt x="6" y="57"/>
                    </a:cubicBezTo>
                    <a:cubicBezTo>
                      <a:pt x="6" y="33"/>
                      <a:pt x="26" y="14"/>
                      <a:pt x="49" y="14"/>
                    </a:cubicBezTo>
                    <a:cubicBezTo>
                      <a:pt x="49" y="14"/>
                      <a:pt x="49" y="14"/>
                      <a:pt x="50" y="14"/>
                    </a:cubicBezTo>
                    <a:lnTo>
                      <a:pt x="49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1470">
                <a:extLst>
                  <a:ext uri="{FF2B5EF4-FFF2-40B4-BE49-F238E27FC236}">
                    <a16:creationId xmlns="" xmlns:a16="http://schemas.microsoft.com/office/drawing/2014/main" id="{10AF6142-AC3E-4F29-8C94-DAAE01D199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" y="78"/>
                <a:ext cx="331" cy="335"/>
              </a:xfrm>
              <a:custGeom>
                <a:avLst/>
                <a:gdLst>
                  <a:gd name="T0" fmla="*/ 15 w 164"/>
                  <a:gd name="T1" fmla="*/ 0 h 165"/>
                  <a:gd name="T2" fmla="*/ 0 w 164"/>
                  <a:gd name="T3" fmla="*/ 8 h 165"/>
                  <a:gd name="T4" fmla="*/ 0 w 164"/>
                  <a:gd name="T5" fmla="*/ 165 h 165"/>
                  <a:gd name="T6" fmla="*/ 82 w 164"/>
                  <a:gd name="T7" fmla="*/ 144 h 165"/>
                  <a:gd name="T8" fmla="*/ 164 w 164"/>
                  <a:gd name="T9" fmla="*/ 165 h 165"/>
                  <a:gd name="T10" fmla="*/ 164 w 164"/>
                  <a:gd name="T11" fmla="*/ 145 h 165"/>
                  <a:gd name="T12" fmla="*/ 161 w 164"/>
                  <a:gd name="T13" fmla="*/ 143 h 165"/>
                  <a:gd name="T14" fmla="*/ 157 w 164"/>
                  <a:gd name="T15" fmla="*/ 140 h 165"/>
                  <a:gd name="T16" fmla="*/ 153 w 164"/>
                  <a:gd name="T17" fmla="*/ 138 h 165"/>
                  <a:gd name="T18" fmla="*/ 149 w 164"/>
                  <a:gd name="T19" fmla="*/ 136 h 165"/>
                  <a:gd name="T20" fmla="*/ 144 w 164"/>
                  <a:gd name="T21" fmla="*/ 134 h 165"/>
                  <a:gd name="T22" fmla="*/ 140 w 164"/>
                  <a:gd name="T23" fmla="*/ 132 h 165"/>
                  <a:gd name="T24" fmla="*/ 135 w 164"/>
                  <a:gd name="T25" fmla="*/ 131 h 165"/>
                  <a:gd name="T26" fmla="*/ 131 w 164"/>
                  <a:gd name="T27" fmla="*/ 129 h 165"/>
                  <a:gd name="T28" fmla="*/ 126 w 164"/>
                  <a:gd name="T29" fmla="*/ 128 h 165"/>
                  <a:gd name="T30" fmla="*/ 122 w 164"/>
                  <a:gd name="T31" fmla="*/ 127 h 165"/>
                  <a:gd name="T32" fmla="*/ 116 w 164"/>
                  <a:gd name="T33" fmla="*/ 126 h 165"/>
                  <a:gd name="T34" fmla="*/ 112 w 164"/>
                  <a:gd name="T35" fmla="*/ 125 h 165"/>
                  <a:gd name="T36" fmla="*/ 106 w 164"/>
                  <a:gd name="T37" fmla="*/ 124 h 165"/>
                  <a:gd name="T38" fmla="*/ 102 w 164"/>
                  <a:gd name="T39" fmla="*/ 124 h 165"/>
                  <a:gd name="T40" fmla="*/ 92 w 164"/>
                  <a:gd name="T41" fmla="*/ 124 h 165"/>
                  <a:gd name="T42" fmla="*/ 18 w 164"/>
                  <a:gd name="T43" fmla="*/ 146 h 165"/>
                  <a:gd name="T44" fmla="*/ 16 w 164"/>
                  <a:gd name="T45" fmla="*/ 145 h 165"/>
                  <a:gd name="T46" fmla="*/ 15 w 164"/>
                  <a:gd name="T47" fmla="*/ 144 h 165"/>
                  <a:gd name="T48" fmla="*/ 15 w 164"/>
                  <a:gd name="T49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4" h="165">
                    <a:moveTo>
                      <a:pt x="15" y="0"/>
                    </a:moveTo>
                    <a:cubicBezTo>
                      <a:pt x="10" y="2"/>
                      <a:pt x="5" y="5"/>
                      <a:pt x="0" y="8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25" y="150"/>
                      <a:pt x="54" y="143"/>
                      <a:pt x="82" y="144"/>
                    </a:cubicBezTo>
                    <a:cubicBezTo>
                      <a:pt x="111" y="143"/>
                      <a:pt x="139" y="150"/>
                      <a:pt x="164" y="165"/>
                    </a:cubicBezTo>
                    <a:cubicBezTo>
                      <a:pt x="164" y="145"/>
                      <a:pt x="164" y="145"/>
                      <a:pt x="164" y="145"/>
                    </a:cubicBezTo>
                    <a:cubicBezTo>
                      <a:pt x="163" y="144"/>
                      <a:pt x="162" y="144"/>
                      <a:pt x="161" y="143"/>
                    </a:cubicBezTo>
                    <a:cubicBezTo>
                      <a:pt x="159" y="142"/>
                      <a:pt x="158" y="141"/>
                      <a:pt x="157" y="140"/>
                    </a:cubicBezTo>
                    <a:cubicBezTo>
                      <a:pt x="156" y="140"/>
                      <a:pt x="154" y="139"/>
                      <a:pt x="153" y="138"/>
                    </a:cubicBezTo>
                    <a:cubicBezTo>
                      <a:pt x="151" y="137"/>
                      <a:pt x="150" y="137"/>
                      <a:pt x="149" y="136"/>
                    </a:cubicBezTo>
                    <a:cubicBezTo>
                      <a:pt x="147" y="135"/>
                      <a:pt x="146" y="135"/>
                      <a:pt x="144" y="134"/>
                    </a:cubicBezTo>
                    <a:cubicBezTo>
                      <a:pt x="143" y="133"/>
                      <a:pt x="142" y="133"/>
                      <a:pt x="140" y="132"/>
                    </a:cubicBezTo>
                    <a:cubicBezTo>
                      <a:pt x="139" y="132"/>
                      <a:pt x="137" y="131"/>
                      <a:pt x="135" y="131"/>
                    </a:cubicBezTo>
                    <a:cubicBezTo>
                      <a:pt x="134" y="130"/>
                      <a:pt x="133" y="130"/>
                      <a:pt x="131" y="129"/>
                    </a:cubicBezTo>
                    <a:cubicBezTo>
                      <a:pt x="130" y="129"/>
                      <a:pt x="128" y="128"/>
                      <a:pt x="126" y="128"/>
                    </a:cubicBezTo>
                    <a:cubicBezTo>
                      <a:pt x="124" y="128"/>
                      <a:pt x="123" y="127"/>
                      <a:pt x="122" y="127"/>
                    </a:cubicBezTo>
                    <a:cubicBezTo>
                      <a:pt x="121" y="126"/>
                      <a:pt x="118" y="126"/>
                      <a:pt x="116" y="126"/>
                    </a:cubicBezTo>
                    <a:cubicBezTo>
                      <a:pt x="115" y="125"/>
                      <a:pt x="114" y="125"/>
                      <a:pt x="112" y="125"/>
                    </a:cubicBezTo>
                    <a:cubicBezTo>
                      <a:pt x="110" y="125"/>
                      <a:pt x="108" y="124"/>
                      <a:pt x="106" y="124"/>
                    </a:cubicBezTo>
                    <a:cubicBezTo>
                      <a:pt x="104" y="124"/>
                      <a:pt x="103" y="124"/>
                      <a:pt x="102" y="124"/>
                    </a:cubicBezTo>
                    <a:cubicBezTo>
                      <a:pt x="99" y="124"/>
                      <a:pt x="95" y="124"/>
                      <a:pt x="92" y="124"/>
                    </a:cubicBezTo>
                    <a:cubicBezTo>
                      <a:pt x="66" y="123"/>
                      <a:pt x="40" y="131"/>
                      <a:pt x="18" y="146"/>
                    </a:cubicBezTo>
                    <a:cubicBezTo>
                      <a:pt x="17" y="147"/>
                      <a:pt x="16" y="146"/>
                      <a:pt x="16" y="145"/>
                    </a:cubicBezTo>
                    <a:cubicBezTo>
                      <a:pt x="15" y="145"/>
                      <a:pt x="15" y="145"/>
                      <a:pt x="15" y="144"/>
                    </a:cubicBezTo>
                    <a:cubicBezTo>
                      <a:pt x="15" y="0"/>
                      <a:pt x="15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1471">
                <a:extLst>
                  <a:ext uri="{FF2B5EF4-FFF2-40B4-BE49-F238E27FC236}">
                    <a16:creationId xmlns="" xmlns:a16="http://schemas.microsoft.com/office/drawing/2014/main" id="{660E19C4-63FE-4DB6-9062-D415717CBB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" y="46"/>
                <a:ext cx="28" cy="369"/>
              </a:xfrm>
              <a:custGeom>
                <a:avLst/>
                <a:gdLst>
                  <a:gd name="T0" fmla="*/ 0 w 24"/>
                  <a:gd name="T1" fmla="*/ 325 h 369"/>
                  <a:gd name="T2" fmla="*/ 0 w 24"/>
                  <a:gd name="T3" fmla="*/ 369 h 369"/>
                  <a:gd name="T4" fmla="*/ 24 w 24"/>
                  <a:gd name="T5" fmla="*/ 369 h 369"/>
                  <a:gd name="T6" fmla="*/ 24 w 24"/>
                  <a:gd name="T7" fmla="*/ 325 h 369"/>
                  <a:gd name="T8" fmla="*/ 24 w 24"/>
                  <a:gd name="T9" fmla="*/ 0 h 369"/>
                  <a:gd name="T10" fmla="*/ 0 w 24"/>
                  <a:gd name="T11" fmla="*/ 0 h 369"/>
                  <a:gd name="T12" fmla="*/ 0 w 24"/>
                  <a:gd name="T13" fmla="*/ 325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369">
                    <a:moveTo>
                      <a:pt x="0" y="325"/>
                    </a:moveTo>
                    <a:lnTo>
                      <a:pt x="0" y="369"/>
                    </a:lnTo>
                    <a:lnTo>
                      <a:pt x="24" y="369"/>
                    </a:lnTo>
                    <a:lnTo>
                      <a:pt x="24" y="325"/>
                    </a:lnTo>
                    <a:lnTo>
                      <a:pt x="24" y="0"/>
                    </a:lnTo>
                    <a:lnTo>
                      <a:pt x="0" y="0"/>
                    </a:lnTo>
                    <a:lnTo>
                      <a:pt x="0" y="3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1472">
                <a:extLst>
                  <a:ext uri="{FF2B5EF4-FFF2-40B4-BE49-F238E27FC236}">
                    <a16:creationId xmlns="" xmlns:a16="http://schemas.microsoft.com/office/drawing/2014/main" id="{3714CD6B-F3D4-45E9-B962-060A5342142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9" y="-1"/>
                <a:ext cx="293" cy="363"/>
              </a:xfrm>
              <a:custGeom>
                <a:avLst/>
                <a:gdLst>
                  <a:gd name="T0" fmla="*/ 6 w 145"/>
                  <a:gd name="T1" fmla="*/ 175 h 179"/>
                  <a:gd name="T2" fmla="*/ 10 w 145"/>
                  <a:gd name="T3" fmla="*/ 173 h 179"/>
                  <a:gd name="T4" fmla="*/ 14 w 145"/>
                  <a:gd name="T5" fmla="*/ 171 h 179"/>
                  <a:gd name="T6" fmla="*/ 19 w 145"/>
                  <a:gd name="T7" fmla="*/ 169 h 179"/>
                  <a:gd name="T8" fmla="*/ 23 w 145"/>
                  <a:gd name="T9" fmla="*/ 167 h 179"/>
                  <a:gd name="T10" fmla="*/ 28 w 145"/>
                  <a:gd name="T11" fmla="*/ 165 h 179"/>
                  <a:gd name="T12" fmla="*/ 32 w 145"/>
                  <a:gd name="T13" fmla="*/ 164 h 179"/>
                  <a:gd name="T14" fmla="*/ 38 w 145"/>
                  <a:gd name="T15" fmla="*/ 163 h 179"/>
                  <a:gd name="T16" fmla="*/ 42 w 145"/>
                  <a:gd name="T17" fmla="*/ 162 h 179"/>
                  <a:gd name="T18" fmla="*/ 48 w 145"/>
                  <a:gd name="T19" fmla="*/ 161 h 179"/>
                  <a:gd name="T20" fmla="*/ 52 w 145"/>
                  <a:gd name="T21" fmla="*/ 160 h 179"/>
                  <a:gd name="T22" fmla="*/ 58 w 145"/>
                  <a:gd name="T23" fmla="*/ 159 h 179"/>
                  <a:gd name="T24" fmla="*/ 62 w 145"/>
                  <a:gd name="T25" fmla="*/ 159 h 179"/>
                  <a:gd name="T26" fmla="*/ 72 w 145"/>
                  <a:gd name="T27" fmla="*/ 159 h 179"/>
                  <a:gd name="T28" fmla="*/ 145 w 145"/>
                  <a:gd name="T29" fmla="*/ 175 h 179"/>
                  <a:gd name="T30" fmla="*/ 145 w 145"/>
                  <a:gd name="T31" fmla="*/ 22 h 179"/>
                  <a:gd name="T32" fmla="*/ 72 w 145"/>
                  <a:gd name="T33" fmla="*/ 1 h 179"/>
                  <a:gd name="T34" fmla="*/ 0 w 145"/>
                  <a:gd name="T35" fmla="*/ 22 h 179"/>
                  <a:gd name="T36" fmla="*/ 0 w 145"/>
                  <a:gd name="T37" fmla="*/ 179 h 179"/>
                  <a:gd name="T38" fmla="*/ 2 w 145"/>
                  <a:gd name="T39" fmla="*/ 177 h 179"/>
                  <a:gd name="T40" fmla="*/ 6 w 145"/>
                  <a:gd name="T41" fmla="*/ 175 h 179"/>
                  <a:gd name="T42" fmla="*/ 37 w 145"/>
                  <a:gd name="T43" fmla="*/ 45 h 179"/>
                  <a:gd name="T44" fmla="*/ 123 w 145"/>
                  <a:gd name="T45" fmla="*/ 45 h 179"/>
                  <a:gd name="T46" fmla="*/ 125 w 145"/>
                  <a:gd name="T47" fmla="*/ 47 h 179"/>
                  <a:gd name="T48" fmla="*/ 123 w 145"/>
                  <a:gd name="T49" fmla="*/ 49 h 179"/>
                  <a:gd name="T50" fmla="*/ 37 w 145"/>
                  <a:gd name="T51" fmla="*/ 49 h 179"/>
                  <a:gd name="T52" fmla="*/ 35 w 145"/>
                  <a:gd name="T53" fmla="*/ 47 h 179"/>
                  <a:gd name="T54" fmla="*/ 37 w 145"/>
                  <a:gd name="T55" fmla="*/ 45 h 179"/>
                  <a:gd name="T56" fmla="*/ 37 w 145"/>
                  <a:gd name="T57" fmla="*/ 60 h 179"/>
                  <a:gd name="T58" fmla="*/ 123 w 145"/>
                  <a:gd name="T59" fmla="*/ 60 h 179"/>
                  <a:gd name="T60" fmla="*/ 125 w 145"/>
                  <a:gd name="T61" fmla="*/ 62 h 179"/>
                  <a:gd name="T62" fmla="*/ 123 w 145"/>
                  <a:gd name="T63" fmla="*/ 64 h 179"/>
                  <a:gd name="T64" fmla="*/ 37 w 145"/>
                  <a:gd name="T65" fmla="*/ 64 h 179"/>
                  <a:gd name="T66" fmla="*/ 35 w 145"/>
                  <a:gd name="T67" fmla="*/ 62 h 179"/>
                  <a:gd name="T68" fmla="*/ 37 w 145"/>
                  <a:gd name="T69" fmla="*/ 60 h 179"/>
                  <a:gd name="T70" fmla="*/ 37 w 145"/>
                  <a:gd name="T71" fmla="*/ 75 h 179"/>
                  <a:gd name="T72" fmla="*/ 123 w 145"/>
                  <a:gd name="T73" fmla="*/ 75 h 179"/>
                  <a:gd name="T74" fmla="*/ 125 w 145"/>
                  <a:gd name="T75" fmla="*/ 77 h 179"/>
                  <a:gd name="T76" fmla="*/ 123 w 145"/>
                  <a:gd name="T77" fmla="*/ 79 h 179"/>
                  <a:gd name="T78" fmla="*/ 37 w 145"/>
                  <a:gd name="T79" fmla="*/ 79 h 179"/>
                  <a:gd name="T80" fmla="*/ 35 w 145"/>
                  <a:gd name="T81" fmla="*/ 77 h 179"/>
                  <a:gd name="T82" fmla="*/ 37 w 145"/>
                  <a:gd name="T83" fmla="*/ 75 h 179"/>
                  <a:gd name="T84" fmla="*/ 37 w 145"/>
                  <a:gd name="T85" fmla="*/ 90 h 179"/>
                  <a:gd name="T86" fmla="*/ 123 w 145"/>
                  <a:gd name="T87" fmla="*/ 90 h 179"/>
                  <a:gd name="T88" fmla="*/ 125 w 145"/>
                  <a:gd name="T89" fmla="*/ 92 h 179"/>
                  <a:gd name="T90" fmla="*/ 123 w 145"/>
                  <a:gd name="T91" fmla="*/ 94 h 179"/>
                  <a:gd name="T92" fmla="*/ 37 w 145"/>
                  <a:gd name="T93" fmla="*/ 94 h 179"/>
                  <a:gd name="T94" fmla="*/ 35 w 145"/>
                  <a:gd name="T95" fmla="*/ 92 h 179"/>
                  <a:gd name="T96" fmla="*/ 37 w 145"/>
                  <a:gd name="T97" fmla="*/ 90 h 179"/>
                  <a:gd name="T98" fmla="*/ 37 w 145"/>
                  <a:gd name="T99" fmla="*/ 106 h 179"/>
                  <a:gd name="T100" fmla="*/ 123 w 145"/>
                  <a:gd name="T101" fmla="*/ 106 h 179"/>
                  <a:gd name="T102" fmla="*/ 125 w 145"/>
                  <a:gd name="T103" fmla="*/ 108 h 179"/>
                  <a:gd name="T104" fmla="*/ 123 w 145"/>
                  <a:gd name="T105" fmla="*/ 110 h 179"/>
                  <a:gd name="T106" fmla="*/ 37 w 145"/>
                  <a:gd name="T107" fmla="*/ 110 h 179"/>
                  <a:gd name="T108" fmla="*/ 35 w 145"/>
                  <a:gd name="T109" fmla="*/ 108 h 179"/>
                  <a:gd name="T110" fmla="*/ 37 w 145"/>
                  <a:gd name="T111" fmla="*/ 106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45" h="179">
                    <a:moveTo>
                      <a:pt x="6" y="175"/>
                    </a:moveTo>
                    <a:cubicBezTo>
                      <a:pt x="7" y="175"/>
                      <a:pt x="9" y="174"/>
                      <a:pt x="10" y="173"/>
                    </a:cubicBezTo>
                    <a:cubicBezTo>
                      <a:pt x="12" y="172"/>
                      <a:pt x="13" y="172"/>
                      <a:pt x="14" y="171"/>
                    </a:cubicBezTo>
                    <a:cubicBezTo>
                      <a:pt x="15" y="170"/>
                      <a:pt x="17" y="170"/>
                      <a:pt x="19" y="169"/>
                    </a:cubicBezTo>
                    <a:cubicBezTo>
                      <a:pt x="21" y="168"/>
                      <a:pt x="22" y="168"/>
                      <a:pt x="23" y="167"/>
                    </a:cubicBezTo>
                    <a:cubicBezTo>
                      <a:pt x="24" y="167"/>
                      <a:pt x="26" y="166"/>
                      <a:pt x="28" y="165"/>
                    </a:cubicBezTo>
                    <a:cubicBezTo>
                      <a:pt x="30" y="165"/>
                      <a:pt x="31" y="165"/>
                      <a:pt x="32" y="164"/>
                    </a:cubicBezTo>
                    <a:cubicBezTo>
                      <a:pt x="33" y="164"/>
                      <a:pt x="36" y="163"/>
                      <a:pt x="38" y="163"/>
                    </a:cubicBezTo>
                    <a:cubicBezTo>
                      <a:pt x="40" y="162"/>
                      <a:pt x="40" y="162"/>
                      <a:pt x="42" y="162"/>
                    </a:cubicBezTo>
                    <a:cubicBezTo>
                      <a:pt x="43" y="161"/>
                      <a:pt x="46" y="161"/>
                      <a:pt x="48" y="161"/>
                    </a:cubicBezTo>
                    <a:cubicBezTo>
                      <a:pt x="49" y="160"/>
                      <a:pt x="50" y="160"/>
                      <a:pt x="52" y="160"/>
                    </a:cubicBezTo>
                    <a:cubicBezTo>
                      <a:pt x="54" y="160"/>
                      <a:pt x="56" y="159"/>
                      <a:pt x="58" y="159"/>
                    </a:cubicBezTo>
                    <a:cubicBezTo>
                      <a:pt x="62" y="159"/>
                      <a:pt x="62" y="159"/>
                      <a:pt x="62" y="159"/>
                    </a:cubicBezTo>
                    <a:cubicBezTo>
                      <a:pt x="65" y="159"/>
                      <a:pt x="69" y="159"/>
                      <a:pt x="72" y="159"/>
                    </a:cubicBezTo>
                    <a:cubicBezTo>
                      <a:pt x="104" y="159"/>
                      <a:pt x="128" y="164"/>
                      <a:pt x="145" y="175"/>
                    </a:cubicBezTo>
                    <a:cubicBezTo>
                      <a:pt x="145" y="22"/>
                      <a:pt x="145" y="22"/>
                      <a:pt x="145" y="22"/>
                    </a:cubicBezTo>
                    <a:cubicBezTo>
                      <a:pt x="124" y="8"/>
                      <a:pt x="98" y="0"/>
                      <a:pt x="72" y="1"/>
                    </a:cubicBezTo>
                    <a:cubicBezTo>
                      <a:pt x="47" y="0"/>
                      <a:pt x="21" y="8"/>
                      <a:pt x="0" y="22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1" y="178"/>
                      <a:pt x="2" y="178"/>
                      <a:pt x="2" y="177"/>
                    </a:cubicBezTo>
                    <a:cubicBezTo>
                      <a:pt x="3" y="177"/>
                      <a:pt x="5" y="176"/>
                      <a:pt x="6" y="175"/>
                    </a:cubicBezTo>
                    <a:close/>
                    <a:moveTo>
                      <a:pt x="37" y="45"/>
                    </a:moveTo>
                    <a:cubicBezTo>
                      <a:pt x="123" y="45"/>
                      <a:pt x="123" y="45"/>
                      <a:pt x="123" y="45"/>
                    </a:cubicBezTo>
                    <a:cubicBezTo>
                      <a:pt x="124" y="45"/>
                      <a:pt x="125" y="46"/>
                      <a:pt x="125" y="47"/>
                    </a:cubicBezTo>
                    <a:cubicBezTo>
                      <a:pt x="125" y="48"/>
                      <a:pt x="124" y="49"/>
                      <a:pt x="123" y="49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6" y="49"/>
                      <a:pt x="35" y="48"/>
                      <a:pt x="35" y="47"/>
                    </a:cubicBezTo>
                    <a:cubicBezTo>
                      <a:pt x="35" y="46"/>
                      <a:pt x="36" y="45"/>
                      <a:pt x="37" y="45"/>
                    </a:cubicBezTo>
                    <a:close/>
                    <a:moveTo>
                      <a:pt x="37" y="60"/>
                    </a:moveTo>
                    <a:cubicBezTo>
                      <a:pt x="123" y="60"/>
                      <a:pt x="123" y="60"/>
                      <a:pt x="123" y="60"/>
                    </a:cubicBezTo>
                    <a:cubicBezTo>
                      <a:pt x="124" y="60"/>
                      <a:pt x="125" y="61"/>
                      <a:pt x="125" y="62"/>
                    </a:cubicBezTo>
                    <a:cubicBezTo>
                      <a:pt x="125" y="63"/>
                      <a:pt x="124" y="64"/>
                      <a:pt x="123" y="64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36" y="64"/>
                      <a:pt x="35" y="63"/>
                      <a:pt x="35" y="62"/>
                    </a:cubicBezTo>
                    <a:cubicBezTo>
                      <a:pt x="35" y="61"/>
                      <a:pt x="36" y="60"/>
                      <a:pt x="37" y="60"/>
                    </a:cubicBezTo>
                    <a:close/>
                    <a:moveTo>
                      <a:pt x="37" y="75"/>
                    </a:moveTo>
                    <a:cubicBezTo>
                      <a:pt x="123" y="75"/>
                      <a:pt x="123" y="75"/>
                      <a:pt x="123" y="75"/>
                    </a:cubicBezTo>
                    <a:cubicBezTo>
                      <a:pt x="124" y="75"/>
                      <a:pt x="125" y="76"/>
                      <a:pt x="125" y="77"/>
                    </a:cubicBezTo>
                    <a:cubicBezTo>
                      <a:pt x="125" y="78"/>
                      <a:pt x="124" y="79"/>
                      <a:pt x="123" y="79"/>
                    </a:cubicBezTo>
                    <a:cubicBezTo>
                      <a:pt x="37" y="79"/>
                      <a:pt x="37" y="79"/>
                      <a:pt x="37" y="79"/>
                    </a:cubicBezTo>
                    <a:cubicBezTo>
                      <a:pt x="36" y="79"/>
                      <a:pt x="35" y="78"/>
                      <a:pt x="35" y="77"/>
                    </a:cubicBezTo>
                    <a:cubicBezTo>
                      <a:pt x="35" y="76"/>
                      <a:pt x="36" y="75"/>
                      <a:pt x="37" y="75"/>
                    </a:cubicBezTo>
                    <a:close/>
                    <a:moveTo>
                      <a:pt x="37" y="90"/>
                    </a:moveTo>
                    <a:cubicBezTo>
                      <a:pt x="123" y="90"/>
                      <a:pt x="123" y="90"/>
                      <a:pt x="123" y="90"/>
                    </a:cubicBezTo>
                    <a:cubicBezTo>
                      <a:pt x="124" y="90"/>
                      <a:pt x="125" y="91"/>
                      <a:pt x="125" y="92"/>
                    </a:cubicBezTo>
                    <a:cubicBezTo>
                      <a:pt x="125" y="94"/>
                      <a:pt x="124" y="94"/>
                      <a:pt x="123" y="94"/>
                    </a:cubicBezTo>
                    <a:cubicBezTo>
                      <a:pt x="37" y="94"/>
                      <a:pt x="37" y="94"/>
                      <a:pt x="37" y="94"/>
                    </a:cubicBezTo>
                    <a:cubicBezTo>
                      <a:pt x="36" y="94"/>
                      <a:pt x="35" y="94"/>
                      <a:pt x="35" y="92"/>
                    </a:cubicBezTo>
                    <a:cubicBezTo>
                      <a:pt x="35" y="91"/>
                      <a:pt x="36" y="90"/>
                      <a:pt x="37" y="90"/>
                    </a:cubicBezTo>
                    <a:close/>
                    <a:moveTo>
                      <a:pt x="37" y="106"/>
                    </a:moveTo>
                    <a:cubicBezTo>
                      <a:pt x="123" y="106"/>
                      <a:pt x="123" y="106"/>
                      <a:pt x="123" y="106"/>
                    </a:cubicBezTo>
                    <a:cubicBezTo>
                      <a:pt x="124" y="106"/>
                      <a:pt x="125" y="106"/>
                      <a:pt x="125" y="108"/>
                    </a:cubicBezTo>
                    <a:cubicBezTo>
                      <a:pt x="125" y="109"/>
                      <a:pt x="124" y="110"/>
                      <a:pt x="123" y="110"/>
                    </a:cubicBezTo>
                    <a:cubicBezTo>
                      <a:pt x="37" y="110"/>
                      <a:pt x="37" y="110"/>
                      <a:pt x="37" y="110"/>
                    </a:cubicBezTo>
                    <a:cubicBezTo>
                      <a:pt x="36" y="110"/>
                      <a:pt x="35" y="109"/>
                      <a:pt x="35" y="108"/>
                    </a:cubicBezTo>
                    <a:cubicBezTo>
                      <a:pt x="35" y="106"/>
                      <a:pt x="36" y="106"/>
                      <a:pt x="37" y="1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1473">
                <a:extLst>
                  <a:ext uri="{FF2B5EF4-FFF2-40B4-BE49-F238E27FC236}">
                    <a16:creationId xmlns="" xmlns:a16="http://schemas.microsoft.com/office/drawing/2014/main" id="{CC4CFD9A-A3E5-4A62-86DD-E3A31DBCE7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" y="164"/>
                <a:ext cx="14" cy="30"/>
              </a:xfrm>
              <a:custGeom>
                <a:avLst/>
                <a:gdLst>
                  <a:gd name="T0" fmla="*/ 0 w 7"/>
                  <a:gd name="T1" fmla="*/ 9 h 15"/>
                  <a:gd name="T2" fmla="*/ 7 w 7"/>
                  <a:gd name="T3" fmla="*/ 15 h 15"/>
                  <a:gd name="T4" fmla="*/ 4 w 7"/>
                  <a:gd name="T5" fmla="*/ 0 h 15"/>
                  <a:gd name="T6" fmla="*/ 0 w 7"/>
                  <a:gd name="T7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5">
                    <a:moveTo>
                      <a:pt x="0" y="9"/>
                    </a:moveTo>
                    <a:cubicBezTo>
                      <a:pt x="1" y="10"/>
                      <a:pt x="3" y="13"/>
                      <a:pt x="7" y="15"/>
                    </a:cubicBezTo>
                    <a:cubicBezTo>
                      <a:pt x="5" y="10"/>
                      <a:pt x="4" y="5"/>
                      <a:pt x="4" y="0"/>
                    </a:cubicBezTo>
                    <a:cubicBezTo>
                      <a:pt x="1" y="2"/>
                      <a:pt x="0" y="5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1474">
                <a:extLst>
                  <a:ext uri="{FF2B5EF4-FFF2-40B4-BE49-F238E27FC236}">
                    <a16:creationId xmlns="" xmlns:a16="http://schemas.microsoft.com/office/drawing/2014/main" id="{98CA3BB1-4DF4-4624-9235-CAB4195B97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" y="78"/>
                <a:ext cx="331" cy="335"/>
              </a:xfrm>
              <a:custGeom>
                <a:avLst/>
                <a:gdLst>
                  <a:gd name="T0" fmla="*/ 164 w 164"/>
                  <a:gd name="T1" fmla="*/ 165 h 165"/>
                  <a:gd name="T2" fmla="*/ 164 w 164"/>
                  <a:gd name="T3" fmla="*/ 8 h 165"/>
                  <a:gd name="T4" fmla="*/ 149 w 164"/>
                  <a:gd name="T5" fmla="*/ 0 h 165"/>
                  <a:gd name="T6" fmla="*/ 149 w 164"/>
                  <a:gd name="T7" fmla="*/ 144 h 165"/>
                  <a:gd name="T8" fmla="*/ 147 w 164"/>
                  <a:gd name="T9" fmla="*/ 146 h 165"/>
                  <a:gd name="T10" fmla="*/ 146 w 164"/>
                  <a:gd name="T11" fmla="*/ 146 h 165"/>
                  <a:gd name="T12" fmla="*/ 72 w 164"/>
                  <a:gd name="T13" fmla="*/ 123 h 165"/>
                  <a:gd name="T14" fmla="*/ 62 w 164"/>
                  <a:gd name="T15" fmla="*/ 124 h 165"/>
                  <a:gd name="T16" fmla="*/ 58 w 164"/>
                  <a:gd name="T17" fmla="*/ 124 h 165"/>
                  <a:gd name="T18" fmla="*/ 52 w 164"/>
                  <a:gd name="T19" fmla="*/ 125 h 165"/>
                  <a:gd name="T20" fmla="*/ 48 w 164"/>
                  <a:gd name="T21" fmla="*/ 126 h 165"/>
                  <a:gd name="T22" fmla="*/ 42 w 164"/>
                  <a:gd name="T23" fmla="*/ 127 h 165"/>
                  <a:gd name="T24" fmla="*/ 38 w 164"/>
                  <a:gd name="T25" fmla="*/ 128 h 165"/>
                  <a:gd name="T26" fmla="*/ 33 w 164"/>
                  <a:gd name="T27" fmla="*/ 129 h 165"/>
                  <a:gd name="T28" fmla="*/ 29 w 164"/>
                  <a:gd name="T29" fmla="*/ 130 h 165"/>
                  <a:gd name="T30" fmla="*/ 24 w 164"/>
                  <a:gd name="T31" fmla="*/ 132 h 165"/>
                  <a:gd name="T32" fmla="*/ 20 w 164"/>
                  <a:gd name="T33" fmla="*/ 134 h 165"/>
                  <a:gd name="T34" fmla="*/ 15 w 164"/>
                  <a:gd name="T35" fmla="*/ 136 h 165"/>
                  <a:gd name="T36" fmla="*/ 11 w 164"/>
                  <a:gd name="T37" fmla="*/ 138 h 165"/>
                  <a:gd name="T38" fmla="*/ 7 w 164"/>
                  <a:gd name="T39" fmla="*/ 140 h 165"/>
                  <a:gd name="T40" fmla="*/ 4 w 164"/>
                  <a:gd name="T41" fmla="*/ 143 h 165"/>
                  <a:gd name="T42" fmla="*/ 0 w 164"/>
                  <a:gd name="T43" fmla="*/ 145 h 165"/>
                  <a:gd name="T44" fmla="*/ 0 w 164"/>
                  <a:gd name="T45" fmla="*/ 165 h 165"/>
                  <a:gd name="T46" fmla="*/ 82 w 164"/>
                  <a:gd name="T47" fmla="*/ 144 h 165"/>
                  <a:gd name="T48" fmla="*/ 164 w 164"/>
                  <a:gd name="T49" fmla="*/ 16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4" h="165">
                    <a:moveTo>
                      <a:pt x="164" y="165"/>
                    </a:moveTo>
                    <a:cubicBezTo>
                      <a:pt x="164" y="8"/>
                      <a:pt x="164" y="8"/>
                      <a:pt x="164" y="8"/>
                    </a:cubicBezTo>
                    <a:cubicBezTo>
                      <a:pt x="159" y="5"/>
                      <a:pt x="154" y="2"/>
                      <a:pt x="149" y="0"/>
                    </a:cubicBezTo>
                    <a:cubicBezTo>
                      <a:pt x="149" y="144"/>
                      <a:pt x="149" y="144"/>
                      <a:pt x="149" y="144"/>
                    </a:cubicBezTo>
                    <a:cubicBezTo>
                      <a:pt x="149" y="145"/>
                      <a:pt x="148" y="146"/>
                      <a:pt x="147" y="146"/>
                    </a:cubicBezTo>
                    <a:cubicBezTo>
                      <a:pt x="146" y="146"/>
                      <a:pt x="146" y="146"/>
                      <a:pt x="146" y="146"/>
                    </a:cubicBezTo>
                    <a:cubicBezTo>
                      <a:pt x="124" y="131"/>
                      <a:pt x="98" y="123"/>
                      <a:pt x="72" y="123"/>
                    </a:cubicBezTo>
                    <a:cubicBezTo>
                      <a:pt x="69" y="123"/>
                      <a:pt x="65" y="124"/>
                      <a:pt x="62" y="124"/>
                    </a:cubicBezTo>
                    <a:cubicBezTo>
                      <a:pt x="61" y="124"/>
                      <a:pt x="60" y="124"/>
                      <a:pt x="58" y="124"/>
                    </a:cubicBezTo>
                    <a:cubicBezTo>
                      <a:pt x="56" y="124"/>
                      <a:pt x="54" y="125"/>
                      <a:pt x="52" y="125"/>
                    </a:cubicBezTo>
                    <a:cubicBezTo>
                      <a:pt x="51" y="125"/>
                      <a:pt x="49" y="125"/>
                      <a:pt x="48" y="126"/>
                    </a:cubicBezTo>
                    <a:cubicBezTo>
                      <a:pt x="47" y="126"/>
                      <a:pt x="44" y="126"/>
                      <a:pt x="42" y="127"/>
                    </a:cubicBezTo>
                    <a:cubicBezTo>
                      <a:pt x="40" y="127"/>
                      <a:pt x="39" y="127"/>
                      <a:pt x="38" y="128"/>
                    </a:cubicBezTo>
                    <a:cubicBezTo>
                      <a:pt x="37" y="128"/>
                      <a:pt x="35" y="129"/>
                      <a:pt x="33" y="129"/>
                    </a:cubicBezTo>
                    <a:cubicBezTo>
                      <a:pt x="31" y="130"/>
                      <a:pt x="30" y="130"/>
                      <a:pt x="29" y="130"/>
                    </a:cubicBezTo>
                    <a:cubicBezTo>
                      <a:pt x="28" y="131"/>
                      <a:pt x="26" y="132"/>
                      <a:pt x="24" y="132"/>
                    </a:cubicBezTo>
                    <a:cubicBezTo>
                      <a:pt x="22" y="133"/>
                      <a:pt x="21" y="133"/>
                      <a:pt x="20" y="134"/>
                    </a:cubicBezTo>
                    <a:cubicBezTo>
                      <a:pt x="19" y="134"/>
                      <a:pt x="17" y="135"/>
                      <a:pt x="15" y="136"/>
                    </a:cubicBezTo>
                    <a:cubicBezTo>
                      <a:pt x="14" y="137"/>
                      <a:pt x="13" y="137"/>
                      <a:pt x="11" y="138"/>
                    </a:cubicBezTo>
                    <a:cubicBezTo>
                      <a:pt x="10" y="139"/>
                      <a:pt x="8" y="139"/>
                      <a:pt x="7" y="140"/>
                    </a:cubicBezTo>
                    <a:cubicBezTo>
                      <a:pt x="6" y="141"/>
                      <a:pt x="5" y="142"/>
                      <a:pt x="4" y="143"/>
                    </a:cubicBezTo>
                    <a:cubicBezTo>
                      <a:pt x="2" y="143"/>
                      <a:pt x="1" y="144"/>
                      <a:pt x="0" y="145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25" y="150"/>
                      <a:pt x="53" y="143"/>
                      <a:pt x="82" y="144"/>
                    </a:cubicBezTo>
                    <a:cubicBezTo>
                      <a:pt x="111" y="143"/>
                      <a:pt x="139" y="150"/>
                      <a:pt x="164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1475">
                <a:extLst>
                  <a:ext uri="{FF2B5EF4-FFF2-40B4-BE49-F238E27FC236}">
                    <a16:creationId xmlns="" xmlns:a16="http://schemas.microsoft.com/office/drawing/2014/main" id="{A1DBC689-A095-4D45-A12E-177A5F64F3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" y="113"/>
                <a:ext cx="14" cy="30"/>
              </a:xfrm>
              <a:custGeom>
                <a:avLst/>
                <a:gdLst>
                  <a:gd name="T0" fmla="*/ 7 w 7"/>
                  <a:gd name="T1" fmla="*/ 6 h 15"/>
                  <a:gd name="T2" fmla="*/ 0 w 7"/>
                  <a:gd name="T3" fmla="*/ 0 h 15"/>
                  <a:gd name="T4" fmla="*/ 4 w 7"/>
                  <a:gd name="T5" fmla="*/ 15 h 15"/>
                  <a:gd name="T6" fmla="*/ 7 w 7"/>
                  <a:gd name="T7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5">
                    <a:moveTo>
                      <a:pt x="7" y="6"/>
                    </a:moveTo>
                    <a:cubicBezTo>
                      <a:pt x="7" y="4"/>
                      <a:pt x="4" y="2"/>
                      <a:pt x="0" y="0"/>
                    </a:cubicBezTo>
                    <a:cubicBezTo>
                      <a:pt x="2" y="5"/>
                      <a:pt x="3" y="10"/>
                      <a:pt x="4" y="15"/>
                    </a:cubicBezTo>
                    <a:cubicBezTo>
                      <a:pt x="6" y="13"/>
                      <a:pt x="7" y="10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476">
                <a:extLst>
                  <a:ext uri="{FF2B5EF4-FFF2-40B4-BE49-F238E27FC236}">
                    <a16:creationId xmlns="" xmlns:a16="http://schemas.microsoft.com/office/drawing/2014/main" id="{439D02AC-8257-407C-84B1-FFAB30E7A6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" y="97"/>
                <a:ext cx="264" cy="121"/>
              </a:xfrm>
              <a:custGeom>
                <a:avLst/>
                <a:gdLst>
                  <a:gd name="T0" fmla="*/ 109 w 131"/>
                  <a:gd name="T1" fmla="*/ 0 h 60"/>
                  <a:gd name="T2" fmla="*/ 111 w 131"/>
                  <a:gd name="T3" fmla="*/ 3 h 60"/>
                  <a:gd name="T4" fmla="*/ 124 w 131"/>
                  <a:gd name="T5" fmla="*/ 13 h 60"/>
                  <a:gd name="T6" fmla="*/ 117 w 131"/>
                  <a:gd name="T7" fmla="*/ 29 h 60"/>
                  <a:gd name="T8" fmla="*/ 116 w 131"/>
                  <a:gd name="T9" fmla="*/ 30 h 60"/>
                  <a:gd name="T10" fmla="*/ 111 w 131"/>
                  <a:gd name="T11" fmla="*/ 33 h 60"/>
                  <a:gd name="T12" fmla="*/ 70 w 131"/>
                  <a:gd name="T13" fmla="*/ 52 h 60"/>
                  <a:gd name="T14" fmla="*/ 39 w 131"/>
                  <a:gd name="T15" fmla="*/ 56 h 60"/>
                  <a:gd name="T16" fmla="*/ 25 w 131"/>
                  <a:gd name="T17" fmla="*/ 55 h 60"/>
                  <a:gd name="T18" fmla="*/ 4 w 131"/>
                  <a:gd name="T19" fmla="*/ 43 h 60"/>
                  <a:gd name="T20" fmla="*/ 11 w 131"/>
                  <a:gd name="T21" fmla="*/ 27 h 60"/>
                  <a:gd name="T22" fmla="*/ 12 w 131"/>
                  <a:gd name="T23" fmla="*/ 23 h 60"/>
                  <a:gd name="T24" fmla="*/ 1 w 131"/>
                  <a:gd name="T25" fmla="*/ 43 h 60"/>
                  <a:gd name="T26" fmla="*/ 24 w 131"/>
                  <a:gd name="T27" fmla="*/ 57 h 60"/>
                  <a:gd name="T28" fmla="*/ 71 w 131"/>
                  <a:gd name="T29" fmla="*/ 55 h 60"/>
                  <a:gd name="T30" fmla="*/ 127 w 131"/>
                  <a:gd name="T31" fmla="*/ 13 h 60"/>
                  <a:gd name="T32" fmla="*/ 109 w 131"/>
                  <a:gd name="T3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1" h="60">
                    <a:moveTo>
                      <a:pt x="109" y="0"/>
                    </a:moveTo>
                    <a:cubicBezTo>
                      <a:pt x="110" y="1"/>
                      <a:pt x="110" y="2"/>
                      <a:pt x="111" y="3"/>
                    </a:cubicBezTo>
                    <a:cubicBezTo>
                      <a:pt x="118" y="5"/>
                      <a:pt x="123" y="9"/>
                      <a:pt x="124" y="13"/>
                    </a:cubicBezTo>
                    <a:cubicBezTo>
                      <a:pt x="125" y="18"/>
                      <a:pt x="123" y="23"/>
                      <a:pt x="117" y="29"/>
                    </a:cubicBezTo>
                    <a:cubicBezTo>
                      <a:pt x="117" y="29"/>
                      <a:pt x="116" y="30"/>
                      <a:pt x="116" y="30"/>
                    </a:cubicBezTo>
                    <a:cubicBezTo>
                      <a:pt x="114" y="31"/>
                      <a:pt x="113" y="32"/>
                      <a:pt x="111" y="33"/>
                    </a:cubicBezTo>
                    <a:cubicBezTo>
                      <a:pt x="99" y="42"/>
                      <a:pt x="85" y="48"/>
                      <a:pt x="70" y="52"/>
                    </a:cubicBezTo>
                    <a:cubicBezTo>
                      <a:pt x="60" y="54"/>
                      <a:pt x="49" y="55"/>
                      <a:pt x="39" y="56"/>
                    </a:cubicBezTo>
                    <a:cubicBezTo>
                      <a:pt x="34" y="56"/>
                      <a:pt x="30" y="55"/>
                      <a:pt x="25" y="55"/>
                    </a:cubicBezTo>
                    <a:cubicBezTo>
                      <a:pt x="13" y="53"/>
                      <a:pt x="6" y="48"/>
                      <a:pt x="4" y="43"/>
                    </a:cubicBezTo>
                    <a:cubicBezTo>
                      <a:pt x="3" y="38"/>
                      <a:pt x="6" y="33"/>
                      <a:pt x="11" y="27"/>
                    </a:cubicBezTo>
                    <a:cubicBezTo>
                      <a:pt x="11" y="26"/>
                      <a:pt x="11" y="24"/>
                      <a:pt x="12" y="23"/>
                    </a:cubicBezTo>
                    <a:cubicBezTo>
                      <a:pt x="4" y="30"/>
                      <a:pt x="0" y="37"/>
                      <a:pt x="1" y="43"/>
                    </a:cubicBezTo>
                    <a:cubicBezTo>
                      <a:pt x="3" y="50"/>
                      <a:pt x="11" y="55"/>
                      <a:pt x="24" y="57"/>
                    </a:cubicBezTo>
                    <a:cubicBezTo>
                      <a:pt x="39" y="60"/>
                      <a:pt x="55" y="59"/>
                      <a:pt x="71" y="55"/>
                    </a:cubicBezTo>
                    <a:cubicBezTo>
                      <a:pt x="105" y="46"/>
                      <a:pt x="131" y="27"/>
                      <a:pt x="127" y="13"/>
                    </a:cubicBezTo>
                    <a:cubicBezTo>
                      <a:pt x="126" y="7"/>
                      <a:pt x="119" y="3"/>
                      <a:pt x="10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477">
                <a:extLst>
                  <a:ext uri="{FF2B5EF4-FFF2-40B4-BE49-F238E27FC236}">
                    <a16:creationId xmlns="" xmlns:a16="http://schemas.microsoft.com/office/drawing/2014/main" id="{F3CBFE5B-CA2E-4211-8792-044E1707330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" y="-1"/>
                <a:ext cx="295" cy="363"/>
              </a:xfrm>
              <a:custGeom>
                <a:avLst/>
                <a:gdLst>
                  <a:gd name="T0" fmla="*/ 145 w 146"/>
                  <a:gd name="T1" fmla="*/ 22 h 179"/>
                  <a:gd name="T2" fmla="*/ 73 w 146"/>
                  <a:gd name="T3" fmla="*/ 1 h 179"/>
                  <a:gd name="T4" fmla="*/ 0 w 146"/>
                  <a:gd name="T5" fmla="*/ 22 h 179"/>
                  <a:gd name="T6" fmla="*/ 0 w 146"/>
                  <a:gd name="T7" fmla="*/ 175 h 179"/>
                  <a:gd name="T8" fmla="*/ 73 w 146"/>
                  <a:gd name="T9" fmla="*/ 158 h 179"/>
                  <a:gd name="T10" fmla="*/ 83 w 146"/>
                  <a:gd name="T11" fmla="*/ 159 h 179"/>
                  <a:gd name="T12" fmla="*/ 87 w 146"/>
                  <a:gd name="T13" fmla="*/ 159 h 179"/>
                  <a:gd name="T14" fmla="*/ 93 w 146"/>
                  <a:gd name="T15" fmla="*/ 160 h 179"/>
                  <a:gd name="T16" fmla="*/ 97 w 146"/>
                  <a:gd name="T17" fmla="*/ 161 h 179"/>
                  <a:gd name="T18" fmla="*/ 103 w 146"/>
                  <a:gd name="T19" fmla="*/ 162 h 179"/>
                  <a:gd name="T20" fmla="*/ 107 w 146"/>
                  <a:gd name="T21" fmla="*/ 163 h 179"/>
                  <a:gd name="T22" fmla="*/ 113 w 146"/>
                  <a:gd name="T23" fmla="*/ 164 h 179"/>
                  <a:gd name="T24" fmla="*/ 117 w 146"/>
                  <a:gd name="T25" fmla="*/ 165 h 179"/>
                  <a:gd name="T26" fmla="*/ 122 w 146"/>
                  <a:gd name="T27" fmla="*/ 167 h 179"/>
                  <a:gd name="T28" fmla="*/ 126 w 146"/>
                  <a:gd name="T29" fmla="*/ 169 h 179"/>
                  <a:gd name="T30" fmla="*/ 131 w 146"/>
                  <a:gd name="T31" fmla="*/ 171 h 179"/>
                  <a:gd name="T32" fmla="*/ 135 w 146"/>
                  <a:gd name="T33" fmla="*/ 173 h 179"/>
                  <a:gd name="T34" fmla="*/ 139 w 146"/>
                  <a:gd name="T35" fmla="*/ 175 h 179"/>
                  <a:gd name="T36" fmla="*/ 143 w 146"/>
                  <a:gd name="T37" fmla="*/ 178 h 179"/>
                  <a:gd name="T38" fmla="*/ 145 w 146"/>
                  <a:gd name="T39" fmla="*/ 179 h 179"/>
                  <a:gd name="T40" fmla="*/ 145 w 146"/>
                  <a:gd name="T41" fmla="*/ 22 h 179"/>
                  <a:gd name="T42" fmla="*/ 129 w 146"/>
                  <a:gd name="T43" fmla="*/ 87 h 179"/>
                  <a:gd name="T44" fmla="*/ 66 w 146"/>
                  <a:gd name="T45" fmla="*/ 128 h 179"/>
                  <a:gd name="T46" fmla="*/ 36 w 146"/>
                  <a:gd name="T47" fmla="*/ 109 h 179"/>
                  <a:gd name="T48" fmla="*/ 36 w 146"/>
                  <a:gd name="T49" fmla="*/ 109 h 179"/>
                  <a:gd name="T50" fmla="*/ 36 w 146"/>
                  <a:gd name="T51" fmla="*/ 109 h 179"/>
                  <a:gd name="T52" fmla="*/ 11 w 146"/>
                  <a:gd name="T53" fmla="*/ 92 h 179"/>
                  <a:gd name="T54" fmla="*/ 25 w 146"/>
                  <a:gd name="T55" fmla="*/ 65 h 179"/>
                  <a:gd name="T56" fmla="*/ 25 w 146"/>
                  <a:gd name="T57" fmla="*/ 65 h 179"/>
                  <a:gd name="T58" fmla="*/ 88 w 146"/>
                  <a:gd name="T59" fmla="*/ 24 h 179"/>
                  <a:gd name="T60" fmla="*/ 118 w 146"/>
                  <a:gd name="T61" fmla="*/ 42 h 179"/>
                  <a:gd name="T62" fmla="*/ 118 w 146"/>
                  <a:gd name="T63" fmla="*/ 43 h 179"/>
                  <a:gd name="T64" fmla="*/ 144 w 146"/>
                  <a:gd name="T65" fmla="*/ 60 h 179"/>
                  <a:gd name="T66" fmla="*/ 129 w 146"/>
                  <a:gd name="T67" fmla="*/ 87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6" h="179">
                    <a:moveTo>
                      <a:pt x="145" y="22"/>
                    </a:moveTo>
                    <a:cubicBezTo>
                      <a:pt x="124" y="8"/>
                      <a:pt x="99" y="0"/>
                      <a:pt x="73" y="1"/>
                    </a:cubicBezTo>
                    <a:cubicBezTo>
                      <a:pt x="47" y="0"/>
                      <a:pt x="22" y="8"/>
                      <a:pt x="0" y="22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17" y="164"/>
                      <a:pt x="41" y="158"/>
                      <a:pt x="73" y="158"/>
                    </a:cubicBezTo>
                    <a:cubicBezTo>
                      <a:pt x="76" y="158"/>
                      <a:pt x="80" y="158"/>
                      <a:pt x="83" y="159"/>
                    </a:cubicBezTo>
                    <a:cubicBezTo>
                      <a:pt x="87" y="159"/>
                      <a:pt x="87" y="159"/>
                      <a:pt x="87" y="159"/>
                    </a:cubicBezTo>
                    <a:cubicBezTo>
                      <a:pt x="89" y="159"/>
                      <a:pt x="91" y="160"/>
                      <a:pt x="93" y="160"/>
                    </a:cubicBezTo>
                    <a:cubicBezTo>
                      <a:pt x="95" y="160"/>
                      <a:pt x="96" y="160"/>
                      <a:pt x="97" y="161"/>
                    </a:cubicBezTo>
                    <a:cubicBezTo>
                      <a:pt x="99" y="161"/>
                      <a:pt x="101" y="161"/>
                      <a:pt x="103" y="162"/>
                    </a:cubicBezTo>
                    <a:cubicBezTo>
                      <a:pt x="105" y="162"/>
                      <a:pt x="106" y="162"/>
                      <a:pt x="107" y="163"/>
                    </a:cubicBezTo>
                    <a:cubicBezTo>
                      <a:pt x="109" y="163"/>
                      <a:pt x="111" y="164"/>
                      <a:pt x="113" y="164"/>
                    </a:cubicBezTo>
                    <a:cubicBezTo>
                      <a:pt x="115" y="165"/>
                      <a:pt x="116" y="165"/>
                      <a:pt x="117" y="165"/>
                    </a:cubicBezTo>
                    <a:cubicBezTo>
                      <a:pt x="118" y="166"/>
                      <a:pt x="120" y="167"/>
                      <a:pt x="122" y="167"/>
                    </a:cubicBezTo>
                    <a:cubicBezTo>
                      <a:pt x="124" y="168"/>
                      <a:pt x="125" y="168"/>
                      <a:pt x="126" y="169"/>
                    </a:cubicBezTo>
                    <a:cubicBezTo>
                      <a:pt x="127" y="169"/>
                      <a:pt x="129" y="170"/>
                      <a:pt x="131" y="171"/>
                    </a:cubicBezTo>
                    <a:cubicBezTo>
                      <a:pt x="132" y="172"/>
                      <a:pt x="133" y="172"/>
                      <a:pt x="135" y="173"/>
                    </a:cubicBezTo>
                    <a:cubicBezTo>
                      <a:pt x="136" y="174"/>
                      <a:pt x="138" y="175"/>
                      <a:pt x="139" y="175"/>
                    </a:cubicBezTo>
                    <a:cubicBezTo>
                      <a:pt x="141" y="176"/>
                      <a:pt x="142" y="177"/>
                      <a:pt x="143" y="178"/>
                    </a:cubicBezTo>
                    <a:cubicBezTo>
                      <a:pt x="144" y="178"/>
                      <a:pt x="144" y="179"/>
                      <a:pt x="145" y="179"/>
                    </a:cubicBezTo>
                    <a:lnTo>
                      <a:pt x="145" y="22"/>
                    </a:lnTo>
                    <a:close/>
                    <a:moveTo>
                      <a:pt x="129" y="87"/>
                    </a:moveTo>
                    <a:cubicBezTo>
                      <a:pt x="123" y="115"/>
                      <a:pt x="95" y="134"/>
                      <a:pt x="66" y="128"/>
                    </a:cubicBezTo>
                    <a:cubicBezTo>
                      <a:pt x="55" y="125"/>
                      <a:pt x="44" y="119"/>
                      <a:pt x="36" y="109"/>
                    </a:cubicBezTo>
                    <a:cubicBezTo>
                      <a:pt x="36" y="109"/>
                      <a:pt x="36" y="109"/>
                      <a:pt x="36" y="109"/>
                    </a:cubicBezTo>
                    <a:cubicBezTo>
                      <a:pt x="36" y="109"/>
                      <a:pt x="36" y="109"/>
                      <a:pt x="36" y="109"/>
                    </a:cubicBezTo>
                    <a:cubicBezTo>
                      <a:pt x="22" y="107"/>
                      <a:pt x="13" y="101"/>
                      <a:pt x="11" y="92"/>
                    </a:cubicBezTo>
                    <a:cubicBezTo>
                      <a:pt x="8" y="84"/>
                      <a:pt x="14" y="74"/>
                      <a:pt x="25" y="65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31" y="37"/>
                      <a:pt x="59" y="18"/>
                      <a:pt x="88" y="24"/>
                    </a:cubicBezTo>
                    <a:cubicBezTo>
                      <a:pt x="100" y="27"/>
                      <a:pt x="110" y="33"/>
                      <a:pt x="118" y="42"/>
                    </a:cubicBezTo>
                    <a:cubicBezTo>
                      <a:pt x="118" y="43"/>
                      <a:pt x="118" y="43"/>
                      <a:pt x="118" y="43"/>
                    </a:cubicBezTo>
                    <a:cubicBezTo>
                      <a:pt x="133" y="46"/>
                      <a:pt x="142" y="52"/>
                      <a:pt x="144" y="60"/>
                    </a:cubicBezTo>
                    <a:cubicBezTo>
                      <a:pt x="146" y="68"/>
                      <a:pt x="140" y="78"/>
                      <a:pt x="129" y="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478">
                <a:extLst>
                  <a:ext uri="{FF2B5EF4-FFF2-40B4-BE49-F238E27FC236}">
                    <a16:creationId xmlns="" xmlns:a16="http://schemas.microsoft.com/office/drawing/2014/main" id="{80799E72-F136-46E2-9D6B-166B19C30D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" y="182"/>
                <a:ext cx="165" cy="81"/>
              </a:xfrm>
              <a:custGeom>
                <a:avLst/>
                <a:gdLst>
                  <a:gd name="T0" fmla="*/ 10 w 82"/>
                  <a:gd name="T1" fmla="*/ 20 h 40"/>
                  <a:gd name="T2" fmla="*/ 0 w 82"/>
                  <a:gd name="T3" fmla="*/ 20 h 40"/>
                  <a:gd name="T4" fmla="*/ 69 w 82"/>
                  <a:gd name="T5" fmla="*/ 21 h 40"/>
                  <a:gd name="T6" fmla="*/ 82 w 82"/>
                  <a:gd name="T7" fmla="*/ 0 h 40"/>
                  <a:gd name="T8" fmla="*/ 43 w 82"/>
                  <a:gd name="T9" fmla="*/ 16 h 40"/>
                  <a:gd name="T10" fmla="*/ 10 w 82"/>
                  <a:gd name="T11" fmla="*/ 2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40">
                    <a:moveTo>
                      <a:pt x="10" y="20"/>
                    </a:moveTo>
                    <a:cubicBezTo>
                      <a:pt x="7" y="20"/>
                      <a:pt x="3" y="20"/>
                      <a:pt x="0" y="20"/>
                    </a:cubicBezTo>
                    <a:cubicBezTo>
                      <a:pt x="19" y="39"/>
                      <a:pt x="50" y="40"/>
                      <a:pt x="69" y="21"/>
                    </a:cubicBezTo>
                    <a:cubicBezTo>
                      <a:pt x="75" y="15"/>
                      <a:pt x="80" y="8"/>
                      <a:pt x="82" y="0"/>
                    </a:cubicBezTo>
                    <a:cubicBezTo>
                      <a:pt x="70" y="8"/>
                      <a:pt x="56" y="13"/>
                      <a:pt x="43" y="16"/>
                    </a:cubicBezTo>
                    <a:cubicBezTo>
                      <a:pt x="32" y="19"/>
                      <a:pt x="21" y="20"/>
                      <a:pt x="1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52" name="文本框 151">
            <a:extLst>
              <a:ext uri="{FF2B5EF4-FFF2-40B4-BE49-F238E27FC236}">
                <a16:creationId xmlns="" xmlns:a16="http://schemas.microsoft.com/office/drawing/2014/main" id="{C5260EDF-59AA-4877-A286-B0864B6BEF90}"/>
              </a:ext>
            </a:extLst>
          </p:cNvPr>
          <p:cNvSpPr txBox="1"/>
          <p:nvPr/>
        </p:nvSpPr>
        <p:spPr>
          <a:xfrm>
            <a:off x="0" y="0"/>
            <a:ext cx="4614530" cy="299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chemeClr val="bg1">
                    <a:lumMod val="95000"/>
                  </a:schemeClr>
                </a:solidFill>
              </a:rPr>
              <a:t>lorem ipsum dolor sit amet consectetuer adipiscing elit maecenas</a:t>
            </a:r>
            <a:endParaRPr lang="zh-CN" altLang="en-US" sz="12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="" xmlns:a16="http://schemas.microsoft.com/office/drawing/2014/main" id="{15A09BD1-8FE3-46AF-A2F8-C8CDE38E46FB}"/>
              </a:ext>
            </a:extLst>
          </p:cNvPr>
          <p:cNvSpPr txBox="1"/>
          <p:nvPr/>
        </p:nvSpPr>
        <p:spPr>
          <a:xfrm>
            <a:off x="7577470" y="6558366"/>
            <a:ext cx="4614530" cy="299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200">
                <a:solidFill>
                  <a:schemeClr val="bg1">
                    <a:lumMod val="95000"/>
                  </a:schemeClr>
                </a:solidFill>
              </a:rPr>
              <a:t>—— consectetuer adipiscing elit maecenas</a:t>
            </a:r>
            <a:endParaRPr lang="zh-CN" altLang="en-US" sz="120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7669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0985B54-43E7-4DCE-A006-B88E5992695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A1A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B706AA7-3C93-40EE-8F09-DE1367F71479}"/>
              </a:ext>
            </a:extLst>
          </p:cNvPr>
          <p:cNvSpPr/>
          <p:nvPr/>
        </p:nvSpPr>
        <p:spPr>
          <a:xfrm>
            <a:off x="4274457" y="845457"/>
            <a:ext cx="3643086" cy="5167086"/>
          </a:xfrm>
          <a:prstGeom prst="rect">
            <a:avLst/>
          </a:prstGeom>
          <a:solidFill>
            <a:srgbClr val="FF5C6C"/>
          </a:solidFill>
          <a:ln w="6350">
            <a:noFill/>
          </a:ln>
          <a:effectLst>
            <a:outerShdw blurRad="381000" dist="317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087B4A3C-F719-4F68-872C-2F680308AE40}"/>
              </a:ext>
            </a:extLst>
          </p:cNvPr>
          <p:cNvSpPr txBox="1"/>
          <p:nvPr/>
        </p:nvSpPr>
        <p:spPr>
          <a:xfrm>
            <a:off x="4438651" y="2002880"/>
            <a:ext cx="3314698" cy="76944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dist"/>
            <a:r>
              <a:rPr lang="da-DK" altLang="zh-CN" sz="4400" b="1">
                <a:ln w="63500">
                  <a:solidFill>
                    <a:srgbClr val="FF5C6C"/>
                  </a:solidFill>
                </a:ln>
                <a:solidFill>
                  <a:srgbClr val="FF5C6C"/>
                </a:solidFill>
              </a:rPr>
              <a:t>DESIGNED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C6A95DB4-62A2-49FD-AD7D-E6F733B530B0}"/>
              </a:ext>
            </a:extLst>
          </p:cNvPr>
          <p:cNvSpPr txBox="1"/>
          <p:nvPr/>
        </p:nvSpPr>
        <p:spPr>
          <a:xfrm>
            <a:off x="4867276" y="3001842"/>
            <a:ext cx="2457448" cy="76944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 b="1">
                <a:ln w="63500">
                  <a:solidFill>
                    <a:srgbClr val="FF5C6C"/>
                  </a:solidFill>
                </a:ln>
                <a:solidFill>
                  <a:srgbClr val="FF5C6C"/>
                </a:solidFill>
              </a:defRPr>
            </a:lvl1pPr>
          </a:lstStyle>
          <a:p>
            <a:r>
              <a:rPr lang="da-DK" altLang="zh-CN"/>
              <a:t>BYXIAO</a:t>
            </a:r>
            <a:endParaRPr lang="zh-CN" altLang="en-US"/>
          </a:p>
        </p:txBody>
      </p:sp>
      <p:sp>
        <p:nvSpPr>
          <p:cNvPr id="8" name="加号 7">
            <a:extLst>
              <a:ext uri="{FF2B5EF4-FFF2-40B4-BE49-F238E27FC236}">
                <a16:creationId xmlns="" xmlns:a16="http://schemas.microsoft.com/office/drawing/2014/main" id="{C23AF206-083B-42B3-807C-F022F6C8C711}"/>
              </a:ext>
            </a:extLst>
          </p:cNvPr>
          <p:cNvSpPr/>
          <p:nvPr/>
        </p:nvSpPr>
        <p:spPr>
          <a:xfrm rot="1583725">
            <a:off x="6912881" y="1056776"/>
            <a:ext cx="823686" cy="823686"/>
          </a:xfrm>
          <a:prstGeom prst="mathPlus">
            <a:avLst>
              <a:gd name="adj1" fmla="val 18894"/>
            </a:avLst>
          </a:prstGeom>
          <a:solidFill>
            <a:schemeClr val="bg1"/>
          </a:solidFill>
          <a:ln w="6350">
            <a:noFill/>
          </a:ln>
          <a:effectLst>
            <a:innerShdw blurRad="38100">
              <a:srgbClr val="3E0006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加号 9">
            <a:extLst>
              <a:ext uri="{FF2B5EF4-FFF2-40B4-BE49-F238E27FC236}">
                <a16:creationId xmlns="" xmlns:a16="http://schemas.microsoft.com/office/drawing/2014/main" id="{41812723-1DC9-4FBB-9EF9-F7B5CBBF19D1}"/>
              </a:ext>
            </a:extLst>
          </p:cNvPr>
          <p:cNvSpPr/>
          <p:nvPr/>
        </p:nvSpPr>
        <p:spPr>
          <a:xfrm rot="20225467">
            <a:off x="6007100" y="821644"/>
            <a:ext cx="500743" cy="500743"/>
          </a:xfrm>
          <a:prstGeom prst="mathPlus">
            <a:avLst>
              <a:gd name="adj1" fmla="val 18894"/>
            </a:avLst>
          </a:prstGeom>
          <a:solidFill>
            <a:schemeClr val="bg1"/>
          </a:solidFill>
          <a:ln w="6350">
            <a:noFill/>
          </a:ln>
          <a:effectLst>
            <a:innerShdw blurRad="38100">
              <a:srgbClr val="3E0006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="" xmlns:a16="http://schemas.microsoft.com/office/drawing/2014/main" id="{2DDE76E6-B310-4B4D-8EF7-81122A85B5AB}"/>
              </a:ext>
            </a:extLst>
          </p:cNvPr>
          <p:cNvSpPr/>
          <p:nvPr/>
        </p:nvSpPr>
        <p:spPr>
          <a:xfrm>
            <a:off x="4274457" y="845457"/>
            <a:ext cx="981936" cy="635180"/>
          </a:xfrm>
          <a:custGeom>
            <a:avLst/>
            <a:gdLst>
              <a:gd name="connsiteX0" fmla="*/ 0 w 981936"/>
              <a:gd name="connsiteY0" fmla="*/ 0 h 635180"/>
              <a:gd name="connsiteX1" fmla="*/ 981936 w 981936"/>
              <a:gd name="connsiteY1" fmla="*/ 0 h 635180"/>
              <a:gd name="connsiteX2" fmla="*/ 981936 w 981936"/>
              <a:gd name="connsiteY2" fmla="*/ 145612 h 635180"/>
              <a:gd name="connsiteX3" fmla="*/ 492368 w 981936"/>
              <a:gd name="connsiteY3" fmla="*/ 145612 h 635180"/>
              <a:gd name="connsiteX4" fmla="*/ 492368 w 981936"/>
              <a:gd name="connsiteY4" fmla="*/ 635180 h 635180"/>
              <a:gd name="connsiteX5" fmla="*/ 153518 w 981936"/>
              <a:gd name="connsiteY5" fmla="*/ 635180 h 635180"/>
              <a:gd name="connsiteX6" fmla="*/ 153518 w 981936"/>
              <a:gd name="connsiteY6" fmla="*/ 145612 h 635180"/>
              <a:gd name="connsiteX7" fmla="*/ 0 w 981936"/>
              <a:gd name="connsiteY7" fmla="*/ 145612 h 635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1936" h="635180">
                <a:moveTo>
                  <a:pt x="0" y="0"/>
                </a:moveTo>
                <a:lnTo>
                  <a:pt x="981936" y="0"/>
                </a:lnTo>
                <a:lnTo>
                  <a:pt x="981936" y="145612"/>
                </a:lnTo>
                <a:lnTo>
                  <a:pt x="492368" y="145612"/>
                </a:lnTo>
                <a:lnTo>
                  <a:pt x="492368" y="635180"/>
                </a:lnTo>
                <a:lnTo>
                  <a:pt x="153518" y="635180"/>
                </a:lnTo>
                <a:lnTo>
                  <a:pt x="153518" y="145612"/>
                </a:lnTo>
                <a:lnTo>
                  <a:pt x="0" y="145612"/>
                </a:lnTo>
                <a:close/>
              </a:path>
            </a:pathLst>
          </a:custGeom>
          <a:solidFill>
            <a:schemeClr val="bg1"/>
          </a:solidFill>
          <a:ln w="6350">
            <a:noFill/>
          </a:ln>
          <a:effectLst>
            <a:innerShdw blurRad="38100">
              <a:srgbClr val="3E0006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BC08C740-90E2-452B-8F67-AA10178E54C8}"/>
              </a:ext>
            </a:extLst>
          </p:cNvPr>
          <p:cNvSpPr txBox="1"/>
          <p:nvPr/>
        </p:nvSpPr>
        <p:spPr>
          <a:xfrm>
            <a:off x="4274457" y="4000804"/>
            <a:ext cx="36430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/>
              <a:t>YOUR NAME GOES HERE</a:t>
            </a:r>
            <a:endParaRPr lang="zh-CN" altLang="en-US" sz="2000" b="1"/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C06F2E89-B8FF-4900-A92E-FFB08099E9CB}"/>
              </a:ext>
            </a:extLst>
          </p:cNvPr>
          <p:cNvSpPr txBox="1"/>
          <p:nvPr/>
        </p:nvSpPr>
        <p:spPr>
          <a:xfrm>
            <a:off x="4867276" y="4630435"/>
            <a:ext cx="2457448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 b="1">
                <a:ln w="63500">
                  <a:solidFill>
                    <a:srgbClr val="FF5C6C"/>
                  </a:solidFill>
                </a:ln>
                <a:solidFill>
                  <a:srgbClr val="FF5C6C"/>
                </a:solidFill>
              </a:defRPr>
            </a:lvl1pPr>
          </a:lstStyle>
          <a:p>
            <a:r>
              <a:rPr lang="da-DK" altLang="zh-CN" sz="2400">
                <a:ln w="38100">
                  <a:solidFill>
                    <a:srgbClr val="FF5C6C"/>
                  </a:solidFill>
                </a:ln>
              </a:rPr>
              <a:t>TEXT HERE</a:t>
            </a:r>
            <a:endParaRPr lang="zh-CN" altLang="en-US" sz="2400">
              <a:ln w="38100">
                <a:solidFill>
                  <a:srgbClr val="FF5C6C"/>
                </a:solidFill>
              </a:ln>
            </a:endParaRPr>
          </a:p>
        </p:txBody>
      </p:sp>
      <p:sp>
        <p:nvSpPr>
          <p:cNvPr id="18" name="加号 17">
            <a:extLst>
              <a:ext uri="{FF2B5EF4-FFF2-40B4-BE49-F238E27FC236}">
                <a16:creationId xmlns="" xmlns:a16="http://schemas.microsoft.com/office/drawing/2014/main" id="{7FF6F664-5A26-4A6E-ACC5-EA82CE62307E}"/>
              </a:ext>
            </a:extLst>
          </p:cNvPr>
          <p:cNvSpPr/>
          <p:nvPr/>
        </p:nvSpPr>
        <p:spPr>
          <a:xfrm rot="1792057">
            <a:off x="7123443" y="5226835"/>
            <a:ext cx="402562" cy="402562"/>
          </a:xfrm>
          <a:prstGeom prst="mathPlus">
            <a:avLst>
              <a:gd name="adj1" fmla="val 18894"/>
            </a:avLst>
          </a:prstGeom>
          <a:solidFill>
            <a:schemeClr val="tx1"/>
          </a:solidFill>
          <a:ln w="6350">
            <a:noFill/>
          </a:ln>
          <a:effectLst>
            <a:innerShdw blurRad="38100">
              <a:srgbClr val="3E0006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加号 21">
            <a:extLst>
              <a:ext uri="{FF2B5EF4-FFF2-40B4-BE49-F238E27FC236}">
                <a16:creationId xmlns="" xmlns:a16="http://schemas.microsoft.com/office/drawing/2014/main" id="{40C02CBF-DFC6-47D4-A72B-ABE0DA67CAB0}"/>
              </a:ext>
            </a:extLst>
          </p:cNvPr>
          <p:cNvSpPr/>
          <p:nvPr/>
        </p:nvSpPr>
        <p:spPr>
          <a:xfrm rot="2035725">
            <a:off x="4687930" y="4478784"/>
            <a:ext cx="288839" cy="288839"/>
          </a:xfrm>
          <a:prstGeom prst="mathPlus">
            <a:avLst>
              <a:gd name="adj1" fmla="val 18894"/>
            </a:avLst>
          </a:prstGeom>
          <a:solidFill>
            <a:schemeClr val="tx1"/>
          </a:soli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="" xmlns:a16="http://schemas.microsoft.com/office/drawing/2014/main" id="{763888D7-4829-4B30-919A-682EED1BD028}"/>
              </a:ext>
            </a:extLst>
          </p:cNvPr>
          <p:cNvSpPr/>
          <p:nvPr/>
        </p:nvSpPr>
        <p:spPr>
          <a:xfrm rot="878963">
            <a:off x="5750636" y="5597202"/>
            <a:ext cx="745083" cy="468321"/>
          </a:xfrm>
          <a:custGeom>
            <a:avLst/>
            <a:gdLst>
              <a:gd name="connsiteX0" fmla="*/ 276762 w 745083"/>
              <a:gd name="connsiteY0" fmla="*/ 0 h 468321"/>
              <a:gd name="connsiteX1" fmla="*/ 468321 w 745083"/>
              <a:gd name="connsiteY1" fmla="*/ 0 h 468321"/>
              <a:gd name="connsiteX2" fmla="*/ 468321 w 745083"/>
              <a:gd name="connsiteY2" fmla="*/ 276762 h 468321"/>
              <a:gd name="connsiteX3" fmla="*/ 745083 w 745083"/>
              <a:gd name="connsiteY3" fmla="*/ 276762 h 468321"/>
              <a:gd name="connsiteX4" fmla="*/ 745083 w 745083"/>
              <a:gd name="connsiteY4" fmla="*/ 324045 h 468321"/>
              <a:gd name="connsiteX5" fmla="*/ 193151 w 745083"/>
              <a:gd name="connsiteY5" fmla="*/ 468321 h 468321"/>
              <a:gd name="connsiteX6" fmla="*/ 0 w 745083"/>
              <a:gd name="connsiteY6" fmla="*/ 468321 h 468321"/>
              <a:gd name="connsiteX7" fmla="*/ 0 w 745083"/>
              <a:gd name="connsiteY7" fmla="*/ 276762 h 468321"/>
              <a:gd name="connsiteX8" fmla="*/ 276762 w 745083"/>
              <a:gd name="connsiteY8" fmla="*/ 276762 h 468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45083" h="468321">
                <a:moveTo>
                  <a:pt x="276762" y="0"/>
                </a:moveTo>
                <a:lnTo>
                  <a:pt x="468321" y="0"/>
                </a:lnTo>
                <a:lnTo>
                  <a:pt x="468321" y="276762"/>
                </a:lnTo>
                <a:lnTo>
                  <a:pt x="745083" y="276762"/>
                </a:lnTo>
                <a:lnTo>
                  <a:pt x="745083" y="324045"/>
                </a:lnTo>
                <a:lnTo>
                  <a:pt x="193151" y="468321"/>
                </a:lnTo>
                <a:lnTo>
                  <a:pt x="0" y="468321"/>
                </a:lnTo>
                <a:lnTo>
                  <a:pt x="0" y="276762"/>
                </a:lnTo>
                <a:lnTo>
                  <a:pt x="276762" y="276762"/>
                </a:lnTo>
                <a:close/>
              </a:path>
            </a:pathLst>
          </a:custGeom>
          <a:solidFill>
            <a:schemeClr val="bg1"/>
          </a:solidFill>
          <a:ln w="6350">
            <a:noFill/>
          </a:ln>
          <a:effectLst>
            <a:innerShdw blurRad="38100">
              <a:srgbClr val="3E0006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846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 w="6350"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</TotalTime>
  <Words>257</Words>
  <Application>Microsoft Office PowerPoint</Application>
  <PresentationFormat>宽屏</PresentationFormat>
  <Paragraphs>47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站酷小薇LOGO体</vt:lpstr>
      <vt:lpstr>Agency FB</vt:lpstr>
      <vt:lpstr>等线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yvonne 忘吃药的晓公子</dc:creator>
  <cp:keywords>www.51pptmoban.com</cp:keywords>
  <cp:lastModifiedBy>阳光 男孩</cp:lastModifiedBy>
  <cp:revision>60</cp:revision>
  <dcterms:created xsi:type="dcterms:W3CDTF">2019-04-24T09:04:13Z</dcterms:created>
  <dcterms:modified xsi:type="dcterms:W3CDTF">2019-04-27T14:59:04Z</dcterms:modified>
</cp:coreProperties>
</file>