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2"/>
  </p:sldMasterIdLst>
  <p:notesMasterIdLst>
    <p:notesMasterId r:id="rId30"/>
  </p:notesMasterIdLst>
  <p:sldIdLst>
    <p:sldId id="260" r:id="rId3"/>
    <p:sldId id="256" r:id="rId4"/>
    <p:sldId id="285" r:id="rId5"/>
    <p:sldId id="288" r:id="rId6"/>
    <p:sldId id="293" r:id="rId7"/>
    <p:sldId id="291" r:id="rId8"/>
    <p:sldId id="262" r:id="rId9"/>
    <p:sldId id="295" r:id="rId10"/>
    <p:sldId id="294" r:id="rId11"/>
    <p:sldId id="259" r:id="rId12"/>
    <p:sldId id="300" r:id="rId13"/>
    <p:sldId id="292" r:id="rId14"/>
    <p:sldId id="258" r:id="rId15"/>
    <p:sldId id="298" r:id="rId16"/>
    <p:sldId id="299" r:id="rId17"/>
    <p:sldId id="287" r:id="rId18"/>
    <p:sldId id="302" r:id="rId19"/>
    <p:sldId id="303" r:id="rId20"/>
    <p:sldId id="301" r:id="rId21"/>
    <p:sldId id="269" r:id="rId22"/>
    <p:sldId id="275" r:id="rId23"/>
    <p:sldId id="308" r:id="rId24"/>
    <p:sldId id="305" r:id="rId25"/>
    <p:sldId id="290" r:id="rId26"/>
    <p:sldId id="289" r:id="rId27"/>
    <p:sldId id="304" r:id="rId28"/>
    <p:sldId id="30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892" userDrawn="1">
          <p15:clr>
            <a:srgbClr val="A4A3A4"/>
          </p15:clr>
        </p15:guide>
        <p15:guide id="4" pos="6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C37"/>
    <a:srgbClr val="107C41"/>
    <a:srgbClr val="21A366"/>
    <a:srgbClr val="AE4BD5"/>
    <a:srgbClr val="CA64EA"/>
    <a:srgbClr val="9332BF"/>
    <a:srgbClr val="7719AA"/>
    <a:srgbClr val="FF8F6B"/>
    <a:srgbClr val="33C481"/>
    <a:srgbClr val="A83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955" autoAdjust="0"/>
  </p:normalViewPr>
  <p:slideViewPr>
    <p:cSldViewPr snapToGrid="0">
      <p:cViewPr varScale="1">
        <p:scale>
          <a:sx n="105" d="100"/>
          <a:sy n="105" d="100"/>
        </p:scale>
        <p:origin x="354" y="114"/>
      </p:cViewPr>
      <p:guideLst>
        <p:guide orient="horz" pos="2160"/>
        <p:guide pos="3840"/>
        <p:guide pos="892"/>
        <p:guide pos="67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1.8</c:v>
                </c:pt>
                <c:pt idx="5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C9-4FA0-876D-45177F5C2E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095052496"/>
        <c:axId val="-1095048688"/>
      </c:barChart>
      <c:catAx>
        <c:axId val="-109505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95048688"/>
        <c:crosses val="autoZero"/>
        <c:auto val="1"/>
        <c:lblAlgn val="ctr"/>
        <c:lblOffset val="100"/>
        <c:noMultiLvlLbl val="0"/>
      </c:catAx>
      <c:valAx>
        <c:axId val="-1095048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09505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E33CB-6E1E-411C-A17A-06523F55F2B3}" type="datetimeFigureOut">
              <a:rPr lang="zh-CN" altLang="en-US" smtClean="0"/>
              <a:t>2019/4/27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FAC28-380D-40A8-B0E8-61079C0A0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27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f-ZA" altLang="zh-CN" dirty="0"/>
              <a:t>https://www.pptstore.net/jiaoyu_ppt/27828.html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FAC28-380D-40A8-B0E8-61079C0A05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16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defTabSz="959937">
              <a:defRPr/>
            </a:pPr>
            <a:r>
              <a:rPr lang="en-US" altLang="zh-CN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www.pptstore.net/baogaogongwen_ppt/21861.html</a:t>
            </a:r>
          </a:p>
          <a:p>
            <a:pPr algn="ctr" defTabSz="959937">
              <a:defRPr/>
            </a:pP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713F7D-0339-4A8A-AD74-CED9853E636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62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微软雅黑"/>
                <a:ea typeface="华文细黑" panose="02010600040101010101" pitchFamily="2" charset="-122"/>
              </a:rPr>
              <a:t>www.pptstore.net/baogaogongwen_ppt/16543.html</a:t>
            </a: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713F7D-0339-4A8A-AD74-CED9853E636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6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403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0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816561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木先生：</a:t>
            </a:r>
            <a:r>
              <a:rPr lang="en-US" altLang="zh-CN" dirty="0"/>
              <a:t>PPT NEVER SLEEPS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73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29146" y="1122363"/>
            <a:ext cx="9933709" cy="2387600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zh-CN" altLang="en-US" dirty="0"/>
              <a:t>欢迎关注木先生</a:t>
            </a:r>
            <a:r>
              <a:rPr lang="en-US" altLang="zh-CN" dirty="0" err="1"/>
              <a:t>iPPT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29146" y="3602038"/>
            <a:ext cx="99337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微信公众号：</a:t>
            </a:r>
            <a:r>
              <a:rPr lang="en-US" altLang="zh-CN" dirty="0" err="1"/>
              <a:t>muippt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6150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16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4138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PPT NEVER SLEEPS">
            <a:extLst>
              <a:ext uri="{FF2B5EF4-FFF2-40B4-BE49-F238E27FC236}">
                <a16:creationId xmlns:a16="http://schemas.microsoft.com/office/drawing/2014/main" xmlns="" id="{9E049966-C084-4251-A235-34EB66AA8404}"/>
              </a:ext>
            </a:extLst>
          </p:cNvPr>
          <p:cNvSpPr>
            <a:spLocks noEditPoints="1"/>
          </p:cNvSpPr>
          <p:nvPr userDrawn="1"/>
        </p:nvSpPr>
        <p:spPr bwMode="auto">
          <a:xfrm rot="16200000" flipH="1">
            <a:off x="671286" y="624058"/>
            <a:ext cx="475653" cy="475777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6" name="PPT NEVER SLEEPS">
            <a:extLst>
              <a:ext uri="{FF2B5EF4-FFF2-40B4-BE49-F238E27FC236}">
                <a16:creationId xmlns:a16="http://schemas.microsoft.com/office/drawing/2014/main" xmlns="" id="{5319A032-E1B0-4E68-886E-484093539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9925" y="572144"/>
            <a:ext cx="8468352" cy="691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Hans" dirty="0"/>
              <a:t>PPT NEVER SLEEPS</a:t>
            </a:r>
            <a:endParaRPr lang="zh-Hans" altLang="en-US" dirty="0"/>
          </a:p>
        </p:txBody>
      </p:sp>
    </p:spTree>
    <p:extLst>
      <p:ext uri="{BB962C8B-B14F-4D97-AF65-F5344CB8AC3E}">
        <p14:creationId xmlns:p14="http://schemas.microsoft.com/office/powerpoint/2010/main" val="298917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PPT NEVER SLEEPS">
            <a:extLst>
              <a:ext uri="{FF2B5EF4-FFF2-40B4-BE49-F238E27FC236}">
                <a16:creationId xmlns:a16="http://schemas.microsoft.com/office/drawing/2014/main" xmlns="" id="{4DE8ECAF-6F76-4CCA-B600-015D607201D8}"/>
              </a:ext>
            </a:extLst>
          </p:cNvPr>
          <p:cNvSpPr>
            <a:spLocks noEditPoints="1"/>
          </p:cNvSpPr>
          <p:nvPr userDrawn="1"/>
        </p:nvSpPr>
        <p:spPr bwMode="auto">
          <a:xfrm rot="16200000" flipH="1">
            <a:off x="671286" y="624058"/>
            <a:ext cx="475653" cy="475777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6" name="PPT NEVER SLEEPS">
            <a:extLst>
              <a:ext uri="{FF2B5EF4-FFF2-40B4-BE49-F238E27FC236}">
                <a16:creationId xmlns:a16="http://schemas.microsoft.com/office/drawing/2014/main" xmlns="" id="{0CEC7056-4F2E-4383-8534-1D9E7A8B7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9925" y="572144"/>
            <a:ext cx="8468352" cy="691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Hans" dirty="0"/>
              <a:t>PPT NEVER SLEEPS</a:t>
            </a:r>
            <a:endParaRPr lang="zh-Hans" altLang="en-US" dirty="0"/>
          </a:p>
        </p:txBody>
      </p:sp>
    </p:spTree>
    <p:extLst>
      <p:ext uri="{BB962C8B-B14F-4D97-AF65-F5344CB8AC3E}">
        <p14:creationId xmlns:p14="http://schemas.microsoft.com/office/powerpoint/2010/main" val="150845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PPT NEVER SLEEPS">
            <a:extLst>
              <a:ext uri="{FF2B5EF4-FFF2-40B4-BE49-F238E27FC236}">
                <a16:creationId xmlns:a16="http://schemas.microsoft.com/office/drawing/2014/main" xmlns="" id="{F0812222-E501-4F76-9F5F-DA47CB81B495}"/>
              </a:ext>
            </a:extLst>
          </p:cNvPr>
          <p:cNvSpPr>
            <a:spLocks noEditPoints="1"/>
          </p:cNvSpPr>
          <p:nvPr userDrawn="1"/>
        </p:nvSpPr>
        <p:spPr bwMode="auto">
          <a:xfrm rot="16200000" flipH="1">
            <a:off x="671286" y="624058"/>
            <a:ext cx="475653" cy="475777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6" name="PPT NEVER SLEEPS">
            <a:extLst>
              <a:ext uri="{FF2B5EF4-FFF2-40B4-BE49-F238E27FC236}">
                <a16:creationId xmlns:a16="http://schemas.microsoft.com/office/drawing/2014/main" xmlns="" id="{2142DCCE-2BD6-461A-8450-58D37764F5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9925" y="572144"/>
            <a:ext cx="8468352" cy="691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Hans" dirty="0"/>
              <a:t>PPT NEVER SLEEPS</a:t>
            </a:r>
            <a:endParaRPr lang="zh-Hans" altLang="en-US" dirty="0"/>
          </a:p>
        </p:txBody>
      </p:sp>
    </p:spTree>
    <p:extLst>
      <p:ext uri="{BB962C8B-B14F-4D97-AF65-F5344CB8AC3E}">
        <p14:creationId xmlns:p14="http://schemas.microsoft.com/office/powerpoint/2010/main" val="45746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PPT NEVER SLEEPS">
            <a:extLst>
              <a:ext uri="{FF2B5EF4-FFF2-40B4-BE49-F238E27FC236}">
                <a16:creationId xmlns:a16="http://schemas.microsoft.com/office/drawing/2014/main" xmlns="" id="{43739A1B-5DF1-46BD-B60E-AD315F277DA1}"/>
              </a:ext>
            </a:extLst>
          </p:cNvPr>
          <p:cNvSpPr>
            <a:spLocks noEditPoints="1"/>
          </p:cNvSpPr>
          <p:nvPr userDrawn="1"/>
        </p:nvSpPr>
        <p:spPr bwMode="auto">
          <a:xfrm rot="16200000" flipH="1">
            <a:off x="671286" y="624058"/>
            <a:ext cx="475653" cy="475777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6" name="PPT NEVER SLEEPS">
            <a:extLst>
              <a:ext uri="{FF2B5EF4-FFF2-40B4-BE49-F238E27FC236}">
                <a16:creationId xmlns:a16="http://schemas.microsoft.com/office/drawing/2014/main" xmlns="" id="{6837C73B-523F-4BD4-8812-0E58B7AAB2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9925" y="572144"/>
            <a:ext cx="8468352" cy="691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Hans" dirty="0"/>
              <a:t>PPT NEVER SLEEPS</a:t>
            </a:r>
            <a:endParaRPr lang="zh-Hans" altLang="en-US" dirty="0"/>
          </a:p>
        </p:txBody>
      </p:sp>
    </p:spTree>
    <p:extLst>
      <p:ext uri="{BB962C8B-B14F-4D97-AF65-F5344CB8AC3E}">
        <p14:creationId xmlns:p14="http://schemas.microsoft.com/office/powerpoint/2010/main" val="203205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5793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6850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59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木先生</a:t>
            </a:r>
            <a:r>
              <a:rPr lang="en-US" altLang="zh-CN" dirty="0" err="1"/>
              <a:t>iPPT</a:t>
            </a:r>
            <a:r>
              <a:rPr lang="zh-CN" altLang="en-US" dirty="0"/>
              <a:t>：</a:t>
            </a:r>
            <a:r>
              <a:rPr lang="en-US" altLang="zh-CN" dirty="0"/>
              <a:t>PPT Never Sleeps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09C5D-AE36-5843-A6DC-F3A19CF0B356}" type="datetimeFigureOut">
              <a:rPr kumimoji="1" lang="zh-CN" altLang="en-US" smtClean="0"/>
              <a:t>2019/4/27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E312C-0221-2B4D-9917-4FF9209C4E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427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9" r:id="rId2"/>
    <p:sldLayoutId id="214748368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81" r:id="rId10"/>
    <p:sldLayoutId id="2147483676" r:id="rId11"/>
    <p:sldLayoutId id="214748368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ptstore.net/jiaoyu_ppt/27828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baogaogongwen_ppt/25348.html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ptstore.net/baogaogongwen_ppt/16543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E02FB77-A19A-42B7-BF0A-0896C1180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7148C0C-735F-4099-9AD1-3325F18816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8872723" y="3554168"/>
                </a:moveTo>
                <a:lnTo>
                  <a:pt x="8892648" y="3554168"/>
                </a:lnTo>
                <a:cubicBezTo>
                  <a:pt x="8915698" y="3554168"/>
                  <a:pt x="8927222" y="3563903"/>
                  <a:pt x="8927222" y="3583371"/>
                </a:cubicBezTo>
                <a:cubicBezTo>
                  <a:pt x="8927222" y="3593399"/>
                  <a:pt x="8924130" y="3601098"/>
                  <a:pt x="8917944" y="3606470"/>
                </a:cubicBezTo>
                <a:cubicBezTo>
                  <a:pt x="8911758" y="3611842"/>
                  <a:pt x="8902708" y="3614527"/>
                  <a:pt x="8890792" y="3614527"/>
                </a:cubicBezTo>
                <a:lnTo>
                  <a:pt x="8872723" y="3614527"/>
                </a:lnTo>
                <a:close/>
                <a:moveTo>
                  <a:pt x="3262499" y="3554168"/>
                </a:moveTo>
                <a:lnTo>
                  <a:pt x="3282423" y="3554168"/>
                </a:lnTo>
                <a:cubicBezTo>
                  <a:pt x="3305473" y="3554168"/>
                  <a:pt x="3316998" y="3563903"/>
                  <a:pt x="3316998" y="3583371"/>
                </a:cubicBezTo>
                <a:cubicBezTo>
                  <a:pt x="3316998" y="3593399"/>
                  <a:pt x="3313905" y="3601098"/>
                  <a:pt x="3307719" y="3606470"/>
                </a:cubicBezTo>
                <a:cubicBezTo>
                  <a:pt x="3301534" y="3611842"/>
                  <a:pt x="3292483" y="3614527"/>
                  <a:pt x="3280567" y="3614527"/>
                </a:cubicBezTo>
                <a:lnTo>
                  <a:pt x="3262499" y="3614527"/>
                </a:lnTo>
                <a:close/>
                <a:moveTo>
                  <a:pt x="2824349" y="3554168"/>
                </a:moveTo>
                <a:lnTo>
                  <a:pt x="2844273" y="3554168"/>
                </a:lnTo>
                <a:cubicBezTo>
                  <a:pt x="2867323" y="3554168"/>
                  <a:pt x="2878848" y="3563903"/>
                  <a:pt x="2878848" y="3583371"/>
                </a:cubicBezTo>
                <a:cubicBezTo>
                  <a:pt x="2878848" y="3593399"/>
                  <a:pt x="2875755" y="3601098"/>
                  <a:pt x="2869569" y="3606470"/>
                </a:cubicBezTo>
                <a:cubicBezTo>
                  <a:pt x="2863384" y="3611842"/>
                  <a:pt x="2854333" y="3614527"/>
                  <a:pt x="2842417" y="3614527"/>
                </a:cubicBezTo>
                <a:lnTo>
                  <a:pt x="2824349" y="3614527"/>
                </a:lnTo>
                <a:close/>
                <a:moveTo>
                  <a:pt x="6320024" y="3554071"/>
                </a:moveTo>
                <a:lnTo>
                  <a:pt x="6343366" y="3554071"/>
                </a:lnTo>
                <a:cubicBezTo>
                  <a:pt x="6353068" y="3554071"/>
                  <a:pt x="6360458" y="3556284"/>
                  <a:pt x="6365537" y="3560712"/>
                </a:cubicBezTo>
                <a:cubicBezTo>
                  <a:pt x="6370616" y="3565140"/>
                  <a:pt x="6373155" y="3571293"/>
                  <a:pt x="6373155" y="3579171"/>
                </a:cubicBezTo>
                <a:cubicBezTo>
                  <a:pt x="6373155" y="3587636"/>
                  <a:pt x="6370372" y="3594473"/>
                  <a:pt x="6364805" y="3599682"/>
                </a:cubicBezTo>
                <a:cubicBezTo>
                  <a:pt x="6359237" y="3604891"/>
                  <a:pt x="6351994" y="3607495"/>
                  <a:pt x="6343073" y="3607495"/>
                </a:cubicBezTo>
                <a:lnTo>
                  <a:pt x="6320024" y="3607495"/>
                </a:lnTo>
                <a:close/>
                <a:moveTo>
                  <a:pt x="8853190" y="3536979"/>
                </a:moveTo>
                <a:lnTo>
                  <a:pt x="8853190" y="3688267"/>
                </a:lnTo>
                <a:lnTo>
                  <a:pt x="8872723" y="3688267"/>
                </a:lnTo>
                <a:lnTo>
                  <a:pt x="8872723" y="3631717"/>
                </a:lnTo>
                <a:lnTo>
                  <a:pt x="8892354" y="3631717"/>
                </a:lnTo>
                <a:cubicBezTo>
                  <a:pt x="8908177" y="3632238"/>
                  <a:pt x="8921362" y="3627892"/>
                  <a:pt x="8931910" y="3618678"/>
                </a:cubicBezTo>
                <a:cubicBezTo>
                  <a:pt x="8942458" y="3609465"/>
                  <a:pt x="8947732" y="3597435"/>
                  <a:pt x="8947732" y="3582590"/>
                </a:cubicBezTo>
                <a:cubicBezTo>
                  <a:pt x="8947732" y="3567940"/>
                  <a:pt x="8943224" y="3556675"/>
                  <a:pt x="8934206" y="3548797"/>
                </a:cubicBezTo>
                <a:cubicBezTo>
                  <a:pt x="8925188" y="3540918"/>
                  <a:pt x="8912508" y="3536979"/>
                  <a:pt x="8896164" y="3536979"/>
                </a:cubicBezTo>
                <a:close/>
                <a:moveTo>
                  <a:pt x="8424564" y="3536979"/>
                </a:moveTo>
                <a:lnTo>
                  <a:pt x="8424564" y="3688267"/>
                </a:lnTo>
                <a:lnTo>
                  <a:pt x="8505922" y="3688267"/>
                </a:lnTo>
                <a:lnTo>
                  <a:pt x="8505922" y="3670980"/>
                </a:lnTo>
                <a:lnTo>
                  <a:pt x="8444098" y="3670980"/>
                </a:lnTo>
                <a:lnTo>
                  <a:pt x="8444098" y="3620095"/>
                </a:lnTo>
                <a:lnTo>
                  <a:pt x="8498206" y="3620095"/>
                </a:lnTo>
                <a:lnTo>
                  <a:pt x="8498206" y="3602807"/>
                </a:lnTo>
                <a:lnTo>
                  <a:pt x="8444098" y="3602807"/>
                </a:lnTo>
                <a:lnTo>
                  <a:pt x="8444098" y="3554364"/>
                </a:lnTo>
                <a:lnTo>
                  <a:pt x="8502504" y="3554364"/>
                </a:lnTo>
                <a:lnTo>
                  <a:pt x="8502504" y="3536979"/>
                </a:lnTo>
                <a:close/>
                <a:moveTo>
                  <a:pt x="8005465" y="3536979"/>
                </a:moveTo>
                <a:lnTo>
                  <a:pt x="8005465" y="3688267"/>
                </a:lnTo>
                <a:lnTo>
                  <a:pt x="8086823" y="3688267"/>
                </a:lnTo>
                <a:lnTo>
                  <a:pt x="8086823" y="3670980"/>
                </a:lnTo>
                <a:lnTo>
                  <a:pt x="8024999" y="3670980"/>
                </a:lnTo>
                <a:lnTo>
                  <a:pt x="8024999" y="3620095"/>
                </a:lnTo>
                <a:lnTo>
                  <a:pt x="8079107" y="3620095"/>
                </a:lnTo>
                <a:lnTo>
                  <a:pt x="8079107" y="3602807"/>
                </a:lnTo>
                <a:lnTo>
                  <a:pt x="8024999" y="3602807"/>
                </a:lnTo>
                <a:lnTo>
                  <a:pt x="8024999" y="3554364"/>
                </a:lnTo>
                <a:lnTo>
                  <a:pt x="8083404" y="3554364"/>
                </a:lnTo>
                <a:lnTo>
                  <a:pt x="8083404" y="3536979"/>
                </a:lnTo>
                <a:close/>
                <a:moveTo>
                  <a:pt x="7586365" y="3536979"/>
                </a:moveTo>
                <a:lnTo>
                  <a:pt x="7586365" y="3688267"/>
                </a:lnTo>
                <a:lnTo>
                  <a:pt x="7666160" y="3688267"/>
                </a:lnTo>
                <a:lnTo>
                  <a:pt x="7666160" y="3670980"/>
                </a:lnTo>
                <a:lnTo>
                  <a:pt x="7605898" y="3670980"/>
                </a:lnTo>
                <a:lnTo>
                  <a:pt x="7605898" y="3536979"/>
                </a:lnTo>
                <a:close/>
                <a:moveTo>
                  <a:pt x="6300490" y="3536979"/>
                </a:moveTo>
                <a:lnTo>
                  <a:pt x="6300490" y="3688267"/>
                </a:lnTo>
                <a:lnTo>
                  <a:pt x="6320024" y="3688267"/>
                </a:lnTo>
                <a:lnTo>
                  <a:pt x="6320024" y="3624587"/>
                </a:lnTo>
                <a:lnTo>
                  <a:pt x="6334088" y="3624587"/>
                </a:lnTo>
                <a:cubicBezTo>
                  <a:pt x="6339883" y="3624587"/>
                  <a:pt x="6344864" y="3626101"/>
                  <a:pt x="6349031" y="3629129"/>
                </a:cubicBezTo>
                <a:cubicBezTo>
                  <a:pt x="6353198" y="3632157"/>
                  <a:pt x="6357789" y="3637870"/>
                  <a:pt x="6362802" y="3646270"/>
                </a:cubicBezTo>
                <a:lnTo>
                  <a:pt x="6387903" y="3688267"/>
                </a:lnTo>
                <a:lnTo>
                  <a:pt x="6410953" y="3688267"/>
                </a:lnTo>
                <a:lnTo>
                  <a:pt x="6382629" y="3642949"/>
                </a:lnTo>
                <a:cubicBezTo>
                  <a:pt x="6377811" y="3635070"/>
                  <a:pt x="6373888" y="3629503"/>
                  <a:pt x="6370860" y="3626248"/>
                </a:cubicBezTo>
                <a:cubicBezTo>
                  <a:pt x="6367832" y="3622992"/>
                  <a:pt x="6364235" y="3620485"/>
                  <a:pt x="6360068" y="3618727"/>
                </a:cubicBezTo>
                <a:lnTo>
                  <a:pt x="6360068" y="3618239"/>
                </a:lnTo>
                <a:cubicBezTo>
                  <a:pt x="6382466" y="3611988"/>
                  <a:pt x="6393666" y="3598380"/>
                  <a:pt x="6393666" y="3577413"/>
                </a:cubicBezTo>
                <a:cubicBezTo>
                  <a:pt x="6393666" y="3564651"/>
                  <a:pt x="6389498" y="3554722"/>
                  <a:pt x="6381164" y="3547625"/>
                </a:cubicBezTo>
                <a:cubicBezTo>
                  <a:pt x="6372830" y="3540527"/>
                  <a:pt x="6361305" y="3536979"/>
                  <a:pt x="6346589" y="3536979"/>
                </a:cubicBezTo>
                <a:close/>
                <a:moveTo>
                  <a:pt x="5871865" y="3536979"/>
                </a:moveTo>
                <a:lnTo>
                  <a:pt x="5871865" y="3688267"/>
                </a:lnTo>
                <a:lnTo>
                  <a:pt x="5953223" y="3688267"/>
                </a:lnTo>
                <a:lnTo>
                  <a:pt x="5953223" y="3670980"/>
                </a:lnTo>
                <a:lnTo>
                  <a:pt x="5891399" y="3670980"/>
                </a:lnTo>
                <a:lnTo>
                  <a:pt x="5891399" y="3620095"/>
                </a:lnTo>
                <a:lnTo>
                  <a:pt x="5945507" y="3620095"/>
                </a:lnTo>
                <a:lnTo>
                  <a:pt x="5945507" y="3602807"/>
                </a:lnTo>
                <a:lnTo>
                  <a:pt x="5891399" y="3602807"/>
                </a:lnTo>
                <a:lnTo>
                  <a:pt x="5891399" y="3554364"/>
                </a:lnTo>
                <a:lnTo>
                  <a:pt x="5949805" y="3554364"/>
                </a:lnTo>
                <a:lnTo>
                  <a:pt x="5949805" y="3536979"/>
                </a:lnTo>
                <a:close/>
                <a:moveTo>
                  <a:pt x="5406414" y="3536979"/>
                </a:moveTo>
                <a:lnTo>
                  <a:pt x="5460913" y="3688267"/>
                </a:lnTo>
                <a:lnTo>
                  <a:pt x="5482596" y="3688267"/>
                </a:lnTo>
                <a:lnTo>
                  <a:pt x="5538169" y="3536979"/>
                </a:lnTo>
                <a:lnTo>
                  <a:pt x="5517268" y="3536979"/>
                </a:lnTo>
                <a:lnTo>
                  <a:pt x="5475760" y="3655060"/>
                </a:lnTo>
                <a:cubicBezTo>
                  <a:pt x="5474001" y="3659748"/>
                  <a:pt x="5472861" y="3664338"/>
                  <a:pt x="5472340" y="3668831"/>
                </a:cubicBezTo>
                <a:lnTo>
                  <a:pt x="5471852" y="3668831"/>
                </a:lnTo>
                <a:cubicBezTo>
                  <a:pt x="5471201" y="3663687"/>
                  <a:pt x="5470192" y="3659162"/>
                  <a:pt x="5468824" y="3655255"/>
                </a:cubicBezTo>
                <a:lnTo>
                  <a:pt x="5428097" y="3536979"/>
                </a:lnTo>
                <a:close/>
                <a:moveTo>
                  <a:pt x="4995565" y="3536979"/>
                </a:moveTo>
                <a:lnTo>
                  <a:pt x="4995565" y="3688267"/>
                </a:lnTo>
                <a:lnTo>
                  <a:pt x="5076923" y="3688267"/>
                </a:lnTo>
                <a:lnTo>
                  <a:pt x="5076923" y="3670980"/>
                </a:lnTo>
                <a:lnTo>
                  <a:pt x="5015099" y="3670980"/>
                </a:lnTo>
                <a:lnTo>
                  <a:pt x="5015099" y="3620095"/>
                </a:lnTo>
                <a:lnTo>
                  <a:pt x="5069207" y="3620095"/>
                </a:lnTo>
                <a:lnTo>
                  <a:pt x="5069207" y="3602807"/>
                </a:lnTo>
                <a:lnTo>
                  <a:pt x="5015099" y="3602807"/>
                </a:lnTo>
                <a:lnTo>
                  <a:pt x="5015099" y="3554364"/>
                </a:lnTo>
                <a:lnTo>
                  <a:pt x="5073504" y="3554364"/>
                </a:lnTo>
                <a:lnTo>
                  <a:pt x="5073504" y="3536979"/>
                </a:lnTo>
                <a:close/>
                <a:moveTo>
                  <a:pt x="4519315" y="3536979"/>
                </a:moveTo>
                <a:lnTo>
                  <a:pt x="4519315" y="3688267"/>
                </a:lnTo>
                <a:lnTo>
                  <a:pt x="4538653" y="3688267"/>
                </a:lnTo>
                <a:lnTo>
                  <a:pt x="4538653" y="3581906"/>
                </a:lnTo>
                <a:cubicBezTo>
                  <a:pt x="4538653" y="3571163"/>
                  <a:pt x="4538393" y="3564098"/>
                  <a:pt x="4537872" y="3560712"/>
                </a:cubicBezTo>
                <a:lnTo>
                  <a:pt x="4538458" y="3560712"/>
                </a:lnTo>
                <a:cubicBezTo>
                  <a:pt x="4539761" y="3563968"/>
                  <a:pt x="4541486" y="3567256"/>
                  <a:pt x="4543634" y="3570577"/>
                </a:cubicBezTo>
                <a:lnTo>
                  <a:pt x="4619718" y="3688267"/>
                </a:lnTo>
                <a:lnTo>
                  <a:pt x="4642866" y="3688267"/>
                </a:lnTo>
                <a:lnTo>
                  <a:pt x="4642866" y="3536979"/>
                </a:lnTo>
                <a:lnTo>
                  <a:pt x="4623527" y="3536979"/>
                </a:lnTo>
                <a:lnTo>
                  <a:pt x="4623527" y="3640996"/>
                </a:lnTo>
                <a:cubicBezTo>
                  <a:pt x="4623527" y="3651414"/>
                  <a:pt x="4623853" y="3658771"/>
                  <a:pt x="4624504" y="3663069"/>
                </a:cubicBezTo>
                <a:lnTo>
                  <a:pt x="4624113" y="3663069"/>
                </a:lnTo>
                <a:cubicBezTo>
                  <a:pt x="4623463" y="3661571"/>
                  <a:pt x="4621378" y="3658088"/>
                  <a:pt x="4617862" y="3652618"/>
                </a:cubicBezTo>
                <a:lnTo>
                  <a:pt x="4543830" y="3536979"/>
                </a:lnTo>
                <a:close/>
                <a:moveTo>
                  <a:pt x="3665781" y="3536979"/>
                </a:moveTo>
                <a:lnTo>
                  <a:pt x="3665781" y="3554364"/>
                </a:lnTo>
                <a:lnTo>
                  <a:pt x="3709244" y="3554364"/>
                </a:lnTo>
                <a:lnTo>
                  <a:pt x="3709244" y="3688267"/>
                </a:lnTo>
                <a:lnTo>
                  <a:pt x="3728875" y="3688267"/>
                </a:lnTo>
                <a:lnTo>
                  <a:pt x="3728875" y="3554364"/>
                </a:lnTo>
                <a:lnTo>
                  <a:pt x="3772533" y="3554364"/>
                </a:lnTo>
                <a:lnTo>
                  <a:pt x="3772533" y="3536979"/>
                </a:lnTo>
                <a:close/>
                <a:moveTo>
                  <a:pt x="3242965" y="3536979"/>
                </a:moveTo>
                <a:lnTo>
                  <a:pt x="3242965" y="3688267"/>
                </a:lnTo>
                <a:lnTo>
                  <a:pt x="3262499" y="3688267"/>
                </a:lnTo>
                <a:lnTo>
                  <a:pt x="3262499" y="3631717"/>
                </a:lnTo>
                <a:lnTo>
                  <a:pt x="3282130" y="3631717"/>
                </a:lnTo>
                <a:cubicBezTo>
                  <a:pt x="3297952" y="3632238"/>
                  <a:pt x="3311138" y="3627892"/>
                  <a:pt x="3321686" y="3618678"/>
                </a:cubicBezTo>
                <a:cubicBezTo>
                  <a:pt x="3332234" y="3609465"/>
                  <a:pt x="3337508" y="3597435"/>
                  <a:pt x="3337508" y="3582590"/>
                </a:cubicBezTo>
                <a:cubicBezTo>
                  <a:pt x="3337508" y="3567940"/>
                  <a:pt x="3332999" y="3556675"/>
                  <a:pt x="3323981" y="3548797"/>
                </a:cubicBezTo>
                <a:cubicBezTo>
                  <a:pt x="3314963" y="3540918"/>
                  <a:pt x="3302282" y="3536979"/>
                  <a:pt x="3285939" y="3536979"/>
                </a:cubicBezTo>
                <a:close/>
                <a:moveTo>
                  <a:pt x="2804815" y="3536979"/>
                </a:moveTo>
                <a:lnTo>
                  <a:pt x="2804815" y="3688267"/>
                </a:lnTo>
                <a:lnTo>
                  <a:pt x="2824349" y="3688267"/>
                </a:lnTo>
                <a:lnTo>
                  <a:pt x="2824349" y="3631717"/>
                </a:lnTo>
                <a:lnTo>
                  <a:pt x="2843980" y="3631717"/>
                </a:lnTo>
                <a:cubicBezTo>
                  <a:pt x="2859803" y="3632238"/>
                  <a:pt x="2872988" y="3627892"/>
                  <a:pt x="2883536" y="3618678"/>
                </a:cubicBezTo>
                <a:cubicBezTo>
                  <a:pt x="2894084" y="3609465"/>
                  <a:pt x="2899358" y="3597435"/>
                  <a:pt x="2899358" y="3582590"/>
                </a:cubicBezTo>
                <a:cubicBezTo>
                  <a:pt x="2899358" y="3567940"/>
                  <a:pt x="2894849" y="3556675"/>
                  <a:pt x="2885831" y="3548797"/>
                </a:cubicBezTo>
                <a:cubicBezTo>
                  <a:pt x="2876813" y="3540918"/>
                  <a:pt x="2864132" y="3536979"/>
                  <a:pt x="2847789" y="3536979"/>
                </a:cubicBezTo>
                <a:close/>
                <a:moveTo>
                  <a:pt x="9337732" y="3534439"/>
                </a:moveTo>
                <a:cubicBezTo>
                  <a:pt x="9322366" y="3534439"/>
                  <a:pt x="9309636" y="3538118"/>
                  <a:pt x="9299544" y="3545476"/>
                </a:cubicBezTo>
                <a:cubicBezTo>
                  <a:pt x="9289451" y="3552834"/>
                  <a:pt x="9284405" y="3562796"/>
                  <a:pt x="9284405" y="3575362"/>
                </a:cubicBezTo>
                <a:cubicBezTo>
                  <a:pt x="9284405" y="3583697"/>
                  <a:pt x="9286814" y="3591103"/>
                  <a:pt x="9291632" y="3597582"/>
                </a:cubicBezTo>
                <a:cubicBezTo>
                  <a:pt x="9296451" y="3604061"/>
                  <a:pt x="9306446" y="3611076"/>
                  <a:pt x="9321616" y="3618630"/>
                </a:cubicBezTo>
                <a:cubicBezTo>
                  <a:pt x="9332556" y="3624034"/>
                  <a:pt x="9340011" y="3628038"/>
                  <a:pt x="9343983" y="3630643"/>
                </a:cubicBezTo>
                <a:cubicBezTo>
                  <a:pt x="9347954" y="3633247"/>
                  <a:pt x="9351080" y="3636242"/>
                  <a:pt x="9353359" y="3639628"/>
                </a:cubicBezTo>
                <a:cubicBezTo>
                  <a:pt x="9355638" y="3643014"/>
                  <a:pt x="9356778" y="3646823"/>
                  <a:pt x="9356778" y="3651055"/>
                </a:cubicBezTo>
                <a:cubicBezTo>
                  <a:pt x="9356778" y="3666161"/>
                  <a:pt x="9346164" y="3673715"/>
                  <a:pt x="9324938" y="3673715"/>
                </a:cubicBezTo>
                <a:cubicBezTo>
                  <a:pt x="9317970" y="3673715"/>
                  <a:pt x="9310612" y="3672412"/>
                  <a:pt x="9302864" y="3669808"/>
                </a:cubicBezTo>
                <a:cubicBezTo>
                  <a:pt x="9295116" y="3667203"/>
                  <a:pt x="9288930" y="3663883"/>
                  <a:pt x="9284308" y="3659846"/>
                </a:cubicBezTo>
                <a:lnTo>
                  <a:pt x="9284308" y="3682114"/>
                </a:lnTo>
                <a:cubicBezTo>
                  <a:pt x="9287954" y="3684588"/>
                  <a:pt x="9293765" y="3686656"/>
                  <a:pt x="9301741" y="3688316"/>
                </a:cubicBezTo>
                <a:cubicBezTo>
                  <a:pt x="9309718" y="3689976"/>
                  <a:pt x="9316700" y="3690807"/>
                  <a:pt x="9322691" y="3690807"/>
                </a:cubicBezTo>
                <a:cubicBezTo>
                  <a:pt x="9339816" y="3690807"/>
                  <a:pt x="9353196" y="3687258"/>
                  <a:pt x="9362833" y="3680161"/>
                </a:cubicBezTo>
                <a:cubicBezTo>
                  <a:pt x="9372470" y="3673063"/>
                  <a:pt x="9377288" y="3662873"/>
                  <a:pt x="9377288" y="3649590"/>
                </a:cubicBezTo>
                <a:cubicBezTo>
                  <a:pt x="9377288" y="3640735"/>
                  <a:pt x="9374325" y="3632759"/>
                  <a:pt x="9368400" y="3625662"/>
                </a:cubicBezTo>
                <a:cubicBezTo>
                  <a:pt x="9362474" y="3618564"/>
                  <a:pt x="9352089" y="3611467"/>
                  <a:pt x="9337244" y="3604370"/>
                </a:cubicBezTo>
                <a:cubicBezTo>
                  <a:pt x="9323766" y="3597728"/>
                  <a:pt x="9315008" y="3592487"/>
                  <a:pt x="9310971" y="3588645"/>
                </a:cubicBezTo>
                <a:cubicBezTo>
                  <a:pt x="9306934" y="3584804"/>
                  <a:pt x="9304916" y="3579823"/>
                  <a:pt x="9304916" y="3573702"/>
                </a:cubicBezTo>
                <a:cubicBezTo>
                  <a:pt x="9304916" y="3566800"/>
                  <a:pt x="9307829" y="3561412"/>
                  <a:pt x="9313656" y="3557538"/>
                </a:cubicBezTo>
                <a:cubicBezTo>
                  <a:pt x="9319484" y="3553664"/>
                  <a:pt x="9327021" y="3551727"/>
                  <a:pt x="9336267" y="3551727"/>
                </a:cubicBezTo>
                <a:cubicBezTo>
                  <a:pt x="9350201" y="3551727"/>
                  <a:pt x="9361726" y="3554885"/>
                  <a:pt x="9370842" y="3561200"/>
                </a:cubicBezTo>
                <a:lnTo>
                  <a:pt x="9370842" y="3539909"/>
                </a:lnTo>
                <a:cubicBezTo>
                  <a:pt x="9363810" y="3536262"/>
                  <a:pt x="9352773" y="3534439"/>
                  <a:pt x="9337732" y="3534439"/>
                </a:cubicBezTo>
                <a:close/>
                <a:moveTo>
                  <a:pt x="7204133" y="3534439"/>
                </a:moveTo>
                <a:cubicBezTo>
                  <a:pt x="7188766" y="3534439"/>
                  <a:pt x="7176037" y="3538118"/>
                  <a:pt x="7165944" y="3545476"/>
                </a:cubicBezTo>
                <a:cubicBezTo>
                  <a:pt x="7155852" y="3552834"/>
                  <a:pt x="7150806" y="3562796"/>
                  <a:pt x="7150806" y="3575362"/>
                </a:cubicBezTo>
                <a:cubicBezTo>
                  <a:pt x="7150806" y="3583697"/>
                  <a:pt x="7153215" y="3591103"/>
                  <a:pt x="7158033" y="3597582"/>
                </a:cubicBezTo>
                <a:cubicBezTo>
                  <a:pt x="7162851" y="3604061"/>
                  <a:pt x="7172846" y="3611076"/>
                  <a:pt x="7188017" y="3618630"/>
                </a:cubicBezTo>
                <a:cubicBezTo>
                  <a:pt x="7198956" y="3624034"/>
                  <a:pt x="7206411" y="3628038"/>
                  <a:pt x="7210383" y="3630643"/>
                </a:cubicBezTo>
                <a:cubicBezTo>
                  <a:pt x="7214355" y="3633247"/>
                  <a:pt x="7217481" y="3636242"/>
                  <a:pt x="7219759" y="3639628"/>
                </a:cubicBezTo>
                <a:cubicBezTo>
                  <a:pt x="7222038" y="3643014"/>
                  <a:pt x="7223178" y="3646823"/>
                  <a:pt x="7223178" y="3651055"/>
                </a:cubicBezTo>
                <a:cubicBezTo>
                  <a:pt x="7223178" y="3666161"/>
                  <a:pt x="7212565" y="3673715"/>
                  <a:pt x="7191338" y="3673715"/>
                </a:cubicBezTo>
                <a:cubicBezTo>
                  <a:pt x="7184371" y="3673715"/>
                  <a:pt x="7177013" y="3672412"/>
                  <a:pt x="7169265" y="3669808"/>
                </a:cubicBezTo>
                <a:cubicBezTo>
                  <a:pt x="7161517" y="3667203"/>
                  <a:pt x="7155331" y="3663883"/>
                  <a:pt x="7150708" y="3659846"/>
                </a:cubicBezTo>
                <a:lnTo>
                  <a:pt x="7150708" y="3682114"/>
                </a:lnTo>
                <a:cubicBezTo>
                  <a:pt x="7154354" y="3684588"/>
                  <a:pt x="7160165" y="3686656"/>
                  <a:pt x="7168142" y="3688316"/>
                </a:cubicBezTo>
                <a:cubicBezTo>
                  <a:pt x="7176118" y="3689976"/>
                  <a:pt x="7183101" y="3690807"/>
                  <a:pt x="7189092" y="3690807"/>
                </a:cubicBezTo>
                <a:cubicBezTo>
                  <a:pt x="7206216" y="3690807"/>
                  <a:pt x="7219597" y="3687258"/>
                  <a:pt x="7229233" y="3680161"/>
                </a:cubicBezTo>
                <a:cubicBezTo>
                  <a:pt x="7238870" y="3673063"/>
                  <a:pt x="7243688" y="3662873"/>
                  <a:pt x="7243688" y="3649590"/>
                </a:cubicBezTo>
                <a:cubicBezTo>
                  <a:pt x="7243688" y="3640735"/>
                  <a:pt x="7240726" y="3632759"/>
                  <a:pt x="7234800" y="3625662"/>
                </a:cubicBezTo>
                <a:cubicBezTo>
                  <a:pt x="7228875" y="3618564"/>
                  <a:pt x="7218490" y="3611467"/>
                  <a:pt x="7203644" y="3604370"/>
                </a:cubicBezTo>
                <a:cubicBezTo>
                  <a:pt x="7190166" y="3597728"/>
                  <a:pt x="7181408" y="3592487"/>
                  <a:pt x="7177371" y="3588645"/>
                </a:cubicBezTo>
                <a:cubicBezTo>
                  <a:pt x="7173334" y="3584804"/>
                  <a:pt x="7171316" y="3579823"/>
                  <a:pt x="7171316" y="3573702"/>
                </a:cubicBezTo>
                <a:cubicBezTo>
                  <a:pt x="7171316" y="3566800"/>
                  <a:pt x="7174230" y="3561412"/>
                  <a:pt x="7180057" y="3557538"/>
                </a:cubicBezTo>
                <a:cubicBezTo>
                  <a:pt x="7185885" y="3553664"/>
                  <a:pt x="7193422" y="3551727"/>
                  <a:pt x="7202667" y="3551727"/>
                </a:cubicBezTo>
                <a:cubicBezTo>
                  <a:pt x="7216602" y="3551727"/>
                  <a:pt x="7228126" y="3554885"/>
                  <a:pt x="7237242" y="3561200"/>
                </a:cubicBezTo>
                <a:lnTo>
                  <a:pt x="7237242" y="3539909"/>
                </a:lnTo>
                <a:cubicBezTo>
                  <a:pt x="7230210" y="3536262"/>
                  <a:pt x="7219173" y="3534439"/>
                  <a:pt x="7204133" y="3534439"/>
                </a:cubicBezTo>
                <a:close/>
                <a:moveTo>
                  <a:pt x="9169630" y="2644217"/>
                </a:moveTo>
                <a:cubicBezTo>
                  <a:pt x="9249402" y="2644217"/>
                  <a:pt x="9289288" y="2693430"/>
                  <a:pt x="9289288" y="2791855"/>
                </a:cubicBezTo>
                <a:lnTo>
                  <a:pt x="9034494" y="2791855"/>
                </a:lnTo>
                <a:cubicBezTo>
                  <a:pt x="9040844" y="2747405"/>
                  <a:pt x="9056720" y="2711686"/>
                  <a:pt x="9082120" y="2684699"/>
                </a:cubicBezTo>
                <a:cubicBezTo>
                  <a:pt x="9107520" y="2657711"/>
                  <a:pt x="9136690" y="2644217"/>
                  <a:pt x="9169630" y="2644217"/>
                </a:cubicBezTo>
                <a:close/>
                <a:moveTo>
                  <a:pt x="4083281" y="2644217"/>
                </a:moveTo>
                <a:cubicBezTo>
                  <a:pt x="4163053" y="2644217"/>
                  <a:pt x="4202940" y="2693430"/>
                  <a:pt x="4202940" y="2791855"/>
                </a:cubicBezTo>
                <a:lnTo>
                  <a:pt x="3948145" y="2791855"/>
                </a:lnTo>
                <a:cubicBezTo>
                  <a:pt x="3954495" y="2747405"/>
                  <a:pt x="3970370" y="2711686"/>
                  <a:pt x="3995770" y="2684699"/>
                </a:cubicBezTo>
                <a:cubicBezTo>
                  <a:pt x="4021170" y="2657711"/>
                  <a:pt x="4050341" y="2644217"/>
                  <a:pt x="4083281" y="2644217"/>
                </a:cubicBezTo>
                <a:close/>
                <a:moveTo>
                  <a:pt x="7890304" y="2528727"/>
                </a:moveTo>
                <a:lnTo>
                  <a:pt x="7890304" y="3187142"/>
                </a:lnTo>
                <a:lnTo>
                  <a:pt x="8081995" y="3187142"/>
                </a:lnTo>
                <a:lnTo>
                  <a:pt x="8081995" y="2528727"/>
                </a:lnTo>
                <a:close/>
                <a:moveTo>
                  <a:pt x="4434515" y="2528727"/>
                </a:moveTo>
                <a:lnTo>
                  <a:pt x="4622039" y="3187142"/>
                </a:lnTo>
                <a:lnTo>
                  <a:pt x="4821468" y="3187142"/>
                </a:lnTo>
                <a:lnTo>
                  <a:pt x="4930410" y="2789473"/>
                </a:lnTo>
                <a:cubicBezTo>
                  <a:pt x="4935967" y="2768042"/>
                  <a:pt x="4940134" y="2741650"/>
                  <a:pt x="4942912" y="2710297"/>
                </a:cubicBezTo>
                <a:lnTo>
                  <a:pt x="4947079" y="2710297"/>
                </a:lnTo>
                <a:cubicBezTo>
                  <a:pt x="4947476" y="2738078"/>
                  <a:pt x="4951049" y="2765264"/>
                  <a:pt x="4957795" y="2791855"/>
                </a:cubicBezTo>
                <a:lnTo>
                  <a:pt x="5058999" y="3187142"/>
                </a:lnTo>
                <a:lnTo>
                  <a:pt x="5260810" y="3187142"/>
                </a:lnTo>
                <a:lnTo>
                  <a:pt x="5451310" y="2528727"/>
                </a:lnTo>
                <a:lnTo>
                  <a:pt x="5272715" y="2528727"/>
                </a:lnTo>
                <a:lnTo>
                  <a:pt x="5181037" y="2966281"/>
                </a:lnTo>
                <a:cubicBezTo>
                  <a:pt x="5175481" y="2993666"/>
                  <a:pt x="5172108" y="3017875"/>
                  <a:pt x="5170917" y="3038910"/>
                </a:cubicBezTo>
                <a:lnTo>
                  <a:pt x="5166154" y="3038910"/>
                </a:lnTo>
                <a:cubicBezTo>
                  <a:pt x="5162979" y="3002397"/>
                  <a:pt x="5160003" y="2978188"/>
                  <a:pt x="5157225" y="2966281"/>
                </a:cubicBezTo>
                <a:lnTo>
                  <a:pt x="5051854" y="2528727"/>
                </a:lnTo>
                <a:lnTo>
                  <a:pt x="4869689" y="2528727"/>
                </a:lnTo>
                <a:lnTo>
                  <a:pt x="4751817" y="2963305"/>
                </a:lnTo>
                <a:cubicBezTo>
                  <a:pt x="4746261" y="2983545"/>
                  <a:pt x="4742490" y="3008350"/>
                  <a:pt x="4740506" y="3037719"/>
                </a:cubicBezTo>
                <a:lnTo>
                  <a:pt x="4736339" y="3037719"/>
                </a:lnTo>
                <a:cubicBezTo>
                  <a:pt x="4733957" y="3007160"/>
                  <a:pt x="4730782" y="2983148"/>
                  <a:pt x="4726814" y="2965686"/>
                </a:cubicBezTo>
                <a:lnTo>
                  <a:pt x="4630968" y="2528727"/>
                </a:lnTo>
                <a:close/>
                <a:moveTo>
                  <a:pt x="9170821" y="2512653"/>
                </a:moveTo>
                <a:cubicBezTo>
                  <a:pt x="9077158" y="2512653"/>
                  <a:pt x="8999371" y="2545494"/>
                  <a:pt x="8937458" y="2611177"/>
                </a:cubicBezTo>
                <a:cubicBezTo>
                  <a:pt x="8875546" y="2676860"/>
                  <a:pt x="8844590" y="2762287"/>
                  <a:pt x="8844590" y="2867459"/>
                </a:cubicBezTo>
                <a:cubicBezTo>
                  <a:pt x="8844590" y="2973028"/>
                  <a:pt x="8873661" y="3055380"/>
                  <a:pt x="8931803" y="3114514"/>
                </a:cubicBezTo>
                <a:cubicBezTo>
                  <a:pt x="8989946" y="3173649"/>
                  <a:pt x="9071404" y="3203216"/>
                  <a:pt x="9176178" y="3203216"/>
                </a:cubicBezTo>
                <a:cubicBezTo>
                  <a:pt x="9273414" y="3203216"/>
                  <a:pt x="9351994" y="3186348"/>
                  <a:pt x="9411922" y="3152614"/>
                </a:cubicBezTo>
                <a:lnTo>
                  <a:pt x="9411922" y="3011525"/>
                </a:lnTo>
                <a:cubicBezTo>
                  <a:pt x="9356360" y="3047244"/>
                  <a:pt x="9292264" y="3065103"/>
                  <a:pt x="9219636" y="3065103"/>
                </a:cubicBezTo>
                <a:cubicBezTo>
                  <a:pt x="9103352" y="3065103"/>
                  <a:pt x="9041837" y="3014105"/>
                  <a:pt x="9035090" y="2912108"/>
                </a:cubicBezTo>
                <a:lnTo>
                  <a:pt x="9468477" y="2912108"/>
                </a:lnTo>
                <a:lnTo>
                  <a:pt x="9468477" y="2830550"/>
                </a:lnTo>
                <a:cubicBezTo>
                  <a:pt x="9468477" y="2731728"/>
                  <a:pt x="9442184" y="2654040"/>
                  <a:pt x="9389598" y="2597485"/>
                </a:cubicBezTo>
                <a:cubicBezTo>
                  <a:pt x="9337012" y="2540930"/>
                  <a:pt x="9264086" y="2512653"/>
                  <a:pt x="9170821" y="2512653"/>
                </a:cubicBezTo>
                <a:close/>
                <a:moveTo>
                  <a:pt x="8582652" y="2512653"/>
                </a:moveTo>
                <a:cubicBezTo>
                  <a:pt x="8471528" y="2512653"/>
                  <a:pt x="8382627" y="2544899"/>
                  <a:pt x="8315952" y="2609391"/>
                </a:cubicBezTo>
                <a:cubicBezTo>
                  <a:pt x="8249277" y="2673884"/>
                  <a:pt x="8215940" y="2762089"/>
                  <a:pt x="8215940" y="2874008"/>
                </a:cubicBezTo>
                <a:cubicBezTo>
                  <a:pt x="8215940" y="2971242"/>
                  <a:pt x="8246896" y="3050419"/>
                  <a:pt x="8308809" y="3111538"/>
                </a:cubicBezTo>
                <a:cubicBezTo>
                  <a:pt x="8370721" y="3172656"/>
                  <a:pt x="8451882" y="3203216"/>
                  <a:pt x="8552291" y="3203216"/>
                </a:cubicBezTo>
                <a:cubicBezTo>
                  <a:pt x="8637222" y="3203216"/>
                  <a:pt x="8702707" y="3189722"/>
                  <a:pt x="8748744" y="3162735"/>
                </a:cubicBezTo>
                <a:lnTo>
                  <a:pt x="8748744" y="3006763"/>
                </a:lnTo>
                <a:cubicBezTo>
                  <a:pt x="8699928" y="3039306"/>
                  <a:pt x="8649922" y="3055578"/>
                  <a:pt x="8598726" y="3055578"/>
                </a:cubicBezTo>
                <a:cubicBezTo>
                  <a:pt x="8540782" y="3055578"/>
                  <a:pt x="8494943" y="3038215"/>
                  <a:pt x="8461208" y="3003488"/>
                </a:cubicBezTo>
                <a:cubicBezTo>
                  <a:pt x="8427474" y="2968762"/>
                  <a:pt x="8410607" y="2921236"/>
                  <a:pt x="8410607" y="2860911"/>
                </a:cubicBezTo>
                <a:cubicBezTo>
                  <a:pt x="8410607" y="2798602"/>
                  <a:pt x="8428368" y="2749587"/>
                  <a:pt x="8463888" y="2713869"/>
                </a:cubicBezTo>
                <a:cubicBezTo>
                  <a:pt x="8499408" y="2678150"/>
                  <a:pt x="8546537" y="2660291"/>
                  <a:pt x="8605274" y="2660291"/>
                </a:cubicBezTo>
                <a:cubicBezTo>
                  <a:pt x="8657265" y="2660291"/>
                  <a:pt x="8705286" y="2676364"/>
                  <a:pt x="8749340" y="2708511"/>
                </a:cubicBezTo>
                <a:lnTo>
                  <a:pt x="8749340" y="2543610"/>
                </a:lnTo>
                <a:cubicBezTo>
                  <a:pt x="8713224" y="2522972"/>
                  <a:pt x="8657662" y="2512653"/>
                  <a:pt x="8582652" y="2512653"/>
                </a:cubicBezTo>
                <a:close/>
                <a:moveTo>
                  <a:pt x="4084472" y="2512653"/>
                </a:moveTo>
                <a:cubicBezTo>
                  <a:pt x="3990809" y="2512653"/>
                  <a:pt x="3913022" y="2545494"/>
                  <a:pt x="3851109" y="2611177"/>
                </a:cubicBezTo>
                <a:cubicBezTo>
                  <a:pt x="3789197" y="2676860"/>
                  <a:pt x="3758240" y="2762287"/>
                  <a:pt x="3758240" y="2867459"/>
                </a:cubicBezTo>
                <a:cubicBezTo>
                  <a:pt x="3758240" y="2973028"/>
                  <a:pt x="3787312" y="3055380"/>
                  <a:pt x="3845454" y="3114514"/>
                </a:cubicBezTo>
                <a:cubicBezTo>
                  <a:pt x="3903596" y="3173649"/>
                  <a:pt x="3985054" y="3203216"/>
                  <a:pt x="4089829" y="3203216"/>
                </a:cubicBezTo>
                <a:cubicBezTo>
                  <a:pt x="4187064" y="3203216"/>
                  <a:pt x="4265645" y="3186348"/>
                  <a:pt x="4325573" y="3152614"/>
                </a:cubicBezTo>
                <a:lnTo>
                  <a:pt x="4325573" y="3011525"/>
                </a:lnTo>
                <a:cubicBezTo>
                  <a:pt x="4270011" y="3047244"/>
                  <a:pt x="4205916" y="3065103"/>
                  <a:pt x="4133287" y="3065103"/>
                </a:cubicBezTo>
                <a:cubicBezTo>
                  <a:pt x="4017003" y="3065103"/>
                  <a:pt x="3955487" y="3014105"/>
                  <a:pt x="3948740" y="2912108"/>
                </a:cubicBezTo>
                <a:lnTo>
                  <a:pt x="4382128" y="2912108"/>
                </a:lnTo>
                <a:lnTo>
                  <a:pt x="4382128" y="2830550"/>
                </a:lnTo>
                <a:cubicBezTo>
                  <a:pt x="4382128" y="2731728"/>
                  <a:pt x="4355835" y="2654040"/>
                  <a:pt x="4303249" y="2597485"/>
                </a:cubicBezTo>
                <a:cubicBezTo>
                  <a:pt x="4250663" y="2540930"/>
                  <a:pt x="4177738" y="2512653"/>
                  <a:pt x="4084472" y="2512653"/>
                </a:cubicBezTo>
                <a:close/>
                <a:moveTo>
                  <a:pt x="6318679" y="2419785"/>
                </a:moveTo>
                <a:cubicBezTo>
                  <a:pt x="6394482" y="2419785"/>
                  <a:pt x="6453220" y="2447665"/>
                  <a:pt x="6494892" y="2503426"/>
                </a:cubicBezTo>
                <a:cubicBezTo>
                  <a:pt x="6536563" y="2559187"/>
                  <a:pt x="6557399" y="2635089"/>
                  <a:pt x="6557399" y="2731133"/>
                </a:cubicBezTo>
                <a:cubicBezTo>
                  <a:pt x="6557399" y="2823208"/>
                  <a:pt x="6535968" y="2896530"/>
                  <a:pt x="6493106" y="2951101"/>
                </a:cubicBezTo>
                <a:cubicBezTo>
                  <a:pt x="6450243" y="3005671"/>
                  <a:pt x="6390315" y="3032956"/>
                  <a:pt x="6313321" y="3032956"/>
                </a:cubicBezTo>
                <a:cubicBezTo>
                  <a:pt x="6237915" y="3032956"/>
                  <a:pt x="6178582" y="3004480"/>
                  <a:pt x="6135323" y="2947529"/>
                </a:cubicBezTo>
                <a:cubicBezTo>
                  <a:pt x="6092063" y="2890577"/>
                  <a:pt x="6070434" y="2817255"/>
                  <a:pt x="6070434" y="2727561"/>
                </a:cubicBezTo>
                <a:cubicBezTo>
                  <a:pt x="6070434" y="2636677"/>
                  <a:pt x="6092560" y="2562659"/>
                  <a:pt x="6136811" y="2505510"/>
                </a:cubicBezTo>
                <a:cubicBezTo>
                  <a:pt x="6181063" y="2448360"/>
                  <a:pt x="6241685" y="2419785"/>
                  <a:pt x="6318679" y="2419785"/>
                </a:cubicBezTo>
                <a:close/>
                <a:moveTo>
                  <a:pt x="2778356" y="2265003"/>
                </a:moveTo>
                <a:lnTo>
                  <a:pt x="2778356" y="3187142"/>
                </a:lnTo>
                <a:lnTo>
                  <a:pt x="2964689" y="3187142"/>
                </a:lnTo>
                <a:lnTo>
                  <a:pt x="2964689" y="2662672"/>
                </a:lnTo>
                <a:cubicBezTo>
                  <a:pt x="2964689" y="2596394"/>
                  <a:pt x="2962903" y="2547380"/>
                  <a:pt x="2959331" y="2515630"/>
                </a:cubicBezTo>
                <a:lnTo>
                  <a:pt x="2962308" y="2515630"/>
                </a:lnTo>
                <a:cubicBezTo>
                  <a:pt x="2971436" y="2534680"/>
                  <a:pt x="2986120" y="2559683"/>
                  <a:pt x="3006360" y="2590639"/>
                </a:cubicBezTo>
                <a:lnTo>
                  <a:pt x="3396886" y="3187142"/>
                </a:lnTo>
                <a:lnTo>
                  <a:pt x="3598101" y="3187142"/>
                </a:lnTo>
                <a:lnTo>
                  <a:pt x="3598101" y="2265003"/>
                </a:lnTo>
                <a:lnTo>
                  <a:pt x="3411769" y="2265003"/>
                </a:lnTo>
                <a:lnTo>
                  <a:pt x="3411769" y="2790664"/>
                </a:lnTo>
                <a:cubicBezTo>
                  <a:pt x="3411769" y="2853370"/>
                  <a:pt x="3413753" y="2895836"/>
                  <a:pt x="3417722" y="2918061"/>
                </a:cubicBezTo>
                <a:lnTo>
                  <a:pt x="3414745" y="2918061"/>
                </a:lnTo>
                <a:cubicBezTo>
                  <a:pt x="3409189" y="2907742"/>
                  <a:pt x="3393909" y="2883335"/>
                  <a:pt x="3368906" y="2844838"/>
                </a:cubicBezTo>
                <a:lnTo>
                  <a:pt x="2992669" y="2265003"/>
                </a:lnTo>
                <a:close/>
                <a:moveTo>
                  <a:pt x="6324632" y="2249525"/>
                </a:moveTo>
                <a:cubicBezTo>
                  <a:pt x="6186123" y="2249525"/>
                  <a:pt x="6074700" y="2294868"/>
                  <a:pt x="5990364" y="2385554"/>
                </a:cubicBezTo>
                <a:cubicBezTo>
                  <a:pt x="5906028" y="2476240"/>
                  <a:pt x="5863861" y="2593814"/>
                  <a:pt x="5863861" y="2738277"/>
                </a:cubicBezTo>
                <a:cubicBezTo>
                  <a:pt x="5863861" y="2874802"/>
                  <a:pt x="5905135" y="2986423"/>
                  <a:pt x="5987686" y="3073140"/>
                </a:cubicBezTo>
                <a:cubicBezTo>
                  <a:pt x="6070235" y="3159857"/>
                  <a:pt x="6177590" y="3203216"/>
                  <a:pt x="6309750" y="3203216"/>
                </a:cubicBezTo>
                <a:cubicBezTo>
                  <a:pt x="6445084" y="3203216"/>
                  <a:pt x="6554522" y="3158468"/>
                  <a:pt x="6638064" y="3068973"/>
                </a:cubicBezTo>
                <a:cubicBezTo>
                  <a:pt x="6721607" y="2979478"/>
                  <a:pt x="6763377" y="2862895"/>
                  <a:pt x="6763377" y="2719227"/>
                </a:cubicBezTo>
                <a:cubicBezTo>
                  <a:pt x="6763377" y="2581511"/>
                  <a:pt x="6723194" y="2468799"/>
                  <a:pt x="6642827" y="2381089"/>
                </a:cubicBezTo>
                <a:cubicBezTo>
                  <a:pt x="6562459" y="2293380"/>
                  <a:pt x="6456395" y="2249525"/>
                  <a:pt x="6324632" y="2249525"/>
                </a:cubicBezTo>
                <a:close/>
                <a:moveTo>
                  <a:pt x="7987340" y="2216783"/>
                </a:moveTo>
                <a:cubicBezTo>
                  <a:pt x="7954797" y="2216783"/>
                  <a:pt x="7928106" y="2226010"/>
                  <a:pt x="7907270" y="2244465"/>
                </a:cubicBezTo>
                <a:cubicBezTo>
                  <a:pt x="7886434" y="2262919"/>
                  <a:pt x="7876016" y="2286831"/>
                  <a:pt x="7876016" y="2316200"/>
                </a:cubicBezTo>
                <a:cubicBezTo>
                  <a:pt x="7876016" y="2344775"/>
                  <a:pt x="7886534" y="2368786"/>
                  <a:pt x="7907568" y="2388233"/>
                </a:cubicBezTo>
                <a:cubicBezTo>
                  <a:pt x="7928603" y="2407680"/>
                  <a:pt x="7955193" y="2417403"/>
                  <a:pt x="7987340" y="2417403"/>
                </a:cubicBezTo>
                <a:cubicBezTo>
                  <a:pt x="8019884" y="2417403"/>
                  <a:pt x="8046673" y="2407779"/>
                  <a:pt x="8067707" y="2388530"/>
                </a:cubicBezTo>
                <a:cubicBezTo>
                  <a:pt x="8088742" y="2369282"/>
                  <a:pt x="8099259" y="2345172"/>
                  <a:pt x="8099259" y="2316200"/>
                </a:cubicBezTo>
                <a:cubicBezTo>
                  <a:pt x="8099259" y="2287625"/>
                  <a:pt x="8088940" y="2263912"/>
                  <a:pt x="8068302" y="2245060"/>
                </a:cubicBezTo>
                <a:cubicBezTo>
                  <a:pt x="8047665" y="2226209"/>
                  <a:pt x="8020677" y="2216783"/>
                  <a:pt x="7987340" y="2216783"/>
                </a:cubicBezTo>
                <a:close/>
                <a:moveTo>
                  <a:pt x="7715877" y="2197138"/>
                </a:moveTo>
                <a:cubicBezTo>
                  <a:pt x="7636503" y="2197138"/>
                  <a:pt x="7572407" y="2219561"/>
                  <a:pt x="7523591" y="2264408"/>
                </a:cubicBezTo>
                <a:cubicBezTo>
                  <a:pt x="7474776" y="2309255"/>
                  <a:pt x="7450368" y="2369183"/>
                  <a:pt x="7450368" y="2444192"/>
                </a:cubicBezTo>
                <a:lnTo>
                  <a:pt x="7450368" y="2528727"/>
                </a:lnTo>
                <a:lnTo>
                  <a:pt x="7340236" y="2528727"/>
                </a:lnTo>
                <a:lnTo>
                  <a:pt x="7340236" y="2672197"/>
                </a:lnTo>
                <a:lnTo>
                  <a:pt x="7450368" y="2672197"/>
                </a:lnTo>
                <a:lnTo>
                  <a:pt x="7450368" y="3187142"/>
                </a:lnTo>
                <a:lnTo>
                  <a:pt x="7642655" y="3187142"/>
                </a:lnTo>
                <a:lnTo>
                  <a:pt x="7642655" y="2672197"/>
                </a:lnTo>
                <a:lnTo>
                  <a:pt x="7792673" y="2672197"/>
                </a:lnTo>
                <a:lnTo>
                  <a:pt x="7792673" y="2528727"/>
                </a:lnTo>
                <a:lnTo>
                  <a:pt x="7642655" y="2528727"/>
                </a:lnTo>
                <a:lnTo>
                  <a:pt x="7642655" y="2454908"/>
                </a:lnTo>
                <a:cubicBezTo>
                  <a:pt x="7642655" y="2381883"/>
                  <a:pt x="7675595" y="2345370"/>
                  <a:pt x="7741476" y="2345370"/>
                </a:cubicBezTo>
                <a:cubicBezTo>
                  <a:pt x="7764892" y="2345370"/>
                  <a:pt x="7789696" y="2350530"/>
                  <a:pt x="7815890" y="2360848"/>
                </a:cubicBezTo>
                <a:lnTo>
                  <a:pt x="7815890" y="2209639"/>
                </a:lnTo>
                <a:cubicBezTo>
                  <a:pt x="7789696" y="2201305"/>
                  <a:pt x="7756359" y="2197138"/>
                  <a:pt x="7715877" y="2197138"/>
                </a:cubicBezTo>
                <a:close/>
                <a:moveTo>
                  <a:pt x="7220578" y="2197138"/>
                </a:moveTo>
                <a:cubicBezTo>
                  <a:pt x="7141203" y="2197138"/>
                  <a:pt x="7077107" y="2219561"/>
                  <a:pt x="7028291" y="2264408"/>
                </a:cubicBezTo>
                <a:cubicBezTo>
                  <a:pt x="6979476" y="2309255"/>
                  <a:pt x="6955068" y="2369183"/>
                  <a:pt x="6955068" y="2444192"/>
                </a:cubicBezTo>
                <a:lnTo>
                  <a:pt x="6955068" y="2528727"/>
                </a:lnTo>
                <a:lnTo>
                  <a:pt x="6844935" y="2528727"/>
                </a:lnTo>
                <a:lnTo>
                  <a:pt x="6844935" y="2672197"/>
                </a:lnTo>
                <a:lnTo>
                  <a:pt x="6955068" y="2672197"/>
                </a:lnTo>
                <a:lnTo>
                  <a:pt x="6955068" y="3187142"/>
                </a:lnTo>
                <a:lnTo>
                  <a:pt x="7147354" y="3187142"/>
                </a:lnTo>
                <a:lnTo>
                  <a:pt x="7147354" y="2672197"/>
                </a:lnTo>
                <a:lnTo>
                  <a:pt x="7297373" y="2672197"/>
                </a:lnTo>
                <a:lnTo>
                  <a:pt x="7297373" y="2528727"/>
                </a:lnTo>
                <a:lnTo>
                  <a:pt x="7147354" y="2528727"/>
                </a:lnTo>
                <a:lnTo>
                  <a:pt x="7147354" y="2454908"/>
                </a:lnTo>
                <a:cubicBezTo>
                  <a:pt x="7147354" y="2381883"/>
                  <a:pt x="7180295" y="2345370"/>
                  <a:pt x="7246176" y="2345370"/>
                </a:cubicBezTo>
                <a:cubicBezTo>
                  <a:pt x="7269592" y="2345370"/>
                  <a:pt x="7294396" y="2350530"/>
                  <a:pt x="7320590" y="2360848"/>
                </a:cubicBezTo>
                <a:lnTo>
                  <a:pt x="7320590" y="2209639"/>
                </a:lnTo>
                <a:cubicBezTo>
                  <a:pt x="7294396" y="2201305"/>
                  <a:pt x="7261059" y="2197138"/>
                  <a:pt x="7220578" y="219713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4D80C8C-B914-47DD-94D6-959C0CD281E8}"/>
              </a:ext>
            </a:extLst>
          </p:cNvPr>
          <p:cNvGrpSpPr/>
          <p:nvPr/>
        </p:nvGrpSpPr>
        <p:grpSpPr>
          <a:xfrm>
            <a:off x="3359353" y="3962258"/>
            <a:ext cx="5473295" cy="1178058"/>
            <a:chOff x="3359353" y="3962258"/>
            <a:chExt cx="5473295" cy="1178058"/>
          </a:xfrm>
        </p:grpSpPr>
        <p:pic>
          <p:nvPicPr>
            <p:cNvPr id="8" name="木先生iPPT">
              <a:extLst>
                <a:ext uri="{FF2B5EF4-FFF2-40B4-BE49-F238E27FC236}">
                  <a16:creationId xmlns:a16="http://schemas.microsoft.com/office/drawing/2014/main" xmlns="" id="{B9646344-D61C-4273-90D8-E10EDE6FA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4590" y="3962258"/>
              <a:ext cx="1178058" cy="1178058"/>
            </a:xfrm>
            <a:prstGeom prst="rect">
              <a:avLst/>
            </a:prstGeom>
          </p:spPr>
        </p:pic>
        <p:pic>
          <p:nvPicPr>
            <p:cNvPr id="9" name="木先生iPPT">
              <a:extLst>
                <a:ext uri="{FF2B5EF4-FFF2-40B4-BE49-F238E27FC236}">
                  <a16:creationId xmlns:a16="http://schemas.microsoft.com/office/drawing/2014/main" xmlns="" id="{06AD69BA-C30A-4E83-BB31-8E7014F3D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1099" y="3962258"/>
              <a:ext cx="1178058" cy="1178058"/>
            </a:xfrm>
            <a:prstGeom prst="rect">
              <a:avLst/>
            </a:prstGeom>
          </p:spPr>
        </p:pic>
        <p:pic>
          <p:nvPicPr>
            <p:cNvPr id="10" name="木先生iPPT">
              <a:extLst>
                <a:ext uri="{FF2B5EF4-FFF2-40B4-BE49-F238E27FC236}">
                  <a16:creationId xmlns:a16="http://schemas.microsoft.com/office/drawing/2014/main" xmlns="" id="{836AF8EC-E9E3-47A8-8C36-B5A0D67E0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9353" y="3962258"/>
              <a:ext cx="1178058" cy="1178058"/>
            </a:xfrm>
            <a:prstGeom prst="rect">
              <a:avLst/>
            </a:prstGeom>
          </p:spPr>
        </p:pic>
        <p:pic>
          <p:nvPicPr>
            <p:cNvPr id="11" name="木先生iPPT">
              <a:extLst>
                <a:ext uri="{FF2B5EF4-FFF2-40B4-BE49-F238E27FC236}">
                  <a16:creationId xmlns:a16="http://schemas.microsoft.com/office/drawing/2014/main" xmlns="" id="{AF364E66-EBE4-4235-81FA-2590FA88B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22845" y="3962258"/>
              <a:ext cx="1178058" cy="1178058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EFCF73E-8E48-432C-AA35-10134AB60AD1}"/>
                </a:ext>
              </a:extLst>
            </p:cNvPr>
            <p:cNvGrpSpPr/>
            <p:nvPr/>
          </p:nvGrpSpPr>
          <p:grpSpPr>
            <a:xfrm>
              <a:off x="4496702" y="4284809"/>
              <a:ext cx="335106" cy="335106"/>
              <a:chOff x="2610283" y="5019675"/>
              <a:chExt cx="335106" cy="335106"/>
            </a:xfrm>
          </p:grpSpPr>
          <p:cxnSp>
            <p:nvCxnSpPr>
              <p:cNvPr id="15" name="木先生iPPT">
                <a:extLst>
                  <a:ext uri="{FF2B5EF4-FFF2-40B4-BE49-F238E27FC236}">
                    <a16:creationId xmlns:a16="http://schemas.microsoft.com/office/drawing/2014/main" xmlns="" id="{F3629922-F888-4CEB-8A68-7CD6DE6D7AB3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木先生iPPT">
                <a:extLst>
                  <a:ext uri="{FF2B5EF4-FFF2-40B4-BE49-F238E27FC236}">
                    <a16:creationId xmlns:a16="http://schemas.microsoft.com/office/drawing/2014/main" xmlns="" id="{36ECCCC6-10F6-438B-B8FE-12D6E09745D4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483BF93-9169-42E1-8B73-2FF9C1892C69}"/>
                </a:ext>
              </a:extLst>
            </p:cNvPr>
            <p:cNvGrpSpPr/>
            <p:nvPr/>
          </p:nvGrpSpPr>
          <p:grpSpPr>
            <a:xfrm>
              <a:off x="5928448" y="4284809"/>
              <a:ext cx="335106" cy="335106"/>
              <a:chOff x="2610283" y="5019675"/>
              <a:chExt cx="335106" cy="335106"/>
            </a:xfrm>
          </p:grpSpPr>
          <p:cxnSp>
            <p:nvCxnSpPr>
              <p:cNvPr id="21" name="木先生iPPT">
                <a:extLst>
                  <a:ext uri="{FF2B5EF4-FFF2-40B4-BE49-F238E27FC236}">
                    <a16:creationId xmlns:a16="http://schemas.microsoft.com/office/drawing/2014/main" xmlns="" id="{C468744E-61A6-4236-A35D-DC89877AA1B3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木先生iPPT">
                <a:extLst>
                  <a:ext uri="{FF2B5EF4-FFF2-40B4-BE49-F238E27FC236}">
                    <a16:creationId xmlns:a16="http://schemas.microsoft.com/office/drawing/2014/main" xmlns="" id="{A229C1DE-363C-47E9-A3A5-484D96CEB63A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F932D194-0C1C-47A6-BFB1-12A0AAB05E6A}"/>
                </a:ext>
              </a:extLst>
            </p:cNvPr>
            <p:cNvGrpSpPr/>
            <p:nvPr/>
          </p:nvGrpSpPr>
          <p:grpSpPr>
            <a:xfrm>
              <a:off x="7360194" y="4284809"/>
              <a:ext cx="335106" cy="335106"/>
              <a:chOff x="2610283" y="5019675"/>
              <a:chExt cx="335106" cy="335106"/>
            </a:xfrm>
          </p:grpSpPr>
          <p:cxnSp>
            <p:nvCxnSpPr>
              <p:cNvPr id="24" name="木先生iPPT">
                <a:extLst>
                  <a:ext uri="{FF2B5EF4-FFF2-40B4-BE49-F238E27FC236}">
                    <a16:creationId xmlns:a16="http://schemas.microsoft.com/office/drawing/2014/main" xmlns="" id="{844B9083-985C-4D4A-A186-7CABF3A20483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木先生iPPT">
                <a:extLst>
                  <a:ext uri="{FF2B5EF4-FFF2-40B4-BE49-F238E27FC236}">
                    <a16:creationId xmlns:a16="http://schemas.microsoft.com/office/drawing/2014/main" xmlns="" id="{44FA97BE-4F4C-4377-84D9-B3E93190E8B7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D53EBE84-A38E-45F1-B339-CA4E87CFC144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1463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202C096-0FE6-4C4E-9016-F5B61A1B00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矩形 1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833C85D-CFD0-4865-A579-136B5E244249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91737DF-3205-417F-871C-EC909563AC35}"/>
              </a:ext>
            </a:extLst>
          </p:cNvPr>
          <p:cNvGrpSpPr/>
          <p:nvPr/>
        </p:nvGrpSpPr>
        <p:grpSpPr>
          <a:xfrm>
            <a:off x="4006536" y="2633515"/>
            <a:ext cx="6400424" cy="1563774"/>
            <a:chOff x="4779110" y="2767280"/>
            <a:chExt cx="6400424" cy="156377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DAF23A94-234A-43AC-900C-BBADE3BDEE3A}"/>
                </a:ext>
              </a:extLst>
            </p:cNvPr>
            <p:cNvSpPr txBox="1"/>
            <p:nvPr/>
          </p:nvSpPr>
          <p:spPr>
            <a:xfrm>
              <a:off x="4779110" y="2767280"/>
              <a:ext cx="64004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gradFill>
                    <a:gsLst>
                      <a:gs pos="5000">
                        <a:srgbClr val="FF8F6B"/>
                      </a:gs>
                      <a:gs pos="35000">
                        <a:srgbClr val="ED6C47"/>
                      </a:gs>
                      <a:gs pos="65000">
                        <a:srgbClr val="D35230"/>
                      </a:gs>
                      <a:gs pos="95000">
                        <a:srgbClr val="A83D20"/>
                      </a:gs>
                    </a:gsLst>
                    <a:lin ang="5400000" scaled="1"/>
                  </a:gradFill>
                </a:rPr>
                <a:t>Power Point</a:t>
              </a:r>
              <a:endParaRPr lang="zh-CN" altLang="en-US" sz="8000" b="1" dirty="0">
                <a:gradFill>
                  <a:gsLst>
                    <a:gs pos="5000">
                      <a:srgbClr val="FF8F6B"/>
                    </a:gs>
                    <a:gs pos="35000">
                      <a:srgbClr val="ED6C47"/>
                    </a:gs>
                    <a:gs pos="65000">
                      <a:srgbClr val="D35230"/>
                    </a:gs>
                    <a:gs pos="95000">
                      <a:srgbClr val="A83D2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1" name="木先生iPPT">
              <a:extLst>
                <a:ext uri="{FF2B5EF4-FFF2-40B4-BE49-F238E27FC236}">
                  <a16:creationId xmlns:a16="http://schemas.microsoft.com/office/drawing/2014/main" xmlns="" id="{24DAAF35-5462-4425-AA77-4D62991A3A4C}"/>
                </a:ext>
              </a:extLst>
            </p:cNvPr>
            <p:cNvSpPr txBox="1"/>
            <p:nvPr/>
          </p:nvSpPr>
          <p:spPr>
            <a:xfrm>
              <a:off x="4939057" y="4054055"/>
              <a:ext cx="62404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 NEVER SLEEPS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2" name="组合 2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F65BD7F-D567-4A61-80A1-1A7E4FFF454B}"/>
              </a:ext>
            </a:extLst>
          </p:cNvPr>
          <p:cNvGrpSpPr/>
          <p:nvPr/>
        </p:nvGrpSpPr>
        <p:grpSpPr>
          <a:xfrm>
            <a:off x="1585583" y="2514113"/>
            <a:ext cx="2069416" cy="1874520"/>
            <a:chOff x="6297630" y="1622958"/>
            <a:chExt cx="2069416" cy="187452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FB926FB7-1867-4C5A-9472-47D323681B38}"/>
                </a:ext>
              </a:extLst>
            </p:cNvPr>
            <p:cNvGrpSpPr/>
            <p:nvPr/>
          </p:nvGrpSpPr>
          <p:grpSpPr>
            <a:xfrm>
              <a:off x="6495063" y="1622958"/>
              <a:ext cx="1871983" cy="1874520"/>
              <a:chOff x="6495063" y="1622958"/>
              <a:chExt cx="1871983" cy="1874520"/>
            </a:xfrm>
            <a:effectLst>
              <a:outerShdw blurRad="101600" dist="1016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6" name="木先生iPPT">
                <a:extLst>
                  <a:ext uri="{FF2B5EF4-FFF2-40B4-BE49-F238E27FC236}">
                    <a16:creationId xmlns:a16="http://schemas.microsoft.com/office/drawing/2014/main" xmlns="" id="{03329FBF-E436-4A81-BEB9-3040DCB193CE}"/>
                  </a:ext>
                </a:extLst>
              </p:cNvPr>
              <p:cNvSpPr/>
              <p:nvPr/>
            </p:nvSpPr>
            <p:spPr>
              <a:xfrm>
                <a:off x="6495063" y="2560218"/>
                <a:ext cx="1871983" cy="937260"/>
              </a:xfrm>
              <a:custGeom>
                <a:avLst/>
                <a:gdLst>
                  <a:gd name="connsiteX0" fmla="*/ 86 w 2492188"/>
                  <a:gd name="connsiteY0" fmla="*/ 0 h 1247784"/>
                  <a:gd name="connsiteX1" fmla="*/ 2492103 w 2492188"/>
                  <a:gd name="connsiteY1" fmla="*/ 0 h 1247784"/>
                  <a:gd name="connsiteX2" fmla="*/ 2492188 w 2492188"/>
                  <a:gd name="connsiteY2" fmla="*/ 1690 h 1247784"/>
                  <a:gd name="connsiteX3" fmla="*/ 1246094 w 2492188"/>
                  <a:gd name="connsiteY3" fmla="*/ 1247784 h 1247784"/>
                  <a:gd name="connsiteX4" fmla="*/ 0 w 2492188"/>
                  <a:gd name="connsiteY4" fmla="*/ 1690 h 124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188" h="1247784">
                    <a:moveTo>
                      <a:pt x="86" y="0"/>
                    </a:moveTo>
                    <a:lnTo>
                      <a:pt x="2492103" y="0"/>
                    </a:lnTo>
                    <a:lnTo>
                      <a:pt x="2492188" y="1690"/>
                    </a:lnTo>
                    <a:cubicBezTo>
                      <a:pt x="2492188" y="689889"/>
                      <a:pt x="1934293" y="1247784"/>
                      <a:pt x="1246094" y="1247784"/>
                    </a:cubicBezTo>
                    <a:cubicBezTo>
                      <a:pt x="557895" y="1247784"/>
                      <a:pt x="0" y="689889"/>
                      <a:pt x="0" y="1690"/>
                    </a:cubicBezTo>
                    <a:close/>
                  </a:path>
                </a:pathLst>
              </a:custGeom>
              <a:solidFill>
                <a:srgbClr val="D352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木先生iPPT">
                <a:extLst>
                  <a:ext uri="{FF2B5EF4-FFF2-40B4-BE49-F238E27FC236}">
                    <a16:creationId xmlns:a16="http://schemas.microsoft.com/office/drawing/2014/main" xmlns="" id="{FDBF7274-5F15-4EC5-B21C-DB66DE809E69}"/>
                  </a:ext>
                </a:extLst>
              </p:cNvPr>
              <p:cNvSpPr/>
              <p:nvPr/>
            </p:nvSpPr>
            <p:spPr>
              <a:xfrm flipH="1" flipV="1">
                <a:off x="7428920" y="1622958"/>
                <a:ext cx="935991" cy="937260"/>
              </a:xfrm>
              <a:custGeom>
                <a:avLst/>
                <a:gdLst>
                  <a:gd name="connsiteX0" fmla="*/ 1246094 w 1246094"/>
                  <a:gd name="connsiteY0" fmla="*/ 1247784 h 1247784"/>
                  <a:gd name="connsiteX1" fmla="*/ 1246094 w 1246094"/>
                  <a:gd name="connsiteY1" fmla="*/ 0 h 1247784"/>
                  <a:gd name="connsiteX2" fmla="*/ 86 w 1246094"/>
                  <a:gd name="connsiteY2" fmla="*/ 0 h 1247784"/>
                  <a:gd name="connsiteX3" fmla="*/ 0 w 1246094"/>
                  <a:gd name="connsiteY3" fmla="*/ 1690 h 1247784"/>
                  <a:gd name="connsiteX4" fmla="*/ 1246094 w 1246094"/>
                  <a:gd name="connsiteY4" fmla="*/ 1247784 h 124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6094" h="1247784">
                    <a:moveTo>
                      <a:pt x="1246094" y="1247784"/>
                    </a:moveTo>
                    <a:lnTo>
                      <a:pt x="1246094" y="0"/>
                    </a:lnTo>
                    <a:lnTo>
                      <a:pt x="86" y="0"/>
                    </a:lnTo>
                    <a:lnTo>
                      <a:pt x="0" y="1690"/>
                    </a:lnTo>
                    <a:cubicBezTo>
                      <a:pt x="0" y="689889"/>
                      <a:pt x="557895" y="1247784"/>
                      <a:pt x="1246094" y="1247784"/>
                    </a:cubicBezTo>
                    <a:close/>
                  </a:path>
                </a:pathLst>
              </a:custGeom>
              <a:solidFill>
                <a:srgbClr val="FF8F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木先生iPPT">
                <a:extLst>
                  <a:ext uri="{FF2B5EF4-FFF2-40B4-BE49-F238E27FC236}">
                    <a16:creationId xmlns:a16="http://schemas.microsoft.com/office/drawing/2014/main" xmlns="" id="{764C8657-12B9-4B5E-B47A-BA1F4299F3C0}"/>
                  </a:ext>
                </a:extLst>
              </p:cNvPr>
              <p:cNvSpPr/>
              <p:nvPr/>
            </p:nvSpPr>
            <p:spPr>
              <a:xfrm flipH="1" flipV="1">
                <a:off x="6497086" y="1622958"/>
                <a:ext cx="976380" cy="937260"/>
              </a:xfrm>
              <a:custGeom>
                <a:avLst/>
                <a:gdLst>
                  <a:gd name="connsiteX0" fmla="*/ 60958 w 1403343"/>
                  <a:gd name="connsiteY0" fmla="*/ 1347117 h 1347117"/>
                  <a:gd name="connsiteX1" fmla="*/ 59504 w 1403343"/>
                  <a:gd name="connsiteY1" fmla="*/ 1347044 h 1347117"/>
                  <a:gd name="connsiteX2" fmla="*/ 58050 w 1403343"/>
                  <a:gd name="connsiteY2" fmla="*/ 1347117 h 1347117"/>
                  <a:gd name="connsiteX3" fmla="*/ 58050 w 1403343"/>
                  <a:gd name="connsiteY3" fmla="*/ 1346970 h 1347117"/>
                  <a:gd name="connsiteX4" fmla="*/ 0 w 1403343"/>
                  <a:gd name="connsiteY4" fmla="*/ 1344039 h 1347117"/>
                  <a:gd name="connsiteX5" fmla="*/ 0 w 1403343"/>
                  <a:gd name="connsiteY5" fmla="*/ 0 h 1347117"/>
                  <a:gd name="connsiteX6" fmla="*/ 58050 w 1403343"/>
                  <a:gd name="connsiteY6" fmla="*/ 0 h 1347117"/>
                  <a:gd name="connsiteX7" fmla="*/ 60958 w 1403343"/>
                  <a:gd name="connsiteY7" fmla="*/ 0 h 1347117"/>
                  <a:gd name="connsiteX8" fmla="*/ 1403250 w 1403343"/>
                  <a:gd name="connsiteY8" fmla="*/ 0 h 1347117"/>
                  <a:gd name="connsiteX9" fmla="*/ 1403343 w 1403343"/>
                  <a:gd name="connsiteY9" fmla="*/ 1825 h 1347117"/>
                  <a:gd name="connsiteX10" fmla="*/ 195599 w 1403343"/>
                  <a:gd name="connsiteY10" fmla="*/ 1340172 h 1347117"/>
                  <a:gd name="connsiteX11" fmla="*/ 60958 w 1403343"/>
                  <a:gd name="connsiteY11" fmla="*/ 1346970 h 13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03343" h="1347117">
                    <a:moveTo>
                      <a:pt x="60958" y="1347117"/>
                    </a:moveTo>
                    <a:lnTo>
                      <a:pt x="59504" y="1347044"/>
                    </a:lnTo>
                    <a:lnTo>
                      <a:pt x="58050" y="1347117"/>
                    </a:lnTo>
                    <a:lnTo>
                      <a:pt x="58050" y="1346970"/>
                    </a:lnTo>
                    <a:lnTo>
                      <a:pt x="0" y="1344039"/>
                    </a:lnTo>
                    <a:lnTo>
                      <a:pt x="0" y="0"/>
                    </a:lnTo>
                    <a:lnTo>
                      <a:pt x="58050" y="0"/>
                    </a:lnTo>
                    <a:lnTo>
                      <a:pt x="60958" y="0"/>
                    </a:lnTo>
                    <a:lnTo>
                      <a:pt x="1403250" y="0"/>
                    </a:lnTo>
                    <a:lnTo>
                      <a:pt x="1403343" y="1825"/>
                    </a:lnTo>
                    <a:cubicBezTo>
                      <a:pt x="1403343" y="698373"/>
                      <a:pt x="873971" y="1271279"/>
                      <a:pt x="195599" y="1340172"/>
                    </a:cubicBezTo>
                    <a:lnTo>
                      <a:pt x="60958" y="1346970"/>
                    </a:lnTo>
                    <a:close/>
                  </a:path>
                </a:pathLst>
              </a:custGeom>
              <a:solidFill>
                <a:srgbClr val="ED6C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74C74056-B3C6-4F6E-B7C6-7AEB5D02097B}"/>
                </a:ext>
              </a:extLst>
            </p:cNvPr>
            <p:cNvSpPr/>
            <p:nvPr/>
          </p:nvSpPr>
          <p:spPr>
            <a:xfrm flipH="1">
              <a:off x="6297630" y="2032662"/>
              <a:ext cx="1077025" cy="1077440"/>
            </a:xfrm>
            <a:custGeom>
              <a:avLst/>
              <a:gdLst>
                <a:gd name="connsiteX0" fmla="*/ 1435206 w 1548000"/>
                <a:gd name="connsiteY0" fmla="*/ 0 h 1548597"/>
                <a:gd name="connsiteX1" fmla="*/ 1081874 w 1548000"/>
                <a:gd name="connsiteY1" fmla="*/ 0 h 1548597"/>
                <a:gd name="connsiteX2" fmla="*/ 1059215 w 1548000"/>
                <a:gd name="connsiteY2" fmla="*/ 0 h 1548597"/>
                <a:gd name="connsiteX3" fmla="*/ 984042 w 1548000"/>
                <a:gd name="connsiteY3" fmla="*/ 0 h 1548597"/>
                <a:gd name="connsiteX4" fmla="*/ 939949 w 1548000"/>
                <a:gd name="connsiteY4" fmla="*/ 0 h 1548597"/>
                <a:gd name="connsiteX5" fmla="*/ 864775 w 1548000"/>
                <a:gd name="connsiteY5" fmla="*/ 0 h 1548597"/>
                <a:gd name="connsiteX6" fmla="*/ 683225 w 1548000"/>
                <a:gd name="connsiteY6" fmla="*/ 0 h 1548597"/>
                <a:gd name="connsiteX7" fmla="*/ 608052 w 1548000"/>
                <a:gd name="connsiteY7" fmla="*/ 0 h 1548597"/>
                <a:gd name="connsiteX8" fmla="*/ 563959 w 1548000"/>
                <a:gd name="connsiteY8" fmla="*/ 0 h 1548597"/>
                <a:gd name="connsiteX9" fmla="*/ 488785 w 1548000"/>
                <a:gd name="connsiteY9" fmla="*/ 0 h 1548597"/>
                <a:gd name="connsiteX10" fmla="*/ 466126 w 1548000"/>
                <a:gd name="connsiteY10" fmla="*/ 0 h 1548597"/>
                <a:gd name="connsiteX11" fmla="*/ 112795 w 1548000"/>
                <a:gd name="connsiteY11" fmla="*/ 0 h 1548597"/>
                <a:gd name="connsiteX12" fmla="*/ 0 w 1548000"/>
                <a:gd name="connsiteY12" fmla="*/ 113961 h 1548597"/>
                <a:gd name="connsiteX13" fmla="*/ 0 w 1548000"/>
                <a:gd name="connsiteY13" fmla="*/ 332801 h 1548597"/>
                <a:gd name="connsiteX14" fmla="*/ 0 w 1548000"/>
                <a:gd name="connsiteY14" fmla="*/ 559128 h 1548597"/>
                <a:gd name="connsiteX15" fmla="*/ 0 w 1548000"/>
                <a:gd name="connsiteY15" fmla="*/ 569790 h 1548597"/>
                <a:gd name="connsiteX16" fmla="*/ 0 w 1548000"/>
                <a:gd name="connsiteY16" fmla="*/ 674306 h 1548597"/>
                <a:gd name="connsiteX17" fmla="*/ 0 w 1548000"/>
                <a:gd name="connsiteY17" fmla="*/ 777968 h 1548597"/>
                <a:gd name="connsiteX18" fmla="*/ 0 w 1548000"/>
                <a:gd name="connsiteY18" fmla="*/ 874291 h 1548597"/>
                <a:gd name="connsiteX19" fmla="*/ 0 w 1548000"/>
                <a:gd name="connsiteY19" fmla="*/ 978807 h 1548597"/>
                <a:gd name="connsiteX20" fmla="*/ 0 w 1548000"/>
                <a:gd name="connsiteY20" fmla="*/ 1014957 h 1548597"/>
                <a:gd name="connsiteX21" fmla="*/ 0 w 1548000"/>
                <a:gd name="connsiteY21" fmla="*/ 1119473 h 1548597"/>
                <a:gd name="connsiteX22" fmla="*/ 0 w 1548000"/>
                <a:gd name="connsiteY22" fmla="*/ 1215796 h 1548597"/>
                <a:gd name="connsiteX23" fmla="*/ 0 w 1548000"/>
                <a:gd name="connsiteY23" fmla="*/ 1434636 h 1548597"/>
                <a:gd name="connsiteX24" fmla="*/ 112795 w 1548000"/>
                <a:gd name="connsiteY24" fmla="*/ 1548597 h 1548597"/>
                <a:gd name="connsiteX25" fmla="*/ 466126 w 1548000"/>
                <a:gd name="connsiteY25" fmla="*/ 1548597 h 1548597"/>
                <a:gd name="connsiteX26" fmla="*/ 488785 w 1548000"/>
                <a:gd name="connsiteY26" fmla="*/ 1548597 h 1548597"/>
                <a:gd name="connsiteX27" fmla="*/ 563959 w 1548000"/>
                <a:gd name="connsiteY27" fmla="*/ 1548597 h 1548597"/>
                <a:gd name="connsiteX28" fmla="*/ 608052 w 1548000"/>
                <a:gd name="connsiteY28" fmla="*/ 1548597 h 1548597"/>
                <a:gd name="connsiteX29" fmla="*/ 683225 w 1548000"/>
                <a:gd name="connsiteY29" fmla="*/ 1548597 h 1548597"/>
                <a:gd name="connsiteX30" fmla="*/ 864775 w 1548000"/>
                <a:gd name="connsiteY30" fmla="*/ 1548597 h 1548597"/>
                <a:gd name="connsiteX31" fmla="*/ 939949 w 1548000"/>
                <a:gd name="connsiteY31" fmla="*/ 1548597 h 1548597"/>
                <a:gd name="connsiteX32" fmla="*/ 984042 w 1548000"/>
                <a:gd name="connsiteY32" fmla="*/ 1548597 h 1548597"/>
                <a:gd name="connsiteX33" fmla="*/ 1059215 w 1548000"/>
                <a:gd name="connsiteY33" fmla="*/ 1548597 h 1548597"/>
                <a:gd name="connsiteX34" fmla="*/ 1081874 w 1548000"/>
                <a:gd name="connsiteY34" fmla="*/ 1548597 h 1548597"/>
                <a:gd name="connsiteX35" fmla="*/ 1435206 w 1548000"/>
                <a:gd name="connsiteY35" fmla="*/ 1548597 h 1548597"/>
                <a:gd name="connsiteX36" fmla="*/ 1548000 w 1548000"/>
                <a:gd name="connsiteY36" fmla="*/ 1434636 h 1548597"/>
                <a:gd name="connsiteX37" fmla="*/ 1548000 w 1548000"/>
                <a:gd name="connsiteY37" fmla="*/ 1215796 h 1548597"/>
                <a:gd name="connsiteX38" fmla="*/ 1548000 w 1548000"/>
                <a:gd name="connsiteY38" fmla="*/ 1119473 h 1548597"/>
                <a:gd name="connsiteX39" fmla="*/ 1548000 w 1548000"/>
                <a:gd name="connsiteY39" fmla="*/ 1014957 h 1548597"/>
                <a:gd name="connsiteX40" fmla="*/ 1548000 w 1548000"/>
                <a:gd name="connsiteY40" fmla="*/ 978807 h 1548597"/>
                <a:gd name="connsiteX41" fmla="*/ 1548000 w 1548000"/>
                <a:gd name="connsiteY41" fmla="*/ 874291 h 1548597"/>
                <a:gd name="connsiteX42" fmla="*/ 1548000 w 1548000"/>
                <a:gd name="connsiteY42" fmla="*/ 777968 h 1548597"/>
                <a:gd name="connsiteX43" fmla="*/ 1548000 w 1548000"/>
                <a:gd name="connsiteY43" fmla="*/ 674306 h 1548597"/>
                <a:gd name="connsiteX44" fmla="*/ 1548000 w 1548000"/>
                <a:gd name="connsiteY44" fmla="*/ 569790 h 1548597"/>
                <a:gd name="connsiteX45" fmla="*/ 1548000 w 1548000"/>
                <a:gd name="connsiteY45" fmla="*/ 559128 h 1548597"/>
                <a:gd name="connsiteX46" fmla="*/ 1548000 w 1548000"/>
                <a:gd name="connsiteY46" fmla="*/ 332801 h 1548597"/>
                <a:gd name="connsiteX47" fmla="*/ 1548000 w 1548000"/>
                <a:gd name="connsiteY47" fmla="*/ 113961 h 1548597"/>
                <a:gd name="connsiteX48" fmla="*/ 1435206 w 1548000"/>
                <a:gd name="connsiteY48" fmla="*/ 0 h 154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48000" h="1548597">
                  <a:moveTo>
                    <a:pt x="1435206" y="0"/>
                  </a:moveTo>
                  <a:lnTo>
                    <a:pt x="1081874" y="0"/>
                  </a:lnTo>
                  <a:lnTo>
                    <a:pt x="1059215" y="0"/>
                  </a:lnTo>
                  <a:lnTo>
                    <a:pt x="984042" y="0"/>
                  </a:lnTo>
                  <a:lnTo>
                    <a:pt x="939949" y="0"/>
                  </a:lnTo>
                  <a:lnTo>
                    <a:pt x="864775" y="0"/>
                  </a:lnTo>
                  <a:lnTo>
                    <a:pt x="683225" y="0"/>
                  </a:lnTo>
                  <a:lnTo>
                    <a:pt x="608052" y="0"/>
                  </a:lnTo>
                  <a:lnTo>
                    <a:pt x="563959" y="0"/>
                  </a:lnTo>
                  <a:lnTo>
                    <a:pt x="488785" y="0"/>
                  </a:lnTo>
                  <a:lnTo>
                    <a:pt x="466126" y="0"/>
                  </a:lnTo>
                  <a:lnTo>
                    <a:pt x="112795" y="0"/>
                  </a:lnTo>
                  <a:cubicBezTo>
                    <a:pt x="50500" y="0"/>
                    <a:pt x="0" y="51022"/>
                    <a:pt x="0" y="113961"/>
                  </a:cubicBezTo>
                  <a:lnTo>
                    <a:pt x="0" y="332801"/>
                  </a:lnTo>
                  <a:lnTo>
                    <a:pt x="0" y="559128"/>
                  </a:lnTo>
                  <a:lnTo>
                    <a:pt x="0" y="569790"/>
                  </a:lnTo>
                  <a:lnTo>
                    <a:pt x="0" y="674306"/>
                  </a:lnTo>
                  <a:lnTo>
                    <a:pt x="0" y="777968"/>
                  </a:lnTo>
                  <a:lnTo>
                    <a:pt x="0" y="874291"/>
                  </a:lnTo>
                  <a:lnTo>
                    <a:pt x="0" y="978807"/>
                  </a:lnTo>
                  <a:lnTo>
                    <a:pt x="0" y="1014957"/>
                  </a:lnTo>
                  <a:lnTo>
                    <a:pt x="0" y="1119473"/>
                  </a:lnTo>
                  <a:lnTo>
                    <a:pt x="0" y="1215796"/>
                  </a:lnTo>
                  <a:lnTo>
                    <a:pt x="0" y="1434636"/>
                  </a:lnTo>
                  <a:cubicBezTo>
                    <a:pt x="0" y="1497575"/>
                    <a:pt x="50500" y="1548597"/>
                    <a:pt x="112795" y="1548597"/>
                  </a:cubicBezTo>
                  <a:lnTo>
                    <a:pt x="466126" y="1548597"/>
                  </a:lnTo>
                  <a:lnTo>
                    <a:pt x="488785" y="1548597"/>
                  </a:lnTo>
                  <a:lnTo>
                    <a:pt x="563959" y="1548597"/>
                  </a:lnTo>
                  <a:lnTo>
                    <a:pt x="608052" y="1548597"/>
                  </a:lnTo>
                  <a:lnTo>
                    <a:pt x="683225" y="1548597"/>
                  </a:lnTo>
                  <a:lnTo>
                    <a:pt x="864775" y="1548597"/>
                  </a:lnTo>
                  <a:lnTo>
                    <a:pt x="939949" y="1548597"/>
                  </a:lnTo>
                  <a:lnTo>
                    <a:pt x="984042" y="1548597"/>
                  </a:lnTo>
                  <a:lnTo>
                    <a:pt x="1059215" y="1548597"/>
                  </a:lnTo>
                  <a:lnTo>
                    <a:pt x="1081874" y="1548597"/>
                  </a:lnTo>
                  <a:lnTo>
                    <a:pt x="1435206" y="1548597"/>
                  </a:lnTo>
                  <a:cubicBezTo>
                    <a:pt x="1497500" y="1548597"/>
                    <a:pt x="1548000" y="1497575"/>
                    <a:pt x="1548000" y="1434636"/>
                  </a:cubicBezTo>
                  <a:lnTo>
                    <a:pt x="1548000" y="1215796"/>
                  </a:lnTo>
                  <a:lnTo>
                    <a:pt x="1548000" y="1119473"/>
                  </a:lnTo>
                  <a:lnTo>
                    <a:pt x="1548000" y="1014957"/>
                  </a:lnTo>
                  <a:lnTo>
                    <a:pt x="1548000" y="978807"/>
                  </a:lnTo>
                  <a:lnTo>
                    <a:pt x="1548000" y="874291"/>
                  </a:lnTo>
                  <a:lnTo>
                    <a:pt x="1548000" y="777968"/>
                  </a:lnTo>
                  <a:lnTo>
                    <a:pt x="1548000" y="674306"/>
                  </a:lnTo>
                  <a:lnTo>
                    <a:pt x="1548000" y="569790"/>
                  </a:lnTo>
                  <a:lnTo>
                    <a:pt x="1548000" y="559128"/>
                  </a:lnTo>
                  <a:lnTo>
                    <a:pt x="1548000" y="332801"/>
                  </a:lnTo>
                  <a:lnTo>
                    <a:pt x="1548000" y="113961"/>
                  </a:lnTo>
                  <a:cubicBezTo>
                    <a:pt x="1548000" y="51022"/>
                    <a:pt x="1497500" y="0"/>
                    <a:pt x="1435206" y="0"/>
                  </a:cubicBezTo>
                  <a:close/>
                </a:path>
              </a:pathLst>
            </a:custGeom>
            <a:solidFill>
              <a:srgbClr val="C94A26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木先生iPPT">
              <a:extLst>
                <a:ext uri="{FF2B5EF4-FFF2-40B4-BE49-F238E27FC236}">
                  <a16:creationId xmlns:a16="http://schemas.microsoft.com/office/drawing/2014/main" xmlns="" id="{D8C10EFC-A751-4B26-A553-DF9CFC834405}"/>
                </a:ext>
              </a:extLst>
            </p:cNvPr>
            <p:cNvSpPr/>
            <p:nvPr/>
          </p:nvSpPr>
          <p:spPr>
            <a:xfrm>
              <a:off x="6613680" y="2278608"/>
              <a:ext cx="444925" cy="585549"/>
            </a:xfrm>
            <a:custGeom>
              <a:avLst/>
              <a:gdLst/>
              <a:ahLst/>
              <a:cxnLst/>
              <a:rect l="l" t="t" r="r" b="b"/>
              <a:pathLst>
                <a:path w="552882" h="770851">
                  <a:moveTo>
                    <a:pt x="164222" y="127397"/>
                  </a:moveTo>
                  <a:lnTo>
                    <a:pt x="164222" y="376219"/>
                  </a:lnTo>
                  <a:lnTo>
                    <a:pt x="235385" y="376219"/>
                  </a:lnTo>
                  <a:cubicBezTo>
                    <a:pt x="331928" y="376219"/>
                    <a:pt x="380200" y="334251"/>
                    <a:pt x="380200" y="250315"/>
                  </a:cubicBezTo>
                  <a:cubicBezTo>
                    <a:pt x="380200" y="168370"/>
                    <a:pt x="332426" y="127397"/>
                    <a:pt x="236878" y="127397"/>
                  </a:cubicBezTo>
                  <a:close/>
                  <a:moveTo>
                    <a:pt x="0" y="0"/>
                  </a:moveTo>
                  <a:lnTo>
                    <a:pt x="265244" y="0"/>
                  </a:lnTo>
                  <a:cubicBezTo>
                    <a:pt x="457003" y="0"/>
                    <a:pt x="552882" y="81282"/>
                    <a:pt x="552882" y="243846"/>
                  </a:cubicBezTo>
                  <a:cubicBezTo>
                    <a:pt x="552882" y="322806"/>
                    <a:pt x="523936" y="386089"/>
                    <a:pt x="466043" y="433697"/>
                  </a:cubicBezTo>
                  <a:cubicBezTo>
                    <a:pt x="408151" y="481305"/>
                    <a:pt x="335744" y="504114"/>
                    <a:pt x="248822" y="502123"/>
                  </a:cubicBezTo>
                  <a:lnTo>
                    <a:pt x="164222" y="502123"/>
                  </a:lnTo>
                  <a:lnTo>
                    <a:pt x="164222" y="770851"/>
                  </a:lnTo>
                  <a:lnTo>
                    <a:pt x="0" y="770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299CD96D-37B0-4B43-9609-9289D1214ACF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12743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B2AAFA8-2134-4922-B933-6272A9E6C659}"/>
              </a:ext>
            </a:extLst>
          </p:cNvPr>
          <p:cNvGrpSpPr/>
          <p:nvPr/>
        </p:nvGrpSpPr>
        <p:grpSpPr>
          <a:xfrm>
            <a:off x="1419899" y="1421521"/>
            <a:ext cx="5870672" cy="4571510"/>
            <a:chOff x="4905556" y="1421521"/>
            <a:chExt cx="5870672" cy="4571510"/>
          </a:xfrm>
        </p:grpSpPr>
        <p:sp>
          <p:nvSpPr>
            <p:cNvPr id="28" name="木先生iPPT">
              <a:extLst>
                <a:ext uri="{FF2B5EF4-FFF2-40B4-BE49-F238E27FC236}">
                  <a16:creationId xmlns:a16="http://schemas.microsoft.com/office/drawing/2014/main" xmlns="" id="{04FC7444-9365-4231-84E2-BF6CDED131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5556" y="1421521"/>
              <a:ext cx="5870672" cy="457151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4" name="Group 560">
              <a:extLst>
                <a:ext uri="{FF2B5EF4-FFF2-40B4-BE49-F238E27FC236}">
                  <a16:creationId xmlns:a16="http://schemas.microsoft.com/office/drawing/2014/main" xmlns="" id="{0169F324-DD9B-40DA-89DD-C81A95F36FED}"/>
                </a:ext>
              </a:extLst>
            </p:cNvPr>
            <p:cNvGrpSpPr/>
            <p:nvPr/>
          </p:nvGrpSpPr>
          <p:grpSpPr>
            <a:xfrm>
              <a:off x="6193420" y="2565646"/>
              <a:ext cx="2905433" cy="2306203"/>
              <a:chOff x="684448" y="3058390"/>
              <a:chExt cx="761844" cy="604718"/>
            </a:xfrm>
          </p:grpSpPr>
          <p:cxnSp>
            <p:nvCxnSpPr>
              <p:cNvPr id="5" name="Straight Connector 561">
                <a:extLst>
                  <a:ext uri="{FF2B5EF4-FFF2-40B4-BE49-F238E27FC236}">
                    <a16:creationId xmlns:a16="http://schemas.microsoft.com/office/drawing/2014/main" xmlns="" id="{34D47991-DDB3-4CC3-B7F9-454E132260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6618" y="3097077"/>
                <a:ext cx="230765" cy="151096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6" name="Straight Connector 562">
                <a:extLst>
                  <a:ext uri="{FF2B5EF4-FFF2-40B4-BE49-F238E27FC236}">
                    <a16:creationId xmlns:a16="http://schemas.microsoft.com/office/drawing/2014/main" xmlns="" id="{FC3552DC-F1A2-4655-9A5A-73711EE03E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6618" y="3097077"/>
                <a:ext cx="192304" cy="468397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7" name="Straight Connector 563">
                <a:extLst>
                  <a:ext uri="{FF2B5EF4-FFF2-40B4-BE49-F238E27FC236}">
                    <a16:creationId xmlns:a16="http://schemas.microsoft.com/office/drawing/2014/main" xmlns="" id="{2B6D4113-852C-457F-A05C-F013168571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4148" y="3570969"/>
                <a:ext cx="337906" cy="56317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8" name="Straight Connector 564">
                <a:extLst>
                  <a:ext uri="{FF2B5EF4-FFF2-40B4-BE49-F238E27FC236}">
                    <a16:creationId xmlns:a16="http://schemas.microsoft.com/office/drawing/2014/main" xmlns="" id="{7E996375-D159-4224-995E-A39570338E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4090" y="3245426"/>
                <a:ext cx="195052" cy="156590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9" name="Straight Connector 565">
                <a:extLst>
                  <a:ext uri="{FF2B5EF4-FFF2-40B4-BE49-F238E27FC236}">
                    <a16:creationId xmlns:a16="http://schemas.microsoft.com/office/drawing/2014/main" xmlns="" id="{A17C9AC3-9936-487F-86EB-37AFAF3F44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7504" y="3097078"/>
                <a:ext cx="370873" cy="82415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0" name="Straight Connector 566">
                <a:extLst>
                  <a:ext uri="{FF2B5EF4-FFF2-40B4-BE49-F238E27FC236}">
                    <a16:creationId xmlns:a16="http://schemas.microsoft.com/office/drawing/2014/main" xmlns="" id="{DC75295C-2B3F-4D9A-8AF5-17AE7375D068}"/>
                  </a:ext>
                </a:extLst>
              </p:cNvPr>
              <p:cNvCxnSpPr>
                <a:cxnSpLocks/>
                <a:endCxn id="19" idx="3"/>
              </p:cNvCxnSpPr>
              <p:nvPr/>
            </p:nvCxnSpPr>
            <p:spPr>
              <a:xfrm flipV="1">
                <a:off x="995687" y="3121152"/>
                <a:ext cx="163161" cy="161361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1" name="Straight Connector 567">
                <a:extLst>
                  <a:ext uri="{FF2B5EF4-FFF2-40B4-BE49-F238E27FC236}">
                    <a16:creationId xmlns:a16="http://schemas.microsoft.com/office/drawing/2014/main" xmlns="" id="{A177A30A-EF2D-4EE8-B881-8F7B9E4790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4148" y="3090210"/>
                <a:ext cx="151096" cy="532956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2" name="Straight Connector 568">
                <a:extLst>
                  <a:ext uri="{FF2B5EF4-FFF2-40B4-BE49-F238E27FC236}">
                    <a16:creationId xmlns:a16="http://schemas.microsoft.com/office/drawing/2014/main" xmlns="" id="{7E0568F0-F015-4C8E-942E-B2329F63D8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6846" y="3467949"/>
                <a:ext cx="321423" cy="163458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3" name="Straight Connector 569">
                <a:extLst>
                  <a:ext uri="{FF2B5EF4-FFF2-40B4-BE49-F238E27FC236}">
                    <a16:creationId xmlns:a16="http://schemas.microsoft.com/office/drawing/2014/main" xmlns="" id="{471B8A3C-AA7F-463B-84D0-3B49F8C9EC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0251" y="3178120"/>
                <a:ext cx="420322" cy="219776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4" name="Straight Connector 570">
                <a:extLst>
                  <a:ext uri="{FF2B5EF4-FFF2-40B4-BE49-F238E27FC236}">
                    <a16:creationId xmlns:a16="http://schemas.microsoft.com/office/drawing/2014/main" xmlns="" id="{643ECB8C-B2EF-47CF-8E62-C323102FE8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9593" y="3396522"/>
                <a:ext cx="499991" cy="70054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5" name="Straight Connector 571">
                <a:extLst>
                  <a:ext uri="{FF2B5EF4-FFF2-40B4-BE49-F238E27FC236}">
                    <a16:creationId xmlns:a16="http://schemas.microsoft.com/office/drawing/2014/main" xmlns="" id="{8B3557CA-FF21-477C-B009-D3ABAD5712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07504" y="3173999"/>
                <a:ext cx="229391" cy="453288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6" name="Straight Connector 572">
                <a:extLst>
                  <a:ext uri="{FF2B5EF4-FFF2-40B4-BE49-F238E27FC236}">
                    <a16:creationId xmlns:a16="http://schemas.microsoft.com/office/drawing/2014/main" xmlns="" id="{A9469158-E5D2-451F-B651-E71B6CB200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3929" y="3282513"/>
                <a:ext cx="32966" cy="353015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7" name="Straight Connector 573">
                <a:extLst>
                  <a:ext uri="{FF2B5EF4-FFF2-40B4-BE49-F238E27FC236}">
                    <a16:creationId xmlns:a16="http://schemas.microsoft.com/office/drawing/2014/main" xmlns="" id="{FB1E98D3-8E7D-4781-9668-90AE826A00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22331" y="3413005"/>
                <a:ext cx="152470" cy="141480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cxnSp>
            <p:nvCxnSpPr>
              <p:cNvPr id="18" name="Straight Connector 574">
                <a:extLst>
                  <a:ext uri="{FF2B5EF4-FFF2-40B4-BE49-F238E27FC236}">
                    <a16:creationId xmlns:a16="http://schemas.microsoft.com/office/drawing/2014/main" xmlns="" id="{895D4387-9717-4672-8AC8-C18B3FEE3B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4148" y="3397895"/>
                <a:ext cx="189558" cy="221149"/>
              </a:xfrm>
              <a:prstGeom prst="line">
                <a:avLst/>
              </a:prstGeom>
              <a:noFill/>
              <a:ln w="1905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sp useBgFill="1">
            <p:nvSpPr>
              <p:cNvPr id="19" name="Oval 575">
                <a:extLst>
                  <a:ext uri="{FF2B5EF4-FFF2-40B4-BE49-F238E27FC236}">
                    <a16:creationId xmlns:a16="http://schemas.microsoft.com/office/drawing/2014/main" xmlns="" id="{0006C978-4774-48F2-9DE3-61DA20B62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80" y="3058390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3EA6A8EC-00F1-4CB9-AC00-A7029DC9E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2762" y="3207211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1" name="Oval 19">
                <a:extLst>
                  <a:ext uri="{FF2B5EF4-FFF2-40B4-BE49-F238E27FC236}">
                    <a16:creationId xmlns:a16="http://schemas.microsoft.com/office/drawing/2014/main" xmlns="" id="{6E86B888-81CE-4951-94F0-56E073BC1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52" y="3363924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2" name="Oval 19">
                <a:extLst>
                  <a:ext uri="{FF2B5EF4-FFF2-40B4-BE49-F238E27FC236}">
                    <a16:creationId xmlns:a16="http://schemas.microsoft.com/office/drawing/2014/main" xmlns="" id="{40929917-3514-457C-9713-4DD182D0D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997" y="3524529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3" name="Oval 19">
                <a:extLst>
                  <a:ext uri="{FF2B5EF4-FFF2-40B4-BE49-F238E27FC236}">
                    <a16:creationId xmlns:a16="http://schemas.microsoft.com/office/drawing/2014/main" xmlns="" id="{63DB8784-239F-4642-9F83-F91AB77B77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889" y="3589578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4" name="Oval 19">
                <a:extLst>
                  <a:ext uri="{FF2B5EF4-FFF2-40B4-BE49-F238E27FC236}">
                    <a16:creationId xmlns:a16="http://schemas.microsoft.com/office/drawing/2014/main" xmlns="" id="{203D82AD-F571-48BC-8888-5415A825B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448" y="3428729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5" name="Oval 19">
                <a:extLst>
                  <a:ext uri="{FF2B5EF4-FFF2-40B4-BE49-F238E27FC236}">
                    <a16:creationId xmlns:a16="http://schemas.microsoft.com/office/drawing/2014/main" xmlns="" id="{271005C7-268D-420C-9EA1-EF2F717A7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739" y="3243239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 useBgFill="1">
            <p:nvSpPr>
              <p:cNvPr id="26" name="Oval 19">
                <a:extLst>
                  <a:ext uri="{FF2B5EF4-FFF2-40B4-BE49-F238E27FC236}">
                    <a16:creationId xmlns:a16="http://schemas.microsoft.com/office/drawing/2014/main" xmlns="" id="{465125E6-3E88-49C8-B009-77CCA64381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145" y="3142450"/>
                <a:ext cx="73530" cy="73530"/>
              </a:xfrm>
              <a:prstGeom prst="ellipse">
                <a:avLst/>
              </a:prstGeom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30" tIns="44814" rIns="89630" bIns="44814" numCol="1" anchor="t" anchorCtr="0" compatLnSpc="1">
                <a:prstTxWarp prst="textNoShape">
                  <a:avLst/>
                </a:prstTxWarp>
              </a:bodyPr>
              <a:lstStyle/>
              <a:p>
                <a:pPr defTabSz="896214">
                  <a:defRPr/>
                </a:pPr>
                <a:endParaRPr lang="en-US" sz="2200" kern="0" dirty="0">
                  <a:gradFill>
                    <a:gsLst>
                      <a:gs pos="0">
                        <a:srgbClr val="1A1A1A"/>
                      </a:gs>
                      <a:gs pos="100000">
                        <a:srgbClr val="1A1A1A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30" name="木先生iPPT">
              <a:extLst>
                <a:ext uri="{FF2B5EF4-FFF2-40B4-BE49-F238E27FC236}">
                  <a16:creationId xmlns:a16="http://schemas.microsoft.com/office/drawing/2014/main" xmlns="" id="{B32101BA-0496-4C0D-9504-66B07324868D}"/>
                </a:ext>
              </a:extLst>
            </p:cNvPr>
            <p:cNvSpPr txBox="1"/>
            <p:nvPr/>
          </p:nvSpPr>
          <p:spPr>
            <a:xfrm>
              <a:off x="5462363" y="4288180"/>
              <a:ext cx="9485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AI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木先生iPPT">
              <a:extLst>
                <a:ext uri="{FF2B5EF4-FFF2-40B4-BE49-F238E27FC236}">
                  <a16:creationId xmlns:a16="http://schemas.microsoft.com/office/drawing/2014/main" xmlns="" id="{DD8D7EC0-6643-44AE-989B-D3D48B4F6965}"/>
                </a:ext>
              </a:extLst>
            </p:cNvPr>
            <p:cNvSpPr txBox="1"/>
            <p:nvPr/>
          </p:nvSpPr>
          <p:spPr>
            <a:xfrm>
              <a:off x="8148736" y="4840315"/>
              <a:ext cx="1616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Design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木先生iPPT">
              <a:extLst>
                <a:ext uri="{FF2B5EF4-FFF2-40B4-BE49-F238E27FC236}">
                  <a16:creationId xmlns:a16="http://schemas.microsoft.com/office/drawing/2014/main" xmlns="" id="{FAD556FC-922E-4134-8D87-27165C5046AC}"/>
                </a:ext>
              </a:extLst>
            </p:cNvPr>
            <p:cNvSpPr txBox="1"/>
            <p:nvPr/>
          </p:nvSpPr>
          <p:spPr>
            <a:xfrm>
              <a:off x="5852438" y="2203457"/>
              <a:ext cx="13524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Power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木先生iPPT">
              <a:extLst>
                <a:ext uri="{FF2B5EF4-FFF2-40B4-BE49-F238E27FC236}">
                  <a16:creationId xmlns:a16="http://schemas.microsoft.com/office/drawing/2014/main" xmlns="" id="{EAED9FDF-4F95-4426-A4F8-7F4AD8A7904C}"/>
                </a:ext>
              </a:extLst>
            </p:cNvPr>
            <p:cNvSpPr txBox="1"/>
            <p:nvPr/>
          </p:nvSpPr>
          <p:spPr>
            <a:xfrm>
              <a:off x="8720302" y="2520304"/>
              <a:ext cx="13524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Point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DC80ACE-64B8-4D69-AD6F-13102391A1E0}"/>
              </a:ext>
            </a:extLst>
          </p:cNvPr>
          <p:cNvSpPr>
            <a:spLocks noChangeAspect="1"/>
          </p:cNvSpPr>
          <p:nvPr/>
        </p:nvSpPr>
        <p:spPr>
          <a:xfrm>
            <a:off x="7424602" y="1417504"/>
            <a:ext cx="3347497" cy="45715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pic>
        <p:nvPicPr>
          <p:cNvPr id="37" name="图片 3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5DFD78B-AA56-4129-A950-C36CB15216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4572" y="1417504"/>
            <a:ext cx="3357528" cy="4571510"/>
          </a:xfrm>
          <a:prstGeom prst="rect">
            <a:avLst/>
          </a:prstGeom>
        </p:spPr>
      </p:pic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80D4051-88B9-4DE4-8692-DA4404DA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2DACB3C-92F7-42F3-919A-0D32CBCF30EA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22225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F083E85-79A2-4976-9AA5-11C3DCC012C4}"/>
              </a:ext>
            </a:extLst>
          </p:cNvPr>
          <p:cNvGrpSpPr/>
          <p:nvPr/>
        </p:nvGrpSpPr>
        <p:grpSpPr>
          <a:xfrm>
            <a:off x="1415773" y="1415819"/>
            <a:ext cx="9368128" cy="4571513"/>
            <a:chOff x="1415773" y="1415819"/>
            <a:chExt cx="9368128" cy="4453901"/>
          </a:xfrm>
          <a:solidFill>
            <a:schemeClr val="accent3"/>
          </a:solidFill>
        </p:grpSpPr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37ACE3A5-82BD-4ABF-A970-BC9BB65A34DC}"/>
                </a:ext>
              </a:extLst>
            </p:cNvPr>
            <p:cNvSpPr/>
            <p:nvPr/>
          </p:nvSpPr>
          <p:spPr>
            <a:xfrm>
              <a:off x="1415773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A</a:t>
              </a:r>
            </a:p>
          </p:txBody>
        </p:sp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AB858C84-0B12-4809-92AA-04E951E783F0}"/>
                </a:ext>
              </a:extLst>
            </p:cNvPr>
            <p:cNvSpPr/>
            <p:nvPr/>
          </p:nvSpPr>
          <p:spPr>
            <a:xfrm>
              <a:off x="2764904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B</a:t>
              </a:r>
            </a:p>
          </p:txBody>
        </p:sp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34F31925-1453-4907-A9A4-A7B435FA4A4A}"/>
                </a:ext>
              </a:extLst>
            </p:cNvPr>
            <p:cNvSpPr/>
            <p:nvPr/>
          </p:nvSpPr>
          <p:spPr>
            <a:xfrm>
              <a:off x="4114036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C</a:t>
              </a:r>
            </a:p>
          </p:txBody>
        </p:sp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1378D211-7415-4522-84BB-25EE0E7BE13F}"/>
                </a:ext>
              </a:extLst>
            </p:cNvPr>
            <p:cNvSpPr/>
            <p:nvPr/>
          </p:nvSpPr>
          <p:spPr>
            <a:xfrm>
              <a:off x="5463167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D</a:t>
              </a:r>
            </a:p>
          </p:txBody>
        </p:sp>
        <p:sp>
          <p:nvSpPr>
            <p:cNvPr id="8" name="木先生iPPT">
              <a:extLst>
                <a:ext uri="{FF2B5EF4-FFF2-40B4-BE49-F238E27FC236}">
                  <a16:creationId xmlns:a16="http://schemas.microsoft.com/office/drawing/2014/main" xmlns="" id="{8AA0BD24-F46F-4754-B2BE-02AEC102D213}"/>
                </a:ext>
              </a:extLst>
            </p:cNvPr>
            <p:cNvSpPr/>
            <p:nvPr/>
          </p:nvSpPr>
          <p:spPr>
            <a:xfrm>
              <a:off x="6812298" y="1415819"/>
              <a:ext cx="1273337" cy="1060454"/>
            </a:xfrm>
            <a:prstGeom prst="rect">
              <a:avLst/>
            </a:pr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E</a:t>
              </a:r>
            </a:p>
          </p:txBody>
        </p:sp>
        <p:sp>
          <p:nvSpPr>
            <p:cNvPr id="9" name="木先生iPPT">
              <a:extLst>
                <a:ext uri="{FF2B5EF4-FFF2-40B4-BE49-F238E27FC236}">
                  <a16:creationId xmlns:a16="http://schemas.microsoft.com/office/drawing/2014/main" xmlns="" id="{95414E84-53A3-49AF-8884-ED84BFA320EE}"/>
                </a:ext>
              </a:extLst>
            </p:cNvPr>
            <p:cNvSpPr/>
            <p:nvPr/>
          </p:nvSpPr>
          <p:spPr>
            <a:xfrm>
              <a:off x="8161429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F</a:t>
              </a:r>
            </a:p>
          </p:txBody>
        </p:sp>
        <p:sp>
          <p:nvSpPr>
            <p:cNvPr id="10" name="木先生iPPT">
              <a:extLst>
                <a:ext uri="{FF2B5EF4-FFF2-40B4-BE49-F238E27FC236}">
                  <a16:creationId xmlns:a16="http://schemas.microsoft.com/office/drawing/2014/main" xmlns="" id="{A6EB1BD1-6993-4621-8DC6-D6B254176629}"/>
                </a:ext>
              </a:extLst>
            </p:cNvPr>
            <p:cNvSpPr/>
            <p:nvPr/>
          </p:nvSpPr>
          <p:spPr>
            <a:xfrm>
              <a:off x="9510561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G</a:t>
              </a:r>
            </a:p>
          </p:txBody>
        </p:sp>
        <p:sp>
          <p:nvSpPr>
            <p:cNvPr id="11" name="木先生iPPT">
              <a:extLst>
                <a:ext uri="{FF2B5EF4-FFF2-40B4-BE49-F238E27FC236}">
                  <a16:creationId xmlns:a16="http://schemas.microsoft.com/office/drawing/2014/main" xmlns="" id="{657D0E93-BE34-49A7-8910-E136DFEFD132}"/>
                </a:ext>
              </a:extLst>
            </p:cNvPr>
            <p:cNvSpPr/>
            <p:nvPr/>
          </p:nvSpPr>
          <p:spPr>
            <a:xfrm>
              <a:off x="1415773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H</a:t>
              </a:r>
            </a:p>
          </p:txBody>
        </p:sp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B229A4AA-8AD8-4DF3-A378-162864ACB0F3}"/>
                </a:ext>
              </a:extLst>
            </p:cNvPr>
            <p:cNvSpPr/>
            <p:nvPr/>
          </p:nvSpPr>
          <p:spPr>
            <a:xfrm>
              <a:off x="2764904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I</a:t>
              </a:r>
            </a:p>
          </p:txBody>
        </p:sp>
        <p:sp>
          <p:nvSpPr>
            <p:cNvPr id="13" name="木先生iPPT">
              <a:extLst>
                <a:ext uri="{FF2B5EF4-FFF2-40B4-BE49-F238E27FC236}">
                  <a16:creationId xmlns:a16="http://schemas.microsoft.com/office/drawing/2014/main" xmlns="" id="{77FFD077-9391-4662-B252-24577406EAB8}"/>
                </a:ext>
              </a:extLst>
            </p:cNvPr>
            <p:cNvSpPr/>
            <p:nvPr/>
          </p:nvSpPr>
          <p:spPr>
            <a:xfrm>
              <a:off x="4114036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J</a:t>
              </a:r>
            </a:p>
          </p:txBody>
        </p:sp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274C6DEC-9436-43E7-A30E-54DB004EE16E}"/>
                </a:ext>
              </a:extLst>
            </p:cNvPr>
            <p:cNvSpPr/>
            <p:nvPr/>
          </p:nvSpPr>
          <p:spPr>
            <a:xfrm>
              <a:off x="5463167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K</a:t>
              </a:r>
            </a:p>
          </p:txBody>
        </p:sp>
        <p:sp>
          <p:nvSpPr>
            <p:cNvPr id="15" name="木先生iPPT">
              <a:extLst>
                <a:ext uri="{FF2B5EF4-FFF2-40B4-BE49-F238E27FC236}">
                  <a16:creationId xmlns:a16="http://schemas.microsoft.com/office/drawing/2014/main" xmlns="" id="{15837F2E-D094-45ED-A74C-76E7A5DF3A74}"/>
                </a:ext>
              </a:extLst>
            </p:cNvPr>
            <p:cNvSpPr/>
            <p:nvPr/>
          </p:nvSpPr>
          <p:spPr>
            <a:xfrm>
              <a:off x="6812298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L</a:t>
              </a:r>
            </a:p>
          </p:txBody>
        </p:sp>
        <p:sp>
          <p:nvSpPr>
            <p:cNvPr id="16" name="木先生iPPT">
              <a:extLst>
                <a:ext uri="{FF2B5EF4-FFF2-40B4-BE49-F238E27FC236}">
                  <a16:creationId xmlns:a16="http://schemas.microsoft.com/office/drawing/2014/main" xmlns="" id="{0711D147-17FB-48AE-B5AF-E14CF8DEBF3E}"/>
                </a:ext>
              </a:extLst>
            </p:cNvPr>
            <p:cNvSpPr/>
            <p:nvPr/>
          </p:nvSpPr>
          <p:spPr>
            <a:xfrm>
              <a:off x="8161429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M</a:t>
              </a:r>
            </a:p>
          </p:txBody>
        </p:sp>
        <p:sp>
          <p:nvSpPr>
            <p:cNvPr id="17" name="木先生iPPT">
              <a:extLst>
                <a:ext uri="{FF2B5EF4-FFF2-40B4-BE49-F238E27FC236}">
                  <a16:creationId xmlns:a16="http://schemas.microsoft.com/office/drawing/2014/main" xmlns="" id="{B80B6090-BE32-4B57-B6D5-F151017EB393}"/>
                </a:ext>
              </a:extLst>
            </p:cNvPr>
            <p:cNvSpPr/>
            <p:nvPr/>
          </p:nvSpPr>
          <p:spPr>
            <a:xfrm>
              <a:off x="9510561" y="25469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N</a:t>
              </a:r>
            </a:p>
          </p:txBody>
        </p:sp>
        <p:sp>
          <p:nvSpPr>
            <p:cNvPr id="18" name="木先生iPPT">
              <a:extLst>
                <a:ext uri="{FF2B5EF4-FFF2-40B4-BE49-F238E27FC236}">
                  <a16:creationId xmlns:a16="http://schemas.microsoft.com/office/drawing/2014/main" xmlns="" id="{6A5D1A09-0774-45D5-AEA8-ACB473FF0988}"/>
                </a:ext>
              </a:extLst>
            </p:cNvPr>
            <p:cNvSpPr/>
            <p:nvPr/>
          </p:nvSpPr>
          <p:spPr>
            <a:xfrm>
              <a:off x="1415773" y="3678119"/>
              <a:ext cx="1273337" cy="1060454"/>
            </a:xfrm>
            <a:prstGeom prst="rect">
              <a:avLst/>
            </a:pr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O</a:t>
              </a:r>
            </a:p>
          </p:txBody>
        </p:sp>
        <p:sp>
          <p:nvSpPr>
            <p:cNvPr id="19" name="木先生iPPT">
              <a:extLst>
                <a:ext uri="{FF2B5EF4-FFF2-40B4-BE49-F238E27FC236}">
                  <a16:creationId xmlns:a16="http://schemas.microsoft.com/office/drawing/2014/main" xmlns="" id="{9AEDA2D0-7C7A-4EA8-9C4D-F613C79CD285}"/>
                </a:ext>
              </a:extLst>
            </p:cNvPr>
            <p:cNvSpPr/>
            <p:nvPr/>
          </p:nvSpPr>
          <p:spPr>
            <a:xfrm>
              <a:off x="2764904" y="3678119"/>
              <a:ext cx="1273337" cy="1060454"/>
            </a:xfrm>
            <a:prstGeom prst="rect">
              <a:avLst/>
            </a:pr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P</a:t>
              </a:r>
            </a:p>
          </p:txBody>
        </p:sp>
        <p:sp>
          <p:nvSpPr>
            <p:cNvPr id="20" name="木先生iPPT">
              <a:extLst>
                <a:ext uri="{FF2B5EF4-FFF2-40B4-BE49-F238E27FC236}">
                  <a16:creationId xmlns:a16="http://schemas.microsoft.com/office/drawing/2014/main" xmlns="" id="{52492A23-4810-41FA-AD16-5B6F1E79CFFA}"/>
                </a:ext>
              </a:extLst>
            </p:cNvPr>
            <p:cNvSpPr/>
            <p:nvPr/>
          </p:nvSpPr>
          <p:spPr>
            <a:xfrm>
              <a:off x="4114036" y="36781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Q</a:t>
              </a:r>
            </a:p>
          </p:txBody>
        </p:sp>
        <p:sp>
          <p:nvSpPr>
            <p:cNvPr id="21" name="木先生iPPT">
              <a:extLst>
                <a:ext uri="{FF2B5EF4-FFF2-40B4-BE49-F238E27FC236}">
                  <a16:creationId xmlns:a16="http://schemas.microsoft.com/office/drawing/2014/main" xmlns="" id="{902EF427-059B-42FA-AB92-F03F50DB491D}"/>
                </a:ext>
              </a:extLst>
            </p:cNvPr>
            <p:cNvSpPr/>
            <p:nvPr/>
          </p:nvSpPr>
          <p:spPr>
            <a:xfrm>
              <a:off x="5463167" y="3678119"/>
              <a:ext cx="1273337" cy="1060454"/>
            </a:xfrm>
            <a:prstGeom prst="rect">
              <a:avLst/>
            </a:pr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R</a:t>
              </a:r>
            </a:p>
          </p:txBody>
        </p:sp>
        <p:sp>
          <p:nvSpPr>
            <p:cNvPr id="22" name="木先生iPPT">
              <a:extLst>
                <a:ext uri="{FF2B5EF4-FFF2-40B4-BE49-F238E27FC236}">
                  <a16:creationId xmlns:a16="http://schemas.microsoft.com/office/drawing/2014/main" xmlns="" id="{5542DA4B-BE80-4038-824B-61450E93D85D}"/>
                </a:ext>
              </a:extLst>
            </p:cNvPr>
            <p:cNvSpPr/>
            <p:nvPr/>
          </p:nvSpPr>
          <p:spPr>
            <a:xfrm>
              <a:off x="6812298" y="36781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S</a:t>
              </a:r>
            </a:p>
          </p:txBody>
        </p:sp>
        <p:sp>
          <p:nvSpPr>
            <p:cNvPr id="23" name="木先生iPPT">
              <a:extLst>
                <a:ext uri="{FF2B5EF4-FFF2-40B4-BE49-F238E27FC236}">
                  <a16:creationId xmlns:a16="http://schemas.microsoft.com/office/drawing/2014/main" xmlns="" id="{F97C6520-0F1C-4CC4-8155-073E4AF54ECE}"/>
                </a:ext>
              </a:extLst>
            </p:cNvPr>
            <p:cNvSpPr/>
            <p:nvPr/>
          </p:nvSpPr>
          <p:spPr>
            <a:xfrm>
              <a:off x="8161429" y="36781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T</a:t>
              </a:r>
            </a:p>
          </p:txBody>
        </p:sp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C8A5ABA2-9943-42A3-9EA2-7CFF8EF9BD79}"/>
                </a:ext>
              </a:extLst>
            </p:cNvPr>
            <p:cNvSpPr/>
            <p:nvPr/>
          </p:nvSpPr>
          <p:spPr>
            <a:xfrm>
              <a:off x="9510561" y="36781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U</a:t>
              </a:r>
            </a:p>
          </p:txBody>
        </p:sp>
        <p:sp>
          <p:nvSpPr>
            <p:cNvPr id="25" name="木先生iPPT">
              <a:extLst>
                <a:ext uri="{FF2B5EF4-FFF2-40B4-BE49-F238E27FC236}">
                  <a16:creationId xmlns:a16="http://schemas.microsoft.com/office/drawing/2014/main" xmlns="" id="{1F87940A-E2EA-4431-99BF-8328A606A89D}"/>
                </a:ext>
              </a:extLst>
            </p:cNvPr>
            <p:cNvSpPr/>
            <p:nvPr/>
          </p:nvSpPr>
          <p:spPr>
            <a:xfrm>
              <a:off x="1415773" y="48092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V</a:t>
              </a:r>
            </a:p>
          </p:txBody>
        </p:sp>
        <p:sp>
          <p:nvSpPr>
            <p:cNvPr id="26" name="木先生iPPT">
              <a:extLst>
                <a:ext uri="{FF2B5EF4-FFF2-40B4-BE49-F238E27FC236}">
                  <a16:creationId xmlns:a16="http://schemas.microsoft.com/office/drawing/2014/main" xmlns="" id="{4AEC7673-203E-4FE0-91E8-FA4E734F7AC8}"/>
                </a:ext>
              </a:extLst>
            </p:cNvPr>
            <p:cNvSpPr/>
            <p:nvPr/>
          </p:nvSpPr>
          <p:spPr>
            <a:xfrm>
              <a:off x="2764904" y="4809266"/>
              <a:ext cx="1273337" cy="1060454"/>
            </a:xfrm>
            <a:prstGeom prst="rect">
              <a:avLst/>
            </a:pr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W</a:t>
              </a:r>
            </a:p>
          </p:txBody>
        </p:sp>
        <p:sp>
          <p:nvSpPr>
            <p:cNvPr id="27" name="木先生iPPT">
              <a:extLst>
                <a:ext uri="{FF2B5EF4-FFF2-40B4-BE49-F238E27FC236}">
                  <a16:creationId xmlns:a16="http://schemas.microsoft.com/office/drawing/2014/main" xmlns="" id="{87F106E7-4FB5-4B87-B1C4-59B9391A6936}"/>
                </a:ext>
              </a:extLst>
            </p:cNvPr>
            <p:cNvSpPr/>
            <p:nvPr/>
          </p:nvSpPr>
          <p:spPr>
            <a:xfrm>
              <a:off x="4114036" y="48092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X</a:t>
              </a:r>
            </a:p>
          </p:txBody>
        </p:sp>
        <p:sp>
          <p:nvSpPr>
            <p:cNvPr id="28" name="木先生iPPT">
              <a:extLst>
                <a:ext uri="{FF2B5EF4-FFF2-40B4-BE49-F238E27FC236}">
                  <a16:creationId xmlns:a16="http://schemas.microsoft.com/office/drawing/2014/main" xmlns="" id="{F8846D7B-E6B0-4B57-A6CC-5FC15AA1BE2D}"/>
                </a:ext>
              </a:extLst>
            </p:cNvPr>
            <p:cNvSpPr/>
            <p:nvPr/>
          </p:nvSpPr>
          <p:spPr>
            <a:xfrm>
              <a:off x="5463167" y="48092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Y</a:t>
              </a:r>
            </a:p>
          </p:txBody>
        </p:sp>
        <p:sp>
          <p:nvSpPr>
            <p:cNvPr id="29" name="木先生iPPT">
              <a:extLst>
                <a:ext uri="{FF2B5EF4-FFF2-40B4-BE49-F238E27FC236}">
                  <a16:creationId xmlns:a16="http://schemas.microsoft.com/office/drawing/2014/main" xmlns="" id="{7BC3CF08-EE1E-4F0F-81E8-FF80C4381CFE}"/>
                </a:ext>
              </a:extLst>
            </p:cNvPr>
            <p:cNvSpPr/>
            <p:nvPr/>
          </p:nvSpPr>
          <p:spPr>
            <a:xfrm>
              <a:off x="6812298" y="4809266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Z</a:t>
              </a:r>
            </a:p>
          </p:txBody>
        </p:sp>
        <p:sp>
          <p:nvSpPr>
            <p:cNvPr id="30" name="木先生iPPT">
              <a:extLst>
                <a:ext uri="{FF2B5EF4-FFF2-40B4-BE49-F238E27FC236}">
                  <a16:creationId xmlns:a16="http://schemas.microsoft.com/office/drawing/2014/main" xmlns="" id="{441903CF-A992-4DEE-A7A7-9B017CBD1185}"/>
                </a:ext>
              </a:extLst>
            </p:cNvPr>
            <p:cNvSpPr/>
            <p:nvPr/>
          </p:nvSpPr>
          <p:spPr>
            <a:xfrm>
              <a:off x="4114037" y="1415819"/>
              <a:ext cx="1273337" cy="10604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234" tIns="46616" rIns="93234" bIns="46616" rtlCol="0" anchor="ctr"/>
            <a:lstStyle/>
            <a:p>
              <a:pPr algn="ctr"/>
              <a:r>
                <a:rPr lang="en-US" sz="4000" dirty="0">
                  <a:latin typeface="+mn-ea"/>
                  <a:cs typeface="Segoe UI Semibold" panose="020B0702040204020203" pitchFamily="34" charset="0"/>
                </a:rPr>
                <a:t>C</a:t>
              </a:r>
            </a:p>
          </p:txBody>
        </p:sp>
        <p:sp>
          <p:nvSpPr>
            <p:cNvPr id="32" name="木先生iPPT">
              <a:extLst>
                <a:ext uri="{FF2B5EF4-FFF2-40B4-BE49-F238E27FC236}">
                  <a16:creationId xmlns:a16="http://schemas.microsoft.com/office/drawing/2014/main" xmlns="" id="{B6731C98-4294-48F2-AC1A-61D11F1FFB77}"/>
                </a:ext>
              </a:extLst>
            </p:cNvPr>
            <p:cNvSpPr/>
            <p:nvPr/>
          </p:nvSpPr>
          <p:spPr>
            <a:xfrm>
              <a:off x="8161433" y="4809266"/>
              <a:ext cx="2622468" cy="1060454"/>
            </a:xfrm>
            <a:prstGeom prst="rect">
              <a:avLst/>
            </a:prstGeom>
            <a:solidFill>
              <a:srgbClr val="A83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+mn-ea"/>
                  <a:cs typeface="Segoe UI Semibold" panose="020B0702040204020203" pitchFamily="34" charset="0"/>
                </a:rPr>
                <a:t>Point</a:t>
              </a:r>
              <a:endParaRPr lang="en-US" sz="4000" b="1" dirty="0">
                <a:latin typeface="+mn-ea"/>
                <a:cs typeface="Segoe UI Semibold" panose="020B0702040204020203" pitchFamily="34" charset="0"/>
              </a:endParaRPr>
            </a:p>
          </p:txBody>
        </p:sp>
      </p:grpSp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F344FF4-DB66-4FEB-BF78-458BD1686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EC364A39-21BB-483E-BC9F-765866E0309E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3610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9FE04D5-5B99-4073-A775-7A2F3517D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23" y="0"/>
            <a:ext cx="12197423" cy="6858000"/>
          </a:xfrm>
          <a:prstGeom prst="rect">
            <a:avLst/>
          </a:prstGeom>
        </p:spPr>
      </p:pic>
      <p:sp>
        <p:nvSpPr>
          <p:cNvPr id="3" name="矩形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6D8D046-EED2-4BBF-9B18-E08BD676A5FC}"/>
              </a:ext>
            </a:extLst>
          </p:cNvPr>
          <p:cNvSpPr/>
          <p:nvPr/>
        </p:nvSpPr>
        <p:spPr>
          <a:xfrm>
            <a:off x="-10847" y="0"/>
            <a:ext cx="12202847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D01416A-090C-4470-96B5-E72DA84CECA7}"/>
              </a:ext>
            </a:extLst>
          </p:cNvPr>
          <p:cNvGrpSpPr/>
          <p:nvPr/>
        </p:nvGrpSpPr>
        <p:grpSpPr>
          <a:xfrm>
            <a:off x="1976723" y="2491262"/>
            <a:ext cx="2071439" cy="1875475"/>
            <a:chOff x="1297488" y="2666745"/>
            <a:chExt cx="2977264" cy="269560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8F7A070-D971-4242-B554-499D7924AEB5}"/>
                </a:ext>
              </a:extLst>
            </p:cNvPr>
            <p:cNvGrpSpPr/>
            <p:nvPr/>
          </p:nvGrpSpPr>
          <p:grpSpPr>
            <a:xfrm>
              <a:off x="2071487" y="2666745"/>
              <a:ext cx="2203263" cy="2695606"/>
              <a:chOff x="7702710" y="2521374"/>
              <a:chExt cx="2203264" cy="2695607"/>
            </a:xfrm>
            <a:solidFill>
              <a:srgbClr val="CA64EA"/>
            </a:solidFill>
            <a:effectLst>
              <a:outerShdw blurRad="101600" dist="1016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DB3FE409-094E-4E55-9437-A5F5DAACACF0}"/>
                  </a:ext>
                </a:extLst>
              </p:cNvPr>
              <p:cNvSpPr/>
              <p:nvPr/>
            </p:nvSpPr>
            <p:spPr>
              <a:xfrm>
                <a:off x="7702710" y="2521374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B6C59054-76B3-4F40-BADD-09ECF14BF9D3}"/>
                  </a:ext>
                </a:extLst>
              </p:cNvPr>
              <p:cNvSpPr/>
              <p:nvPr/>
            </p:nvSpPr>
            <p:spPr>
              <a:xfrm>
                <a:off x="7702710" y="3195141"/>
                <a:ext cx="2203264" cy="67430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木先生iPPT">
                <a:extLst>
                  <a:ext uri="{FF2B5EF4-FFF2-40B4-BE49-F238E27FC236}">
                    <a16:creationId xmlns:a16="http://schemas.microsoft.com/office/drawing/2014/main" xmlns="" id="{D0637D35-58C8-4755-B962-3F8D54162F0D}"/>
                  </a:ext>
                </a:extLst>
              </p:cNvPr>
              <p:cNvSpPr/>
              <p:nvPr/>
            </p:nvSpPr>
            <p:spPr>
              <a:xfrm>
                <a:off x="7702710" y="3868908"/>
                <a:ext cx="2203264" cy="67430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木先生iPPT">
                <a:extLst>
                  <a:ext uri="{FF2B5EF4-FFF2-40B4-BE49-F238E27FC236}">
                    <a16:creationId xmlns:a16="http://schemas.microsoft.com/office/drawing/2014/main" xmlns="" id="{349D85EC-FD56-48FC-82FC-BA95978C72D4}"/>
                  </a:ext>
                </a:extLst>
              </p:cNvPr>
              <p:cNvSpPr/>
              <p:nvPr/>
            </p:nvSpPr>
            <p:spPr>
              <a:xfrm flipV="1">
                <a:off x="7702710" y="4542675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木先生iPPT">
              <a:extLst>
                <a:ext uri="{FF2B5EF4-FFF2-40B4-BE49-F238E27FC236}">
                  <a16:creationId xmlns:a16="http://schemas.microsoft.com/office/drawing/2014/main" xmlns="" id="{11568412-7D61-48BA-9EE4-D84F4AB0B55F}"/>
                </a:ext>
              </a:extLst>
            </p:cNvPr>
            <p:cNvSpPr/>
            <p:nvPr/>
          </p:nvSpPr>
          <p:spPr>
            <a:xfrm flipH="1">
              <a:off x="1297488" y="3256983"/>
              <a:ext cx="1548000" cy="1548596"/>
            </a:xfrm>
            <a:custGeom>
              <a:avLst/>
              <a:gdLst>
                <a:gd name="connsiteX0" fmla="*/ 1435206 w 1548000"/>
                <a:gd name="connsiteY0" fmla="*/ 0 h 1548597"/>
                <a:gd name="connsiteX1" fmla="*/ 1081874 w 1548000"/>
                <a:gd name="connsiteY1" fmla="*/ 0 h 1548597"/>
                <a:gd name="connsiteX2" fmla="*/ 1059215 w 1548000"/>
                <a:gd name="connsiteY2" fmla="*/ 0 h 1548597"/>
                <a:gd name="connsiteX3" fmla="*/ 984042 w 1548000"/>
                <a:gd name="connsiteY3" fmla="*/ 0 h 1548597"/>
                <a:gd name="connsiteX4" fmla="*/ 939949 w 1548000"/>
                <a:gd name="connsiteY4" fmla="*/ 0 h 1548597"/>
                <a:gd name="connsiteX5" fmla="*/ 864775 w 1548000"/>
                <a:gd name="connsiteY5" fmla="*/ 0 h 1548597"/>
                <a:gd name="connsiteX6" fmla="*/ 683225 w 1548000"/>
                <a:gd name="connsiteY6" fmla="*/ 0 h 1548597"/>
                <a:gd name="connsiteX7" fmla="*/ 608052 w 1548000"/>
                <a:gd name="connsiteY7" fmla="*/ 0 h 1548597"/>
                <a:gd name="connsiteX8" fmla="*/ 563959 w 1548000"/>
                <a:gd name="connsiteY8" fmla="*/ 0 h 1548597"/>
                <a:gd name="connsiteX9" fmla="*/ 488785 w 1548000"/>
                <a:gd name="connsiteY9" fmla="*/ 0 h 1548597"/>
                <a:gd name="connsiteX10" fmla="*/ 466126 w 1548000"/>
                <a:gd name="connsiteY10" fmla="*/ 0 h 1548597"/>
                <a:gd name="connsiteX11" fmla="*/ 112795 w 1548000"/>
                <a:gd name="connsiteY11" fmla="*/ 0 h 1548597"/>
                <a:gd name="connsiteX12" fmla="*/ 0 w 1548000"/>
                <a:gd name="connsiteY12" fmla="*/ 113961 h 1548597"/>
                <a:gd name="connsiteX13" fmla="*/ 0 w 1548000"/>
                <a:gd name="connsiteY13" fmla="*/ 332801 h 1548597"/>
                <a:gd name="connsiteX14" fmla="*/ 0 w 1548000"/>
                <a:gd name="connsiteY14" fmla="*/ 559128 h 1548597"/>
                <a:gd name="connsiteX15" fmla="*/ 0 w 1548000"/>
                <a:gd name="connsiteY15" fmla="*/ 569790 h 1548597"/>
                <a:gd name="connsiteX16" fmla="*/ 0 w 1548000"/>
                <a:gd name="connsiteY16" fmla="*/ 674306 h 1548597"/>
                <a:gd name="connsiteX17" fmla="*/ 0 w 1548000"/>
                <a:gd name="connsiteY17" fmla="*/ 777968 h 1548597"/>
                <a:gd name="connsiteX18" fmla="*/ 0 w 1548000"/>
                <a:gd name="connsiteY18" fmla="*/ 874291 h 1548597"/>
                <a:gd name="connsiteX19" fmla="*/ 0 w 1548000"/>
                <a:gd name="connsiteY19" fmla="*/ 978807 h 1548597"/>
                <a:gd name="connsiteX20" fmla="*/ 0 w 1548000"/>
                <a:gd name="connsiteY20" fmla="*/ 1014957 h 1548597"/>
                <a:gd name="connsiteX21" fmla="*/ 0 w 1548000"/>
                <a:gd name="connsiteY21" fmla="*/ 1119473 h 1548597"/>
                <a:gd name="connsiteX22" fmla="*/ 0 w 1548000"/>
                <a:gd name="connsiteY22" fmla="*/ 1215796 h 1548597"/>
                <a:gd name="connsiteX23" fmla="*/ 0 w 1548000"/>
                <a:gd name="connsiteY23" fmla="*/ 1434636 h 1548597"/>
                <a:gd name="connsiteX24" fmla="*/ 112795 w 1548000"/>
                <a:gd name="connsiteY24" fmla="*/ 1548597 h 1548597"/>
                <a:gd name="connsiteX25" fmla="*/ 466126 w 1548000"/>
                <a:gd name="connsiteY25" fmla="*/ 1548597 h 1548597"/>
                <a:gd name="connsiteX26" fmla="*/ 488785 w 1548000"/>
                <a:gd name="connsiteY26" fmla="*/ 1548597 h 1548597"/>
                <a:gd name="connsiteX27" fmla="*/ 563959 w 1548000"/>
                <a:gd name="connsiteY27" fmla="*/ 1548597 h 1548597"/>
                <a:gd name="connsiteX28" fmla="*/ 608052 w 1548000"/>
                <a:gd name="connsiteY28" fmla="*/ 1548597 h 1548597"/>
                <a:gd name="connsiteX29" fmla="*/ 683225 w 1548000"/>
                <a:gd name="connsiteY29" fmla="*/ 1548597 h 1548597"/>
                <a:gd name="connsiteX30" fmla="*/ 864775 w 1548000"/>
                <a:gd name="connsiteY30" fmla="*/ 1548597 h 1548597"/>
                <a:gd name="connsiteX31" fmla="*/ 939949 w 1548000"/>
                <a:gd name="connsiteY31" fmla="*/ 1548597 h 1548597"/>
                <a:gd name="connsiteX32" fmla="*/ 984042 w 1548000"/>
                <a:gd name="connsiteY32" fmla="*/ 1548597 h 1548597"/>
                <a:gd name="connsiteX33" fmla="*/ 1059215 w 1548000"/>
                <a:gd name="connsiteY33" fmla="*/ 1548597 h 1548597"/>
                <a:gd name="connsiteX34" fmla="*/ 1081874 w 1548000"/>
                <a:gd name="connsiteY34" fmla="*/ 1548597 h 1548597"/>
                <a:gd name="connsiteX35" fmla="*/ 1435206 w 1548000"/>
                <a:gd name="connsiteY35" fmla="*/ 1548597 h 1548597"/>
                <a:gd name="connsiteX36" fmla="*/ 1548000 w 1548000"/>
                <a:gd name="connsiteY36" fmla="*/ 1434636 h 1548597"/>
                <a:gd name="connsiteX37" fmla="*/ 1548000 w 1548000"/>
                <a:gd name="connsiteY37" fmla="*/ 1215796 h 1548597"/>
                <a:gd name="connsiteX38" fmla="*/ 1548000 w 1548000"/>
                <a:gd name="connsiteY38" fmla="*/ 1119473 h 1548597"/>
                <a:gd name="connsiteX39" fmla="*/ 1548000 w 1548000"/>
                <a:gd name="connsiteY39" fmla="*/ 1014957 h 1548597"/>
                <a:gd name="connsiteX40" fmla="*/ 1548000 w 1548000"/>
                <a:gd name="connsiteY40" fmla="*/ 978807 h 1548597"/>
                <a:gd name="connsiteX41" fmla="*/ 1548000 w 1548000"/>
                <a:gd name="connsiteY41" fmla="*/ 874291 h 1548597"/>
                <a:gd name="connsiteX42" fmla="*/ 1548000 w 1548000"/>
                <a:gd name="connsiteY42" fmla="*/ 777968 h 1548597"/>
                <a:gd name="connsiteX43" fmla="*/ 1548000 w 1548000"/>
                <a:gd name="connsiteY43" fmla="*/ 674306 h 1548597"/>
                <a:gd name="connsiteX44" fmla="*/ 1548000 w 1548000"/>
                <a:gd name="connsiteY44" fmla="*/ 569790 h 1548597"/>
                <a:gd name="connsiteX45" fmla="*/ 1548000 w 1548000"/>
                <a:gd name="connsiteY45" fmla="*/ 559128 h 1548597"/>
                <a:gd name="connsiteX46" fmla="*/ 1548000 w 1548000"/>
                <a:gd name="connsiteY46" fmla="*/ 332801 h 1548597"/>
                <a:gd name="connsiteX47" fmla="*/ 1548000 w 1548000"/>
                <a:gd name="connsiteY47" fmla="*/ 113961 h 1548597"/>
                <a:gd name="connsiteX48" fmla="*/ 1435206 w 1548000"/>
                <a:gd name="connsiteY48" fmla="*/ 0 h 154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48000" h="1548597">
                  <a:moveTo>
                    <a:pt x="1435206" y="0"/>
                  </a:moveTo>
                  <a:lnTo>
                    <a:pt x="1081874" y="0"/>
                  </a:lnTo>
                  <a:lnTo>
                    <a:pt x="1059215" y="0"/>
                  </a:lnTo>
                  <a:lnTo>
                    <a:pt x="984042" y="0"/>
                  </a:lnTo>
                  <a:lnTo>
                    <a:pt x="939949" y="0"/>
                  </a:lnTo>
                  <a:lnTo>
                    <a:pt x="864775" y="0"/>
                  </a:lnTo>
                  <a:lnTo>
                    <a:pt x="683225" y="0"/>
                  </a:lnTo>
                  <a:lnTo>
                    <a:pt x="608052" y="0"/>
                  </a:lnTo>
                  <a:lnTo>
                    <a:pt x="563959" y="0"/>
                  </a:lnTo>
                  <a:lnTo>
                    <a:pt x="488785" y="0"/>
                  </a:lnTo>
                  <a:lnTo>
                    <a:pt x="466126" y="0"/>
                  </a:lnTo>
                  <a:lnTo>
                    <a:pt x="112795" y="0"/>
                  </a:lnTo>
                  <a:cubicBezTo>
                    <a:pt x="50500" y="0"/>
                    <a:pt x="0" y="51022"/>
                    <a:pt x="0" y="113961"/>
                  </a:cubicBezTo>
                  <a:lnTo>
                    <a:pt x="0" y="332801"/>
                  </a:lnTo>
                  <a:lnTo>
                    <a:pt x="0" y="559128"/>
                  </a:lnTo>
                  <a:lnTo>
                    <a:pt x="0" y="569790"/>
                  </a:lnTo>
                  <a:lnTo>
                    <a:pt x="0" y="674306"/>
                  </a:lnTo>
                  <a:lnTo>
                    <a:pt x="0" y="777968"/>
                  </a:lnTo>
                  <a:lnTo>
                    <a:pt x="0" y="874291"/>
                  </a:lnTo>
                  <a:lnTo>
                    <a:pt x="0" y="978807"/>
                  </a:lnTo>
                  <a:lnTo>
                    <a:pt x="0" y="1014957"/>
                  </a:lnTo>
                  <a:lnTo>
                    <a:pt x="0" y="1119473"/>
                  </a:lnTo>
                  <a:lnTo>
                    <a:pt x="0" y="1215796"/>
                  </a:lnTo>
                  <a:lnTo>
                    <a:pt x="0" y="1434636"/>
                  </a:lnTo>
                  <a:cubicBezTo>
                    <a:pt x="0" y="1497575"/>
                    <a:pt x="50500" y="1548597"/>
                    <a:pt x="112795" y="1548597"/>
                  </a:cubicBezTo>
                  <a:lnTo>
                    <a:pt x="466126" y="1548597"/>
                  </a:lnTo>
                  <a:lnTo>
                    <a:pt x="488785" y="1548597"/>
                  </a:lnTo>
                  <a:lnTo>
                    <a:pt x="563959" y="1548597"/>
                  </a:lnTo>
                  <a:lnTo>
                    <a:pt x="608052" y="1548597"/>
                  </a:lnTo>
                  <a:lnTo>
                    <a:pt x="683225" y="1548597"/>
                  </a:lnTo>
                  <a:lnTo>
                    <a:pt x="864775" y="1548597"/>
                  </a:lnTo>
                  <a:lnTo>
                    <a:pt x="939949" y="1548597"/>
                  </a:lnTo>
                  <a:lnTo>
                    <a:pt x="984042" y="1548597"/>
                  </a:lnTo>
                  <a:lnTo>
                    <a:pt x="1059215" y="1548597"/>
                  </a:lnTo>
                  <a:lnTo>
                    <a:pt x="1081874" y="1548597"/>
                  </a:lnTo>
                  <a:lnTo>
                    <a:pt x="1435206" y="1548597"/>
                  </a:lnTo>
                  <a:cubicBezTo>
                    <a:pt x="1497500" y="1548597"/>
                    <a:pt x="1548000" y="1497575"/>
                    <a:pt x="1548000" y="1434636"/>
                  </a:cubicBezTo>
                  <a:lnTo>
                    <a:pt x="1548000" y="1215796"/>
                  </a:lnTo>
                  <a:lnTo>
                    <a:pt x="1548000" y="1119473"/>
                  </a:lnTo>
                  <a:lnTo>
                    <a:pt x="1548000" y="1014957"/>
                  </a:lnTo>
                  <a:lnTo>
                    <a:pt x="1548000" y="978807"/>
                  </a:lnTo>
                  <a:lnTo>
                    <a:pt x="1548000" y="874291"/>
                  </a:lnTo>
                  <a:lnTo>
                    <a:pt x="1548000" y="777968"/>
                  </a:lnTo>
                  <a:lnTo>
                    <a:pt x="1548000" y="674306"/>
                  </a:lnTo>
                  <a:lnTo>
                    <a:pt x="1548000" y="569790"/>
                  </a:lnTo>
                  <a:lnTo>
                    <a:pt x="1548000" y="559128"/>
                  </a:lnTo>
                  <a:lnTo>
                    <a:pt x="1548000" y="332801"/>
                  </a:lnTo>
                  <a:lnTo>
                    <a:pt x="1548000" y="113961"/>
                  </a:lnTo>
                  <a:cubicBezTo>
                    <a:pt x="1548000" y="51022"/>
                    <a:pt x="1497500" y="0"/>
                    <a:pt x="14352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木先生iPPT">
              <a:extLst>
                <a:ext uri="{FF2B5EF4-FFF2-40B4-BE49-F238E27FC236}">
                  <a16:creationId xmlns:a16="http://schemas.microsoft.com/office/drawing/2014/main" xmlns="" id="{033D137D-96C3-450F-87D7-63DA630EB12A}"/>
                </a:ext>
              </a:extLst>
            </p:cNvPr>
            <p:cNvSpPr/>
            <p:nvPr/>
          </p:nvSpPr>
          <p:spPr>
            <a:xfrm>
              <a:off x="3608173" y="3339972"/>
              <a:ext cx="666578" cy="674306"/>
            </a:xfrm>
            <a:prstGeom prst="rect">
              <a:avLst/>
            </a:prstGeom>
            <a:solidFill>
              <a:srgbClr val="AE4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木先生iPPT">
              <a:extLst>
                <a:ext uri="{FF2B5EF4-FFF2-40B4-BE49-F238E27FC236}">
                  <a16:creationId xmlns:a16="http://schemas.microsoft.com/office/drawing/2014/main" xmlns="" id="{237D0EA6-4D00-4850-B238-249E30F4A0ED}"/>
                </a:ext>
              </a:extLst>
            </p:cNvPr>
            <p:cNvSpPr/>
            <p:nvPr/>
          </p:nvSpPr>
          <p:spPr>
            <a:xfrm>
              <a:off x="3608174" y="4013200"/>
              <a:ext cx="666578" cy="674306"/>
            </a:xfrm>
            <a:prstGeom prst="rect">
              <a:avLst/>
            </a:prstGeom>
            <a:solidFill>
              <a:srgbClr val="933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木先生iPPT">
              <a:extLst>
                <a:ext uri="{FF2B5EF4-FFF2-40B4-BE49-F238E27FC236}">
                  <a16:creationId xmlns:a16="http://schemas.microsoft.com/office/drawing/2014/main" xmlns="" id="{73DE53FA-245C-4681-ABE1-FCA56D26EB4E}"/>
                </a:ext>
              </a:extLst>
            </p:cNvPr>
            <p:cNvSpPr/>
            <p:nvPr/>
          </p:nvSpPr>
          <p:spPr>
            <a:xfrm flipV="1">
              <a:off x="3608172" y="4685348"/>
              <a:ext cx="666577" cy="674306"/>
            </a:xfrm>
            <a:custGeom>
              <a:avLst/>
              <a:gdLst>
                <a:gd name="connsiteX0" fmla="*/ 0 w 666578"/>
                <a:gd name="connsiteY0" fmla="*/ 674306 h 674306"/>
                <a:gd name="connsiteX1" fmla="*/ 666578 w 666578"/>
                <a:gd name="connsiteY1" fmla="*/ 674306 h 674306"/>
                <a:gd name="connsiteX2" fmla="*/ 666578 w 666578"/>
                <a:gd name="connsiteY2" fmla="*/ 569790 h 674306"/>
                <a:gd name="connsiteX3" fmla="*/ 666578 w 666578"/>
                <a:gd name="connsiteY3" fmla="*/ 332801 h 674306"/>
                <a:gd name="connsiteX4" fmla="*/ 666578 w 666578"/>
                <a:gd name="connsiteY4" fmla="*/ 113961 h 674306"/>
                <a:gd name="connsiteX5" fmla="*/ 552617 w 666578"/>
                <a:gd name="connsiteY5" fmla="*/ 0 h 674306"/>
                <a:gd name="connsiteX6" fmla="*/ 172738 w 666578"/>
                <a:gd name="connsiteY6" fmla="*/ 0 h 674306"/>
                <a:gd name="connsiteX7" fmla="*/ 96788 w 666578"/>
                <a:gd name="connsiteY7" fmla="*/ 0 h 674306"/>
                <a:gd name="connsiteX8" fmla="*/ 0 w 666578"/>
                <a:gd name="connsiteY8" fmla="*/ 0 h 674306"/>
                <a:gd name="connsiteX9" fmla="*/ 0 w 666578"/>
                <a:gd name="connsiteY9" fmla="*/ 465629 h 674306"/>
                <a:gd name="connsiteX10" fmla="*/ 0 w 666578"/>
                <a:gd name="connsiteY10" fmla="*/ 609002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578" h="674306">
                  <a:moveTo>
                    <a:pt x="0" y="674306"/>
                  </a:moveTo>
                  <a:lnTo>
                    <a:pt x="666578" y="674306"/>
                  </a:lnTo>
                  <a:lnTo>
                    <a:pt x="666578" y="569790"/>
                  </a:lnTo>
                  <a:lnTo>
                    <a:pt x="666578" y="332801"/>
                  </a:lnTo>
                  <a:lnTo>
                    <a:pt x="666578" y="113961"/>
                  </a:lnTo>
                  <a:cubicBezTo>
                    <a:pt x="666578" y="51022"/>
                    <a:pt x="615556" y="0"/>
                    <a:pt x="552617" y="0"/>
                  </a:cubicBezTo>
                  <a:lnTo>
                    <a:pt x="172738" y="0"/>
                  </a:lnTo>
                  <a:lnTo>
                    <a:pt x="96788" y="0"/>
                  </a:lnTo>
                  <a:lnTo>
                    <a:pt x="0" y="0"/>
                  </a:lnTo>
                  <a:lnTo>
                    <a:pt x="0" y="465629"/>
                  </a:lnTo>
                  <a:lnTo>
                    <a:pt x="0" y="609002"/>
                  </a:lnTo>
                  <a:close/>
                </a:path>
              </a:pathLst>
            </a:custGeom>
            <a:solidFill>
              <a:srgbClr val="7719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木先生iPPT">
              <a:extLst>
                <a:ext uri="{FF2B5EF4-FFF2-40B4-BE49-F238E27FC236}">
                  <a16:creationId xmlns:a16="http://schemas.microsoft.com/office/drawing/2014/main" xmlns="" id="{66C88AD8-B864-4AA1-8B7A-6C0F5F65FEF1}"/>
                </a:ext>
              </a:extLst>
            </p:cNvPr>
            <p:cNvSpPr/>
            <p:nvPr/>
          </p:nvSpPr>
          <p:spPr>
            <a:xfrm>
              <a:off x="1728861" y="3619186"/>
              <a:ext cx="685255" cy="824185"/>
            </a:xfrm>
            <a:custGeom>
              <a:avLst/>
              <a:gdLst/>
              <a:ahLst/>
              <a:cxnLst/>
              <a:rect l="l" t="t" r="r" b="b"/>
              <a:pathLst>
                <a:path w="685256" h="770851">
                  <a:moveTo>
                    <a:pt x="0" y="0"/>
                  </a:moveTo>
                  <a:lnTo>
                    <a:pt x="179152" y="0"/>
                  </a:lnTo>
                  <a:lnTo>
                    <a:pt x="493663" y="484706"/>
                  </a:lnTo>
                  <a:cubicBezTo>
                    <a:pt x="514564" y="516887"/>
                    <a:pt x="527337" y="537290"/>
                    <a:pt x="531981" y="545916"/>
                  </a:cubicBezTo>
                  <a:lnTo>
                    <a:pt x="534470" y="545916"/>
                  </a:lnTo>
                  <a:cubicBezTo>
                    <a:pt x="531152" y="527337"/>
                    <a:pt x="529493" y="491839"/>
                    <a:pt x="529493" y="439420"/>
                  </a:cubicBezTo>
                  <a:lnTo>
                    <a:pt x="529493" y="0"/>
                  </a:lnTo>
                  <a:lnTo>
                    <a:pt x="685256" y="0"/>
                  </a:lnTo>
                  <a:lnTo>
                    <a:pt x="685256" y="770851"/>
                  </a:lnTo>
                  <a:lnTo>
                    <a:pt x="517052" y="770851"/>
                  </a:lnTo>
                  <a:lnTo>
                    <a:pt x="190598" y="272212"/>
                  </a:lnTo>
                  <a:cubicBezTo>
                    <a:pt x="173678" y="246334"/>
                    <a:pt x="161403" y="225433"/>
                    <a:pt x="153772" y="209509"/>
                  </a:cubicBezTo>
                  <a:lnTo>
                    <a:pt x="151284" y="209509"/>
                  </a:lnTo>
                  <a:cubicBezTo>
                    <a:pt x="154270" y="236050"/>
                    <a:pt x="155763" y="277022"/>
                    <a:pt x="155763" y="332427"/>
                  </a:cubicBezTo>
                  <a:lnTo>
                    <a:pt x="155763" y="770851"/>
                  </a:lnTo>
                  <a:lnTo>
                    <a:pt x="0" y="770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8C915B8-D88B-4B55-9665-0CF43BBBEB0E}"/>
              </a:ext>
            </a:extLst>
          </p:cNvPr>
          <p:cNvGrpSpPr/>
          <p:nvPr/>
        </p:nvGrpSpPr>
        <p:grpSpPr>
          <a:xfrm>
            <a:off x="3822772" y="2633515"/>
            <a:ext cx="6400424" cy="1563774"/>
            <a:chOff x="4779110" y="2767280"/>
            <a:chExt cx="6400424" cy="156377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F132C53-17D2-42B7-92AA-A062AFBEBEFF}"/>
                </a:ext>
              </a:extLst>
            </p:cNvPr>
            <p:cNvSpPr txBox="1"/>
            <p:nvPr/>
          </p:nvSpPr>
          <p:spPr>
            <a:xfrm>
              <a:off x="4779110" y="2767280"/>
              <a:ext cx="64004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gradFill>
                    <a:gsLst>
                      <a:gs pos="5000">
                        <a:srgbClr val="CA64EA"/>
                      </a:gs>
                      <a:gs pos="35000">
                        <a:srgbClr val="AE4BD5"/>
                      </a:gs>
                      <a:gs pos="65000">
                        <a:srgbClr val="9332BF"/>
                      </a:gs>
                      <a:gs pos="95000">
                        <a:srgbClr val="7719AA"/>
                      </a:gs>
                    </a:gsLst>
                    <a:lin ang="5400000" scaled="1"/>
                  </a:gradFill>
                </a:rPr>
                <a:t>One Note</a:t>
              </a:r>
              <a:endParaRPr lang="zh-CN" altLang="en-US" sz="8000" b="1" dirty="0">
                <a:gradFill>
                  <a:gsLst>
                    <a:gs pos="5000">
                      <a:srgbClr val="CA64EA"/>
                    </a:gs>
                    <a:gs pos="35000">
                      <a:srgbClr val="AE4BD5"/>
                    </a:gs>
                    <a:gs pos="65000">
                      <a:srgbClr val="9332BF"/>
                    </a:gs>
                    <a:gs pos="95000">
                      <a:srgbClr val="7719AA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木先生iPPT">
              <a:extLst>
                <a:ext uri="{FF2B5EF4-FFF2-40B4-BE49-F238E27FC236}">
                  <a16:creationId xmlns:a16="http://schemas.microsoft.com/office/drawing/2014/main" xmlns="" id="{3B8901DB-D298-4AB7-B928-CD3452BC2FAC}"/>
                </a:ext>
              </a:extLst>
            </p:cNvPr>
            <p:cNvSpPr txBox="1"/>
            <p:nvPr/>
          </p:nvSpPr>
          <p:spPr>
            <a:xfrm>
              <a:off x="5623753" y="4054055"/>
              <a:ext cx="48821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 NEVER SLEEPS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B98FEB6F-473F-4358-9E6A-2B3B0DFB6383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34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6C9E435-6DBA-452E-B9E7-AA8EBA5C343B}"/>
              </a:ext>
            </a:extLst>
          </p:cNvPr>
          <p:cNvSpPr>
            <a:spLocks noChangeAspect="1"/>
          </p:cNvSpPr>
          <p:nvPr/>
        </p:nvSpPr>
        <p:spPr>
          <a:xfrm>
            <a:off x="1415773" y="1415822"/>
            <a:ext cx="4627815" cy="2231800"/>
          </a:xfrm>
          <a:prstGeom prst="rect">
            <a:avLst/>
          </a:pr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8854315-6144-4DFB-8CE8-05B527EF463B}"/>
              </a:ext>
            </a:extLst>
          </p:cNvPr>
          <p:cNvSpPr>
            <a:spLocks noChangeAspect="1"/>
          </p:cNvSpPr>
          <p:nvPr/>
        </p:nvSpPr>
        <p:spPr>
          <a:xfrm>
            <a:off x="1415773" y="3755529"/>
            <a:ext cx="2261495" cy="2231800"/>
          </a:xfrm>
          <a:prstGeom prst="rect">
            <a:avLst/>
          </a:pr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4D3D98D-38D2-488C-8969-1442A9552A2F}"/>
              </a:ext>
            </a:extLst>
          </p:cNvPr>
          <p:cNvSpPr>
            <a:spLocks noChangeAspect="1"/>
          </p:cNvSpPr>
          <p:nvPr/>
        </p:nvSpPr>
        <p:spPr>
          <a:xfrm>
            <a:off x="6148412" y="1415819"/>
            <a:ext cx="2261495" cy="2231800"/>
          </a:xfrm>
          <a:prstGeom prst="rect">
            <a:avLst/>
          </a:prstGeom>
          <a:solidFill>
            <a:srgbClr val="933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sz="3600" spc="3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69</a:t>
            </a:r>
            <a:r>
              <a:rPr lang="en-US" altLang="zh-CN" sz="2000" spc="3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af-ZA" altLang="zh-CN" sz="1000" dirty="0">
              <a:solidFill>
                <a:prstClr val="white">
                  <a:alpha val="8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422C188-7D14-4D7C-9C86-6CD2F279A42A}"/>
              </a:ext>
            </a:extLst>
          </p:cNvPr>
          <p:cNvSpPr>
            <a:spLocks noChangeAspect="1"/>
          </p:cNvSpPr>
          <p:nvPr/>
        </p:nvSpPr>
        <p:spPr>
          <a:xfrm>
            <a:off x="8514732" y="1415816"/>
            <a:ext cx="2261495" cy="2231800"/>
          </a:xfrm>
          <a:prstGeom prst="rect">
            <a:avLst/>
          </a:prstGeom>
          <a:solidFill>
            <a:srgbClr val="771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419FBD5-0AF1-40ED-91C6-FCB7EA312A27}"/>
              </a:ext>
            </a:extLst>
          </p:cNvPr>
          <p:cNvSpPr>
            <a:spLocks noChangeAspect="1"/>
          </p:cNvSpPr>
          <p:nvPr/>
        </p:nvSpPr>
        <p:spPr>
          <a:xfrm>
            <a:off x="3782093" y="3755529"/>
            <a:ext cx="2261495" cy="2231800"/>
          </a:xfrm>
          <a:prstGeom prst="rect">
            <a:avLst/>
          </a:prstGeom>
          <a:solidFill>
            <a:srgbClr val="AE4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sz="3600" spc="3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</a:t>
            </a:r>
            <a:endParaRPr lang="af-ZA" altLang="zh-CN" sz="1000" dirty="0">
              <a:solidFill>
                <a:prstClr val="white">
                  <a:alpha val="8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319AD2C-0D8C-4C6D-9ED5-7AB33168BE30}"/>
              </a:ext>
            </a:extLst>
          </p:cNvPr>
          <p:cNvSpPr>
            <a:spLocks noChangeAspect="1"/>
          </p:cNvSpPr>
          <p:nvPr/>
        </p:nvSpPr>
        <p:spPr>
          <a:xfrm>
            <a:off x="6148412" y="3755525"/>
            <a:ext cx="2261495" cy="2231800"/>
          </a:xfrm>
          <a:prstGeom prst="rect">
            <a:avLst/>
          </a:prstGeom>
          <a:solidFill>
            <a:srgbClr val="933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1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B590D3C-B146-4FEF-9D6B-EE8766158218}"/>
              </a:ext>
            </a:extLst>
          </p:cNvPr>
          <p:cNvSpPr>
            <a:spLocks noChangeAspect="1"/>
          </p:cNvSpPr>
          <p:nvPr/>
        </p:nvSpPr>
        <p:spPr>
          <a:xfrm>
            <a:off x="8514732" y="3755522"/>
            <a:ext cx="2261495" cy="2231800"/>
          </a:xfrm>
          <a:prstGeom prst="rect">
            <a:avLst/>
          </a:prstGeom>
          <a:solidFill>
            <a:srgbClr val="771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4F89097-106B-408C-8397-BECF9E22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pic>
        <p:nvPicPr>
          <p:cNvPr id="13" name="图片 1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5C41AA8-4E50-470D-B74C-C91FF7F697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5773" y="1415817"/>
            <a:ext cx="4627814" cy="2231800"/>
          </a:xfrm>
          <a:prstGeom prst="rect">
            <a:avLst/>
          </a:prstGeom>
        </p:spPr>
      </p:pic>
      <p:pic>
        <p:nvPicPr>
          <p:cNvPr id="15" name="图片 1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6BCE881-7115-41B1-9A7E-4BA69AB42C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4731" y="1415817"/>
            <a:ext cx="2261495" cy="2231800"/>
          </a:xfrm>
          <a:prstGeom prst="rect">
            <a:avLst/>
          </a:prstGeom>
        </p:spPr>
      </p:pic>
      <p:pic>
        <p:nvPicPr>
          <p:cNvPr id="16" name="图片 1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268E1B4-0C54-46AA-9200-EFE6BA0C4B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8412" y="3755521"/>
            <a:ext cx="2261495" cy="2231801"/>
          </a:xfrm>
          <a:prstGeom prst="rect">
            <a:avLst/>
          </a:prstGeom>
        </p:spPr>
      </p:pic>
      <p:sp>
        <p:nvSpPr>
          <p:cNvPr id="17" name="location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392EC54-36B2-435F-9D5A-1978A70C3D8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62271" y="4526635"/>
            <a:ext cx="768498" cy="641883"/>
          </a:xfrm>
          <a:custGeom>
            <a:avLst/>
            <a:gdLst>
              <a:gd name="T0" fmla="*/ 84 w 360"/>
              <a:gd name="T1" fmla="*/ 109 h 302"/>
              <a:gd name="T2" fmla="*/ 276 w 360"/>
              <a:gd name="T3" fmla="*/ 109 h 302"/>
              <a:gd name="T4" fmla="*/ 360 w 360"/>
              <a:gd name="T5" fmla="*/ 302 h 302"/>
              <a:gd name="T6" fmla="*/ 0 w 360"/>
              <a:gd name="T7" fmla="*/ 302 h 302"/>
              <a:gd name="T8" fmla="*/ 84 w 360"/>
              <a:gd name="T9" fmla="*/ 109 h 302"/>
              <a:gd name="T10" fmla="*/ 180 w 360"/>
              <a:gd name="T11" fmla="*/ 72 h 302"/>
              <a:gd name="T12" fmla="*/ 216 w 360"/>
              <a:gd name="T13" fmla="*/ 36 h 302"/>
              <a:gd name="T14" fmla="*/ 180 w 360"/>
              <a:gd name="T15" fmla="*/ 0 h 302"/>
              <a:gd name="T16" fmla="*/ 144 w 360"/>
              <a:gd name="T17" fmla="*/ 36 h 302"/>
              <a:gd name="T18" fmla="*/ 180 w 360"/>
              <a:gd name="T19" fmla="*/ 72 h 302"/>
              <a:gd name="T20" fmla="*/ 180 w 360"/>
              <a:gd name="T21" fmla="*/ 72 h 302"/>
              <a:gd name="T22" fmla="*/ 180 w 360"/>
              <a:gd name="T23" fmla="*/ 216 h 302"/>
              <a:gd name="T24" fmla="*/ 36 w 360"/>
              <a:gd name="T25" fmla="*/ 218 h 302"/>
              <a:gd name="T26" fmla="*/ 323 w 360"/>
              <a:gd name="T27" fmla="*/ 218 h 302"/>
              <a:gd name="T28" fmla="*/ 111 w 360"/>
              <a:gd name="T29" fmla="*/ 218 h 302"/>
              <a:gd name="T30" fmla="*/ 94 w 360"/>
              <a:gd name="T31" fmla="*/ 302 h 302"/>
              <a:gd name="T32" fmla="*/ 267 w 360"/>
              <a:gd name="T33" fmla="*/ 302 h 302"/>
              <a:gd name="T34" fmla="*/ 222 w 360"/>
              <a:gd name="T35" fmla="*/ 109 h 302"/>
              <a:gd name="T36" fmla="*/ 236 w 360"/>
              <a:gd name="T37" fmla="*/ 169 h 302"/>
              <a:gd name="T38" fmla="*/ 302 w 360"/>
              <a:gd name="T39" fmla="*/ 169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302">
                <a:moveTo>
                  <a:pt x="84" y="109"/>
                </a:moveTo>
                <a:cubicBezTo>
                  <a:pt x="276" y="109"/>
                  <a:pt x="276" y="109"/>
                  <a:pt x="276" y="109"/>
                </a:cubicBezTo>
                <a:cubicBezTo>
                  <a:pt x="360" y="302"/>
                  <a:pt x="360" y="302"/>
                  <a:pt x="360" y="302"/>
                </a:cubicBezTo>
                <a:cubicBezTo>
                  <a:pt x="0" y="302"/>
                  <a:pt x="0" y="302"/>
                  <a:pt x="0" y="302"/>
                </a:cubicBezTo>
                <a:lnTo>
                  <a:pt x="84" y="109"/>
                </a:lnTo>
                <a:close/>
                <a:moveTo>
                  <a:pt x="180" y="72"/>
                </a:moveTo>
                <a:cubicBezTo>
                  <a:pt x="200" y="72"/>
                  <a:pt x="216" y="56"/>
                  <a:pt x="216" y="36"/>
                </a:cubicBezTo>
                <a:cubicBezTo>
                  <a:pt x="216" y="16"/>
                  <a:pt x="200" y="0"/>
                  <a:pt x="180" y="0"/>
                </a:cubicBezTo>
                <a:cubicBezTo>
                  <a:pt x="160" y="0"/>
                  <a:pt x="144" y="16"/>
                  <a:pt x="144" y="36"/>
                </a:cubicBezTo>
                <a:cubicBezTo>
                  <a:pt x="144" y="56"/>
                  <a:pt x="160" y="72"/>
                  <a:pt x="180" y="72"/>
                </a:cubicBezTo>
                <a:close/>
                <a:moveTo>
                  <a:pt x="180" y="72"/>
                </a:moveTo>
                <a:cubicBezTo>
                  <a:pt x="180" y="216"/>
                  <a:pt x="180" y="216"/>
                  <a:pt x="180" y="216"/>
                </a:cubicBezTo>
                <a:moveTo>
                  <a:pt x="36" y="218"/>
                </a:moveTo>
                <a:cubicBezTo>
                  <a:pt x="323" y="218"/>
                  <a:pt x="323" y="218"/>
                  <a:pt x="323" y="218"/>
                </a:cubicBezTo>
                <a:moveTo>
                  <a:pt x="111" y="218"/>
                </a:moveTo>
                <a:cubicBezTo>
                  <a:pt x="94" y="302"/>
                  <a:pt x="94" y="302"/>
                  <a:pt x="94" y="302"/>
                </a:cubicBezTo>
                <a:moveTo>
                  <a:pt x="267" y="302"/>
                </a:moveTo>
                <a:cubicBezTo>
                  <a:pt x="222" y="109"/>
                  <a:pt x="222" y="109"/>
                  <a:pt x="222" y="109"/>
                </a:cubicBezTo>
                <a:moveTo>
                  <a:pt x="236" y="169"/>
                </a:moveTo>
                <a:cubicBezTo>
                  <a:pt x="302" y="169"/>
                  <a:pt x="302" y="169"/>
                  <a:pt x="302" y="169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pPr defTabSz="914367"/>
            <a:endParaRPr lang="en-US" sz="1765" dirty="0">
              <a:solidFill>
                <a:srgbClr val="505050"/>
              </a:solidFill>
              <a:latin typeface="Segoe UI Semilight"/>
            </a:endParaRPr>
          </a:p>
        </p:txBody>
      </p:sp>
      <p:sp>
        <p:nvSpPr>
          <p:cNvPr id="18" name="camera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B6D2876-0E00-452A-AC93-9ECE7A418DF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290903" y="4588057"/>
            <a:ext cx="709153" cy="566730"/>
          </a:xfrm>
          <a:custGeom>
            <a:avLst/>
            <a:gdLst>
              <a:gd name="T0" fmla="*/ 0 w 330"/>
              <a:gd name="T1" fmla="*/ 24 h 264"/>
              <a:gd name="T2" fmla="*/ 87 w 330"/>
              <a:gd name="T3" fmla="*/ 24 h 264"/>
              <a:gd name="T4" fmla="*/ 111 w 330"/>
              <a:gd name="T5" fmla="*/ 0 h 264"/>
              <a:gd name="T6" fmla="*/ 217 w 330"/>
              <a:gd name="T7" fmla="*/ 0 h 264"/>
              <a:gd name="T8" fmla="*/ 242 w 330"/>
              <a:gd name="T9" fmla="*/ 24 h 264"/>
              <a:gd name="T10" fmla="*/ 330 w 330"/>
              <a:gd name="T11" fmla="*/ 24 h 264"/>
              <a:gd name="T12" fmla="*/ 330 w 330"/>
              <a:gd name="T13" fmla="*/ 264 h 264"/>
              <a:gd name="T14" fmla="*/ 0 w 330"/>
              <a:gd name="T15" fmla="*/ 264 h 264"/>
              <a:gd name="T16" fmla="*/ 0 w 330"/>
              <a:gd name="T17" fmla="*/ 24 h 264"/>
              <a:gd name="T18" fmla="*/ 165 w 330"/>
              <a:gd name="T19" fmla="*/ 221 h 264"/>
              <a:gd name="T20" fmla="*/ 242 w 330"/>
              <a:gd name="T21" fmla="*/ 144 h 264"/>
              <a:gd name="T22" fmla="*/ 165 w 330"/>
              <a:gd name="T23" fmla="*/ 67 h 264"/>
              <a:gd name="T24" fmla="*/ 88 w 330"/>
              <a:gd name="T25" fmla="*/ 144 h 264"/>
              <a:gd name="T26" fmla="*/ 165 w 330"/>
              <a:gd name="T27" fmla="*/ 221 h 264"/>
              <a:gd name="T28" fmla="*/ 42 w 330"/>
              <a:gd name="T29" fmla="*/ 73 h 264"/>
              <a:gd name="T30" fmla="*/ 48 w 330"/>
              <a:gd name="T31" fmla="*/ 67 h 264"/>
              <a:gd name="T32" fmla="*/ 42 w 330"/>
              <a:gd name="T33" fmla="*/ 61 h 264"/>
              <a:gd name="T34" fmla="*/ 36 w 330"/>
              <a:gd name="T35" fmla="*/ 67 h 264"/>
              <a:gd name="T36" fmla="*/ 42 w 330"/>
              <a:gd name="T37" fmla="*/ 73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0" h="264">
                <a:moveTo>
                  <a:pt x="0" y="24"/>
                </a:moveTo>
                <a:cubicBezTo>
                  <a:pt x="87" y="24"/>
                  <a:pt x="87" y="24"/>
                  <a:pt x="87" y="24"/>
                </a:cubicBezTo>
                <a:cubicBezTo>
                  <a:pt x="111" y="0"/>
                  <a:pt x="111" y="0"/>
                  <a:pt x="111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42" y="24"/>
                  <a:pt x="242" y="24"/>
                  <a:pt x="242" y="24"/>
                </a:cubicBezTo>
                <a:cubicBezTo>
                  <a:pt x="330" y="24"/>
                  <a:pt x="330" y="24"/>
                  <a:pt x="330" y="24"/>
                </a:cubicBezTo>
                <a:cubicBezTo>
                  <a:pt x="330" y="264"/>
                  <a:pt x="330" y="264"/>
                  <a:pt x="330" y="264"/>
                </a:cubicBezTo>
                <a:cubicBezTo>
                  <a:pt x="0" y="264"/>
                  <a:pt x="0" y="264"/>
                  <a:pt x="0" y="264"/>
                </a:cubicBezTo>
                <a:lnTo>
                  <a:pt x="0" y="24"/>
                </a:lnTo>
                <a:close/>
                <a:moveTo>
                  <a:pt x="165" y="221"/>
                </a:moveTo>
                <a:cubicBezTo>
                  <a:pt x="208" y="221"/>
                  <a:pt x="242" y="187"/>
                  <a:pt x="242" y="144"/>
                </a:cubicBezTo>
                <a:cubicBezTo>
                  <a:pt x="242" y="101"/>
                  <a:pt x="208" y="67"/>
                  <a:pt x="165" y="67"/>
                </a:cubicBezTo>
                <a:cubicBezTo>
                  <a:pt x="123" y="67"/>
                  <a:pt x="88" y="101"/>
                  <a:pt x="88" y="144"/>
                </a:cubicBezTo>
                <a:cubicBezTo>
                  <a:pt x="88" y="187"/>
                  <a:pt x="123" y="221"/>
                  <a:pt x="165" y="221"/>
                </a:cubicBezTo>
                <a:close/>
                <a:moveTo>
                  <a:pt x="42" y="73"/>
                </a:moveTo>
                <a:cubicBezTo>
                  <a:pt x="45" y="73"/>
                  <a:pt x="48" y="70"/>
                  <a:pt x="48" y="67"/>
                </a:cubicBezTo>
                <a:cubicBezTo>
                  <a:pt x="48" y="64"/>
                  <a:pt x="45" y="61"/>
                  <a:pt x="42" y="61"/>
                </a:cubicBezTo>
                <a:cubicBezTo>
                  <a:pt x="38" y="61"/>
                  <a:pt x="36" y="64"/>
                  <a:pt x="36" y="67"/>
                </a:cubicBezTo>
                <a:cubicBezTo>
                  <a:pt x="36" y="70"/>
                  <a:pt x="38" y="73"/>
                  <a:pt x="42" y="73"/>
                </a:cubicBezTo>
                <a:close/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pPr defTabSz="914367"/>
            <a:endParaRPr lang="en-US" sz="1765" dirty="0">
              <a:solidFill>
                <a:srgbClr val="505050"/>
              </a:solidFill>
              <a:latin typeface="Segoe UI Semilight"/>
            </a:endParaRPr>
          </a:p>
        </p:txBody>
      </p: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9E72A59E-E10D-471C-A872-102337D9A1B0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209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4F89097-106B-408C-8397-BECF9E22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grpSp>
        <p:nvGrpSpPr>
          <p:cNvPr id="33" name="组合 3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0E797A7-09DD-415C-8F27-133D82298AF3}"/>
              </a:ext>
            </a:extLst>
          </p:cNvPr>
          <p:cNvGrpSpPr/>
          <p:nvPr/>
        </p:nvGrpSpPr>
        <p:grpSpPr>
          <a:xfrm>
            <a:off x="5376000" y="2979708"/>
            <a:ext cx="1440000" cy="1440000"/>
            <a:chOff x="5376000" y="2981575"/>
            <a:chExt cx="1440000" cy="1440000"/>
          </a:xfrm>
        </p:grpSpPr>
        <p:sp>
          <p:nvSpPr>
            <p:cNvPr id="17" name="木先生iPPT">
              <a:extLst>
                <a:ext uri="{FF2B5EF4-FFF2-40B4-BE49-F238E27FC236}">
                  <a16:creationId xmlns:a16="http://schemas.microsoft.com/office/drawing/2014/main" xmlns="" id="{3878B21A-0F03-4AB7-A93B-10E32FFB54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2981575"/>
              <a:ext cx="1440000" cy="1440000"/>
            </a:xfrm>
            <a:prstGeom prst="rect">
              <a:avLst/>
            </a:prstGeom>
            <a:solidFill>
              <a:srgbClr val="AE4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28" name="controler">
              <a:extLst>
                <a:ext uri="{FF2B5EF4-FFF2-40B4-BE49-F238E27FC236}">
                  <a16:creationId xmlns:a16="http://schemas.microsoft.com/office/drawing/2014/main" xmlns="" id="{71373F20-915C-4F83-B7D8-FD5DA8AF182D}"/>
                </a:ext>
              </a:extLst>
            </p:cNvPr>
            <p:cNvSpPr/>
            <p:nvPr/>
          </p:nvSpPr>
          <p:spPr>
            <a:xfrm>
              <a:off x="5753030" y="3444347"/>
              <a:ext cx="685941" cy="514457"/>
            </a:xfrm>
            <a:custGeom>
              <a:avLst/>
              <a:gdLst>
                <a:gd name="connsiteX0" fmla="*/ 575847 w 750093"/>
                <a:gd name="connsiteY0" fmla="*/ 145610 h 562570"/>
                <a:gd name="connsiteX1" fmla="*/ 643355 w 750093"/>
                <a:gd name="connsiteY1" fmla="*/ 464401 h 562570"/>
                <a:gd name="connsiteX2" fmla="*/ 598349 w 750093"/>
                <a:gd name="connsiteY2" fmla="*/ 486903 h 562570"/>
                <a:gd name="connsiteX3" fmla="*/ 534592 w 750093"/>
                <a:gd name="connsiteY3" fmla="*/ 415645 h 562570"/>
                <a:gd name="connsiteX4" fmla="*/ 448331 w 750093"/>
                <a:gd name="connsiteY4" fmla="*/ 381890 h 562570"/>
                <a:gd name="connsiteX5" fmla="*/ 324565 w 750093"/>
                <a:gd name="connsiteY5" fmla="*/ 381890 h 562570"/>
                <a:gd name="connsiteX6" fmla="*/ 230804 w 750093"/>
                <a:gd name="connsiteY6" fmla="*/ 415645 h 562570"/>
                <a:gd name="connsiteX7" fmla="*/ 167046 w 750093"/>
                <a:gd name="connsiteY7" fmla="*/ 486903 h 562570"/>
                <a:gd name="connsiteX8" fmla="*/ 118289 w 750093"/>
                <a:gd name="connsiteY8" fmla="*/ 460650 h 562570"/>
                <a:gd name="connsiteX9" fmla="*/ 185798 w 750093"/>
                <a:gd name="connsiteY9" fmla="*/ 145610 h 562570"/>
                <a:gd name="connsiteX10" fmla="*/ 257057 w 750093"/>
                <a:gd name="connsiteY10" fmla="*/ 93104 h 562570"/>
                <a:gd name="connsiteX11" fmla="*/ 317064 w 750093"/>
                <a:gd name="connsiteY11" fmla="*/ 119357 h 562570"/>
                <a:gd name="connsiteX12" fmla="*/ 377072 w 750093"/>
                <a:gd name="connsiteY12" fmla="*/ 119357 h 562570"/>
                <a:gd name="connsiteX13" fmla="*/ 384573 w 750093"/>
                <a:gd name="connsiteY13" fmla="*/ 119357 h 562570"/>
                <a:gd name="connsiteX14" fmla="*/ 444580 w 750093"/>
                <a:gd name="connsiteY14" fmla="*/ 119357 h 562570"/>
                <a:gd name="connsiteX15" fmla="*/ 508338 w 750093"/>
                <a:gd name="connsiteY15" fmla="*/ 93104 h 562570"/>
                <a:gd name="connsiteX16" fmla="*/ 575847 w 750093"/>
                <a:gd name="connsiteY16" fmla="*/ 145610 h 562570"/>
                <a:gd name="connsiteX17" fmla="*/ 575847 w 750093"/>
                <a:gd name="connsiteY17" fmla="*/ 145610 h 562570"/>
                <a:gd name="connsiteX18" fmla="*/ 380822 w 750093"/>
                <a:gd name="connsiteY18" fmla="*/ 216869 h 562570"/>
                <a:gd name="connsiteX19" fmla="*/ 399575 w 750093"/>
                <a:gd name="connsiteY19" fmla="*/ 201868 h 562570"/>
                <a:gd name="connsiteX20" fmla="*/ 380822 w 750093"/>
                <a:gd name="connsiteY20" fmla="*/ 186866 h 562570"/>
                <a:gd name="connsiteX21" fmla="*/ 365820 w 750093"/>
                <a:gd name="connsiteY21" fmla="*/ 201868 h 562570"/>
                <a:gd name="connsiteX22" fmla="*/ 380822 w 750093"/>
                <a:gd name="connsiteY22" fmla="*/ 216869 h 562570"/>
                <a:gd name="connsiteX23" fmla="*/ 380822 w 750093"/>
                <a:gd name="connsiteY23" fmla="*/ 216869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0093" h="562570">
                  <a:moveTo>
                    <a:pt x="575847" y="145610"/>
                  </a:moveTo>
                  <a:cubicBezTo>
                    <a:pt x="575847" y="145610"/>
                    <a:pt x="729616" y="374389"/>
                    <a:pt x="643355" y="464401"/>
                  </a:cubicBezTo>
                  <a:cubicBezTo>
                    <a:pt x="617102" y="486903"/>
                    <a:pt x="609601" y="486903"/>
                    <a:pt x="598349" y="486903"/>
                  </a:cubicBezTo>
                  <a:cubicBezTo>
                    <a:pt x="587098" y="486903"/>
                    <a:pt x="564595" y="438147"/>
                    <a:pt x="534592" y="415645"/>
                  </a:cubicBezTo>
                  <a:cubicBezTo>
                    <a:pt x="504588" y="389391"/>
                    <a:pt x="474584" y="381890"/>
                    <a:pt x="448331" y="381890"/>
                  </a:cubicBezTo>
                  <a:cubicBezTo>
                    <a:pt x="429578" y="381890"/>
                    <a:pt x="343318" y="381890"/>
                    <a:pt x="324565" y="381890"/>
                  </a:cubicBezTo>
                  <a:cubicBezTo>
                    <a:pt x="294562" y="381890"/>
                    <a:pt x="264558" y="389391"/>
                    <a:pt x="230804" y="415645"/>
                  </a:cubicBezTo>
                  <a:cubicBezTo>
                    <a:pt x="200800" y="441898"/>
                    <a:pt x="178297" y="486903"/>
                    <a:pt x="167046" y="486903"/>
                  </a:cubicBezTo>
                  <a:cubicBezTo>
                    <a:pt x="155794" y="486903"/>
                    <a:pt x="148293" y="486903"/>
                    <a:pt x="118289" y="460650"/>
                  </a:cubicBezTo>
                  <a:cubicBezTo>
                    <a:pt x="32029" y="374389"/>
                    <a:pt x="185798" y="145610"/>
                    <a:pt x="185798" y="145610"/>
                  </a:cubicBezTo>
                  <a:cubicBezTo>
                    <a:pt x="182047" y="111856"/>
                    <a:pt x="200800" y="100605"/>
                    <a:pt x="257057" y="93104"/>
                  </a:cubicBezTo>
                  <a:cubicBezTo>
                    <a:pt x="309563" y="85603"/>
                    <a:pt x="317064" y="119357"/>
                    <a:pt x="317064" y="119357"/>
                  </a:cubicBezTo>
                  <a:cubicBezTo>
                    <a:pt x="317064" y="119357"/>
                    <a:pt x="317064" y="119357"/>
                    <a:pt x="377072" y="119357"/>
                  </a:cubicBezTo>
                  <a:cubicBezTo>
                    <a:pt x="377072" y="119357"/>
                    <a:pt x="377072" y="119357"/>
                    <a:pt x="384573" y="119357"/>
                  </a:cubicBezTo>
                  <a:cubicBezTo>
                    <a:pt x="384573" y="119357"/>
                    <a:pt x="384573" y="119357"/>
                    <a:pt x="444580" y="119357"/>
                  </a:cubicBezTo>
                  <a:cubicBezTo>
                    <a:pt x="444580" y="119357"/>
                    <a:pt x="455832" y="85603"/>
                    <a:pt x="508338" y="93104"/>
                  </a:cubicBezTo>
                  <a:cubicBezTo>
                    <a:pt x="560845" y="100605"/>
                    <a:pt x="583348" y="111856"/>
                    <a:pt x="575847" y="145610"/>
                  </a:cubicBezTo>
                  <a:lnTo>
                    <a:pt x="575847" y="145610"/>
                  </a:lnTo>
                  <a:close/>
                  <a:moveTo>
                    <a:pt x="380822" y="216869"/>
                  </a:moveTo>
                  <a:cubicBezTo>
                    <a:pt x="388323" y="216869"/>
                    <a:pt x="395824" y="209368"/>
                    <a:pt x="399575" y="201868"/>
                  </a:cubicBezTo>
                  <a:cubicBezTo>
                    <a:pt x="395824" y="194367"/>
                    <a:pt x="392074" y="186866"/>
                    <a:pt x="380822" y="186866"/>
                  </a:cubicBezTo>
                  <a:cubicBezTo>
                    <a:pt x="373321" y="186866"/>
                    <a:pt x="365820" y="194367"/>
                    <a:pt x="365820" y="201868"/>
                  </a:cubicBezTo>
                  <a:cubicBezTo>
                    <a:pt x="365820" y="209368"/>
                    <a:pt x="373321" y="216869"/>
                    <a:pt x="380822" y="216869"/>
                  </a:cubicBezTo>
                  <a:lnTo>
                    <a:pt x="380822" y="216869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734" dirty="0"/>
            </a:p>
          </p:txBody>
        </p:sp>
      </p:grpSp>
      <p:grpSp>
        <p:nvGrpSpPr>
          <p:cNvPr id="32" name="组合 3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4437592-7805-42B4-B9FE-56ACFAC67E6F}"/>
              </a:ext>
            </a:extLst>
          </p:cNvPr>
          <p:cNvGrpSpPr/>
          <p:nvPr/>
        </p:nvGrpSpPr>
        <p:grpSpPr>
          <a:xfrm>
            <a:off x="5376000" y="1415820"/>
            <a:ext cx="1440000" cy="1440000"/>
            <a:chOff x="5376000" y="1415820"/>
            <a:chExt cx="1440000" cy="1440000"/>
          </a:xfrm>
        </p:grpSpPr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D564A54D-F6E8-4205-B2BA-CCAB8737CA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1415820"/>
              <a:ext cx="1440000" cy="1440000"/>
            </a:xfrm>
            <a:prstGeom prst="rect">
              <a:avLst/>
            </a:prstGeom>
            <a:solidFill>
              <a:srgbClr val="CA6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29" name="ShoppingCart_E7BF">
              <a:extLst>
                <a:ext uri="{FF2B5EF4-FFF2-40B4-BE49-F238E27FC236}">
                  <a16:creationId xmlns:a16="http://schemas.microsoft.com/office/drawing/2014/main" xmlns="" id="{D057CAB0-F2DA-4333-925A-3EEC7DC979C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08113" y="1891015"/>
              <a:ext cx="575775" cy="489610"/>
            </a:xfrm>
            <a:custGeom>
              <a:avLst/>
              <a:gdLst>
                <a:gd name="T0" fmla="*/ 3368 w 3817"/>
                <a:gd name="T1" fmla="*/ 2994 h 3244"/>
                <a:gd name="T2" fmla="*/ 3119 w 3817"/>
                <a:gd name="T3" fmla="*/ 3244 h 3244"/>
                <a:gd name="T4" fmla="*/ 2869 w 3817"/>
                <a:gd name="T5" fmla="*/ 2994 h 3244"/>
                <a:gd name="T6" fmla="*/ 3119 w 3817"/>
                <a:gd name="T7" fmla="*/ 2745 h 3244"/>
                <a:gd name="T8" fmla="*/ 3368 w 3817"/>
                <a:gd name="T9" fmla="*/ 2994 h 3244"/>
                <a:gd name="T10" fmla="*/ 1372 w 3817"/>
                <a:gd name="T11" fmla="*/ 2745 h 3244"/>
                <a:gd name="T12" fmla="*/ 1123 w 3817"/>
                <a:gd name="T13" fmla="*/ 2994 h 3244"/>
                <a:gd name="T14" fmla="*/ 1372 w 3817"/>
                <a:gd name="T15" fmla="*/ 3244 h 3244"/>
                <a:gd name="T16" fmla="*/ 1622 w 3817"/>
                <a:gd name="T17" fmla="*/ 2994 h 3244"/>
                <a:gd name="T18" fmla="*/ 1372 w 3817"/>
                <a:gd name="T19" fmla="*/ 2745 h 3244"/>
                <a:gd name="T20" fmla="*/ 0 w 3817"/>
                <a:gd name="T21" fmla="*/ 0 h 3244"/>
                <a:gd name="T22" fmla="*/ 457 w 3817"/>
                <a:gd name="T23" fmla="*/ 0 h 3244"/>
                <a:gd name="T24" fmla="*/ 1372 w 3817"/>
                <a:gd name="T25" fmla="*/ 2745 h 3244"/>
                <a:gd name="T26" fmla="*/ 3119 w 3817"/>
                <a:gd name="T27" fmla="*/ 2745 h 3244"/>
                <a:gd name="T28" fmla="*/ 1123 w 3817"/>
                <a:gd name="T29" fmla="*/ 1996 h 3244"/>
                <a:gd name="T30" fmla="*/ 3318 w 3817"/>
                <a:gd name="T31" fmla="*/ 1996 h 3244"/>
                <a:gd name="T32" fmla="*/ 3817 w 3817"/>
                <a:gd name="T33" fmla="*/ 499 h 3244"/>
                <a:gd name="T34" fmla="*/ 624 w 3817"/>
                <a:gd name="T35" fmla="*/ 499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17" h="3244">
                  <a:moveTo>
                    <a:pt x="3368" y="2994"/>
                  </a:moveTo>
                  <a:cubicBezTo>
                    <a:pt x="3368" y="3132"/>
                    <a:pt x="3257" y="3244"/>
                    <a:pt x="3119" y="3244"/>
                  </a:cubicBezTo>
                  <a:cubicBezTo>
                    <a:pt x="2981" y="3244"/>
                    <a:pt x="2869" y="3132"/>
                    <a:pt x="2869" y="2994"/>
                  </a:cubicBezTo>
                  <a:cubicBezTo>
                    <a:pt x="2869" y="2856"/>
                    <a:pt x="2981" y="2745"/>
                    <a:pt x="3119" y="2745"/>
                  </a:cubicBezTo>
                  <a:cubicBezTo>
                    <a:pt x="3257" y="2745"/>
                    <a:pt x="3368" y="2856"/>
                    <a:pt x="3368" y="2994"/>
                  </a:cubicBezTo>
                  <a:close/>
                  <a:moveTo>
                    <a:pt x="1372" y="2745"/>
                  </a:moveTo>
                  <a:cubicBezTo>
                    <a:pt x="1234" y="2745"/>
                    <a:pt x="1123" y="2856"/>
                    <a:pt x="1123" y="2994"/>
                  </a:cubicBezTo>
                  <a:cubicBezTo>
                    <a:pt x="1123" y="3132"/>
                    <a:pt x="1234" y="3244"/>
                    <a:pt x="1372" y="3244"/>
                  </a:cubicBezTo>
                  <a:cubicBezTo>
                    <a:pt x="1510" y="3244"/>
                    <a:pt x="1622" y="3132"/>
                    <a:pt x="1622" y="2994"/>
                  </a:cubicBezTo>
                  <a:cubicBezTo>
                    <a:pt x="1622" y="2856"/>
                    <a:pt x="1510" y="2745"/>
                    <a:pt x="1372" y="2745"/>
                  </a:cubicBezTo>
                  <a:close/>
                  <a:moveTo>
                    <a:pt x="0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1372" y="2745"/>
                    <a:pt x="1372" y="2745"/>
                    <a:pt x="1372" y="2745"/>
                  </a:cubicBezTo>
                  <a:cubicBezTo>
                    <a:pt x="3119" y="2745"/>
                    <a:pt x="3119" y="2745"/>
                    <a:pt x="3119" y="2745"/>
                  </a:cubicBezTo>
                  <a:moveTo>
                    <a:pt x="1123" y="1996"/>
                  </a:moveTo>
                  <a:cubicBezTo>
                    <a:pt x="3318" y="1996"/>
                    <a:pt x="3318" y="1996"/>
                    <a:pt x="3318" y="1996"/>
                  </a:cubicBezTo>
                  <a:cubicBezTo>
                    <a:pt x="3817" y="499"/>
                    <a:pt x="3817" y="499"/>
                    <a:pt x="3817" y="499"/>
                  </a:cubicBezTo>
                  <a:cubicBezTo>
                    <a:pt x="624" y="499"/>
                    <a:pt x="624" y="499"/>
                    <a:pt x="624" y="499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82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31" name="组合 3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742A75B-EB36-4B92-8189-9F6E4F3A6CA6}"/>
              </a:ext>
            </a:extLst>
          </p:cNvPr>
          <p:cNvGrpSpPr/>
          <p:nvPr/>
        </p:nvGrpSpPr>
        <p:grpSpPr>
          <a:xfrm>
            <a:off x="5376000" y="4543597"/>
            <a:ext cx="1440000" cy="1440000"/>
            <a:chOff x="5376000" y="4547330"/>
            <a:chExt cx="1440000" cy="1440000"/>
          </a:xfrm>
        </p:grpSpPr>
        <p:sp>
          <p:nvSpPr>
            <p:cNvPr id="20" name="木先生iPPT">
              <a:extLst>
                <a:ext uri="{FF2B5EF4-FFF2-40B4-BE49-F238E27FC236}">
                  <a16:creationId xmlns:a16="http://schemas.microsoft.com/office/drawing/2014/main" xmlns="" id="{D20949D6-1F44-48A3-86EF-ACD6D923A6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4547330"/>
              <a:ext cx="1440000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30" name="hand_5">
              <a:extLst>
                <a:ext uri="{FF2B5EF4-FFF2-40B4-BE49-F238E27FC236}">
                  <a16:creationId xmlns:a16="http://schemas.microsoft.com/office/drawing/2014/main" xmlns="" id="{75D51DC2-05D1-415C-BA1C-2C2FC8D5E67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93992" y="5001191"/>
              <a:ext cx="404017" cy="532278"/>
            </a:xfrm>
            <a:custGeom>
              <a:avLst/>
              <a:gdLst>
                <a:gd name="T0" fmla="*/ 120 w 260"/>
                <a:gd name="T1" fmla="*/ 103 h 344"/>
                <a:gd name="T2" fmla="*/ 143 w 260"/>
                <a:gd name="T3" fmla="*/ 78 h 344"/>
                <a:gd name="T4" fmla="*/ 166 w 260"/>
                <a:gd name="T5" fmla="*/ 103 h 344"/>
                <a:gd name="T6" fmla="*/ 166 w 260"/>
                <a:gd name="T7" fmla="*/ 172 h 344"/>
                <a:gd name="T8" fmla="*/ 212 w 260"/>
                <a:gd name="T9" fmla="*/ 172 h 344"/>
                <a:gd name="T10" fmla="*/ 212 w 260"/>
                <a:gd name="T11" fmla="*/ 103 h 344"/>
                <a:gd name="T12" fmla="*/ 189 w 260"/>
                <a:gd name="T13" fmla="*/ 78 h 344"/>
                <a:gd name="T14" fmla="*/ 166 w 260"/>
                <a:gd name="T15" fmla="*/ 103 h 344"/>
                <a:gd name="T16" fmla="*/ 120 w 260"/>
                <a:gd name="T17" fmla="*/ 172 h 344"/>
                <a:gd name="T18" fmla="*/ 120 w 260"/>
                <a:gd name="T19" fmla="*/ 25 h 344"/>
                <a:gd name="T20" fmla="*/ 97 w 260"/>
                <a:gd name="T21" fmla="*/ 0 h 344"/>
                <a:gd name="T22" fmla="*/ 74 w 260"/>
                <a:gd name="T23" fmla="*/ 25 h 344"/>
                <a:gd name="T24" fmla="*/ 74 w 260"/>
                <a:gd name="T25" fmla="*/ 206 h 344"/>
                <a:gd name="T26" fmla="*/ 23 w 260"/>
                <a:gd name="T27" fmla="*/ 188 h 344"/>
                <a:gd name="T28" fmla="*/ 6 w 260"/>
                <a:gd name="T29" fmla="*/ 195 h 344"/>
                <a:gd name="T30" fmla="*/ 8 w 260"/>
                <a:gd name="T31" fmla="*/ 217 h 344"/>
                <a:gd name="T32" fmla="*/ 93 w 260"/>
                <a:gd name="T33" fmla="*/ 316 h 344"/>
                <a:gd name="T34" fmla="*/ 174 w 260"/>
                <a:gd name="T35" fmla="*/ 344 h 344"/>
                <a:gd name="T36" fmla="*/ 255 w 260"/>
                <a:gd name="T37" fmla="*/ 278 h 344"/>
                <a:gd name="T38" fmla="*/ 258 w 260"/>
                <a:gd name="T39" fmla="*/ 200 h 344"/>
                <a:gd name="T40" fmla="*/ 258 w 260"/>
                <a:gd name="T41" fmla="*/ 130 h 344"/>
                <a:gd name="T42" fmla="*/ 235 w 260"/>
                <a:gd name="T43" fmla="*/ 105 h 344"/>
                <a:gd name="T44" fmla="*/ 212 w 260"/>
                <a:gd name="T45" fmla="*/ 13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0" h="344">
                  <a:moveTo>
                    <a:pt x="120" y="103"/>
                  </a:moveTo>
                  <a:cubicBezTo>
                    <a:pt x="120" y="89"/>
                    <a:pt x="130" y="78"/>
                    <a:pt x="143" y="78"/>
                  </a:cubicBezTo>
                  <a:cubicBezTo>
                    <a:pt x="156" y="78"/>
                    <a:pt x="166" y="89"/>
                    <a:pt x="166" y="103"/>
                  </a:cubicBezTo>
                  <a:cubicBezTo>
                    <a:pt x="166" y="172"/>
                    <a:pt x="166" y="172"/>
                    <a:pt x="166" y="172"/>
                  </a:cubicBezTo>
                  <a:moveTo>
                    <a:pt x="212" y="172"/>
                  </a:moveTo>
                  <a:cubicBezTo>
                    <a:pt x="212" y="103"/>
                    <a:pt x="212" y="103"/>
                    <a:pt x="212" y="103"/>
                  </a:cubicBezTo>
                  <a:cubicBezTo>
                    <a:pt x="212" y="89"/>
                    <a:pt x="202" y="78"/>
                    <a:pt x="189" y="78"/>
                  </a:cubicBezTo>
                  <a:cubicBezTo>
                    <a:pt x="176" y="78"/>
                    <a:pt x="166" y="89"/>
                    <a:pt x="166" y="103"/>
                  </a:cubicBezTo>
                  <a:moveTo>
                    <a:pt x="120" y="172"/>
                  </a:moveTo>
                  <a:cubicBezTo>
                    <a:pt x="120" y="25"/>
                    <a:pt x="120" y="25"/>
                    <a:pt x="120" y="25"/>
                  </a:cubicBezTo>
                  <a:cubicBezTo>
                    <a:pt x="120" y="11"/>
                    <a:pt x="110" y="0"/>
                    <a:pt x="97" y="0"/>
                  </a:cubicBezTo>
                  <a:cubicBezTo>
                    <a:pt x="84" y="0"/>
                    <a:pt x="74" y="11"/>
                    <a:pt x="74" y="25"/>
                  </a:cubicBezTo>
                  <a:cubicBezTo>
                    <a:pt x="74" y="206"/>
                    <a:pt x="74" y="206"/>
                    <a:pt x="74" y="206"/>
                  </a:cubicBezTo>
                  <a:cubicBezTo>
                    <a:pt x="74" y="206"/>
                    <a:pt x="33" y="189"/>
                    <a:pt x="23" y="188"/>
                  </a:cubicBezTo>
                  <a:cubicBezTo>
                    <a:pt x="14" y="188"/>
                    <a:pt x="13" y="188"/>
                    <a:pt x="6" y="195"/>
                  </a:cubicBezTo>
                  <a:cubicBezTo>
                    <a:pt x="0" y="202"/>
                    <a:pt x="5" y="213"/>
                    <a:pt x="8" y="217"/>
                  </a:cubicBezTo>
                  <a:cubicBezTo>
                    <a:pt x="12" y="220"/>
                    <a:pt x="84" y="309"/>
                    <a:pt x="93" y="316"/>
                  </a:cubicBezTo>
                  <a:cubicBezTo>
                    <a:pt x="101" y="324"/>
                    <a:pt x="118" y="344"/>
                    <a:pt x="174" y="344"/>
                  </a:cubicBezTo>
                  <a:cubicBezTo>
                    <a:pt x="233" y="344"/>
                    <a:pt x="255" y="278"/>
                    <a:pt x="255" y="278"/>
                  </a:cubicBezTo>
                  <a:cubicBezTo>
                    <a:pt x="260" y="261"/>
                    <a:pt x="258" y="200"/>
                    <a:pt x="258" y="200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58" y="116"/>
                    <a:pt x="247" y="105"/>
                    <a:pt x="235" y="105"/>
                  </a:cubicBezTo>
                  <a:cubicBezTo>
                    <a:pt x="222" y="105"/>
                    <a:pt x="212" y="116"/>
                    <a:pt x="212" y="130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57" name="组合 5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8724C48-039D-430F-861C-9ADD1A712497}"/>
              </a:ext>
            </a:extLst>
          </p:cNvPr>
          <p:cNvGrpSpPr/>
          <p:nvPr/>
        </p:nvGrpSpPr>
        <p:grpSpPr>
          <a:xfrm>
            <a:off x="1415773" y="1415819"/>
            <a:ext cx="3827194" cy="1440000"/>
            <a:chOff x="1415773" y="1415819"/>
            <a:chExt cx="3827194" cy="1440000"/>
          </a:xfrm>
        </p:grpSpPr>
        <p:sp>
          <p:nvSpPr>
            <p:cNvPr id="22" name="木先生iPPT">
              <a:extLst>
                <a:ext uri="{FF2B5EF4-FFF2-40B4-BE49-F238E27FC236}">
                  <a16:creationId xmlns:a16="http://schemas.microsoft.com/office/drawing/2014/main" xmlns="" id="{4E74C19A-350D-497E-B231-0A53602E19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1415819"/>
              <a:ext cx="3827194" cy="1440000"/>
            </a:xfrm>
            <a:prstGeom prst="rect">
              <a:avLst/>
            </a:prstGeom>
            <a:solidFill>
              <a:srgbClr val="CA6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AE2E795E-154C-46AA-BF81-3A801F170CC0}"/>
                </a:ext>
              </a:extLst>
            </p:cNvPr>
            <p:cNvGrpSpPr/>
            <p:nvPr/>
          </p:nvGrpSpPr>
          <p:grpSpPr>
            <a:xfrm>
              <a:off x="2166161" y="1797065"/>
              <a:ext cx="2326419" cy="677508"/>
              <a:chOff x="4782047" y="1785921"/>
              <a:chExt cx="2326419" cy="677508"/>
            </a:xfrm>
          </p:grpSpPr>
          <p:sp>
            <p:nvSpPr>
              <p:cNvPr id="35" name="木先生iPPT">
                <a:extLst>
                  <a:ext uri="{FF2B5EF4-FFF2-40B4-BE49-F238E27FC236}">
                    <a16:creationId xmlns:a16="http://schemas.microsoft.com/office/drawing/2014/main" xmlns="" id="{819D068C-6317-4EF3-BF46-DCFD1EC25222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木先生iPPT">
                <a:extLst>
                  <a:ext uri="{FF2B5EF4-FFF2-40B4-BE49-F238E27FC236}">
                    <a16:creationId xmlns:a16="http://schemas.microsoft.com/office/drawing/2014/main" xmlns="" id="{A6D9BA29-467A-428D-97FD-5C481383779B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2" name="组合 5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9BCBF48-161F-4D09-A14D-800192F35AA8}"/>
              </a:ext>
            </a:extLst>
          </p:cNvPr>
          <p:cNvGrpSpPr/>
          <p:nvPr/>
        </p:nvGrpSpPr>
        <p:grpSpPr>
          <a:xfrm>
            <a:off x="6949033" y="1415819"/>
            <a:ext cx="3827194" cy="1440000"/>
            <a:chOff x="6949033" y="1415819"/>
            <a:chExt cx="3827194" cy="1440000"/>
          </a:xfrm>
        </p:grpSpPr>
        <p:sp>
          <p:nvSpPr>
            <p:cNvPr id="25" name="木先生iPPT">
              <a:extLst>
                <a:ext uri="{FF2B5EF4-FFF2-40B4-BE49-F238E27FC236}">
                  <a16:creationId xmlns:a16="http://schemas.microsoft.com/office/drawing/2014/main" xmlns="" id="{6E357273-C49C-42C3-A114-5D1E50AC18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49033" y="1415819"/>
              <a:ext cx="3827194" cy="1440000"/>
            </a:xfrm>
            <a:prstGeom prst="rect">
              <a:avLst/>
            </a:prstGeom>
            <a:solidFill>
              <a:srgbClr val="CA6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33A81E13-5ECC-4339-9202-1BBEB9B26275}"/>
                </a:ext>
              </a:extLst>
            </p:cNvPr>
            <p:cNvGrpSpPr/>
            <p:nvPr/>
          </p:nvGrpSpPr>
          <p:grpSpPr>
            <a:xfrm>
              <a:off x="7699421" y="1797065"/>
              <a:ext cx="2326419" cy="677508"/>
              <a:chOff x="4782047" y="1785921"/>
              <a:chExt cx="2326419" cy="677508"/>
            </a:xfrm>
          </p:grpSpPr>
          <p:sp>
            <p:nvSpPr>
              <p:cNvPr id="38" name="木先生iPPT">
                <a:extLst>
                  <a:ext uri="{FF2B5EF4-FFF2-40B4-BE49-F238E27FC236}">
                    <a16:creationId xmlns:a16="http://schemas.microsoft.com/office/drawing/2014/main" xmlns="" id="{ED327AC3-A34D-4597-A61A-F640D35089B3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木先生iPPT">
                <a:extLst>
                  <a:ext uri="{FF2B5EF4-FFF2-40B4-BE49-F238E27FC236}">
                    <a16:creationId xmlns:a16="http://schemas.microsoft.com/office/drawing/2014/main" xmlns="" id="{7425F51C-7378-4E43-8359-A4E161CE8B9A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6" name="组合 5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836D69B-45A4-42D3-9DED-E14E6E43C5C0}"/>
              </a:ext>
            </a:extLst>
          </p:cNvPr>
          <p:cNvGrpSpPr/>
          <p:nvPr/>
        </p:nvGrpSpPr>
        <p:grpSpPr>
          <a:xfrm>
            <a:off x="1415773" y="2979708"/>
            <a:ext cx="3827194" cy="1440000"/>
            <a:chOff x="1415773" y="2979708"/>
            <a:chExt cx="3827194" cy="1440000"/>
          </a:xfrm>
        </p:grpSpPr>
        <p:sp>
          <p:nvSpPr>
            <p:cNvPr id="23" name="木先生iPPT">
              <a:extLst>
                <a:ext uri="{FF2B5EF4-FFF2-40B4-BE49-F238E27FC236}">
                  <a16:creationId xmlns:a16="http://schemas.microsoft.com/office/drawing/2014/main" xmlns="" id="{ACE07F06-46D9-4841-AD70-503F4C6F32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2979708"/>
              <a:ext cx="3827194" cy="1440000"/>
            </a:xfrm>
            <a:prstGeom prst="rect">
              <a:avLst/>
            </a:prstGeom>
            <a:solidFill>
              <a:srgbClr val="AE4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4AC4648-4151-42D4-A5C0-28F1EED26AF4}"/>
                </a:ext>
              </a:extLst>
            </p:cNvPr>
            <p:cNvGrpSpPr/>
            <p:nvPr/>
          </p:nvGrpSpPr>
          <p:grpSpPr>
            <a:xfrm>
              <a:off x="2166161" y="3360954"/>
              <a:ext cx="2326419" cy="677508"/>
              <a:chOff x="4782047" y="1785921"/>
              <a:chExt cx="2326419" cy="677508"/>
            </a:xfrm>
          </p:grpSpPr>
          <p:sp>
            <p:nvSpPr>
              <p:cNvPr id="41" name="木先生iPPT">
                <a:extLst>
                  <a:ext uri="{FF2B5EF4-FFF2-40B4-BE49-F238E27FC236}">
                    <a16:creationId xmlns:a16="http://schemas.microsoft.com/office/drawing/2014/main" xmlns="" id="{A19050B3-D8C9-4988-AAD1-57FEDABDAB2F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木先生iPPT">
                <a:extLst>
                  <a:ext uri="{FF2B5EF4-FFF2-40B4-BE49-F238E27FC236}">
                    <a16:creationId xmlns:a16="http://schemas.microsoft.com/office/drawing/2014/main" xmlns="" id="{00CFDB9D-8500-4A63-928E-A33417F523D8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3" name="组合 5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5CAE44A-AF5F-4ECD-8FA9-A314BAFCC579}"/>
              </a:ext>
            </a:extLst>
          </p:cNvPr>
          <p:cNvGrpSpPr/>
          <p:nvPr/>
        </p:nvGrpSpPr>
        <p:grpSpPr>
          <a:xfrm>
            <a:off x="6949033" y="2979708"/>
            <a:ext cx="3827194" cy="1440000"/>
            <a:chOff x="6949033" y="2979708"/>
            <a:chExt cx="3827194" cy="1440000"/>
          </a:xfrm>
        </p:grpSpPr>
        <p:sp>
          <p:nvSpPr>
            <p:cNvPr id="26" name="木先生iPPT">
              <a:extLst>
                <a:ext uri="{FF2B5EF4-FFF2-40B4-BE49-F238E27FC236}">
                  <a16:creationId xmlns:a16="http://schemas.microsoft.com/office/drawing/2014/main" xmlns="" id="{BAC3F884-A386-4FCE-ABED-7C56FF79E1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49033" y="2979708"/>
              <a:ext cx="3827194" cy="1440000"/>
            </a:xfrm>
            <a:prstGeom prst="rect">
              <a:avLst/>
            </a:prstGeom>
            <a:solidFill>
              <a:srgbClr val="AE4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0102FE65-26C6-4E5B-B5E0-80FC3E2F4BDC}"/>
                </a:ext>
              </a:extLst>
            </p:cNvPr>
            <p:cNvGrpSpPr/>
            <p:nvPr/>
          </p:nvGrpSpPr>
          <p:grpSpPr>
            <a:xfrm>
              <a:off x="7699421" y="3360954"/>
              <a:ext cx="2326419" cy="677508"/>
              <a:chOff x="4782047" y="1785921"/>
              <a:chExt cx="2326419" cy="677508"/>
            </a:xfrm>
          </p:grpSpPr>
          <p:sp>
            <p:nvSpPr>
              <p:cNvPr id="44" name="木先生iPPT">
                <a:extLst>
                  <a:ext uri="{FF2B5EF4-FFF2-40B4-BE49-F238E27FC236}">
                    <a16:creationId xmlns:a16="http://schemas.microsoft.com/office/drawing/2014/main" xmlns="" id="{24238937-EBC0-4DB6-B884-431C3F738BF3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木先生iPPT">
                <a:extLst>
                  <a:ext uri="{FF2B5EF4-FFF2-40B4-BE49-F238E27FC236}">
                    <a16:creationId xmlns:a16="http://schemas.microsoft.com/office/drawing/2014/main" xmlns="" id="{790E3B57-33F9-4CFD-8482-826E1B7EA8D3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5" name="组合 5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2A9B14A-5EA0-4C74-A1CD-52D132DA6DB0}"/>
              </a:ext>
            </a:extLst>
          </p:cNvPr>
          <p:cNvGrpSpPr/>
          <p:nvPr/>
        </p:nvGrpSpPr>
        <p:grpSpPr>
          <a:xfrm>
            <a:off x="1415773" y="4543597"/>
            <a:ext cx="3827194" cy="1440000"/>
            <a:chOff x="1415773" y="4543597"/>
            <a:chExt cx="3827194" cy="1440000"/>
          </a:xfrm>
        </p:grpSpPr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0C81408F-3BAE-4187-AC61-6D279BFD3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4543597"/>
              <a:ext cx="3827194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5518F768-4F51-424C-9694-453819A9BCBE}"/>
                </a:ext>
              </a:extLst>
            </p:cNvPr>
            <p:cNvGrpSpPr/>
            <p:nvPr/>
          </p:nvGrpSpPr>
          <p:grpSpPr>
            <a:xfrm>
              <a:off x="2166161" y="4924843"/>
              <a:ext cx="2326419" cy="677508"/>
              <a:chOff x="4782047" y="1785921"/>
              <a:chExt cx="2326419" cy="677508"/>
            </a:xfrm>
          </p:grpSpPr>
          <p:sp>
            <p:nvSpPr>
              <p:cNvPr id="47" name="木先生iPPT">
                <a:extLst>
                  <a:ext uri="{FF2B5EF4-FFF2-40B4-BE49-F238E27FC236}">
                    <a16:creationId xmlns:a16="http://schemas.microsoft.com/office/drawing/2014/main" xmlns="" id="{F454E03D-06AB-4EE7-A153-6AC50E2B1641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木先生iPPT">
                <a:extLst>
                  <a:ext uri="{FF2B5EF4-FFF2-40B4-BE49-F238E27FC236}">
                    <a16:creationId xmlns:a16="http://schemas.microsoft.com/office/drawing/2014/main" xmlns="" id="{1825EE5E-ED9B-4900-A6E2-228DF159AEC5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4" name="组合 5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3ADDEA4-AF7C-466D-9DC1-90C596D2E722}"/>
              </a:ext>
            </a:extLst>
          </p:cNvPr>
          <p:cNvGrpSpPr/>
          <p:nvPr/>
        </p:nvGrpSpPr>
        <p:grpSpPr>
          <a:xfrm>
            <a:off x="6949033" y="4543597"/>
            <a:ext cx="3827194" cy="1440000"/>
            <a:chOff x="6949033" y="4543597"/>
            <a:chExt cx="3827194" cy="1440000"/>
          </a:xfrm>
        </p:grpSpPr>
        <p:sp>
          <p:nvSpPr>
            <p:cNvPr id="27" name="木先生iPPT">
              <a:extLst>
                <a:ext uri="{FF2B5EF4-FFF2-40B4-BE49-F238E27FC236}">
                  <a16:creationId xmlns:a16="http://schemas.microsoft.com/office/drawing/2014/main" xmlns="" id="{B78344E6-BA54-4680-A72E-FBA6A19B1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49033" y="4543597"/>
              <a:ext cx="3827194" cy="144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0B57F480-EFB4-4DC9-BAB9-901EA78589FD}"/>
                </a:ext>
              </a:extLst>
            </p:cNvPr>
            <p:cNvGrpSpPr/>
            <p:nvPr/>
          </p:nvGrpSpPr>
          <p:grpSpPr>
            <a:xfrm>
              <a:off x="7699421" y="4924843"/>
              <a:ext cx="2326419" cy="677508"/>
              <a:chOff x="4782047" y="1785921"/>
              <a:chExt cx="2326419" cy="677508"/>
            </a:xfrm>
          </p:grpSpPr>
          <p:sp>
            <p:nvSpPr>
              <p:cNvPr id="50" name="木先生iPPT">
                <a:extLst>
                  <a:ext uri="{FF2B5EF4-FFF2-40B4-BE49-F238E27FC236}">
                    <a16:creationId xmlns:a16="http://schemas.microsoft.com/office/drawing/2014/main" xmlns="" id="{C7919203-B163-4BC9-B431-C782352398BB}"/>
                  </a:ext>
                </a:extLst>
              </p:cNvPr>
              <p:cNvSpPr txBox="1"/>
              <p:nvPr/>
            </p:nvSpPr>
            <p:spPr>
              <a:xfrm>
                <a:off x="4880776" y="2217208"/>
                <a:ext cx="20902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spc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 NEVER SLEEPS</a:t>
                </a:r>
                <a:endParaRPr lang="zh-CN" altLang="en-US" sz="1000" spc="3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木先生iPPT">
                <a:extLst>
                  <a:ext uri="{FF2B5EF4-FFF2-40B4-BE49-F238E27FC236}">
                    <a16:creationId xmlns:a16="http://schemas.microsoft.com/office/drawing/2014/main" xmlns="" id="{E49E49BE-0013-4FA1-AE7F-2A3B27D62DF5}"/>
                  </a:ext>
                </a:extLst>
              </p:cNvPr>
              <p:cNvSpPr txBox="1"/>
              <p:nvPr/>
            </p:nvSpPr>
            <p:spPr>
              <a:xfrm>
                <a:off x="4782047" y="1785921"/>
                <a:ext cx="23264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spc="3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KEYWORD</a:t>
                </a:r>
                <a:endParaRPr lang="zh-CN" altLang="en-US" sz="2800" b="1" spc="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DE919AA-6770-40EC-8120-F300F2671D23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225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41DEBDD-F7F4-44C5-86AD-9E363808D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4380" cy="6858000"/>
          </a:xfrm>
          <a:prstGeom prst="rect">
            <a:avLst/>
          </a:prstGeom>
        </p:spPr>
      </p:pic>
      <p:sp>
        <p:nvSpPr>
          <p:cNvPr id="19" name="任意多边形: 形状 1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C7EB671-B687-4382-B736-395A5A182D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8883DC5-3C09-4CE5-85AA-6429A8922A6B}"/>
              </a:ext>
            </a:extLst>
          </p:cNvPr>
          <p:cNvGrpSpPr/>
          <p:nvPr/>
        </p:nvGrpSpPr>
        <p:grpSpPr>
          <a:xfrm>
            <a:off x="3359353" y="3962258"/>
            <a:ext cx="5473295" cy="1178058"/>
            <a:chOff x="3359353" y="3962258"/>
            <a:chExt cx="5473295" cy="1178058"/>
          </a:xfrm>
        </p:grpSpPr>
        <p:pic>
          <p:nvPicPr>
            <p:cNvPr id="35" name="木先生iPPT">
              <a:extLst>
                <a:ext uri="{FF2B5EF4-FFF2-40B4-BE49-F238E27FC236}">
                  <a16:creationId xmlns:a16="http://schemas.microsoft.com/office/drawing/2014/main" xmlns="" id="{C0422608-A86F-4576-9265-0B88ECEF3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4590" y="3962258"/>
              <a:ext cx="1178058" cy="1178058"/>
            </a:xfrm>
            <a:prstGeom prst="rect">
              <a:avLst/>
            </a:prstGeom>
          </p:spPr>
        </p:pic>
        <p:pic>
          <p:nvPicPr>
            <p:cNvPr id="36" name="木先生iPPT">
              <a:extLst>
                <a:ext uri="{FF2B5EF4-FFF2-40B4-BE49-F238E27FC236}">
                  <a16:creationId xmlns:a16="http://schemas.microsoft.com/office/drawing/2014/main" xmlns="" id="{C5326EEE-A784-4EEA-AEEE-DF092B74D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1099" y="3962258"/>
              <a:ext cx="1178058" cy="1178058"/>
            </a:xfrm>
            <a:prstGeom prst="rect">
              <a:avLst/>
            </a:prstGeom>
          </p:spPr>
        </p:pic>
        <p:pic>
          <p:nvPicPr>
            <p:cNvPr id="37" name="木先生iPPT">
              <a:extLst>
                <a:ext uri="{FF2B5EF4-FFF2-40B4-BE49-F238E27FC236}">
                  <a16:creationId xmlns:a16="http://schemas.microsoft.com/office/drawing/2014/main" xmlns="" id="{89552F31-48A2-4387-9314-20473BB50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9353" y="3962258"/>
              <a:ext cx="1178058" cy="1178058"/>
            </a:xfrm>
            <a:prstGeom prst="rect">
              <a:avLst/>
            </a:prstGeom>
          </p:spPr>
        </p:pic>
        <p:pic>
          <p:nvPicPr>
            <p:cNvPr id="38" name="木先生iPPT">
              <a:extLst>
                <a:ext uri="{FF2B5EF4-FFF2-40B4-BE49-F238E27FC236}">
                  <a16:creationId xmlns:a16="http://schemas.microsoft.com/office/drawing/2014/main" xmlns="" id="{21968D16-4F9A-49FC-9CB2-6B8500858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22845" y="3962258"/>
              <a:ext cx="1178058" cy="1178058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18970E1E-7AD4-4E39-85EC-B3D878E10DBC}"/>
                </a:ext>
              </a:extLst>
            </p:cNvPr>
            <p:cNvGrpSpPr/>
            <p:nvPr/>
          </p:nvGrpSpPr>
          <p:grpSpPr>
            <a:xfrm>
              <a:off x="4496702" y="4284809"/>
              <a:ext cx="335106" cy="335106"/>
              <a:chOff x="2610283" y="5019675"/>
              <a:chExt cx="335106" cy="335106"/>
            </a:xfrm>
          </p:grpSpPr>
          <p:cxnSp>
            <p:nvCxnSpPr>
              <p:cNvPr id="46" name="木先生iPPT">
                <a:extLst>
                  <a:ext uri="{FF2B5EF4-FFF2-40B4-BE49-F238E27FC236}">
                    <a16:creationId xmlns:a16="http://schemas.microsoft.com/office/drawing/2014/main" xmlns="" id="{64B3E167-BD5C-4BF4-B86C-A05859BBC495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木先生iPPT">
                <a:extLst>
                  <a:ext uri="{FF2B5EF4-FFF2-40B4-BE49-F238E27FC236}">
                    <a16:creationId xmlns:a16="http://schemas.microsoft.com/office/drawing/2014/main" xmlns="" id="{875D0D6D-6DEC-4511-9701-CB0E259B2070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E54BBF04-77F0-4954-885F-61F15A4CAB60}"/>
                </a:ext>
              </a:extLst>
            </p:cNvPr>
            <p:cNvGrpSpPr/>
            <p:nvPr/>
          </p:nvGrpSpPr>
          <p:grpSpPr>
            <a:xfrm>
              <a:off x="5928448" y="4284809"/>
              <a:ext cx="335106" cy="335106"/>
              <a:chOff x="2610283" y="5019675"/>
              <a:chExt cx="335106" cy="335106"/>
            </a:xfrm>
          </p:grpSpPr>
          <p:cxnSp>
            <p:nvCxnSpPr>
              <p:cNvPr id="44" name="木先生iPPT">
                <a:extLst>
                  <a:ext uri="{FF2B5EF4-FFF2-40B4-BE49-F238E27FC236}">
                    <a16:creationId xmlns:a16="http://schemas.microsoft.com/office/drawing/2014/main" xmlns="" id="{4BA5C715-1DF4-49FC-9ABB-3DD2417D594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木先生iPPT">
                <a:extLst>
                  <a:ext uri="{FF2B5EF4-FFF2-40B4-BE49-F238E27FC236}">
                    <a16:creationId xmlns:a16="http://schemas.microsoft.com/office/drawing/2014/main" xmlns="" id="{45A2F882-8221-438F-9C2F-FF9775661D05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84175131-B9C1-47CC-B39F-CE95B282F601}"/>
                </a:ext>
              </a:extLst>
            </p:cNvPr>
            <p:cNvGrpSpPr/>
            <p:nvPr/>
          </p:nvGrpSpPr>
          <p:grpSpPr>
            <a:xfrm>
              <a:off x="7360194" y="4284809"/>
              <a:ext cx="335106" cy="335106"/>
              <a:chOff x="2610283" y="5019675"/>
              <a:chExt cx="335106" cy="335106"/>
            </a:xfrm>
          </p:grpSpPr>
          <p:cxnSp>
            <p:nvCxnSpPr>
              <p:cNvPr id="42" name="木先生iPPT">
                <a:extLst>
                  <a:ext uri="{FF2B5EF4-FFF2-40B4-BE49-F238E27FC236}">
                    <a16:creationId xmlns:a16="http://schemas.microsoft.com/office/drawing/2014/main" xmlns="" id="{9826546B-1675-4577-9258-D71A3F27104F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木先生iPPT">
                <a:extLst>
                  <a:ext uri="{FF2B5EF4-FFF2-40B4-BE49-F238E27FC236}">
                    <a16:creationId xmlns:a16="http://schemas.microsoft.com/office/drawing/2014/main" xmlns="" id="{8C9F3109-E631-41C2-A399-BAE9B1229D6F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V="1">
                <a:off x="2777836" y="5019675"/>
                <a:ext cx="0" cy="33510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文本框 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DA616EE-0BD4-453F-BF6A-C1CD7FAE117F}"/>
              </a:ext>
            </a:extLst>
          </p:cNvPr>
          <p:cNvSpPr txBox="1"/>
          <p:nvPr/>
        </p:nvSpPr>
        <p:spPr>
          <a:xfrm>
            <a:off x="2919454" y="2110912"/>
            <a:ext cx="6353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</a:rPr>
              <a:t>T</a:t>
            </a:r>
            <a:r>
              <a:rPr lang="en-US" altLang="zh-CN" sz="9600" b="1" dirty="0">
                <a:solidFill>
                  <a:schemeClr val="accent2"/>
                </a:solidFill>
              </a:rPr>
              <a:t>H</a:t>
            </a:r>
            <a:r>
              <a:rPr lang="en-US" altLang="zh-CN" sz="9600" b="1" dirty="0">
                <a:solidFill>
                  <a:schemeClr val="accent3"/>
                </a:solidFill>
              </a:rPr>
              <a:t>A</a:t>
            </a:r>
            <a:r>
              <a:rPr lang="en-US" altLang="zh-CN" sz="9600" b="1" dirty="0">
                <a:solidFill>
                  <a:schemeClr val="accent1"/>
                </a:solidFill>
              </a:rPr>
              <a:t>N</a:t>
            </a:r>
            <a:r>
              <a:rPr lang="en-US" altLang="zh-CN" sz="9600" b="1" dirty="0">
                <a:solidFill>
                  <a:schemeClr val="accent2"/>
                </a:solidFill>
              </a:rPr>
              <a:t>K</a:t>
            </a:r>
            <a:r>
              <a:rPr lang="en-US" altLang="zh-CN" sz="9600" b="1" dirty="0">
                <a:solidFill>
                  <a:schemeClr val="accent3"/>
                </a:solidFill>
              </a:rPr>
              <a:t>S</a:t>
            </a:r>
            <a:endParaRPr lang="zh-CN" altLang="en-US" sz="9600" b="1" dirty="0">
              <a:solidFill>
                <a:schemeClr val="accent3"/>
              </a:solidFill>
            </a:endParaRPr>
          </a:p>
        </p:txBody>
      </p:sp>
      <p:sp>
        <p:nvSpPr>
          <p:cNvPr id="2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9CC4011-F7EF-4329-B096-F338BA19CE23}"/>
              </a:ext>
            </a:extLst>
          </p:cNvPr>
          <p:cNvSpPr txBox="1"/>
          <p:nvPr/>
        </p:nvSpPr>
        <p:spPr>
          <a:xfrm>
            <a:off x="3536425" y="3567426"/>
            <a:ext cx="5119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 NEVER SLEEPS</a:t>
            </a:r>
            <a:endParaRPr lang="zh-CN" altLang="en-US" sz="12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D2BBFAC5-AD2E-4E03-A569-A2FC9683B89B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3535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3F056BE-4A22-4D12-9FC1-63C7FA9479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535" y="-32947"/>
            <a:ext cx="12218535" cy="6914799"/>
          </a:xfrm>
          <a:prstGeom prst="rect">
            <a:avLst/>
          </a:prstGeom>
        </p:spPr>
      </p:pic>
      <p:sp>
        <p:nvSpPr>
          <p:cNvPr id="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245EABA-305E-4A76-881A-BE336D36DED4}"/>
              </a:ext>
            </a:extLst>
          </p:cNvPr>
          <p:cNvSpPr txBox="1"/>
          <p:nvPr/>
        </p:nvSpPr>
        <p:spPr>
          <a:xfrm>
            <a:off x="4004994" y="1116129"/>
            <a:ext cx="41820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 NEVER SLEEPS</a:t>
            </a:r>
            <a:endParaRPr lang="zh-CN" altLang="en-US" sz="10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70CED88-5D3C-4AE2-8A85-7CE24ECDD6FE}"/>
              </a:ext>
            </a:extLst>
          </p:cNvPr>
          <p:cNvSpPr txBox="1"/>
          <p:nvPr/>
        </p:nvSpPr>
        <p:spPr>
          <a:xfrm>
            <a:off x="2131323" y="531354"/>
            <a:ext cx="7929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诚意之作</a:t>
            </a: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</a:t>
            </a: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纯靠手撸</a:t>
            </a:r>
          </a:p>
        </p:txBody>
      </p:sp>
      <p:pic>
        <p:nvPicPr>
          <p:cNvPr id="8" name="图片 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6683A36-3331-4800-9B11-72F0B52A96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857" y="3593989"/>
            <a:ext cx="1562894" cy="2864110"/>
          </a:xfrm>
          <a:prstGeom prst="rect">
            <a:avLst/>
          </a:prstGeom>
        </p:spPr>
      </p:pic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956C243F-3F0A-41B6-99B6-17034A0339E3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487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E038313-E4B8-43DC-B04D-AD25006023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3CAFB87-7901-4EEC-B3D1-205643DED1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16DF0F7-10B3-481D-8507-64A77A833692}"/>
              </a:ext>
            </a:extLst>
          </p:cNvPr>
          <p:cNvGrpSpPr/>
          <p:nvPr/>
        </p:nvGrpSpPr>
        <p:grpSpPr>
          <a:xfrm>
            <a:off x="4985298" y="1655064"/>
            <a:ext cx="2221404" cy="2221404"/>
            <a:chOff x="4445564" y="2088824"/>
            <a:chExt cx="1842508" cy="1842508"/>
          </a:xfrm>
        </p:grpSpPr>
        <p:sp>
          <p:nvSpPr>
            <p:cNvPr id="3" name="Oval 15">
              <a:extLst>
                <a:ext uri="{FF2B5EF4-FFF2-40B4-BE49-F238E27FC236}">
                  <a16:creationId xmlns:a16="http://schemas.microsoft.com/office/drawing/2014/main" xmlns="" id="{68983259-4D5A-4F34-AF40-3770C0369B2B}"/>
                </a:ext>
              </a:extLst>
            </p:cNvPr>
            <p:cNvSpPr>
              <a:spLocks noChangeAspect="1" noChangeArrowheads="1"/>
            </p:cNvSpPr>
            <p:nvPr/>
          </p:nvSpPr>
          <p:spPr bwMode="gray">
            <a:xfrm>
              <a:off x="4445564" y="2088824"/>
              <a:ext cx="1842508" cy="184250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Hans" altLang="en-US" sz="2400">
                <a:solidFill>
                  <a:schemeClr val="bg2">
                    <a:lumMod val="2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ea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A7C21BF-F60F-4021-9363-D3BD34FB0D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31732" y="2134539"/>
              <a:ext cx="1470172" cy="1796793"/>
            </a:xfrm>
            <a:custGeom>
              <a:avLst/>
              <a:gdLst>
                <a:gd name="connsiteX0" fmla="*/ 619676 w 2062066"/>
                <a:gd name="connsiteY0" fmla="*/ 0 h 2520186"/>
                <a:gd name="connsiteX1" fmla="*/ 1421105 w 2062066"/>
                <a:gd name="connsiteY1" fmla="*/ 0 h 2520186"/>
                <a:gd name="connsiteX2" fmla="*/ 1523354 w 2062066"/>
                <a:gd name="connsiteY2" fmla="*/ 37424 h 2520186"/>
                <a:gd name="connsiteX3" fmla="*/ 2017478 w 2062066"/>
                <a:gd name="connsiteY3" fmla="*/ 406104 h 2520186"/>
                <a:gd name="connsiteX4" fmla="*/ 2062066 w 2062066"/>
                <a:gd name="connsiteY4" fmla="*/ 465731 h 2520186"/>
                <a:gd name="connsiteX5" fmla="*/ 2062066 w 2062066"/>
                <a:gd name="connsiteY5" fmla="*/ 1990336 h 2520186"/>
                <a:gd name="connsiteX6" fmla="*/ 2017478 w 2062066"/>
                <a:gd name="connsiteY6" fmla="*/ 2049962 h 2520186"/>
                <a:gd name="connsiteX7" fmla="*/ 1020390 w 2062066"/>
                <a:gd name="connsiteY7" fmla="*/ 2520186 h 2520186"/>
                <a:gd name="connsiteX8" fmla="*/ 23302 w 2062066"/>
                <a:gd name="connsiteY8" fmla="*/ 2049962 h 2520186"/>
                <a:gd name="connsiteX9" fmla="*/ 0 w 2062066"/>
                <a:gd name="connsiteY9" fmla="*/ 2018801 h 2520186"/>
                <a:gd name="connsiteX10" fmla="*/ 0 w 2062066"/>
                <a:gd name="connsiteY10" fmla="*/ 437265 h 2520186"/>
                <a:gd name="connsiteX11" fmla="*/ 23302 w 2062066"/>
                <a:gd name="connsiteY11" fmla="*/ 406104 h 2520186"/>
                <a:gd name="connsiteX12" fmla="*/ 517426 w 2062066"/>
                <a:gd name="connsiteY12" fmla="*/ 37424 h 25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2066" h="2520186">
                  <a:moveTo>
                    <a:pt x="619676" y="0"/>
                  </a:moveTo>
                  <a:lnTo>
                    <a:pt x="1421105" y="0"/>
                  </a:lnTo>
                  <a:lnTo>
                    <a:pt x="1523354" y="37424"/>
                  </a:lnTo>
                  <a:cubicBezTo>
                    <a:pt x="1716593" y="119157"/>
                    <a:pt x="1885812" y="246561"/>
                    <a:pt x="2017478" y="406104"/>
                  </a:cubicBezTo>
                  <a:lnTo>
                    <a:pt x="2062066" y="465731"/>
                  </a:lnTo>
                  <a:lnTo>
                    <a:pt x="2062066" y="1990336"/>
                  </a:lnTo>
                  <a:lnTo>
                    <a:pt x="2017478" y="2049962"/>
                  </a:lnTo>
                  <a:cubicBezTo>
                    <a:pt x="1780478" y="2337140"/>
                    <a:pt x="1421810" y="2520186"/>
                    <a:pt x="1020390" y="2520186"/>
                  </a:cubicBezTo>
                  <a:cubicBezTo>
                    <a:pt x="618970" y="2520186"/>
                    <a:pt x="260302" y="2337140"/>
                    <a:pt x="23302" y="2049962"/>
                  </a:cubicBezTo>
                  <a:lnTo>
                    <a:pt x="0" y="2018801"/>
                  </a:lnTo>
                  <a:lnTo>
                    <a:pt x="0" y="437265"/>
                  </a:lnTo>
                  <a:lnTo>
                    <a:pt x="23302" y="406104"/>
                  </a:lnTo>
                  <a:cubicBezTo>
                    <a:pt x="154969" y="246561"/>
                    <a:pt x="324187" y="119157"/>
                    <a:pt x="517426" y="37424"/>
                  </a:cubicBezTo>
                  <a:close/>
                </a:path>
              </a:pathLst>
            </a:custGeom>
          </p:spPr>
        </p:pic>
      </p:grpSp>
      <p:sp>
        <p:nvSpPr>
          <p:cNvPr id="5" name="任意多边形 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AA455EC-9DE6-4A66-83BA-82A8ECB38F20}"/>
              </a:ext>
            </a:extLst>
          </p:cNvPr>
          <p:cNvSpPr/>
          <p:nvPr/>
        </p:nvSpPr>
        <p:spPr>
          <a:xfrm>
            <a:off x="4524294" y="4267777"/>
            <a:ext cx="3186968" cy="387788"/>
          </a:xfrm>
          <a:custGeom>
            <a:avLst/>
            <a:gdLst/>
            <a:ahLst/>
            <a:cxnLst/>
            <a:rect l="l" t="t" r="r" b="b"/>
            <a:pathLst>
              <a:path w="3294906" h="361889">
                <a:moveTo>
                  <a:pt x="2768082" y="109788"/>
                </a:moveTo>
                <a:cubicBezTo>
                  <a:pt x="2762002" y="110133"/>
                  <a:pt x="2755921" y="113832"/>
                  <a:pt x="2749841" y="120888"/>
                </a:cubicBezTo>
                <a:cubicBezTo>
                  <a:pt x="2743761" y="127943"/>
                  <a:pt x="2738025" y="137264"/>
                  <a:pt x="2732633" y="148851"/>
                </a:cubicBezTo>
                <a:cubicBezTo>
                  <a:pt x="2731371" y="151375"/>
                  <a:pt x="2730253" y="154214"/>
                  <a:pt x="2729277" y="157369"/>
                </a:cubicBezTo>
                <a:cubicBezTo>
                  <a:pt x="2728302" y="160524"/>
                  <a:pt x="2727384" y="163736"/>
                  <a:pt x="2726524" y="167006"/>
                </a:cubicBezTo>
                <a:cubicBezTo>
                  <a:pt x="2725664" y="170275"/>
                  <a:pt x="2724918" y="173516"/>
                  <a:pt x="2724287" y="176728"/>
                </a:cubicBezTo>
                <a:cubicBezTo>
                  <a:pt x="2723656" y="179941"/>
                  <a:pt x="2723111" y="182809"/>
                  <a:pt x="2722652" y="185333"/>
                </a:cubicBezTo>
                <a:cubicBezTo>
                  <a:pt x="2728618" y="180858"/>
                  <a:pt x="2734124" y="176728"/>
                  <a:pt x="2739172" y="172943"/>
                </a:cubicBezTo>
                <a:cubicBezTo>
                  <a:pt x="2744220" y="169157"/>
                  <a:pt x="2748923" y="165256"/>
                  <a:pt x="2753283" y="161241"/>
                </a:cubicBezTo>
                <a:cubicBezTo>
                  <a:pt x="2756036" y="158717"/>
                  <a:pt x="2758847" y="155993"/>
                  <a:pt x="2761715" y="153067"/>
                </a:cubicBezTo>
                <a:cubicBezTo>
                  <a:pt x="2764583" y="150142"/>
                  <a:pt x="2767193" y="147073"/>
                  <a:pt x="2769545" y="143861"/>
                </a:cubicBezTo>
                <a:cubicBezTo>
                  <a:pt x="2771897" y="140648"/>
                  <a:pt x="2773761" y="137322"/>
                  <a:pt x="2775137" y="133880"/>
                </a:cubicBezTo>
                <a:cubicBezTo>
                  <a:pt x="2776514" y="130438"/>
                  <a:pt x="2777145" y="126939"/>
                  <a:pt x="2777030" y="123383"/>
                </a:cubicBezTo>
                <a:cubicBezTo>
                  <a:pt x="2776915" y="121662"/>
                  <a:pt x="2776657" y="119970"/>
                  <a:pt x="2776256" y="118306"/>
                </a:cubicBezTo>
                <a:cubicBezTo>
                  <a:pt x="2775854" y="116643"/>
                  <a:pt x="2775252" y="115180"/>
                  <a:pt x="2774449" y="113918"/>
                </a:cubicBezTo>
                <a:cubicBezTo>
                  <a:pt x="2773646" y="112656"/>
                  <a:pt x="2772728" y="111653"/>
                  <a:pt x="2771696" y="110907"/>
                </a:cubicBezTo>
                <a:cubicBezTo>
                  <a:pt x="2770663" y="110161"/>
                  <a:pt x="2769459" y="109788"/>
                  <a:pt x="2768082" y="109788"/>
                </a:cubicBezTo>
                <a:close/>
                <a:moveTo>
                  <a:pt x="2587107" y="109788"/>
                </a:moveTo>
                <a:cubicBezTo>
                  <a:pt x="2581026" y="110133"/>
                  <a:pt x="2574946" y="113832"/>
                  <a:pt x="2568866" y="120888"/>
                </a:cubicBezTo>
                <a:cubicBezTo>
                  <a:pt x="2562786" y="127943"/>
                  <a:pt x="2557050" y="137264"/>
                  <a:pt x="2551658" y="148851"/>
                </a:cubicBezTo>
                <a:cubicBezTo>
                  <a:pt x="2550396" y="151375"/>
                  <a:pt x="2549277" y="154214"/>
                  <a:pt x="2548302" y="157369"/>
                </a:cubicBezTo>
                <a:cubicBezTo>
                  <a:pt x="2547327" y="160524"/>
                  <a:pt x="2546409" y="163736"/>
                  <a:pt x="2545549" y="167006"/>
                </a:cubicBezTo>
                <a:cubicBezTo>
                  <a:pt x="2544689" y="170275"/>
                  <a:pt x="2543943" y="173516"/>
                  <a:pt x="2543312" y="176728"/>
                </a:cubicBezTo>
                <a:cubicBezTo>
                  <a:pt x="2542681" y="179941"/>
                  <a:pt x="2542136" y="182809"/>
                  <a:pt x="2541677" y="185333"/>
                </a:cubicBezTo>
                <a:cubicBezTo>
                  <a:pt x="2547642" y="180858"/>
                  <a:pt x="2553149" y="176728"/>
                  <a:pt x="2558197" y="172943"/>
                </a:cubicBezTo>
                <a:cubicBezTo>
                  <a:pt x="2563245" y="169157"/>
                  <a:pt x="2567948" y="165256"/>
                  <a:pt x="2572308" y="161241"/>
                </a:cubicBezTo>
                <a:cubicBezTo>
                  <a:pt x="2575061" y="158717"/>
                  <a:pt x="2577872" y="155993"/>
                  <a:pt x="2580740" y="153067"/>
                </a:cubicBezTo>
                <a:cubicBezTo>
                  <a:pt x="2583608" y="150142"/>
                  <a:pt x="2586218" y="147073"/>
                  <a:pt x="2588570" y="143861"/>
                </a:cubicBezTo>
                <a:cubicBezTo>
                  <a:pt x="2590921" y="140648"/>
                  <a:pt x="2592786" y="137322"/>
                  <a:pt x="2594162" y="133880"/>
                </a:cubicBezTo>
                <a:cubicBezTo>
                  <a:pt x="2595539" y="130438"/>
                  <a:pt x="2596170" y="126939"/>
                  <a:pt x="2596055" y="123383"/>
                </a:cubicBezTo>
                <a:cubicBezTo>
                  <a:pt x="2595940" y="121662"/>
                  <a:pt x="2595682" y="119970"/>
                  <a:pt x="2595281" y="118306"/>
                </a:cubicBezTo>
                <a:cubicBezTo>
                  <a:pt x="2594879" y="116643"/>
                  <a:pt x="2594277" y="115180"/>
                  <a:pt x="2593474" y="113918"/>
                </a:cubicBezTo>
                <a:cubicBezTo>
                  <a:pt x="2592671" y="112656"/>
                  <a:pt x="2591753" y="111653"/>
                  <a:pt x="2590721" y="110907"/>
                </a:cubicBezTo>
                <a:cubicBezTo>
                  <a:pt x="2589688" y="110161"/>
                  <a:pt x="2588484" y="109788"/>
                  <a:pt x="2587107" y="109788"/>
                </a:cubicBezTo>
                <a:close/>
                <a:moveTo>
                  <a:pt x="1691757" y="109788"/>
                </a:moveTo>
                <a:cubicBezTo>
                  <a:pt x="1685677" y="110133"/>
                  <a:pt x="1679596" y="113832"/>
                  <a:pt x="1673516" y="120888"/>
                </a:cubicBezTo>
                <a:cubicBezTo>
                  <a:pt x="1667436" y="127943"/>
                  <a:pt x="1661700" y="137264"/>
                  <a:pt x="1656308" y="148851"/>
                </a:cubicBezTo>
                <a:cubicBezTo>
                  <a:pt x="1655046" y="151375"/>
                  <a:pt x="1653928" y="154214"/>
                  <a:pt x="1652952" y="157369"/>
                </a:cubicBezTo>
                <a:cubicBezTo>
                  <a:pt x="1651977" y="160524"/>
                  <a:pt x="1651059" y="163736"/>
                  <a:pt x="1650199" y="167006"/>
                </a:cubicBezTo>
                <a:cubicBezTo>
                  <a:pt x="1649339" y="170275"/>
                  <a:pt x="1648593" y="173516"/>
                  <a:pt x="1647962" y="176728"/>
                </a:cubicBezTo>
                <a:cubicBezTo>
                  <a:pt x="1647331" y="179941"/>
                  <a:pt x="1646786" y="182809"/>
                  <a:pt x="1646327" y="185333"/>
                </a:cubicBezTo>
                <a:cubicBezTo>
                  <a:pt x="1652293" y="180858"/>
                  <a:pt x="1657799" y="176728"/>
                  <a:pt x="1662847" y="172943"/>
                </a:cubicBezTo>
                <a:cubicBezTo>
                  <a:pt x="1667895" y="169157"/>
                  <a:pt x="1672599" y="165256"/>
                  <a:pt x="1676958" y="161241"/>
                </a:cubicBezTo>
                <a:cubicBezTo>
                  <a:pt x="1679711" y="158717"/>
                  <a:pt x="1682522" y="155993"/>
                  <a:pt x="1685390" y="153067"/>
                </a:cubicBezTo>
                <a:cubicBezTo>
                  <a:pt x="1688258" y="150142"/>
                  <a:pt x="1690868" y="147073"/>
                  <a:pt x="1693220" y="143861"/>
                </a:cubicBezTo>
                <a:cubicBezTo>
                  <a:pt x="1695572" y="140648"/>
                  <a:pt x="1697436" y="137322"/>
                  <a:pt x="1698812" y="133880"/>
                </a:cubicBezTo>
                <a:cubicBezTo>
                  <a:pt x="1700189" y="130438"/>
                  <a:pt x="1700820" y="126939"/>
                  <a:pt x="1700705" y="123383"/>
                </a:cubicBezTo>
                <a:cubicBezTo>
                  <a:pt x="1700590" y="121662"/>
                  <a:pt x="1700332" y="119970"/>
                  <a:pt x="1699931" y="118306"/>
                </a:cubicBezTo>
                <a:cubicBezTo>
                  <a:pt x="1699529" y="116643"/>
                  <a:pt x="1698927" y="115180"/>
                  <a:pt x="1698124" y="113918"/>
                </a:cubicBezTo>
                <a:cubicBezTo>
                  <a:pt x="1697321" y="112656"/>
                  <a:pt x="1696403" y="111653"/>
                  <a:pt x="1695371" y="110907"/>
                </a:cubicBezTo>
                <a:cubicBezTo>
                  <a:pt x="1694338" y="110161"/>
                  <a:pt x="1693134" y="109788"/>
                  <a:pt x="1691757" y="109788"/>
                </a:cubicBezTo>
                <a:close/>
                <a:moveTo>
                  <a:pt x="1301232" y="109788"/>
                </a:moveTo>
                <a:cubicBezTo>
                  <a:pt x="1295152" y="110133"/>
                  <a:pt x="1289071" y="113832"/>
                  <a:pt x="1282991" y="120888"/>
                </a:cubicBezTo>
                <a:cubicBezTo>
                  <a:pt x="1276911" y="127943"/>
                  <a:pt x="1271175" y="137264"/>
                  <a:pt x="1265783" y="148851"/>
                </a:cubicBezTo>
                <a:cubicBezTo>
                  <a:pt x="1264521" y="151375"/>
                  <a:pt x="1263402" y="154214"/>
                  <a:pt x="1262427" y="157369"/>
                </a:cubicBezTo>
                <a:cubicBezTo>
                  <a:pt x="1261452" y="160524"/>
                  <a:pt x="1260534" y="163736"/>
                  <a:pt x="1259674" y="167006"/>
                </a:cubicBezTo>
                <a:cubicBezTo>
                  <a:pt x="1258814" y="170275"/>
                  <a:pt x="1258068" y="173516"/>
                  <a:pt x="1257437" y="176728"/>
                </a:cubicBezTo>
                <a:cubicBezTo>
                  <a:pt x="1256806" y="179941"/>
                  <a:pt x="1256261" y="182809"/>
                  <a:pt x="1255802" y="185333"/>
                </a:cubicBezTo>
                <a:cubicBezTo>
                  <a:pt x="1261768" y="180858"/>
                  <a:pt x="1267274" y="176728"/>
                  <a:pt x="1272322" y="172943"/>
                </a:cubicBezTo>
                <a:cubicBezTo>
                  <a:pt x="1277370" y="169157"/>
                  <a:pt x="1282073" y="165256"/>
                  <a:pt x="1286433" y="161241"/>
                </a:cubicBezTo>
                <a:cubicBezTo>
                  <a:pt x="1289186" y="158717"/>
                  <a:pt x="1291997" y="155993"/>
                  <a:pt x="1294865" y="153067"/>
                </a:cubicBezTo>
                <a:cubicBezTo>
                  <a:pt x="1297733" y="150142"/>
                  <a:pt x="1300343" y="147073"/>
                  <a:pt x="1302695" y="143861"/>
                </a:cubicBezTo>
                <a:cubicBezTo>
                  <a:pt x="1305046" y="140648"/>
                  <a:pt x="1306911" y="137322"/>
                  <a:pt x="1308287" y="133880"/>
                </a:cubicBezTo>
                <a:cubicBezTo>
                  <a:pt x="1309664" y="130438"/>
                  <a:pt x="1310295" y="126939"/>
                  <a:pt x="1310180" y="123383"/>
                </a:cubicBezTo>
                <a:cubicBezTo>
                  <a:pt x="1310065" y="121662"/>
                  <a:pt x="1309807" y="119970"/>
                  <a:pt x="1309406" y="118306"/>
                </a:cubicBezTo>
                <a:cubicBezTo>
                  <a:pt x="1309004" y="116643"/>
                  <a:pt x="1308402" y="115180"/>
                  <a:pt x="1307599" y="113918"/>
                </a:cubicBezTo>
                <a:cubicBezTo>
                  <a:pt x="1306796" y="112656"/>
                  <a:pt x="1305878" y="111653"/>
                  <a:pt x="1304846" y="110907"/>
                </a:cubicBezTo>
                <a:cubicBezTo>
                  <a:pt x="1303813" y="110161"/>
                  <a:pt x="1302609" y="109788"/>
                  <a:pt x="1301232" y="109788"/>
                </a:cubicBezTo>
                <a:close/>
                <a:moveTo>
                  <a:pt x="1306567" y="83976"/>
                </a:moveTo>
                <a:cubicBezTo>
                  <a:pt x="1307484" y="83976"/>
                  <a:pt x="1308746" y="84091"/>
                  <a:pt x="1310352" y="84320"/>
                </a:cubicBezTo>
                <a:cubicBezTo>
                  <a:pt x="1311958" y="84550"/>
                  <a:pt x="1313679" y="84951"/>
                  <a:pt x="1315515" y="85525"/>
                </a:cubicBezTo>
                <a:cubicBezTo>
                  <a:pt x="1317350" y="86098"/>
                  <a:pt x="1319129" y="86815"/>
                  <a:pt x="1320849" y="87676"/>
                </a:cubicBezTo>
                <a:cubicBezTo>
                  <a:pt x="1322570" y="88536"/>
                  <a:pt x="1323947" y="89597"/>
                  <a:pt x="1324979" y="90859"/>
                </a:cubicBezTo>
                <a:cubicBezTo>
                  <a:pt x="1328192" y="94530"/>
                  <a:pt x="1330744" y="98316"/>
                  <a:pt x="1332637" y="102217"/>
                </a:cubicBezTo>
                <a:cubicBezTo>
                  <a:pt x="1334530" y="106117"/>
                  <a:pt x="1335591" y="110419"/>
                  <a:pt x="1335821" y="115123"/>
                </a:cubicBezTo>
                <a:cubicBezTo>
                  <a:pt x="1336050" y="120400"/>
                  <a:pt x="1335448" y="125591"/>
                  <a:pt x="1334014" y="130696"/>
                </a:cubicBezTo>
                <a:cubicBezTo>
                  <a:pt x="1332580" y="135802"/>
                  <a:pt x="1330170" y="141021"/>
                  <a:pt x="1326786" y="146356"/>
                </a:cubicBezTo>
                <a:cubicBezTo>
                  <a:pt x="1323402" y="151690"/>
                  <a:pt x="1318956" y="157197"/>
                  <a:pt x="1313450" y="162876"/>
                </a:cubicBezTo>
                <a:cubicBezTo>
                  <a:pt x="1307943" y="168555"/>
                  <a:pt x="1301289" y="174663"/>
                  <a:pt x="1293488" y="181203"/>
                </a:cubicBezTo>
                <a:cubicBezTo>
                  <a:pt x="1288555" y="185333"/>
                  <a:pt x="1283077" y="189893"/>
                  <a:pt x="1277054" y="194883"/>
                </a:cubicBezTo>
                <a:cubicBezTo>
                  <a:pt x="1271032" y="199874"/>
                  <a:pt x="1263775" y="205122"/>
                  <a:pt x="1255286" y="210629"/>
                </a:cubicBezTo>
                <a:cubicBezTo>
                  <a:pt x="1255286" y="221757"/>
                  <a:pt x="1258642" y="230217"/>
                  <a:pt x="1265353" y="236011"/>
                </a:cubicBezTo>
                <a:cubicBezTo>
                  <a:pt x="1272064" y="241804"/>
                  <a:pt x="1281270" y="244701"/>
                  <a:pt x="1292972" y="244701"/>
                </a:cubicBezTo>
                <a:cubicBezTo>
                  <a:pt x="1299511" y="244701"/>
                  <a:pt x="1306108" y="243841"/>
                  <a:pt x="1312762" y="242120"/>
                </a:cubicBezTo>
                <a:cubicBezTo>
                  <a:pt x="1319415" y="240399"/>
                  <a:pt x="1325954" y="238133"/>
                  <a:pt x="1332379" y="235323"/>
                </a:cubicBezTo>
                <a:cubicBezTo>
                  <a:pt x="1338803" y="232512"/>
                  <a:pt x="1345027" y="229300"/>
                  <a:pt x="1351050" y="225686"/>
                </a:cubicBezTo>
                <a:cubicBezTo>
                  <a:pt x="1357073" y="222072"/>
                  <a:pt x="1362723" y="218372"/>
                  <a:pt x="1368000" y="214587"/>
                </a:cubicBezTo>
                <a:cubicBezTo>
                  <a:pt x="1377751" y="207474"/>
                  <a:pt x="1386585" y="200390"/>
                  <a:pt x="1394501" y="193334"/>
                </a:cubicBezTo>
                <a:cubicBezTo>
                  <a:pt x="1402417" y="186279"/>
                  <a:pt x="1410275" y="178851"/>
                  <a:pt x="1418076" y="171050"/>
                </a:cubicBezTo>
                <a:lnTo>
                  <a:pt x="1423733" y="165392"/>
                </a:lnTo>
                <a:lnTo>
                  <a:pt x="1422925" y="162618"/>
                </a:lnTo>
                <a:cubicBezTo>
                  <a:pt x="1421490" y="156652"/>
                  <a:pt x="1420774" y="151490"/>
                  <a:pt x="1420774" y="147130"/>
                </a:cubicBezTo>
                <a:cubicBezTo>
                  <a:pt x="1420774" y="144033"/>
                  <a:pt x="1421146" y="140792"/>
                  <a:pt x="1421892" y="137408"/>
                </a:cubicBezTo>
                <a:cubicBezTo>
                  <a:pt x="1422638" y="134023"/>
                  <a:pt x="1423756" y="130926"/>
                  <a:pt x="1425248" y="128115"/>
                </a:cubicBezTo>
                <a:cubicBezTo>
                  <a:pt x="1426739" y="125304"/>
                  <a:pt x="1428661" y="122981"/>
                  <a:pt x="1431012" y="121146"/>
                </a:cubicBezTo>
                <a:cubicBezTo>
                  <a:pt x="1433364" y="119310"/>
                  <a:pt x="1436146" y="118392"/>
                  <a:pt x="1439358" y="118392"/>
                </a:cubicBezTo>
                <a:cubicBezTo>
                  <a:pt x="1444177" y="118392"/>
                  <a:pt x="1448077" y="119855"/>
                  <a:pt x="1451060" y="122781"/>
                </a:cubicBezTo>
                <a:cubicBezTo>
                  <a:pt x="1454043" y="125706"/>
                  <a:pt x="1455534" y="129635"/>
                  <a:pt x="1455534" y="134568"/>
                </a:cubicBezTo>
                <a:cubicBezTo>
                  <a:pt x="1455534" y="136174"/>
                  <a:pt x="1455333" y="137895"/>
                  <a:pt x="1454932" y="139731"/>
                </a:cubicBezTo>
                <a:cubicBezTo>
                  <a:pt x="1454530" y="141566"/>
                  <a:pt x="1454129" y="143402"/>
                  <a:pt x="1453727" y="145237"/>
                </a:cubicBezTo>
                <a:cubicBezTo>
                  <a:pt x="1453326" y="147073"/>
                  <a:pt x="1452924" y="148908"/>
                  <a:pt x="1452523" y="150744"/>
                </a:cubicBezTo>
                <a:cubicBezTo>
                  <a:pt x="1452121" y="152580"/>
                  <a:pt x="1451920" y="154358"/>
                  <a:pt x="1451920" y="156079"/>
                </a:cubicBezTo>
                <a:cubicBezTo>
                  <a:pt x="1451920" y="157799"/>
                  <a:pt x="1452121" y="160409"/>
                  <a:pt x="1452523" y="163908"/>
                </a:cubicBezTo>
                <a:cubicBezTo>
                  <a:pt x="1452924" y="167407"/>
                  <a:pt x="1453555" y="171365"/>
                  <a:pt x="1454416" y="175782"/>
                </a:cubicBezTo>
                <a:cubicBezTo>
                  <a:pt x="1455276" y="180199"/>
                  <a:pt x="1456452" y="184874"/>
                  <a:pt x="1457943" y="189807"/>
                </a:cubicBezTo>
                <a:cubicBezTo>
                  <a:pt x="1459435" y="194740"/>
                  <a:pt x="1461213" y="199501"/>
                  <a:pt x="1463278" y="204090"/>
                </a:cubicBezTo>
                <a:cubicBezTo>
                  <a:pt x="1465228" y="208334"/>
                  <a:pt x="1467322" y="213267"/>
                  <a:pt x="1469559" y="218889"/>
                </a:cubicBezTo>
                <a:cubicBezTo>
                  <a:pt x="1471796" y="224510"/>
                  <a:pt x="1473976" y="229845"/>
                  <a:pt x="1476098" y="234892"/>
                </a:cubicBezTo>
                <a:cubicBezTo>
                  <a:pt x="1478220" y="239940"/>
                  <a:pt x="1480113" y="244214"/>
                  <a:pt x="1481777" y="247712"/>
                </a:cubicBezTo>
                <a:cubicBezTo>
                  <a:pt x="1483440" y="251212"/>
                  <a:pt x="1484674" y="252961"/>
                  <a:pt x="1485477" y="252961"/>
                </a:cubicBezTo>
                <a:cubicBezTo>
                  <a:pt x="1486050" y="252961"/>
                  <a:pt x="1487054" y="251842"/>
                  <a:pt x="1488488" y="249605"/>
                </a:cubicBezTo>
                <a:cubicBezTo>
                  <a:pt x="1489922" y="247368"/>
                  <a:pt x="1491557" y="244357"/>
                  <a:pt x="1493392" y="240571"/>
                </a:cubicBezTo>
                <a:cubicBezTo>
                  <a:pt x="1495228" y="236785"/>
                  <a:pt x="1497264" y="232454"/>
                  <a:pt x="1499501" y="227579"/>
                </a:cubicBezTo>
                <a:cubicBezTo>
                  <a:pt x="1501738" y="222703"/>
                  <a:pt x="1503947" y="217655"/>
                  <a:pt x="1506126" y="212436"/>
                </a:cubicBezTo>
                <a:cubicBezTo>
                  <a:pt x="1508306" y="207216"/>
                  <a:pt x="1510429" y="202025"/>
                  <a:pt x="1512494" y="196862"/>
                </a:cubicBezTo>
                <a:cubicBezTo>
                  <a:pt x="1514558" y="191700"/>
                  <a:pt x="1516394" y="186939"/>
                  <a:pt x="1518000" y="182579"/>
                </a:cubicBezTo>
                <a:cubicBezTo>
                  <a:pt x="1519377" y="179138"/>
                  <a:pt x="1520753" y="175639"/>
                  <a:pt x="1522130" y="172082"/>
                </a:cubicBezTo>
                <a:cubicBezTo>
                  <a:pt x="1523507" y="168526"/>
                  <a:pt x="1524855" y="165113"/>
                  <a:pt x="1526174" y="161843"/>
                </a:cubicBezTo>
                <a:cubicBezTo>
                  <a:pt x="1527493" y="158574"/>
                  <a:pt x="1528784" y="155505"/>
                  <a:pt x="1530046" y="152637"/>
                </a:cubicBezTo>
                <a:cubicBezTo>
                  <a:pt x="1531308" y="149769"/>
                  <a:pt x="1532570" y="147245"/>
                  <a:pt x="1533832" y="145065"/>
                </a:cubicBezTo>
                <a:cubicBezTo>
                  <a:pt x="1535553" y="141968"/>
                  <a:pt x="1537618" y="139645"/>
                  <a:pt x="1540027" y="138096"/>
                </a:cubicBezTo>
                <a:cubicBezTo>
                  <a:pt x="1542436" y="136547"/>
                  <a:pt x="1545361" y="135773"/>
                  <a:pt x="1548803" y="135773"/>
                </a:cubicBezTo>
                <a:cubicBezTo>
                  <a:pt x="1550409" y="135773"/>
                  <a:pt x="1551929" y="136117"/>
                  <a:pt x="1553363" y="136805"/>
                </a:cubicBezTo>
                <a:cubicBezTo>
                  <a:pt x="1554797" y="137494"/>
                  <a:pt x="1556202" y="138297"/>
                  <a:pt x="1557579" y="139214"/>
                </a:cubicBezTo>
                <a:cubicBezTo>
                  <a:pt x="1558956" y="140132"/>
                  <a:pt x="1560246" y="141136"/>
                  <a:pt x="1561451" y="142226"/>
                </a:cubicBezTo>
                <a:cubicBezTo>
                  <a:pt x="1562656" y="143316"/>
                  <a:pt x="1563889" y="144205"/>
                  <a:pt x="1565151" y="144893"/>
                </a:cubicBezTo>
                <a:cubicBezTo>
                  <a:pt x="1566069" y="145467"/>
                  <a:pt x="1567589" y="146299"/>
                  <a:pt x="1569711" y="147388"/>
                </a:cubicBezTo>
                <a:cubicBezTo>
                  <a:pt x="1571833" y="148478"/>
                  <a:pt x="1574185" y="149568"/>
                  <a:pt x="1576766" y="150658"/>
                </a:cubicBezTo>
                <a:cubicBezTo>
                  <a:pt x="1579348" y="151748"/>
                  <a:pt x="1582072" y="152694"/>
                  <a:pt x="1584940" y="153497"/>
                </a:cubicBezTo>
                <a:cubicBezTo>
                  <a:pt x="1587808" y="154300"/>
                  <a:pt x="1590504" y="154702"/>
                  <a:pt x="1593028" y="154702"/>
                </a:cubicBezTo>
                <a:cubicBezTo>
                  <a:pt x="1597961" y="154702"/>
                  <a:pt x="1602407" y="154329"/>
                  <a:pt x="1606365" y="153583"/>
                </a:cubicBezTo>
                <a:cubicBezTo>
                  <a:pt x="1610322" y="152838"/>
                  <a:pt x="1614022" y="151920"/>
                  <a:pt x="1617464" y="150830"/>
                </a:cubicBezTo>
                <a:cubicBezTo>
                  <a:pt x="1620905" y="149740"/>
                  <a:pt x="1624146" y="148507"/>
                  <a:pt x="1627187" y="147130"/>
                </a:cubicBezTo>
                <a:lnTo>
                  <a:pt x="1633865" y="144259"/>
                </a:lnTo>
                <a:lnTo>
                  <a:pt x="1656480" y="105314"/>
                </a:lnTo>
                <a:cubicBezTo>
                  <a:pt x="1659004" y="102561"/>
                  <a:pt x="1661843" y="99922"/>
                  <a:pt x="1664998" y="97398"/>
                </a:cubicBezTo>
                <a:cubicBezTo>
                  <a:pt x="1668153" y="94875"/>
                  <a:pt x="1671480" y="92637"/>
                  <a:pt x="1674979" y="90687"/>
                </a:cubicBezTo>
                <a:cubicBezTo>
                  <a:pt x="1678478" y="88737"/>
                  <a:pt x="1682092" y="87188"/>
                  <a:pt x="1685820" y="86041"/>
                </a:cubicBezTo>
                <a:cubicBezTo>
                  <a:pt x="1689549" y="84894"/>
                  <a:pt x="1693306" y="84205"/>
                  <a:pt x="1697092" y="83976"/>
                </a:cubicBezTo>
                <a:cubicBezTo>
                  <a:pt x="1698009" y="83976"/>
                  <a:pt x="1699271" y="84091"/>
                  <a:pt x="1700877" y="84320"/>
                </a:cubicBezTo>
                <a:cubicBezTo>
                  <a:pt x="1702483" y="84550"/>
                  <a:pt x="1704204" y="84951"/>
                  <a:pt x="1706040" y="85525"/>
                </a:cubicBezTo>
                <a:cubicBezTo>
                  <a:pt x="1707875" y="86098"/>
                  <a:pt x="1709654" y="86815"/>
                  <a:pt x="1711374" y="87676"/>
                </a:cubicBezTo>
                <a:cubicBezTo>
                  <a:pt x="1713095" y="88536"/>
                  <a:pt x="1714472" y="89597"/>
                  <a:pt x="1715504" y="90859"/>
                </a:cubicBezTo>
                <a:cubicBezTo>
                  <a:pt x="1718717" y="94530"/>
                  <a:pt x="1721269" y="98316"/>
                  <a:pt x="1723162" y="102217"/>
                </a:cubicBezTo>
                <a:cubicBezTo>
                  <a:pt x="1725055" y="106117"/>
                  <a:pt x="1726116" y="110419"/>
                  <a:pt x="1726346" y="115123"/>
                </a:cubicBezTo>
                <a:cubicBezTo>
                  <a:pt x="1726575" y="120400"/>
                  <a:pt x="1725973" y="125591"/>
                  <a:pt x="1724539" y="130696"/>
                </a:cubicBezTo>
                <a:cubicBezTo>
                  <a:pt x="1723105" y="135802"/>
                  <a:pt x="1720696" y="141021"/>
                  <a:pt x="1717311" y="146356"/>
                </a:cubicBezTo>
                <a:cubicBezTo>
                  <a:pt x="1713927" y="151690"/>
                  <a:pt x="1709481" y="157197"/>
                  <a:pt x="1703975" y="162876"/>
                </a:cubicBezTo>
                <a:cubicBezTo>
                  <a:pt x="1698468" y="168555"/>
                  <a:pt x="1691814" y="174663"/>
                  <a:pt x="1684013" y="181203"/>
                </a:cubicBezTo>
                <a:cubicBezTo>
                  <a:pt x="1679080" y="185333"/>
                  <a:pt x="1673602" y="189893"/>
                  <a:pt x="1667579" y="194883"/>
                </a:cubicBezTo>
                <a:cubicBezTo>
                  <a:pt x="1661557" y="199874"/>
                  <a:pt x="1654300" y="205122"/>
                  <a:pt x="1645811" y="210629"/>
                </a:cubicBezTo>
                <a:cubicBezTo>
                  <a:pt x="1645811" y="221757"/>
                  <a:pt x="1649167" y="230217"/>
                  <a:pt x="1655878" y="236011"/>
                </a:cubicBezTo>
                <a:cubicBezTo>
                  <a:pt x="1662589" y="241804"/>
                  <a:pt x="1671795" y="244701"/>
                  <a:pt x="1683497" y="244701"/>
                </a:cubicBezTo>
                <a:cubicBezTo>
                  <a:pt x="1690036" y="244701"/>
                  <a:pt x="1696633" y="243841"/>
                  <a:pt x="1703286" y="242120"/>
                </a:cubicBezTo>
                <a:cubicBezTo>
                  <a:pt x="1709940" y="240399"/>
                  <a:pt x="1716480" y="238133"/>
                  <a:pt x="1722904" y="235323"/>
                </a:cubicBezTo>
                <a:cubicBezTo>
                  <a:pt x="1729328" y="232512"/>
                  <a:pt x="1735552" y="229300"/>
                  <a:pt x="1741575" y="225686"/>
                </a:cubicBezTo>
                <a:cubicBezTo>
                  <a:pt x="1747598" y="222072"/>
                  <a:pt x="1753248" y="218372"/>
                  <a:pt x="1758525" y="214587"/>
                </a:cubicBezTo>
                <a:cubicBezTo>
                  <a:pt x="1768276" y="207474"/>
                  <a:pt x="1777110" y="200390"/>
                  <a:pt x="1785026" y="193334"/>
                </a:cubicBezTo>
                <a:cubicBezTo>
                  <a:pt x="1792941" y="186279"/>
                  <a:pt x="1800800" y="178851"/>
                  <a:pt x="1808601" y="171050"/>
                </a:cubicBezTo>
                <a:lnTo>
                  <a:pt x="1813390" y="166261"/>
                </a:lnTo>
                <a:lnTo>
                  <a:pt x="1816117" y="147388"/>
                </a:lnTo>
                <a:cubicBezTo>
                  <a:pt x="1817264" y="140218"/>
                  <a:pt x="1818469" y="134281"/>
                  <a:pt x="1819731" y="129578"/>
                </a:cubicBezTo>
                <a:cubicBezTo>
                  <a:pt x="1820992" y="124186"/>
                  <a:pt x="1822742" y="120171"/>
                  <a:pt x="1824979" y="117532"/>
                </a:cubicBezTo>
                <a:cubicBezTo>
                  <a:pt x="1827216" y="114893"/>
                  <a:pt x="1830514" y="113459"/>
                  <a:pt x="1834874" y="113230"/>
                </a:cubicBezTo>
                <a:cubicBezTo>
                  <a:pt x="1836021" y="113230"/>
                  <a:pt x="1837254" y="113545"/>
                  <a:pt x="1838574" y="114176"/>
                </a:cubicBezTo>
                <a:cubicBezTo>
                  <a:pt x="1839893" y="114807"/>
                  <a:pt x="1841098" y="115639"/>
                  <a:pt x="1842187" y="116672"/>
                </a:cubicBezTo>
                <a:cubicBezTo>
                  <a:pt x="1843277" y="117704"/>
                  <a:pt x="1844195" y="118794"/>
                  <a:pt x="1844941" y="119941"/>
                </a:cubicBezTo>
                <a:cubicBezTo>
                  <a:pt x="1845686" y="121088"/>
                  <a:pt x="1846116" y="122121"/>
                  <a:pt x="1846231" y="123039"/>
                </a:cubicBezTo>
                <a:cubicBezTo>
                  <a:pt x="1846346" y="125907"/>
                  <a:pt x="1846288" y="129033"/>
                  <a:pt x="1846059" y="132417"/>
                </a:cubicBezTo>
                <a:cubicBezTo>
                  <a:pt x="1845830" y="135802"/>
                  <a:pt x="1845428" y="139301"/>
                  <a:pt x="1844855" y="142914"/>
                </a:cubicBezTo>
                <a:cubicBezTo>
                  <a:pt x="1844281" y="146528"/>
                  <a:pt x="1843593" y="150170"/>
                  <a:pt x="1842790" y="153841"/>
                </a:cubicBezTo>
                <a:cubicBezTo>
                  <a:pt x="1841986" y="157513"/>
                  <a:pt x="1841184" y="161012"/>
                  <a:pt x="1840380" y="164339"/>
                </a:cubicBezTo>
                <a:cubicBezTo>
                  <a:pt x="1838774" y="170878"/>
                  <a:pt x="1837541" y="176470"/>
                  <a:pt x="1836681" y="181117"/>
                </a:cubicBezTo>
                <a:cubicBezTo>
                  <a:pt x="1835820" y="185763"/>
                  <a:pt x="1835103" y="190266"/>
                  <a:pt x="1834530" y="194625"/>
                </a:cubicBezTo>
                <a:cubicBezTo>
                  <a:pt x="1833956" y="198984"/>
                  <a:pt x="1833382" y="203659"/>
                  <a:pt x="1832809" y="208650"/>
                </a:cubicBezTo>
                <a:cubicBezTo>
                  <a:pt x="1832235" y="213640"/>
                  <a:pt x="1831489" y="219806"/>
                  <a:pt x="1830572" y="227149"/>
                </a:cubicBezTo>
                <a:cubicBezTo>
                  <a:pt x="1832522" y="222789"/>
                  <a:pt x="1834214" y="219061"/>
                  <a:pt x="1835648" y="215963"/>
                </a:cubicBezTo>
                <a:cubicBezTo>
                  <a:pt x="1837082" y="212866"/>
                  <a:pt x="1838373" y="210141"/>
                  <a:pt x="1839520" y="207789"/>
                </a:cubicBezTo>
                <a:cubicBezTo>
                  <a:pt x="1840667" y="205438"/>
                  <a:pt x="1841728" y="203344"/>
                  <a:pt x="1842704" y="201508"/>
                </a:cubicBezTo>
                <a:cubicBezTo>
                  <a:pt x="1843679" y="199673"/>
                  <a:pt x="1844740" y="197751"/>
                  <a:pt x="1845887" y="195744"/>
                </a:cubicBezTo>
                <a:cubicBezTo>
                  <a:pt x="1847034" y="193736"/>
                  <a:pt x="1848296" y="191528"/>
                  <a:pt x="1849673" y="189118"/>
                </a:cubicBezTo>
                <a:cubicBezTo>
                  <a:pt x="1851050" y="186709"/>
                  <a:pt x="1852770" y="183784"/>
                  <a:pt x="1854835" y="180342"/>
                </a:cubicBezTo>
                <a:cubicBezTo>
                  <a:pt x="1862866" y="167034"/>
                  <a:pt x="1871470" y="156165"/>
                  <a:pt x="1880648" y="147733"/>
                </a:cubicBezTo>
                <a:cubicBezTo>
                  <a:pt x="1889825" y="139301"/>
                  <a:pt x="1898659" y="133249"/>
                  <a:pt x="1907148" y="129578"/>
                </a:cubicBezTo>
                <a:cubicBezTo>
                  <a:pt x="1916785" y="124989"/>
                  <a:pt x="1924701" y="122522"/>
                  <a:pt x="1930896" y="122178"/>
                </a:cubicBezTo>
                <a:cubicBezTo>
                  <a:pt x="1933878" y="122064"/>
                  <a:pt x="1937435" y="122236"/>
                  <a:pt x="1941565" y="122695"/>
                </a:cubicBezTo>
                <a:cubicBezTo>
                  <a:pt x="1945695" y="123153"/>
                  <a:pt x="1949653" y="124014"/>
                  <a:pt x="1953439" y="125276"/>
                </a:cubicBezTo>
                <a:cubicBezTo>
                  <a:pt x="1957224" y="126538"/>
                  <a:pt x="1960465" y="128173"/>
                  <a:pt x="1963161" y="130180"/>
                </a:cubicBezTo>
                <a:cubicBezTo>
                  <a:pt x="1965857" y="132188"/>
                  <a:pt x="1967205" y="134626"/>
                  <a:pt x="1967205" y="137494"/>
                </a:cubicBezTo>
                <a:cubicBezTo>
                  <a:pt x="1967205" y="138182"/>
                  <a:pt x="1967148" y="139186"/>
                  <a:pt x="1967033" y="140505"/>
                </a:cubicBezTo>
                <a:cubicBezTo>
                  <a:pt x="1966918" y="141824"/>
                  <a:pt x="1966632" y="143144"/>
                  <a:pt x="1966173" y="144463"/>
                </a:cubicBezTo>
                <a:cubicBezTo>
                  <a:pt x="1965714" y="145782"/>
                  <a:pt x="1965169" y="146958"/>
                  <a:pt x="1964538" y="147991"/>
                </a:cubicBezTo>
                <a:cubicBezTo>
                  <a:pt x="1963907" y="149023"/>
                  <a:pt x="1963075" y="149539"/>
                  <a:pt x="1962043" y="149539"/>
                </a:cubicBezTo>
                <a:cubicBezTo>
                  <a:pt x="1961354" y="149539"/>
                  <a:pt x="1960207" y="149511"/>
                  <a:pt x="1958601" y="149453"/>
                </a:cubicBezTo>
                <a:cubicBezTo>
                  <a:pt x="1956995" y="149396"/>
                  <a:pt x="1955303" y="149310"/>
                  <a:pt x="1953525" y="149195"/>
                </a:cubicBezTo>
                <a:cubicBezTo>
                  <a:pt x="1951747" y="149081"/>
                  <a:pt x="1950054" y="148994"/>
                  <a:pt x="1948448" y="148937"/>
                </a:cubicBezTo>
                <a:cubicBezTo>
                  <a:pt x="1946842" y="148880"/>
                  <a:pt x="1945695" y="148851"/>
                  <a:pt x="1945007" y="148851"/>
                </a:cubicBezTo>
                <a:cubicBezTo>
                  <a:pt x="1923095" y="150228"/>
                  <a:pt x="1904854" y="158258"/>
                  <a:pt x="1890284" y="172943"/>
                </a:cubicBezTo>
                <a:cubicBezTo>
                  <a:pt x="1875944" y="187283"/>
                  <a:pt x="1863554" y="206441"/>
                  <a:pt x="1853115" y="230418"/>
                </a:cubicBezTo>
                <a:cubicBezTo>
                  <a:pt x="1851164" y="235351"/>
                  <a:pt x="1849243" y="240456"/>
                  <a:pt x="1847350" y="245734"/>
                </a:cubicBezTo>
                <a:cubicBezTo>
                  <a:pt x="1845457" y="251011"/>
                  <a:pt x="1843650" y="256575"/>
                  <a:pt x="1841929" y="262426"/>
                </a:cubicBezTo>
                <a:cubicBezTo>
                  <a:pt x="1841011" y="265638"/>
                  <a:pt x="1840352" y="268477"/>
                  <a:pt x="1839950" y="270944"/>
                </a:cubicBezTo>
                <a:cubicBezTo>
                  <a:pt x="1839549" y="273410"/>
                  <a:pt x="1838889" y="276020"/>
                  <a:pt x="1837971" y="278773"/>
                </a:cubicBezTo>
                <a:cubicBezTo>
                  <a:pt x="1837742" y="279691"/>
                  <a:pt x="1836767" y="280580"/>
                  <a:pt x="1835046" y="281441"/>
                </a:cubicBezTo>
                <a:cubicBezTo>
                  <a:pt x="1833325" y="282301"/>
                  <a:pt x="1831403" y="283075"/>
                  <a:pt x="1829281" y="283764"/>
                </a:cubicBezTo>
                <a:cubicBezTo>
                  <a:pt x="1827159" y="284452"/>
                  <a:pt x="1825122" y="285026"/>
                  <a:pt x="1823172" y="285485"/>
                </a:cubicBezTo>
                <a:cubicBezTo>
                  <a:pt x="1821222" y="285944"/>
                  <a:pt x="1819903" y="286173"/>
                  <a:pt x="1819214" y="286173"/>
                </a:cubicBezTo>
                <a:cubicBezTo>
                  <a:pt x="1811298" y="286632"/>
                  <a:pt x="1806824" y="278429"/>
                  <a:pt x="1805792" y="261565"/>
                </a:cubicBezTo>
                <a:cubicBezTo>
                  <a:pt x="1805448" y="256976"/>
                  <a:pt x="1805304" y="252818"/>
                  <a:pt x="1805362" y="249089"/>
                </a:cubicBezTo>
                <a:cubicBezTo>
                  <a:pt x="1805419" y="245361"/>
                  <a:pt x="1805562" y="241747"/>
                  <a:pt x="1805792" y="238248"/>
                </a:cubicBezTo>
                <a:cubicBezTo>
                  <a:pt x="1806021" y="234749"/>
                  <a:pt x="1806337" y="231078"/>
                  <a:pt x="1806738" y="227235"/>
                </a:cubicBezTo>
                <a:cubicBezTo>
                  <a:pt x="1807140" y="223391"/>
                  <a:pt x="1807570" y="219061"/>
                  <a:pt x="1808029" y="214242"/>
                </a:cubicBezTo>
                <a:cubicBezTo>
                  <a:pt x="1808602" y="208277"/>
                  <a:pt x="1809291" y="201394"/>
                  <a:pt x="1810094" y="193593"/>
                </a:cubicBezTo>
                <a:lnTo>
                  <a:pt x="1810546" y="189724"/>
                </a:lnTo>
                <a:lnTo>
                  <a:pt x="1808343" y="192560"/>
                </a:lnTo>
                <a:cubicBezTo>
                  <a:pt x="1800943" y="201164"/>
                  <a:pt x="1793085" y="209338"/>
                  <a:pt x="1784768" y="217082"/>
                </a:cubicBezTo>
                <a:cubicBezTo>
                  <a:pt x="1776450" y="224826"/>
                  <a:pt x="1767789" y="232053"/>
                  <a:pt x="1758783" y="238764"/>
                </a:cubicBezTo>
                <a:cubicBezTo>
                  <a:pt x="1749778" y="245475"/>
                  <a:pt x="1740686" y="251269"/>
                  <a:pt x="1731508" y="256145"/>
                </a:cubicBezTo>
                <a:cubicBezTo>
                  <a:pt x="1722330" y="261020"/>
                  <a:pt x="1713181" y="264777"/>
                  <a:pt x="1704061" y="267416"/>
                </a:cubicBezTo>
                <a:cubicBezTo>
                  <a:pt x="1694941" y="270055"/>
                  <a:pt x="1686136" y="271316"/>
                  <a:pt x="1677646" y="271202"/>
                </a:cubicBezTo>
                <a:cubicBezTo>
                  <a:pt x="1659291" y="271202"/>
                  <a:pt x="1645037" y="265867"/>
                  <a:pt x="1634884" y="255198"/>
                </a:cubicBezTo>
                <a:cubicBezTo>
                  <a:pt x="1624731" y="244529"/>
                  <a:pt x="1619654" y="228411"/>
                  <a:pt x="1619654" y="206843"/>
                </a:cubicBezTo>
                <a:lnTo>
                  <a:pt x="1625754" y="168484"/>
                </a:lnTo>
                <a:lnTo>
                  <a:pt x="1620819" y="170878"/>
                </a:lnTo>
                <a:cubicBezTo>
                  <a:pt x="1615829" y="172828"/>
                  <a:pt x="1610810" y="174377"/>
                  <a:pt x="1605762" y="175524"/>
                </a:cubicBezTo>
                <a:cubicBezTo>
                  <a:pt x="1600714" y="176671"/>
                  <a:pt x="1596068" y="177245"/>
                  <a:pt x="1591824" y="177245"/>
                </a:cubicBezTo>
                <a:cubicBezTo>
                  <a:pt x="1588956" y="177245"/>
                  <a:pt x="1585686" y="176958"/>
                  <a:pt x="1582015" y="176384"/>
                </a:cubicBezTo>
                <a:cubicBezTo>
                  <a:pt x="1578344" y="175811"/>
                  <a:pt x="1574644" y="175008"/>
                  <a:pt x="1570916" y="173975"/>
                </a:cubicBezTo>
                <a:cubicBezTo>
                  <a:pt x="1567187" y="172943"/>
                  <a:pt x="1563545" y="171767"/>
                  <a:pt x="1559988" y="170447"/>
                </a:cubicBezTo>
                <a:cubicBezTo>
                  <a:pt x="1556432" y="169128"/>
                  <a:pt x="1553392" y="167723"/>
                  <a:pt x="1550868" y="166231"/>
                </a:cubicBezTo>
                <a:cubicBezTo>
                  <a:pt x="1550524" y="166920"/>
                  <a:pt x="1549692" y="168669"/>
                  <a:pt x="1548373" y="171480"/>
                </a:cubicBezTo>
                <a:cubicBezTo>
                  <a:pt x="1547053" y="174291"/>
                  <a:pt x="1545419" y="177876"/>
                  <a:pt x="1543468" y="182235"/>
                </a:cubicBezTo>
                <a:cubicBezTo>
                  <a:pt x="1541518" y="186595"/>
                  <a:pt x="1539281" y="191585"/>
                  <a:pt x="1536757" y="197206"/>
                </a:cubicBezTo>
                <a:cubicBezTo>
                  <a:pt x="1534233" y="202828"/>
                  <a:pt x="1531595" y="208736"/>
                  <a:pt x="1528841" y="214931"/>
                </a:cubicBezTo>
                <a:cubicBezTo>
                  <a:pt x="1523220" y="227435"/>
                  <a:pt x="1517799" y="238793"/>
                  <a:pt x="1512580" y="249003"/>
                </a:cubicBezTo>
                <a:cubicBezTo>
                  <a:pt x="1507360" y="259213"/>
                  <a:pt x="1502685" y="268334"/>
                  <a:pt x="1498555" y="276364"/>
                </a:cubicBezTo>
                <a:cubicBezTo>
                  <a:pt x="1496490" y="280379"/>
                  <a:pt x="1494482" y="283649"/>
                  <a:pt x="1492532" y="286173"/>
                </a:cubicBezTo>
                <a:cubicBezTo>
                  <a:pt x="1490582" y="288697"/>
                  <a:pt x="1488775" y="290704"/>
                  <a:pt x="1487111" y="292196"/>
                </a:cubicBezTo>
                <a:cubicBezTo>
                  <a:pt x="1485448" y="293687"/>
                  <a:pt x="1483928" y="294691"/>
                  <a:pt x="1482551" y="295207"/>
                </a:cubicBezTo>
                <a:cubicBezTo>
                  <a:pt x="1481174" y="295724"/>
                  <a:pt x="1479970" y="295982"/>
                  <a:pt x="1478937" y="295982"/>
                </a:cubicBezTo>
                <a:cubicBezTo>
                  <a:pt x="1476414" y="295982"/>
                  <a:pt x="1474004" y="295236"/>
                  <a:pt x="1471710" y="293745"/>
                </a:cubicBezTo>
                <a:cubicBezTo>
                  <a:pt x="1469415" y="292253"/>
                  <a:pt x="1467006" y="289844"/>
                  <a:pt x="1464482" y="286517"/>
                </a:cubicBezTo>
                <a:cubicBezTo>
                  <a:pt x="1464712" y="285140"/>
                  <a:pt x="1464884" y="283907"/>
                  <a:pt x="1464999" y="282817"/>
                </a:cubicBezTo>
                <a:cubicBezTo>
                  <a:pt x="1465113" y="281727"/>
                  <a:pt x="1465171" y="280724"/>
                  <a:pt x="1465171" y="279806"/>
                </a:cubicBezTo>
                <a:cubicBezTo>
                  <a:pt x="1465171" y="274758"/>
                  <a:pt x="1463593" y="267502"/>
                  <a:pt x="1460439" y="258037"/>
                </a:cubicBezTo>
                <a:cubicBezTo>
                  <a:pt x="1457284" y="248573"/>
                  <a:pt x="1452437" y="237072"/>
                  <a:pt x="1445898" y="223535"/>
                </a:cubicBezTo>
                <a:cubicBezTo>
                  <a:pt x="1442685" y="216881"/>
                  <a:pt x="1439559" y="209969"/>
                  <a:pt x="1436519" y="202799"/>
                </a:cubicBezTo>
                <a:cubicBezTo>
                  <a:pt x="1433479" y="195629"/>
                  <a:pt x="1430812" y="188631"/>
                  <a:pt x="1428517" y="181805"/>
                </a:cubicBezTo>
                <a:lnTo>
                  <a:pt x="1427877" y="179608"/>
                </a:lnTo>
                <a:lnTo>
                  <a:pt x="1417818" y="192560"/>
                </a:lnTo>
                <a:cubicBezTo>
                  <a:pt x="1410418" y="201164"/>
                  <a:pt x="1402560" y="209338"/>
                  <a:pt x="1394243" y="217082"/>
                </a:cubicBezTo>
                <a:cubicBezTo>
                  <a:pt x="1385925" y="224826"/>
                  <a:pt x="1377264" y="232053"/>
                  <a:pt x="1368258" y="238764"/>
                </a:cubicBezTo>
                <a:cubicBezTo>
                  <a:pt x="1359252" y="245475"/>
                  <a:pt x="1350161" y="251269"/>
                  <a:pt x="1340983" y="256145"/>
                </a:cubicBezTo>
                <a:cubicBezTo>
                  <a:pt x="1331805" y="261020"/>
                  <a:pt x="1322656" y="264777"/>
                  <a:pt x="1313536" y="267416"/>
                </a:cubicBezTo>
                <a:cubicBezTo>
                  <a:pt x="1304416" y="270055"/>
                  <a:pt x="1295611" y="271316"/>
                  <a:pt x="1287121" y="271202"/>
                </a:cubicBezTo>
                <a:cubicBezTo>
                  <a:pt x="1268766" y="271202"/>
                  <a:pt x="1254512" y="265867"/>
                  <a:pt x="1244359" y="255198"/>
                </a:cubicBezTo>
                <a:cubicBezTo>
                  <a:pt x="1234206" y="244529"/>
                  <a:pt x="1229129" y="228411"/>
                  <a:pt x="1229129" y="206843"/>
                </a:cubicBezTo>
                <a:cubicBezTo>
                  <a:pt x="1229129" y="188832"/>
                  <a:pt x="1231911" y="171337"/>
                  <a:pt x="1237475" y="154358"/>
                </a:cubicBezTo>
                <a:cubicBezTo>
                  <a:pt x="1243039" y="137379"/>
                  <a:pt x="1252533" y="121031"/>
                  <a:pt x="1265955" y="105314"/>
                </a:cubicBezTo>
                <a:cubicBezTo>
                  <a:pt x="1268479" y="102561"/>
                  <a:pt x="1271318" y="99922"/>
                  <a:pt x="1274473" y="97398"/>
                </a:cubicBezTo>
                <a:cubicBezTo>
                  <a:pt x="1277628" y="94875"/>
                  <a:pt x="1280955" y="92637"/>
                  <a:pt x="1284454" y="90687"/>
                </a:cubicBezTo>
                <a:cubicBezTo>
                  <a:pt x="1287953" y="88737"/>
                  <a:pt x="1291567" y="87188"/>
                  <a:pt x="1295295" y="86041"/>
                </a:cubicBezTo>
                <a:cubicBezTo>
                  <a:pt x="1299024" y="84894"/>
                  <a:pt x="1302781" y="84205"/>
                  <a:pt x="1306567" y="83976"/>
                </a:cubicBezTo>
                <a:close/>
                <a:moveTo>
                  <a:pt x="753270" y="29254"/>
                </a:moveTo>
                <a:cubicBezTo>
                  <a:pt x="754073" y="29254"/>
                  <a:pt x="755479" y="29282"/>
                  <a:pt x="757486" y="29340"/>
                </a:cubicBezTo>
                <a:cubicBezTo>
                  <a:pt x="759494" y="29397"/>
                  <a:pt x="761760" y="29541"/>
                  <a:pt x="764283" y="29770"/>
                </a:cubicBezTo>
                <a:cubicBezTo>
                  <a:pt x="766807" y="29999"/>
                  <a:pt x="769503" y="30344"/>
                  <a:pt x="772371" y="30802"/>
                </a:cubicBezTo>
                <a:cubicBezTo>
                  <a:pt x="775239" y="31261"/>
                  <a:pt x="777935" y="31892"/>
                  <a:pt x="780459" y="32695"/>
                </a:cubicBezTo>
                <a:cubicBezTo>
                  <a:pt x="781721" y="33040"/>
                  <a:pt x="782840" y="33785"/>
                  <a:pt x="783815" y="34932"/>
                </a:cubicBezTo>
                <a:cubicBezTo>
                  <a:pt x="784790" y="36080"/>
                  <a:pt x="785622" y="37342"/>
                  <a:pt x="786310" y="38718"/>
                </a:cubicBezTo>
                <a:cubicBezTo>
                  <a:pt x="786998" y="40095"/>
                  <a:pt x="787543" y="41472"/>
                  <a:pt x="787945" y="42848"/>
                </a:cubicBezTo>
                <a:cubicBezTo>
                  <a:pt x="788346" y="44225"/>
                  <a:pt x="788547" y="45372"/>
                  <a:pt x="788547" y="46290"/>
                </a:cubicBezTo>
                <a:cubicBezTo>
                  <a:pt x="788547" y="49732"/>
                  <a:pt x="788174" y="52341"/>
                  <a:pt x="787429" y="54120"/>
                </a:cubicBezTo>
                <a:cubicBezTo>
                  <a:pt x="786683" y="55898"/>
                  <a:pt x="785708" y="57131"/>
                  <a:pt x="784503" y="57819"/>
                </a:cubicBezTo>
                <a:cubicBezTo>
                  <a:pt x="783299" y="58508"/>
                  <a:pt x="781922" y="58881"/>
                  <a:pt x="780373" y="58938"/>
                </a:cubicBezTo>
                <a:cubicBezTo>
                  <a:pt x="778824" y="58995"/>
                  <a:pt x="777304" y="59024"/>
                  <a:pt x="775813" y="59024"/>
                </a:cubicBezTo>
                <a:cubicBezTo>
                  <a:pt x="771912" y="59024"/>
                  <a:pt x="768385" y="58995"/>
                  <a:pt x="765230" y="58938"/>
                </a:cubicBezTo>
                <a:cubicBezTo>
                  <a:pt x="762075" y="58881"/>
                  <a:pt x="758920" y="58795"/>
                  <a:pt x="755765" y="58680"/>
                </a:cubicBezTo>
                <a:cubicBezTo>
                  <a:pt x="752610" y="58565"/>
                  <a:pt x="749284" y="58479"/>
                  <a:pt x="745784" y="58422"/>
                </a:cubicBezTo>
                <a:cubicBezTo>
                  <a:pt x="742285" y="58364"/>
                  <a:pt x="738242" y="58336"/>
                  <a:pt x="733653" y="58336"/>
                </a:cubicBezTo>
                <a:cubicBezTo>
                  <a:pt x="728834" y="58336"/>
                  <a:pt x="723098" y="58766"/>
                  <a:pt x="716444" y="59626"/>
                </a:cubicBezTo>
                <a:cubicBezTo>
                  <a:pt x="709791" y="60487"/>
                  <a:pt x="703223" y="61548"/>
                  <a:pt x="696741" y="62810"/>
                </a:cubicBezTo>
                <a:cubicBezTo>
                  <a:pt x="690259" y="64072"/>
                  <a:pt x="684380" y="65420"/>
                  <a:pt x="679103" y="66854"/>
                </a:cubicBezTo>
                <a:cubicBezTo>
                  <a:pt x="673825" y="68288"/>
                  <a:pt x="670212" y="69578"/>
                  <a:pt x="668261" y="70726"/>
                </a:cubicBezTo>
                <a:cubicBezTo>
                  <a:pt x="667344" y="71299"/>
                  <a:pt x="666483" y="72131"/>
                  <a:pt x="665680" y="73221"/>
                </a:cubicBezTo>
                <a:cubicBezTo>
                  <a:pt x="664877" y="74311"/>
                  <a:pt x="664189" y="75515"/>
                  <a:pt x="663615" y="76835"/>
                </a:cubicBezTo>
                <a:cubicBezTo>
                  <a:pt x="663042" y="78154"/>
                  <a:pt x="662554" y="79502"/>
                  <a:pt x="662152" y="80879"/>
                </a:cubicBezTo>
                <a:cubicBezTo>
                  <a:pt x="661751" y="82255"/>
                  <a:pt x="661550" y="83460"/>
                  <a:pt x="661550" y="84492"/>
                </a:cubicBezTo>
                <a:cubicBezTo>
                  <a:pt x="660403" y="96653"/>
                  <a:pt x="659112" y="108699"/>
                  <a:pt x="657678" y="120630"/>
                </a:cubicBezTo>
                <a:cubicBezTo>
                  <a:pt x="656244" y="132561"/>
                  <a:pt x="654925" y="144406"/>
                  <a:pt x="653720" y="156165"/>
                </a:cubicBezTo>
                <a:cubicBezTo>
                  <a:pt x="652516" y="167924"/>
                  <a:pt x="651483" y="179568"/>
                  <a:pt x="650623" y="191097"/>
                </a:cubicBezTo>
                <a:cubicBezTo>
                  <a:pt x="649763" y="202627"/>
                  <a:pt x="649332" y="214070"/>
                  <a:pt x="649332" y="225428"/>
                </a:cubicBezTo>
                <a:cubicBezTo>
                  <a:pt x="649332" y="227378"/>
                  <a:pt x="649590" y="230275"/>
                  <a:pt x="650107" y="234118"/>
                </a:cubicBezTo>
                <a:cubicBezTo>
                  <a:pt x="650623" y="237961"/>
                  <a:pt x="651197" y="241862"/>
                  <a:pt x="651828" y="245820"/>
                </a:cubicBezTo>
                <a:cubicBezTo>
                  <a:pt x="652459" y="249777"/>
                  <a:pt x="653032" y="253305"/>
                  <a:pt x="653548" y="256403"/>
                </a:cubicBezTo>
                <a:cubicBezTo>
                  <a:pt x="654065" y="259500"/>
                  <a:pt x="654323" y="261278"/>
                  <a:pt x="654323" y="261737"/>
                </a:cubicBezTo>
                <a:cubicBezTo>
                  <a:pt x="654323" y="264032"/>
                  <a:pt x="653979" y="266355"/>
                  <a:pt x="653290" y="268707"/>
                </a:cubicBezTo>
                <a:cubicBezTo>
                  <a:pt x="652602" y="271058"/>
                  <a:pt x="651655" y="273181"/>
                  <a:pt x="650451" y="275074"/>
                </a:cubicBezTo>
                <a:cubicBezTo>
                  <a:pt x="649246" y="276967"/>
                  <a:pt x="647755" y="278515"/>
                  <a:pt x="645977" y="279720"/>
                </a:cubicBezTo>
                <a:cubicBezTo>
                  <a:pt x="644199" y="280924"/>
                  <a:pt x="642277" y="281527"/>
                  <a:pt x="640212" y="281527"/>
                </a:cubicBezTo>
                <a:cubicBezTo>
                  <a:pt x="638835" y="281527"/>
                  <a:pt x="637344" y="281125"/>
                  <a:pt x="635738" y="280322"/>
                </a:cubicBezTo>
                <a:cubicBezTo>
                  <a:pt x="634132" y="279519"/>
                  <a:pt x="632554" y="278429"/>
                  <a:pt x="631006" y="277053"/>
                </a:cubicBezTo>
                <a:cubicBezTo>
                  <a:pt x="629457" y="275676"/>
                  <a:pt x="628051" y="274041"/>
                  <a:pt x="626789" y="272148"/>
                </a:cubicBezTo>
                <a:cubicBezTo>
                  <a:pt x="625528" y="270255"/>
                  <a:pt x="624552" y="268219"/>
                  <a:pt x="623864" y="266039"/>
                </a:cubicBezTo>
                <a:cubicBezTo>
                  <a:pt x="622946" y="263171"/>
                  <a:pt x="622201" y="259873"/>
                  <a:pt x="621627" y="256145"/>
                </a:cubicBezTo>
                <a:cubicBezTo>
                  <a:pt x="621053" y="252416"/>
                  <a:pt x="620594" y="248544"/>
                  <a:pt x="620250" y="244529"/>
                </a:cubicBezTo>
                <a:cubicBezTo>
                  <a:pt x="619906" y="240514"/>
                  <a:pt x="619677" y="236527"/>
                  <a:pt x="619562" y="232569"/>
                </a:cubicBezTo>
                <a:cubicBezTo>
                  <a:pt x="619447" y="228611"/>
                  <a:pt x="619390" y="224998"/>
                  <a:pt x="619390" y="221728"/>
                </a:cubicBezTo>
                <a:cubicBezTo>
                  <a:pt x="619390" y="218458"/>
                  <a:pt x="619419" y="215676"/>
                  <a:pt x="619476" y="213382"/>
                </a:cubicBezTo>
                <a:cubicBezTo>
                  <a:pt x="619533" y="211088"/>
                  <a:pt x="619562" y="209596"/>
                  <a:pt x="619562" y="208908"/>
                </a:cubicBezTo>
                <a:cubicBezTo>
                  <a:pt x="619562" y="205466"/>
                  <a:pt x="619906" y="200017"/>
                  <a:pt x="620594" y="192560"/>
                </a:cubicBezTo>
                <a:cubicBezTo>
                  <a:pt x="621283" y="185103"/>
                  <a:pt x="622143" y="176757"/>
                  <a:pt x="623176" y="167522"/>
                </a:cubicBezTo>
                <a:cubicBezTo>
                  <a:pt x="624208" y="158287"/>
                  <a:pt x="625327" y="148765"/>
                  <a:pt x="626531" y="138956"/>
                </a:cubicBezTo>
                <a:cubicBezTo>
                  <a:pt x="627736" y="129148"/>
                  <a:pt x="628855" y="120171"/>
                  <a:pt x="629887" y="112025"/>
                </a:cubicBezTo>
                <a:cubicBezTo>
                  <a:pt x="630920" y="103880"/>
                  <a:pt x="631780" y="97169"/>
                  <a:pt x="632468" y="91892"/>
                </a:cubicBezTo>
                <a:cubicBezTo>
                  <a:pt x="633157" y="86615"/>
                  <a:pt x="633501" y="83919"/>
                  <a:pt x="633501" y="83804"/>
                </a:cubicBezTo>
                <a:cubicBezTo>
                  <a:pt x="633501" y="81968"/>
                  <a:pt x="633099" y="80649"/>
                  <a:pt x="632296" y="79846"/>
                </a:cubicBezTo>
                <a:cubicBezTo>
                  <a:pt x="631493" y="79043"/>
                  <a:pt x="630575" y="78527"/>
                  <a:pt x="629543" y="78297"/>
                </a:cubicBezTo>
                <a:cubicBezTo>
                  <a:pt x="628510" y="78068"/>
                  <a:pt x="627564" y="78010"/>
                  <a:pt x="626703" y="78125"/>
                </a:cubicBezTo>
                <a:cubicBezTo>
                  <a:pt x="625843" y="78240"/>
                  <a:pt x="625355" y="78297"/>
                  <a:pt x="625241" y="78297"/>
                </a:cubicBezTo>
                <a:cubicBezTo>
                  <a:pt x="620881" y="78297"/>
                  <a:pt x="615260" y="78699"/>
                  <a:pt x="608377" y="79502"/>
                </a:cubicBezTo>
                <a:cubicBezTo>
                  <a:pt x="601493" y="80305"/>
                  <a:pt x="594151" y="81194"/>
                  <a:pt x="586350" y="82169"/>
                </a:cubicBezTo>
                <a:cubicBezTo>
                  <a:pt x="578549" y="83144"/>
                  <a:pt x="570605" y="84033"/>
                  <a:pt x="562517" y="84836"/>
                </a:cubicBezTo>
                <a:cubicBezTo>
                  <a:pt x="554429" y="85639"/>
                  <a:pt x="546943" y="86041"/>
                  <a:pt x="540060" y="86041"/>
                </a:cubicBezTo>
                <a:cubicBezTo>
                  <a:pt x="538454" y="86041"/>
                  <a:pt x="536848" y="86041"/>
                  <a:pt x="535242" y="86041"/>
                </a:cubicBezTo>
                <a:cubicBezTo>
                  <a:pt x="533635" y="86041"/>
                  <a:pt x="532001" y="85869"/>
                  <a:pt x="530337" y="85525"/>
                </a:cubicBezTo>
                <a:cubicBezTo>
                  <a:pt x="528674" y="85181"/>
                  <a:pt x="527010" y="84550"/>
                  <a:pt x="525347" y="83632"/>
                </a:cubicBezTo>
                <a:cubicBezTo>
                  <a:pt x="523683" y="82714"/>
                  <a:pt x="521991" y="81395"/>
                  <a:pt x="520270" y="79674"/>
                </a:cubicBezTo>
                <a:cubicBezTo>
                  <a:pt x="520156" y="78527"/>
                  <a:pt x="520070" y="77035"/>
                  <a:pt x="520012" y="75200"/>
                </a:cubicBezTo>
                <a:cubicBezTo>
                  <a:pt x="519955" y="73364"/>
                  <a:pt x="520127" y="71500"/>
                  <a:pt x="520529" y="69607"/>
                </a:cubicBezTo>
                <a:cubicBezTo>
                  <a:pt x="520930" y="67714"/>
                  <a:pt x="521733" y="65993"/>
                  <a:pt x="522938" y="64445"/>
                </a:cubicBezTo>
                <a:cubicBezTo>
                  <a:pt x="524142" y="62896"/>
                  <a:pt x="525949" y="61835"/>
                  <a:pt x="528358" y="61261"/>
                </a:cubicBezTo>
                <a:cubicBezTo>
                  <a:pt x="533521" y="60114"/>
                  <a:pt x="539400" y="59196"/>
                  <a:pt x="545997" y="58508"/>
                </a:cubicBezTo>
                <a:cubicBezTo>
                  <a:pt x="552593" y="57819"/>
                  <a:pt x="559304" y="57246"/>
                  <a:pt x="566130" y="56787"/>
                </a:cubicBezTo>
                <a:cubicBezTo>
                  <a:pt x="572956" y="56328"/>
                  <a:pt x="579610" y="55869"/>
                  <a:pt x="586092" y="55410"/>
                </a:cubicBezTo>
                <a:cubicBezTo>
                  <a:pt x="592574" y="54951"/>
                  <a:pt x="598339" y="54378"/>
                  <a:pt x="603386" y="53689"/>
                </a:cubicBezTo>
                <a:cubicBezTo>
                  <a:pt x="606943" y="53231"/>
                  <a:pt x="611359" y="52657"/>
                  <a:pt x="616637" y="51969"/>
                </a:cubicBezTo>
                <a:cubicBezTo>
                  <a:pt x="621914" y="51280"/>
                  <a:pt x="627334" y="50535"/>
                  <a:pt x="632898" y="49732"/>
                </a:cubicBezTo>
                <a:cubicBezTo>
                  <a:pt x="638462" y="48929"/>
                  <a:pt x="643854" y="48125"/>
                  <a:pt x="649074" y="47322"/>
                </a:cubicBezTo>
                <a:cubicBezTo>
                  <a:pt x="654294" y="46519"/>
                  <a:pt x="658567" y="45774"/>
                  <a:pt x="661894" y="45085"/>
                </a:cubicBezTo>
                <a:cubicBezTo>
                  <a:pt x="668778" y="43709"/>
                  <a:pt x="676091" y="42103"/>
                  <a:pt x="683835" y="40267"/>
                </a:cubicBezTo>
                <a:cubicBezTo>
                  <a:pt x="691579" y="38431"/>
                  <a:pt x="699408" y="36682"/>
                  <a:pt x="707324" y="35019"/>
                </a:cubicBezTo>
                <a:cubicBezTo>
                  <a:pt x="715240" y="33355"/>
                  <a:pt x="723098" y="31978"/>
                  <a:pt x="730899" y="30889"/>
                </a:cubicBezTo>
                <a:cubicBezTo>
                  <a:pt x="738701" y="29799"/>
                  <a:pt x="746157" y="29254"/>
                  <a:pt x="753270" y="29254"/>
                </a:cubicBezTo>
                <a:close/>
                <a:moveTo>
                  <a:pt x="2256588" y="25468"/>
                </a:moveTo>
                <a:cubicBezTo>
                  <a:pt x="2259341" y="25468"/>
                  <a:pt x="2262811" y="25669"/>
                  <a:pt x="2266999" y="26070"/>
                </a:cubicBezTo>
                <a:cubicBezTo>
                  <a:pt x="2271186" y="26472"/>
                  <a:pt x="2275488" y="27017"/>
                  <a:pt x="2279905" y="27705"/>
                </a:cubicBezTo>
                <a:cubicBezTo>
                  <a:pt x="2284322" y="28393"/>
                  <a:pt x="2288509" y="29254"/>
                  <a:pt x="2292467" y="30286"/>
                </a:cubicBezTo>
                <a:cubicBezTo>
                  <a:pt x="2296425" y="31319"/>
                  <a:pt x="2299608" y="32523"/>
                  <a:pt x="2302017" y="33900"/>
                </a:cubicBezTo>
                <a:cubicBezTo>
                  <a:pt x="2307868" y="36997"/>
                  <a:pt x="2312457" y="40726"/>
                  <a:pt x="2315784" y="45085"/>
                </a:cubicBezTo>
                <a:cubicBezTo>
                  <a:pt x="2319111" y="49445"/>
                  <a:pt x="2320774" y="53689"/>
                  <a:pt x="2320774" y="57819"/>
                </a:cubicBezTo>
                <a:cubicBezTo>
                  <a:pt x="2320774" y="59311"/>
                  <a:pt x="2320602" y="61146"/>
                  <a:pt x="2320258" y="63326"/>
                </a:cubicBezTo>
                <a:cubicBezTo>
                  <a:pt x="2319914" y="65506"/>
                  <a:pt x="2319426" y="67714"/>
                  <a:pt x="2318795" y="69951"/>
                </a:cubicBezTo>
                <a:cubicBezTo>
                  <a:pt x="2318164" y="72188"/>
                  <a:pt x="2317419" y="74311"/>
                  <a:pt x="2316558" y="76318"/>
                </a:cubicBezTo>
                <a:cubicBezTo>
                  <a:pt x="2315698" y="78326"/>
                  <a:pt x="2314751" y="79903"/>
                  <a:pt x="2313719" y="81051"/>
                </a:cubicBezTo>
                <a:cubicBezTo>
                  <a:pt x="2310966" y="84378"/>
                  <a:pt x="2306033" y="86041"/>
                  <a:pt x="2298920" y="86041"/>
                </a:cubicBezTo>
                <a:cubicBezTo>
                  <a:pt x="2298920" y="78240"/>
                  <a:pt x="2297830" y="71758"/>
                  <a:pt x="2295650" y="66596"/>
                </a:cubicBezTo>
                <a:cubicBezTo>
                  <a:pt x="2294618" y="64187"/>
                  <a:pt x="2292754" y="62150"/>
                  <a:pt x="2290058" y="60487"/>
                </a:cubicBezTo>
                <a:cubicBezTo>
                  <a:pt x="2287362" y="58823"/>
                  <a:pt x="2284350" y="57418"/>
                  <a:pt x="2281023" y="56271"/>
                </a:cubicBezTo>
                <a:cubicBezTo>
                  <a:pt x="2277696" y="55124"/>
                  <a:pt x="2274341" y="54292"/>
                  <a:pt x="2270956" y="53776"/>
                </a:cubicBezTo>
                <a:cubicBezTo>
                  <a:pt x="2267572" y="53259"/>
                  <a:pt x="2264675" y="53001"/>
                  <a:pt x="2262266" y="53001"/>
                </a:cubicBezTo>
                <a:cubicBezTo>
                  <a:pt x="2256760" y="53001"/>
                  <a:pt x="2251454" y="53116"/>
                  <a:pt x="2246349" y="53345"/>
                </a:cubicBezTo>
                <a:cubicBezTo>
                  <a:pt x="2241243" y="53575"/>
                  <a:pt x="2236253" y="54062"/>
                  <a:pt x="2231377" y="54808"/>
                </a:cubicBezTo>
                <a:cubicBezTo>
                  <a:pt x="2226502" y="55554"/>
                  <a:pt x="2221569" y="56586"/>
                  <a:pt x="2216578" y="57905"/>
                </a:cubicBezTo>
                <a:cubicBezTo>
                  <a:pt x="2211588" y="59225"/>
                  <a:pt x="2206397" y="60974"/>
                  <a:pt x="2201005" y="63154"/>
                </a:cubicBezTo>
                <a:cubicBezTo>
                  <a:pt x="2196875" y="64875"/>
                  <a:pt x="2192573" y="66911"/>
                  <a:pt x="2188099" y="69263"/>
                </a:cubicBezTo>
                <a:cubicBezTo>
                  <a:pt x="2183625" y="71615"/>
                  <a:pt x="2179495" y="74282"/>
                  <a:pt x="2175709" y="77265"/>
                </a:cubicBezTo>
                <a:cubicBezTo>
                  <a:pt x="2171923" y="80248"/>
                  <a:pt x="2168653" y="83517"/>
                  <a:pt x="2165900" y="87073"/>
                </a:cubicBezTo>
                <a:cubicBezTo>
                  <a:pt x="2163147" y="90630"/>
                  <a:pt x="2161426" y="94530"/>
                  <a:pt x="2160738" y="98775"/>
                </a:cubicBezTo>
                <a:cubicBezTo>
                  <a:pt x="2160508" y="101987"/>
                  <a:pt x="2161483" y="105658"/>
                  <a:pt x="2163663" y="109788"/>
                </a:cubicBezTo>
                <a:cubicBezTo>
                  <a:pt x="2165843" y="113918"/>
                  <a:pt x="2168797" y="117934"/>
                  <a:pt x="2172525" y="121834"/>
                </a:cubicBezTo>
                <a:cubicBezTo>
                  <a:pt x="2176254" y="125735"/>
                  <a:pt x="2180556" y="129291"/>
                  <a:pt x="2185431" y="132503"/>
                </a:cubicBezTo>
                <a:cubicBezTo>
                  <a:pt x="2190307" y="135715"/>
                  <a:pt x="2195383" y="138067"/>
                  <a:pt x="2200661" y="139559"/>
                </a:cubicBezTo>
                <a:cubicBezTo>
                  <a:pt x="2201578" y="139903"/>
                  <a:pt x="2203701" y="140648"/>
                  <a:pt x="2207028" y="141796"/>
                </a:cubicBezTo>
                <a:cubicBezTo>
                  <a:pt x="2210355" y="142943"/>
                  <a:pt x="2213940" y="144148"/>
                  <a:pt x="2217783" y="145409"/>
                </a:cubicBezTo>
                <a:cubicBezTo>
                  <a:pt x="2221626" y="146671"/>
                  <a:pt x="2225183" y="147847"/>
                  <a:pt x="2228452" y="148937"/>
                </a:cubicBezTo>
                <a:cubicBezTo>
                  <a:pt x="2231722" y="150027"/>
                  <a:pt x="2233815" y="150687"/>
                  <a:pt x="2234733" y="150916"/>
                </a:cubicBezTo>
                <a:cubicBezTo>
                  <a:pt x="2260660" y="157570"/>
                  <a:pt x="2279905" y="165457"/>
                  <a:pt x="2292467" y="174577"/>
                </a:cubicBezTo>
                <a:cubicBezTo>
                  <a:pt x="2305029" y="183698"/>
                  <a:pt x="2311310" y="194854"/>
                  <a:pt x="2311310" y="208047"/>
                </a:cubicBezTo>
                <a:cubicBezTo>
                  <a:pt x="2311310" y="212292"/>
                  <a:pt x="2310363" y="216508"/>
                  <a:pt x="2308470" y="220696"/>
                </a:cubicBezTo>
                <a:cubicBezTo>
                  <a:pt x="2306578" y="224883"/>
                  <a:pt x="2304197" y="228898"/>
                  <a:pt x="2301329" y="232741"/>
                </a:cubicBezTo>
                <a:cubicBezTo>
                  <a:pt x="2298461" y="236584"/>
                  <a:pt x="2295363" y="240112"/>
                  <a:pt x="2292037" y="243324"/>
                </a:cubicBezTo>
                <a:cubicBezTo>
                  <a:pt x="2288710" y="246537"/>
                  <a:pt x="2285612" y="249233"/>
                  <a:pt x="2282744" y="251412"/>
                </a:cubicBezTo>
                <a:cubicBezTo>
                  <a:pt x="2279417" y="254051"/>
                  <a:pt x="2275631" y="256776"/>
                  <a:pt x="2271387" y="259586"/>
                </a:cubicBezTo>
                <a:cubicBezTo>
                  <a:pt x="2267142" y="262397"/>
                  <a:pt x="2262610" y="265122"/>
                  <a:pt x="2257792" y="267760"/>
                </a:cubicBezTo>
                <a:cubicBezTo>
                  <a:pt x="2252974" y="270399"/>
                  <a:pt x="2247983" y="272865"/>
                  <a:pt x="2242821" y="275160"/>
                </a:cubicBezTo>
                <a:cubicBezTo>
                  <a:pt x="2237658" y="277454"/>
                  <a:pt x="2232439" y="279462"/>
                  <a:pt x="2227161" y="281183"/>
                </a:cubicBezTo>
                <a:cubicBezTo>
                  <a:pt x="2221999" y="282903"/>
                  <a:pt x="2216578" y="284481"/>
                  <a:pt x="2210900" y="285915"/>
                </a:cubicBezTo>
                <a:cubicBezTo>
                  <a:pt x="2205221" y="287349"/>
                  <a:pt x="2199599" y="288582"/>
                  <a:pt x="2194036" y="289615"/>
                </a:cubicBezTo>
                <a:cubicBezTo>
                  <a:pt x="2188472" y="290647"/>
                  <a:pt x="2183137" y="291479"/>
                  <a:pt x="2178032" y="292110"/>
                </a:cubicBezTo>
                <a:cubicBezTo>
                  <a:pt x="2172927" y="292741"/>
                  <a:pt x="2168366" y="293056"/>
                  <a:pt x="2164351" y="293056"/>
                </a:cubicBezTo>
                <a:cubicBezTo>
                  <a:pt x="2161369" y="293056"/>
                  <a:pt x="2157497" y="292626"/>
                  <a:pt x="2152736" y="291766"/>
                </a:cubicBezTo>
                <a:cubicBezTo>
                  <a:pt x="2147975" y="290905"/>
                  <a:pt x="2143300" y="289701"/>
                  <a:pt x="2138711" y="288152"/>
                </a:cubicBezTo>
                <a:cubicBezTo>
                  <a:pt x="2134122" y="286603"/>
                  <a:pt x="2130193" y="284768"/>
                  <a:pt x="2126923" y="282645"/>
                </a:cubicBezTo>
                <a:cubicBezTo>
                  <a:pt x="2123654" y="280523"/>
                  <a:pt x="2122019" y="278257"/>
                  <a:pt x="2122019" y="275848"/>
                </a:cubicBezTo>
                <a:cubicBezTo>
                  <a:pt x="2122019" y="274357"/>
                  <a:pt x="2122220" y="272521"/>
                  <a:pt x="2122621" y="270341"/>
                </a:cubicBezTo>
                <a:cubicBezTo>
                  <a:pt x="2123023" y="268162"/>
                  <a:pt x="2123597" y="266039"/>
                  <a:pt x="2124342" y="263974"/>
                </a:cubicBezTo>
                <a:cubicBezTo>
                  <a:pt x="2125088" y="261909"/>
                  <a:pt x="2125948" y="260160"/>
                  <a:pt x="2126923" y="258726"/>
                </a:cubicBezTo>
                <a:cubicBezTo>
                  <a:pt x="2127899" y="257292"/>
                  <a:pt x="2129017" y="256575"/>
                  <a:pt x="2130279" y="256575"/>
                </a:cubicBezTo>
                <a:cubicBezTo>
                  <a:pt x="2132573" y="256575"/>
                  <a:pt x="2134954" y="256948"/>
                  <a:pt x="2137420" y="257693"/>
                </a:cubicBezTo>
                <a:cubicBezTo>
                  <a:pt x="2139887" y="258439"/>
                  <a:pt x="2142812" y="259271"/>
                  <a:pt x="2146197" y="260188"/>
                </a:cubicBezTo>
                <a:cubicBezTo>
                  <a:pt x="2149581" y="261106"/>
                  <a:pt x="2153596" y="261938"/>
                  <a:pt x="2158242" y="262684"/>
                </a:cubicBezTo>
                <a:cubicBezTo>
                  <a:pt x="2162889" y="263429"/>
                  <a:pt x="2168539" y="263802"/>
                  <a:pt x="2175193" y="263802"/>
                </a:cubicBezTo>
                <a:cubicBezTo>
                  <a:pt x="2182076" y="263802"/>
                  <a:pt x="2189217" y="263085"/>
                  <a:pt x="2196617" y="261651"/>
                </a:cubicBezTo>
                <a:cubicBezTo>
                  <a:pt x="2204016" y="260217"/>
                  <a:pt x="2211273" y="258296"/>
                  <a:pt x="2218385" y="255886"/>
                </a:cubicBezTo>
                <a:cubicBezTo>
                  <a:pt x="2225498" y="253477"/>
                  <a:pt x="2232295" y="250724"/>
                  <a:pt x="2238777" y="247626"/>
                </a:cubicBezTo>
                <a:cubicBezTo>
                  <a:pt x="2245259" y="244529"/>
                  <a:pt x="2251081" y="241317"/>
                  <a:pt x="2256243" y="237990"/>
                </a:cubicBezTo>
                <a:cubicBezTo>
                  <a:pt x="2258653" y="236384"/>
                  <a:pt x="2261320" y="234520"/>
                  <a:pt x="2264245" y="232397"/>
                </a:cubicBezTo>
                <a:cubicBezTo>
                  <a:pt x="2267171" y="230275"/>
                  <a:pt x="2269895" y="227952"/>
                  <a:pt x="2272419" y="225428"/>
                </a:cubicBezTo>
                <a:cubicBezTo>
                  <a:pt x="2274943" y="222904"/>
                  <a:pt x="2277065" y="220208"/>
                  <a:pt x="2278786" y="217340"/>
                </a:cubicBezTo>
                <a:cubicBezTo>
                  <a:pt x="2280507" y="214472"/>
                  <a:pt x="2281367" y="211489"/>
                  <a:pt x="2281367" y="208392"/>
                </a:cubicBezTo>
                <a:cubicBezTo>
                  <a:pt x="2281367" y="204032"/>
                  <a:pt x="2278155" y="199845"/>
                  <a:pt x="2271731" y="195830"/>
                </a:cubicBezTo>
                <a:cubicBezTo>
                  <a:pt x="2265421" y="191929"/>
                  <a:pt x="2258968" y="188889"/>
                  <a:pt x="2252372" y="186709"/>
                </a:cubicBezTo>
                <a:cubicBezTo>
                  <a:pt x="2245775" y="184530"/>
                  <a:pt x="2239896" y="182809"/>
                  <a:pt x="2234733" y="181547"/>
                </a:cubicBezTo>
                <a:cubicBezTo>
                  <a:pt x="2228423" y="179941"/>
                  <a:pt x="2221339" y="177818"/>
                  <a:pt x="2213481" y="175180"/>
                </a:cubicBezTo>
                <a:cubicBezTo>
                  <a:pt x="2205622" y="172541"/>
                  <a:pt x="2196990" y="169386"/>
                  <a:pt x="2187582" y="165715"/>
                </a:cubicBezTo>
                <a:cubicBezTo>
                  <a:pt x="2171980" y="159750"/>
                  <a:pt x="2158787" y="151031"/>
                  <a:pt x="2148003" y="139559"/>
                </a:cubicBezTo>
                <a:cubicBezTo>
                  <a:pt x="2137220" y="128086"/>
                  <a:pt x="2131828" y="114263"/>
                  <a:pt x="2131828" y="98087"/>
                </a:cubicBezTo>
                <a:cubicBezTo>
                  <a:pt x="2131598" y="90515"/>
                  <a:pt x="2133922" y="83230"/>
                  <a:pt x="2138797" y="76232"/>
                </a:cubicBezTo>
                <a:cubicBezTo>
                  <a:pt x="2143673" y="69234"/>
                  <a:pt x="2150241" y="62752"/>
                  <a:pt x="2158501" y="56787"/>
                </a:cubicBezTo>
                <a:cubicBezTo>
                  <a:pt x="2166760" y="50821"/>
                  <a:pt x="2176196" y="45516"/>
                  <a:pt x="2186808" y="40869"/>
                </a:cubicBezTo>
                <a:cubicBezTo>
                  <a:pt x="2197420" y="36223"/>
                  <a:pt x="2208347" y="32581"/>
                  <a:pt x="2219590" y="29942"/>
                </a:cubicBezTo>
                <a:cubicBezTo>
                  <a:pt x="2221884" y="29483"/>
                  <a:pt x="2224666" y="28967"/>
                  <a:pt x="2227936" y="28393"/>
                </a:cubicBezTo>
                <a:cubicBezTo>
                  <a:pt x="2231205" y="27820"/>
                  <a:pt x="2234590" y="27332"/>
                  <a:pt x="2238089" y="26931"/>
                </a:cubicBezTo>
                <a:cubicBezTo>
                  <a:pt x="2241588" y="26529"/>
                  <a:pt x="2244972" y="26185"/>
                  <a:pt x="2248242" y="25898"/>
                </a:cubicBezTo>
                <a:cubicBezTo>
                  <a:pt x="2251511" y="25611"/>
                  <a:pt x="2254293" y="25468"/>
                  <a:pt x="2256588" y="25468"/>
                </a:cubicBezTo>
                <a:close/>
                <a:moveTo>
                  <a:pt x="401329" y="19101"/>
                </a:moveTo>
                <a:cubicBezTo>
                  <a:pt x="407524" y="19101"/>
                  <a:pt x="413518" y="19158"/>
                  <a:pt x="419311" y="19273"/>
                </a:cubicBezTo>
                <a:cubicBezTo>
                  <a:pt x="425105" y="19388"/>
                  <a:pt x="430784" y="19646"/>
                  <a:pt x="436348" y="20047"/>
                </a:cubicBezTo>
                <a:cubicBezTo>
                  <a:pt x="441912" y="20449"/>
                  <a:pt x="447476" y="21080"/>
                  <a:pt x="453040" y="21940"/>
                </a:cubicBezTo>
                <a:cubicBezTo>
                  <a:pt x="458604" y="22801"/>
                  <a:pt x="464254" y="23919"/>
                  <a:pt x="469990" y="25296"/>
                </a:cubicBezTo>
                <a:cubicBezTo>
                  <a:pt x="481462" y="28049"/>
                  <a:pt x="491099" y="32523"/>
                  <a:pt x="498900" y="38718"/>
                </a:cubicBezTo>
                <a:cubicBezTo>
                  <a:pt x="506701" y="44799"/>
                  <a:pt x="510601" y="52944"/>
                  <a:pt x="510601" y="63154"/>
                </a:cubicBezTo>
                <a:cubicBezTo>
                  <a:pt x="510601" y="67055"/>
                  <a:pt x="508938" y="73135"/>
                  <a:pt x="505611" y="81395"/>
                </a:cubicBezTo>
                <a:cubicBezTo>
                  <a:pt x="504005" y="85410"/>
                  <a:pt x="502456" y="88909"/>
                  <a:pt x="500965" y="91892"/>
                </a:cubicBezTo>
                <a:cubicBezTo>
                  <a:pt x="499473" y="94875"/>
                  <a:pt x="497982" y="97398"/>
                  <a:pt x="496490" y="99463"/>
                </a:cubicBezTo>
                <a:cubicBezTo>
                  <a:pt x="488345" y="111050"/>
                  <a:pt x="475038" y="123096"/>
                  <a:pt x="456567" y="135601"/>
                </a:cubicBezTo>
                <a:cubicBezTo>
                  <a:pt x="437982" y="148105"/>
                  <a:pt x="419455" y="159061"/>
                  <a:pt x="400985" y="168469"/>
                </a:cubicBezTo>
                <a:cubicBezTo>
                  <a:pt x="388824" y="174778"/>
                  <a:pt x="376692" y="180428"/>
                  <a:pt x="364589" y="185419"/>
                </a:cubicBezTo>
                <a:cubicBezTo>
                  <a:pt x="352486" y="190409"/>
                  <a:pt x="340297" y="194854"/>
                  <a:pt x="328022" y="198755"/>
                </a:cubicBezTo>
                <a:cubicBezTo>
                  <a:pt x="327333" y="199673"/>
                  <a:pt x="326989" y="201910"/>
                  <a:pt x="326989" y="205466"/>
                </a:cubicBezTo>
                <a:lnTo>
                  <a:pt x="326989" y="211145"/>
                </a:lnTo>
                <a:cubicBezTo>
                  <a:pt x="326989" y="214357"/>
                  <a:pt x="327161" y="218803"/>
                  <a:pt x="327505" y="224481"/>
                </a:cubicBezTo>
                <a:cubicBezTo>
                  <a:pt x="327850" y="230160"/>
                  <a:pt x="328308" y="237129"/>
                  <a:pt x="328882" y="245389"/>
                </a:cubicBezTo>
                <a:cubicBezTo>
                  <a:pt x="329456" y="253649"/>
                  <a:pt x="329915" y="260963"/>
                  <a:pt x="330259" y="267330"/>
                </a:cubicBezTo>
                <a:cubicBezTo>
                  <a:pt x="330603" y="273697"/>
                  <a:pt x="330775" y="279290"/>
                  <a:pt x="330775" y="284108"/>
                </a:cubicBezTo>
                <a:cubicBezTo>
                  <a:pt x="330775" y="288467"/>
                  <a:pt x="329456" y="291909"/>
                  <a:pt x="326817" y="294433"/>
                </a:cubicBezTo>
                <a:cubicBezTo>
                  <a:pt x="324178" y="296957"/>
                  <a:pt x="320679" y="298219"/>
                  <a:pt x="316320" y="298219"/>
                </a:cubicBezTo>
                <a:cubicBezTo>
                  <a:pt x="303701" y="298219"/>
                  <a:pt x="297391" y="270858"/>
                  <a:pt x="297391" y="216135"/>
                </a:cubicBezTo>
                <a:lnTo>
                  <a:pt x="297391" y="211145"/>
                </a:lnTo>
                <a:cubicBezTo>
                  <a:pt x="297391" y="204721"/>
                  <a:pt x="297793" y="197780"/>
                  <a:pt x="298596" y="190323"/>
                </a:cubicBezTo>
                <a:cubicBezTo>
                  <a:pt x="299399" y="182866"/>
                  <a:pt x="300488" y="173860"/>
                  <a:pt x="301865" y="163306"/>
                </a:cubicBezTo>
                <a:cubicBezTo>
                  <a:pt x="302439" y="159979"/>
                  <a:pt x="302984" y="156537"/>
                  <a:pt x="303500" y="152981"/>
                </a:cubicBezTo>
                <a:cubicBezTo>
                  <a:pt x="304016" y="149425"/>
                  <a:pt x="304561" y="145639"/>
                  <a:pt x="305135" y="141624"/>
                </a:cubicBezTo>
                <a:cubicBezTo>
                  <a:pt x="306282" y="133708"/>
                  <a:pt x="307372" y="126882"/>
                  <a:pt x="308404" y="121146"/>
                </a:cubicBezTo>
                <a:cubicBezTo>
                  <a:pt x="309437" y="115410"/>
                  <a:pt x="310699" y="109846"/>
                  <a:pt x="312190" y="104454"/>
                </a:cubicBezTo>
                <a:cubicBezTo>
                  <a:pt x="312534" y="102962"/>
                  <a:pt x="312936" y="101184"/>
                  <a:pt x="313395" y="99119"/>
                </a:cubicBezTo>
                <a:cubicBezTo>
                  <a:pt x="313854" y="97054"/>
                  <a:pt x="314370" y="94702"/>
                  <a:pt x="314943" y="92064"/>
                </a:cubicBezTo>
                <a:cubicBezTo>
                  <a:pt x="316091" y="86787"/>
                  <a:pt x="317295" y="82140"/>
                  <a:pt x="318557" y="78125"/>
                </a:cubicBezTo>
                <a:cubicBezTo>
                  <a:pt x="319819" y="74225"/>
                  <a:pt x="321425" y="70439"/>
                  <a:pt x="323375" y="66768"/>
                </a:cubicBezTo>
                <a:cubicBezTo>
                  <a:pt x="325326" y="63097"/>
                  <a:pt x="327792" y="59655"/>
                  <a:pt x="330775" y="56443"/>
                </a:cubicBezTo>
                <a:cubicBezTo>
                  <a:pt x="332611" y="55754"/>
                  <a:pt x="334618" y="55410"/>
                  <a:pt x="336798" y="55410"/>
                </a:cubicBezTo>
                <a:cubicBezTo>
                  <a:pt x="341043" y="55410"/>
                  <a:pt x="344226" y="56701"/>
                  <a:pt x="346348" y="59282"/>
                </a:cubicBezTo>
                <a:cubicBezTo>
                  <a:pt x="348471" y="61863"/>
                  <a:pt x="349532" y="65391"/>
                  <a:pt x="349532" y="69865"/>
                </a:cubicBezTo>
                <a:cubicBezTo>
                  <a:pt x="349532" y="70439"/>
                  <a:pt x="349102" y="72188"/>
                  <a:pt x="348241" y="75114"/>
                </a:cubicBezTo>
                <a:cubicBezTo>
                  <a:pt x="347381" y="78039"/>
                  <a:pt x="346406" y="81165"/>
                  <a:pt x="345316" y="84492"/>
                </a:cubicBezTo>
                <a:cubicBezTo>
                  <a:pt x="344226" y="87819"/>
                  <a:pt x="343194" y="90974"/>
                  <a:pt x="342218" y="93957"/>
                </a:cubicBezTo>
                <a:cubicBezTo>
                  <a:pt x="341243" y="96940"/>
                  <a:pt x="340641" y="98775"/>
                  <a:pt x="340412" y="99463"/>
                </a:cubicBezTo>
                <a:cubicBezTo>
                  <a:pt x="339494" y="101873"/>
                  <a:pt x="338633" y="105142"/>
                  <a:pt x="337830" y="109272"/>
                </a:cubicBezTo>
                <a:cubicBezTo>
                  <a:pt x="337257" y="112599"/>
                  <a:pt x="336654" y="116012"/>
                  <a:pt x="336023" y="119511"/>
                </a:cubicBezTo>
                <a:cubicBezTo>
                  <a:pt x="335393" y="123010"/>
                  <a:pt x="334733" y="126710"/>
                  <a:pt x="334045" y="130610"/>
                </a:cubicBezTo>
                <a:cubicBezTo>
                  <a:pt x="333356" y="134396"/>
                  <a:pt x="332754" y="138211"/>
                  <a:pt x="332238" y="142054"/>
                </a:cubicBezTo>
                <a:cubicBezTo>
                  <a:pt x="331721" y="145897"/>
                  <a:pt x="331291" y="149568"/>
                  <a:pt x="330947" y="153067"/>
                </a:cubicBezTo>
                <a:cubicBezTo>
                  <a:pt x="330603" y="156566"/>
                  <a:pt x="330287" y="159836"/>
                  <a:pt x="330001" y="162876"/>
                </a:cubicBezTo>
                <a:cubicBezTo>
                  <a:pt x="329714" y="165916"/>
                  <a:pt x="329513" y="168526"/>
                  <a:pt x="329398" y="170706"/>
                </a:cubicBezTo>
                <a:cubicBezTo>
                  <a:pt x="333069" y="169099"/>
                  <a:pt x="337515" y="167207"/>
                  <a:pt x="342735" y="165027"/>
                </a:cubicBezTo>
                <a:cubicBezTo>
                  <a:pt x="347955" y="162847"/>
                  <a:pt x="354006" y="160323"/>
                  <a:pt x="360889" y="157455"/>
                </a:cubicBezTo>
                <a:cubicBezTo>
                  <a:pt x="374427" y="151834"/>
                  <a:pt x="386472" y="146499"/>
                  <a:pt x="397027" y="141452"/>
                </a:cubicBezTo>
                <a:cubicBezTo>
                  <a:pt x="407696" y="136404"/>
                  <a:pt x="418078" y="130840"/>
                  <a:pt x="428174" y="124760"/>
                </a:cubicBezTo>
                <a:cubicBezTo>
                  <a:pt x="434828" y="120744"/>
                  <a:pt x="441281" y="116213"/>
                  <a:pt x="447533" y="111165"/>
                </a:cubicBezTo>
                <a:cubicBezTo>
                  <a:pt x="453785" y="106117"/>
                  <a:pt x="459894" y="100611"/>
                  <a:pt x="465860" y="94645"/>
                </a:cubicBezTo>
                <a:cubicBezTo>
                  <a:pt x="477791" y="82485"/>
                  <a:pt x="483756" y="71185"/>
                  <a:pt x="483756" y="60745"/>
                </a:cubicBezTo>
                <a:cubicBezTo>
                  <a:pt x="483756" y="55927"/>
                  <a:pt x="479053" y="52255"/>
                  <a:pt x="469646" y="49732"/>
                </a:cubicBezTo>
                <a:cubicBezTo>
                  <a:pt x="464942" y="48470"/>
                  <a:pt x="460181" y="47466"/>
                  <a:pt x="455363" y="46720"/>
                </a:cubicBezTo>
                <a:cubicBezTo>
                  <a:pt x="450544" y="45974"/>
                  <a:pt x="445784" y="45401"/>
                  <a:pt x="441080" y="44999"/>
                </a:cubicBezTo>
                <a:cubicBezTo>
                  <a:pt x="436376" y="44598"/>
                  <a:pt x="431816" y="44340"/>
                  <a:pt x="427399" y="44225"/>
                </a:cubicBezTo>
                <a:cubicBezTo>
                  <a:pt x="422982" y="44110"/>
                  <a:pt x="418881" y="44053"/>
                  <a:pt x="415095" y="44053"/>
                </a:cubicBezTo>
                <a:cubicBezTo>
                  <a:pt x="392495" y="44053"/>
                  <a:pt x="368518" y="46519"/>
                  <a:pt x="343165" y="51452"/>
                </a:cubicBezTo>
                <a:cubicBezTo>
                  <a:pt x="330890" y="54091"/>
                  <a:pt x="313509" y="59253"/>
                  <a:pt x="291024" y="66940"/>
                </a:cubicBezTo>
                <a:cubicBezTo>
                  <a:pt x="288385" y="67972"/>
                  <a:pt x="286378" y="68489"/>
                  <a:pt x="285001" y="68489"/>
                </a:cubicBezTo>
                <a:cubicBezTo>
                  <a:pt x="282477" y="68489"/>
                  <a:pt x="280383" y="67714"/>
                  <a:pt x="278720" y="66165"/>
                </a:cubicBezTo>
                <a:cubicBezTo>
                  <a:pt x="277057" y="64617"/>
                  <a:pt x="276225" y="62580"/>
                  <a:pt x="276225" y="60057"/>
                </a:cubicBezTo>
                <a:cubicBezTo>
                  <a:pt x="276225" y="54435"/>
                  <a:pt x="277860" y="49904"/>
                  <a:pt x="281129" y="46462"/>
                </a:cubicBezTo>
                <a:cubicBezTo>
                  <a:pt x="284399" y="43020"/>
                  <a:pt x="289131" y="39980"/>
                  <a:pt x="295326" y="37342"/>
                </a:cubicBezTo>
                <a:cubicBezTo>
                  <a:pt x="301980" y="34474"/>
                  <a:pt x="312305" y="31548"/>
                  <a:pt x="326301" y="28565"/>
                </a:cubicBezTo>
                <a:cubicBezTo>
                  <a:pt x="333299" y="27074"/>
                  <a:pt x="340326" y="25783"/>
                  <a:pt x="347381" y="24694"/>
                </a:cubicBezTo>
                <a:cubicBezTo>
                  <a:pt x="354436" y="23604"/>
                  <a:pt x="361578" y="22600"/>
                  <a:pt x="368805" y="21682"/>
                </a:cubicBezTo>
                <a:cubicBezTo>
                  <a:pt x="383260" y="19961"/>
                  <a:pt x="394101" y="19101"/>
                  <a:pt x="401329" y="19101"/>
                </a:cubicBezTo>
                <a:close/>
                <a:moveTo>
                  <a:pt x="125104" y="19101"/>
                </a:moveTo>
                <a:cubicBezTo>
                  <a:pt x="131299" y="19101"/>
                  <a:pt x="137293" y="19158"/>
                  <a:pt x="143086" y="19273"/>
                </a:cubicBezTo>
                <a:cubicBezTo>
                  <a:pt x="148880" y="19388"/>
                  <a:pt x="154559" y="19646"/>
                  <a:pt x="160123" y="20047"/>
                </a:cubicBezTo>
                <a:cubicBezTo>
                  <a:pt x="165687" y="20449"/>
                  <a:pt x="171251" y="21080"/>
                  <a:pt x="176815" y="21940"/>
                </a:cubicBezTo>
                <a:cubicBezTo>
                  <a:pt x="182379" y="22801"/>
                  <a:pt x="188029" y="23919"/>
                  <a:pt x="193765" y="25296"/>
                </a:cubicBezTo>
                <a:cubicBezTo>
                  <a:pt x="205237" y="28049"/>
                  <a:pt x="214874" y="32523"/>
                  <a:pt x="222675" y="38718"/>
                </a:cubicBezTo>
                <a:cubicBezTo>
                  <a:pt x="230476" y="44799"/>
                  <a:pt x="234376" y="52944"/>
                  <a:pt x="234376" y="63154"/>
                </a:cubicBezTo>
                <a:cubicBezTo>
                  <a:pt x="234376" y="67055"/>
                  <a:pt x="232713" y="73135"/>
                  <a:pt x="229386" y="81395"/>
                </a:cubicBezTo>
                <a:cubicBezTo>
                  <a:pt x="227780" y="85410"/>
                  <a:pt x="226231" y="88909"/>
                  <a:pt x="224740" y="91892"/>
                </a:cubicBezTo>
                <a:cubicBezTo>
                  <a:pt x="223248" y="94875"/>
                  <a:pt x="221757" y="97398"/>
                  <a:pt x="220265" y="99463"/>
                </a:cubicBezTo>
                <a:cubicBezTo>
                  <a:pt x="212120" y="111050"/>
                  <a:pt x="198813" y="123096"/>
                  <a:pt x="180342" y="135601"/>
                </a:cubicBezTo>
                <a:cubicBezTo>
                  <a:pt x="161757" y="148105"/>
                  <a:pt x="143230" y="159061"/>
                  <a:pt x="124760" y="168469"/>
                </a:cubicBezTo>
                <a:cubicBezTo>
                  <a:pt x="112599" y="174778"/>
                  <a:pt x="100467" y="180428"/>
                  <a:pt x="88364" y="185419"/>
                </a:cubicBezTo>
                <a:cubicBezTo>
                  <a:pt x="76261" y="190409"/>
                  <a:pt x="64072" y="194854"/>
                  <a:pt x="51797" y="198755"/>
                </a:cubicBezTo>
                <a:cubicBezTo>
                  <a:pt x="51108" y="199673"/>
                  <a:pt x="50764" y="201910"/>
                  <a:pt x="50764" y="205466"/>
                </a:cubicBezTo>
                <a:lnTo>
                  <a:pt x="50764" y="211145"/>
                </a:lnTo>
                <a:cubicBezTo>
                  <a:pt x="50764" y="214357"/>
                  <a:pt x="50936" y="218803"/>
                  <a:pt x="51280" y="224481"/>
                </a:cubicBezTo>
                <a:cubicBezTo>
                  <a:pt x="51625" y="230160"/>
                  <a:pt x="52084" y="237129"/>
                  <a:pt x="52657" y="245389"/>
                </a:cubicBezTo>
                <a:cubicBezTo>
                  <a:pt x="53231" y="253649"/>
                  <a:pt x="53690" y="260963"/>
                  <a:pt x="54034" y="267330"/>
                </a:cubicBezTo>
                <a:cubicBezTo>
                  <a:pt x="54378" y="273697"/>
                  <a:pt x="54550" y="279290"/>
                  <a:pt x="54550" y="284108"/>
                </a:cubicBezTo>
                <a:cubicBezTo>
                  <a:pt x="54550" y="288467"/>
                  <a:pt x="53231" y="291909"/>
                  <a:pt x="50592" y="294433"/>
                </a:cubicBezTo>
                <a:cubicBezTo>
                  <a:pt x="47954" y="296957"/>
                  <a:pt x="44455" y="298219"/>
                  <a:pt x="40095" y="298219"/>
                </a:cubicBezTo>
                <a:cubicBezTo>
                  <a:pt x="27476" y="298219"/>
                  <a:pt x="21166" y="270858"/>
                  <a:pt x="21166" y="216135"/>
                </a:cubicBezTo>
                <a:lnTo>
                  <a:pt x="21166" y="211145"/>
                </a:lnTo>
                <a:cubicBezTo>
                  <a:pt x="21166" y="204721"/>
                  <a:pt x="21568" y="197780"/>
                  <a:pt x="22371" y="190323"/>
                </a:cubicBezTo>
                <a:cubicBezTo>
                  <a:pt x="23174" y="182866"/>
                  <a:pt x="24263" y="173860"/>
                  <a:pt x="25640" y="163306"/>
                </a:cubicBezTo>
                <a:cubicBezTo>
                  <a:pt x="26214" y="159979"/>
                  <a:pt x="26759" y="156537"/>
                  <a:pt x="27275" y="152981"/>
                </a:cubicBezTo>
                <a:cubicBezTo>
                  <a:pt x="27791" y="149425"/>
                  <a:pt x="28336" y="145639"/>
                  <a:pt x="28910" y="141624"/>
                </a:cubicBezTo>
                <a:cubicBezTo>
                  <a:pt x="30057" y="133708"/>
                  <a:pt x="31147" y="126882"/>
                  <a:pt x="32179" y="121146"/>
                </a:cubicBezTo>
                <a:cubicBezTo>
                  <a:pt x="33212" y="115410"/>
                  <a:pt x="34474" y="109846"/>
                  <a:pt x="35965" y="104454"/>
                </a:cubicBezTo>
                <a:cubicBezTo>
                  <a:pt x="36309" y="102962"/>
                  <a:pt x="36711" y="101184"/>
                  <a:pt x="37170" y="99119"/>
                </a:cubicBezTo>
                <a:cubicBezTo>
                  <a:pt x="37629" y="97054"/>
                  <a:pt x="38145" y="94702"/>
                  <a:pt x="38718" y="92064"/>
                </a:cubicBezTo>
                <a:cubicBezTo>
                  <a:pt x="39866" y="86787"/>
                  <a:pt x="41070" y="82140"/>
                  <a:pt x="42332" y="78125"/>
                </a:cubicBezTo>
                <a:cubicBezTo>
                  <a:pt x="43594" y="74225"/>
                  <a:pt x="45200" y="70439"/>
                  <a:pt x="47150" y="66768"/>
                </a:cubicBezTo>
                <a:cubicBezTo>
                  <a:pt x="49101" y="63097"/>
                  <a:pt x="51567" y="59655"/>
                  <a:pt x="54550" y="56443"/>
                </a:cubicBezTo>
                <a:cubicBezTo>
                  <a:pt x="56386" y="55754"/>
                  <a:pt x="58393" y="55410"/>
                  <a:pt x="60573" y="55410"/>
                </a:cubicBezTo>
                <a:cubicBezTo>
                  <a:pt x="64818" y="55410"/>
                  <a:pt x="68001" y="56701"/>
                  <a:pt x="70123" y="59282"/>
                </a:cubicBezTo>
                <a:cubicBezTo>
                  <a:pt x="72246" y="61863"/>
                  <a:pt x="73307" y="65391"/>
                  <a:pt x="73307" y="69865"/>
                </a:cubicBezTo>
                <a:cubicBezTo>
                  <a:pt x="73307" y="70439"/>
                  <a:pt x="72877" y="72188"/>
                  <a:pt x="72016" y="75114"/>
                </a:cubicBezTo>
                <a:cubicBezTo>
                  <a:pt x="71156" y="78039"/>
                  <a:pt x="70181" y="81165"/>
                  <a:pt x="69091" y="84492"/>
                </a:cubicBezTo>
                <a:cubicBezTo>
                  <a:pt x="68001" y="87819"/>
                  <a:pt x="66969" y="90974"/>
                  <a:pt x="65994" y="93957"/>
                </a:cubicBezTo>
                <a:cubicBezTo>
                  <a:pt x="65018" y="96940"/>
                  <a:pt x="64416" y="98775"/>
                  <a:pt x="64187" y="99463"/>
                </a:cubicBezTo>
                <a:cubicBezTo>
                  <a:pt x="63269" y="101873"/>
                  <a:pt x="62408" y="105142"/>
                  <a:pt x="61605" y="109272"/>
                </a:cubicBezTo>
                <a:cubicBezTo>
                  <a:pt x="61032" y="112599"/>
                  <a:pt x="60430" y="116012"/>
                  <a:pt x="59799" y="119511"/>
                </a:cubicBezTo>
                <a:cubicBezTo>
                  <a:pt x="59168" y="123010"/>
                  <a:pt x="58508" y="126710"/>
                  <a:pt x="57820" y="130610"/>
                </a:cubicBezTo>
                <a:cubicBezTo>
                  <a:pt x="57131" y="134396"/>
                  <a:pt x="56529" y="138211"/>
                  <a:pt x="56013" y="142054"/>
                </a:cubicBezTo>
                <a:cubicBezTo>
                  <a:pt x="55496" y="145897"/>
                  <a:pt x="55066" y="149568"/>
                  <a:pt x="54722" y="153067"/>
                </a:cubicBezTo>
                <a:cubicBezTo>
                  <a:pt x="54378" y="156566"/>
                  <a:pt x="54062" y="159836"/>
                  <a:pt x="53776" y="162876"/>
                </a:cubicBezTo>
                <a:cubicBezTo>
                  <a:pt x="53489" y="165916"/>
                  <a:pt x="53288" y="168526"/>
                  <a:pt x="53173" y="170706"/>
                </a:cubicBezTo>
                <a:cubicBezTo>
                  <a:pt x="56844" y="169099"/>
                  <a:pt x="61290" y="167207"/>
                  <a:pt x="66510" y="165027"/>
                </a:cubicBezTo>
                <a:cubicBezTo>
                  <a:pt x="71730" y="162847"/>
                  <a:pt x="77781" y="160323"/>
                  <a:pt x="84664" y="157455"/>
                </a:cubicBezTo>
                <a:cubicBezTo>
                  <a:pt x="98202" y="151834"/>
                  <a:pt x="110247" y="146499"/>
                  <a:pt x="120802" y="141452"/>
                </a:cubicBezTo>
                <a:cubicBezTo>
                  <a:pt x="131471" y="136404"/>
                  <a:pt x="141853" y="130840"/>
                  <a:pt x="151949" y="124760"/>
                </a:cubicBezTo>
                <a:cubicBezTo>
                  <a:pt x="158603" y="120744"/>
                  <a:pt x="165056" y="116213"/>
                  <a:pt x="171308" y="111165"/>
                </a:cubicBezTo>
                <a:cubicBezTo>
                  <a:pt x="177560" y="106117"/>
                  <a:pt x="183669" y="100611"/>
                  <a:pt x="189635" y="94645"/>
                </a:cubicBezTo>
                <a:cubicBezTo>
                  <a:pt x="201566" y="82485"/>
                  <a:pt x="207531" y="71185"/>
                  <a:pt x="207531" y="60745"/>
                </a:cubicBezTo>
                <a:cubicBezTo>
                  <a:pt x="207531" y="55927"/>
                  <a:pt x="202828" y="52255"/>
                  <a:pt x="193421" y="49732"/>
                </a:cubicBezTo>
                <a:cubicBezTo>
                  <a:pt x="188717" y="48470"/>
                  <a:pt x="183956" y="47466"/>
                  <a:pt x="179138" y="46720"/>
                </a:cubicBezTo>
                <a:cubicBezTo>
                  <a:pt x="174319" y="45974"/>
                  <a:pt x="169559" y="45401"/>
                  <a:pt x="164855" y="44999"/>
                </a:cubicBezTo>
                <a:cubicBezTo>
                  <a:pt x="160151" y="44598"/>
                  <a:pt x="155591" y="44340"/>
                  <a:pt x="151174" y="44225"/>
                </a:cubicBezTo>
                <a:cubicBezTo>
                  <a:pt x="146758" y="44110"/>
                  <a:pt x="142656" y="44053"/>
                  <a:pt x="138870" y="44053"/>
                </a:cubicBezTo>
                <a:cubicBezTo>
                  <a:pt x="116270" y="44053"/>
                  <a:pt x="92293" y="46519"/>
                  <a:pt x="66940" y="51452"/>
                </a:cubicBezTo>
                <a:cubicBezTo>
                  <a:pt x="54665" y="54091"/>
                  <a:pt x="37284" y="59253"/>
                  <a:pt x="14799" y="66940"/>
                </a:cubicBezTo>
                <a:cubicBezTo>
                  <a:pt x="12160" y="67972"/>
                  <a:pt x="10153" y="68489"/>
                  <a:pt x="8776" y="68489"/>
                </a:cubicBezTo>
                <a:cubicBezTo>
                  <a:pt x="6252" y="68489"/>
                  <a:pt x="4159" y="67714"/>
                  <a:pt x="2495" y="66165"/>
                </a:cubicBezTo>
                <a:cubicBezTo>
                  <a:pt x="832" y="64617"/>
                  <a:pt x="0" y="62580"/>
                  <a:pt x="0" y="60057"/>
                </a:cubicBezTo>
                <a:cubicBezTo>
                  <a:pt x="0" y="54435"/>
                  <a:pt x="1635" y="49904"/>
                  <a:pt x="4904" y="46462"/>
                </a:cubicBezTo>
                <a:cubicBezTo>
                  <a:pt x="8174" y="43020"/>
                  <a:pt x="12906" y="39980"/>
                  <a:pt x="19101" y="37342"/>
                </a:cubicBezTo>
                <a:cubicBezTo>
                  <a:pt x="25755" y="34474"/>
                  <a:pt x="36080" y="31548"/>
                  <a:pt x="50076" y="28565"/>
                </a:cubicBezTo>
                <a:cubicBezTo>
                  <a:pt x="57074" y="27074"/>
                  <a:pt x="64101" y="25783"/>
                  <a:pt x="71156" y="24694"/>
                </a:cubicBezTo>
                <a:cubicBezTo>
                  <a:pt x="78211" y="23604"/>
                  <a:pt x="85353" y="22600"/>
                  <a:pt x="92580" y="21682"/>
                </a:cubicBezTo>
                <a:cubicBezTo>
                  <a:pt x="107035" y="19961"/>
                  <a:pt x="117876" y="19101"/>
                  <a:pt x="125104" y="19101"/>
                </a:cubicBezTo>
                <a:close/>
                <a:moveTo>
                  <a:pt x="2414057" y="8948"/>
                </a:moveTo>
                <a:cubicBezTo>
                  <a:pt x="2419564" y="8948"/>
                  <a:pt x="2423636" y="11529"/>
                  <a:pt x="2426275" y="16692"/>
                </a:cubicBezTo>
                <a:cubicBezTo>
                  <a:pt x="2425587" y="20248"/>
                  <a:pt x="2424869" y="23661"/>
                  <a:pt x="2424124" y="26931"/>
                </a:cubicBezTo>
                <a:cubicBezTo>
                  <a:pt x="2423378" y="30200"/>
                  <a:pt x="2422719" y="33671"/>
                  <a:pt x="2422145" y="37342"/>
                </a:cubicBezTo>
                <a:cubicBezTo>
                  <a:pt x="2419277" y="51797"/>
                  <a:pt x="2416925" y="63498"/>
                  <a:pt x="2415090" y="72446"/>
                </a:cubicBezTo>
                <a:cubicBezTo>
                  <a:pt x="2413254" y="81395"/>
                  <a:pt x="2411935" y="87704"/>
                  <a:pt x="2411132" y="91376"/>
                </a:cubicBezTo>
                <a:cubicBezTo>
                  <a:pt x="2409755" y="98603"/>
                  <a:pt x="2408292" y="106404"/>
                  <a:pt x="2406744" y="114779"/>
                </a:cubicBezTo>
                <a:cubicBezTo>
                  <a:pt x="2405195" y="123153"/>
                  <a:pt x="2403761" y="131700"/>
                  <a:pt x="2402441" y="140419"/>
                </a:cubicBezTo>
                <a:cubicBezTo>
                  <a:pt x="2401122" y="149138"/>
                  <a:pt x="2400061" y="157742"/>
                  <a:pt x="2399258" y="166231"/>
                </a:cubicBezTo>
                <a:cubicBezTo>
                  <a:pt x="2398455" y="174721"/>
                  <a:pt x="2398053" y="182637"/>
                  <a:pt x="2398053" y="189979"/>
                </a:cubicBezTo>
                <a:cubicBezTo>
                  <a:pt x="2398053" y="197895"/>
                  <a:pt x="2398684" y="205093"/>
                  <a:pt x="2399946" y="211575"/>
                </a:cubicBezTo>
                <a:cubicBezTo>
                  <a:pt x="2401208" y="218057"/>
                  <a:pt x="2403245" y="223592"/>
                  <a:pt x="2406055" y="228181"/>
                </a:cubicBezTo>
                <a:cubicBezTo>
                  <a:pt x="2408866" y="232770"/>
                  <a:pt x="2412480" y="236326"/>
                  <a:pt x="2416896" y="238850"/>
                </a:cubicBezTo>
                <a:cubicBezTo>
                  <a:pt x="2421313" y="241374"/>
                  <a:pt x="2426676" y="242636"/>
                  <a:pt x="2432986" y="242636"/>
                </a:cubicBezTo>
                <a:cubicBezTo>
                  <a:pt x="2439869" y="242636"/>
                  <a:pt x="2446638" y="241116"/>
                  <a:pt x="2453292" y="238076"/>
                </a:cubicBezTo>
                <a:cubicBezTo>
                  <a:pt x="2459946" y="235036"/>
                  <a:pt x="2466341" y="231164"/>
                  <a:pt x="2472479" y="226460"/>
                </a:cubicBezTo>
                <a:cubicBezTo>
                  <a:pt x="2478617" y="221757"/>
                  <a:pt x="2484439" y="216566"/>
                  <a:pt x="2489945" y="210887"/>
                </a:cubicBezTo>
                <a:cubicBezTo>
                  <a:pt x="2495452" y="205208"/>
                  <a:pt x="2500500" y="199730"/>
                  <a:pt x="2505089" y="194453"/>
                </a:cubicBezTo>
                <a:cubicBezTo>
                  <a:pt x="2508760" y="190094"/>
                  <a:pt x="2511972" y="186336"/>
                  <a:pt x="2514725" y="183182"/>
                </a:cubicBezTo>
                <a:lnTo>
                  <a:pt x="2519683" y="177418"/>
                </a:lnTo>
                <a:lnTo>
                  <a:pt x="2523350" y="154358"/>
                </a:lnTo>
                <a:cubicBezTo>
                  <a:pt x="2528914" y="137379"/>
                  <a:pt x="2538408" y="121031"/>
                  <a:pt x="2551830" y="105314"/>
                </a:cubicBezTo>
                <a:cubicBezTo>
                  <a:pt x="2554354" y="102561"/>
                  <a:pt x="2557193" y="99922"/>
                  <a:pt x="2560348" y="97398"/>
                </a:cubicBezTo>
                <a:cubicBezTo>
                  <a:pt x="2563503" y="94875"/>
                  <a:pt x="2566830" y="92637"/>
                  <a:pt x="2570329" y="90687"/>
                </a:cubicBezTo>
                <a:cubicBezTo>
                  <a:pt x="2573828" y="88737"/>
                  <a:pt x="2577442" y="87188"/>
                  <a:pt x="2581170" y="86041"/>
                </a:cubicBezTo>
                <a:cubicBezTo>
                  <a:pt x="2584898" y="84894"/>
                  <a:pt x="2588656" y="84205"/>
                  <a:pt x="2592441" y="83976"/>
                </a:cubicBezTo>
                <a:cubicBezTo>
                  <a:pt x="2593359" y="83976"/>
                  <a:pt x="2594621" y="84091"/>
                  <a:pt x="2596227" y="84320"/>
                </a:cubicBezTo>
                <a:cubicBezTo>
                  <a:pt x="2597833" y="84550"/>
                  <a:pt x="2599554" y="84951"/>
                  <a:pt x="2601390" y="85525"/>
                </a:cubicBezTo>
                <a:cubicBezTo>
                  <a:pt x="2603225" y="86098"/>
                  <a:pt x="2605004" y="86815"/>
                  <a:pt x="2606724" y="87676"/>
                </a:cubicBezTo>
                <a:cubicBezTo>
                  <a:pt x="2608445" y="88536"/>
                  <a:pt x="2609822" y="89597"/>
                  <a:pt x="2610854" y="90859"/>
                </a:cubicBezTo>
                <a:cubicBezTo>
                  <a:pt x="2614066" y="94530"/>
                  <a:pt x="2616619" y="98316"/>
                  <a:pt x="2618512" y="102217"/>
                </a:cubicBezTo>
                <a:cubicBezTo>
                  <a:pt x="2620405" y="106117"/>
                  <a:pt x="2621466" y="110419"/>
                  <a:pt x="2621696" y="115123"/>
                </a:cubicBezTo>
                <a:cubicBezTo>
                  <a:pt x="2621925" y="120400"/>
                  <a:pt x="2621323" y="125591"/>
                  <a:pt x="2619889" y="130696"/>
                </a:cubicBezTo>
                <a:cubicBezTo>
                  <a:pt x="2618454" y="135802"/>
                  <a:pt x="2616045" y="141021"/>
                  <a:pt x="2612661" y="146356"/>
                </a:cubicBezTo>
                <a:cubicBezTo>
                  <a:pt x="2609277" y="151690"/>
                  <a:pt x="2604831" y="157197"/>
                  <a:pt x="2599325" y="162876"/>
                </a:cubicBezTo>
                <a:cubicBezTo>
                  <a:pt x="2593818" y="168555"/>
                  <a:pt x="2587164" y="174663"/>
                  <a:pt x="2579363" y="181203"/>
                </a:cubicBezTo>
                <a:cubicBezTo>
                  <a:pt x="2574430" y="185333"/>
                  <a:pt x="2568952" y="189893"/>
                  <a:pt x="2562929" y="194883"/>
                </a:cubicBezTo>
                <a:cubicBezTo>
                  <a:pt x="2556906" y="199874"/>
                  <a:pt x="2549650" y="205122"/>
                  <a:pt x="2541161" y="210629"/>
                </a:cubicBezTo>
                <a:cubicBezTo>
                  <a:pt x="2541161" y="221757"/>
                  <a:pt x="2544516" y="230217"/>
                  <a:pt x="2551228" y="236011"/>
                </a:cubicBezTo>
                <a:cubicBezTo>
                  <a:pt x="2557939" y="241804"/>
                  <a:pt x="2567145" y="244701"/>
                  <a:pt x="2578847" y="244701"/>
                </a:cubicBezTo>
                <a:cubicBezTo>
                  <a:pt x="2585386" y="244701"/>
                  <a:pt x="2591982" y="243841"/>
                  <a:pt x="2598636" y="242120"/>
                </a:cubicBezTo>
                <a:cubicBezTo>
                  <a:pt x="2605290" y="240399"/>
                  <a:pt x="2611829" y="238133"/>
                  <a:pt x="2618254" y="235323"/>
                </a:cubicBezTo>
                <a:cubicBezTo>
                  <a:pt x="2624678" y="232512"/>
                  <a:pt x="2630902" y="229300"/>
                  <a:pt x="2636925" y="225686"/>
                </a:cubicBezTo>
                <a:cubicBezTo>
                  <a:pt x="2642948" y="222072"/>
                  <a:pt x="2648598" y="218372"/>
                  <a:pt x="2653875" y="214587"/>
                </a:cubicBezTo>
                <a:cubicBezTo>
                  <a:pt x="2663626" y="207474"/>
                  <a:pt x="2672460" y="200390"/>
                  <a:pt x="2680376" y="193334"/>
                </a:cubicBezTo>
                <a:lnTo>
                  <a:pt x="2701268" y="173586"/>
                </a:lnTo>
                <a:lnTo>
                  <a:pt x="2704325" y="154358"/>
                </a:lnTo>
                <a:cubicBezTo>
                  <a:pt x="2709889" y="137379"/>
                  <a:pt x="2719383" y="121031"/>
                  <a:pt x="2732805" y="105314"/>
                </a:cubicBezTo>
                <a:cubicBezTo>
                  <a:pt x="2735329" y="102561"/>
                  <a:pt x="2738168" y="99922"/>
                  <a:pt x="2741323" y="97398"/>
                </a:cubicBezTo>
                <a:cubicBezTo>
                  <a:pt x="2744478" y="94875"/>
                  <a:pt x="2747805" y="92637"/>
                  <a:pt x="2751304" y="90687"/>
                </a:cubicBezTo>
                <a:cubicBezTo>
                  <a:pt x="2754803" y="88737"/>
                  <a:pt x="2758417" y="87188"/>
                  <a:pt x="2762145" y="86041"/>
                </a:cubicBezTo>
                <a:cubicBezTo>
                  <a:pt x="2765874" y="84894"/>
                  <a:pt x="2769631" y="84205"/>
                  <a:pt x="2773416" y="83976"/>
                </a:cubicBezTo>
                <a:cubicBezTo>
                  <a:pt x="2774334" y="83976"/>
                  <a:pt x="2775596" y="84091"/>
                  <a:pt x="2777202" y="84320"/>
                </a:cubicBezTo>
                <a:cubicBezTo>
                  <a:pt x="2778808" y="84550"/>
                  <a:pt x="2780529" y="84951"/>
                  <a:pt x="2782365" y="85525"/>
                </a:cubicBezTo>
                <a:cubicBezTo>
                  <a:pt x="2784200" y="86098"/>
                  <a:pt x="2785979" y="86815"/>
                  <a:pt x="2787699" y="87676"/>
                </a:cubicBezTo>
                <a:cubicBezTo>
                  <a:pt x="2789420" y="88536"/>
                  <a:pt x="2790797" y="89597"/>
                  <a:pt x="2791829" y="90859"/>
                </a:cubicBezTo>
                <a:cubicBezTo>
                  <a:pt x="2795042" y="94530"/>
                  <a:pt x="2797594" y="98316"/>
                  <a:pt x="2799487" y="102217"/>
                </a:cubicBezTo>
                <a:cubicBezTo>
                  <a:pt x="2801380" y="106117"/>
                  <a:pt x="2802441" y="110419"/>
                  <a:pt x="2802671" y="115123"/>
                </a:cubicBezTo>
                <a:cubicBezTo>
                  <a:pt x="2802900" y="120400"/>
                  <a:pt x="2802298" y="125591"/>
                  <a:pt x="2800864" y="130696"/>
                </a:cubicBezTo>
                <a:cubicBezTo>
                  <a:pt x="2799430" y="135802"/>
                  <a:pt x="2797021" y="141021"/>
                  <a:pt x="2793636" y="146356"/>
                </a:cubicBezTo>
                <a:cubicBezTo>
                  <a:pt x="2790252" y="151690"/>
                  <a:pt x="2785806" y="157197"/>
                  <a:pt x="2780300" y="162876"/>
                </a:cubicBezTo>
                <a:cubicBezTo>
                  <a:pt x="2774793" y="168555"/>
                  <a:pt x="2768139" y="174663"/>
                  <a:pt x="2760338" y="181203"/>
                </a:cubicBezTo>
                <a:cubicBezTo>
                  <a:pt x="2755405" y="185333"/>
                  <a:pt x="2749927" y="189893"/>
                  <a:pt x="2743904" y="194883"/>
                </a:cubicBezTo>
                <a:cubicBezTo>
                  <a:pt x="2737881" y="199874"/>
                  <a:pt x="2730625" y="205122"/>
                  <a:pt x="2722136" y="210629"/>
                </a:cubicBezTo>
                <a:cubicBezTo>
                  <a:pt x="2722136" y="221757"/>
                  <a:pt x="2725491" y="230217"/>
                  <a:pt x="2732203" y="236011"/>
                </a:cubicBezTo>
                <a:cubicBezTo>
                  <a:pt x="2738914" y="241804"/>
                  <a:pt x="2748120" y="244701"/>
                  <a:pt x="2759822" y="244701"/>
                </a:cubicBezTo>
                <a:cubicBezTo>
                  <a:pt x="2766361" y="244701"/>
                  <a:pt x="2772957" y="243841"/>
                  <a:pt x="2779611" y="242120"/>
                </a:cubicBezTo>
                <a:cubicBezTo>
                  <a:pt x="2786265" y="240399"/>
                  <a:pt x="2792805" y="238133"/>
                  <a:pt x="2799229" y="235323"/>
                </a:cubicBezTo>
                <a:cubicBezTo>
                  <a:pt x="2805653" y="232512"/>
                  <a:pt x="2811877" y="229300"/>
                  <a:pt x="2817900" y="225686"/>
                </a:cubicBezTo>
                <a:cubicBezTo>
                  <a:pt x="2823923" y="222072"/>
                  <a:pt x="2829573" y="218372"/>
                  <a:pt x="2834850" y="214587"/>
                </a:cubicBezTo>
                <a:cubicBezTo>
                  <a:pt x="2844601" y="207474"/>
                  <a:pt x="2853435" y="200390"/>
                  <a:pt x="2861351" y="193334"/>
                </a:cubicBezTo>
                <a:lnTo>
                  <a:pt x="2882587" y="173260"/>
                </a:lnTo>
                <a:lnTo>
                  <a:pt x="2882891" y="163736"/>
                </a:lnTo>
                <a:cubicBezTo>
                  <a:pt x="2883063" y="158746"/>
                  <a:pt x="2883264" y="155218"/>
                  <a:pt x="2883493" y="153153"/>
                </a:cubicBezTo>
                <a:cubicBezTo>
                  <a:pt x="2885099" y="131241"/>
                  <a:pt x="2890836" y="120285"/>
                  <a:pt x="2900702" y="120285"/>
                </a:cubicBezTo>
                <a:cubicBezTo>
                  <a:pt x="2902652" y="120285"/>
                  <a:pt x="2904516" y="120773"/>
                  <a:pt x="2906294" y="121748"/>
                </a:cubicBezTo>
                <a:cubicBezTo>
                  <a:pt x="2908073" y="122723"/>
                  <a:pt x="2909650" y="123985"/>
                  <a:pt x="2911027" y="125534"/>
                </a:cubicBezTo>
                <a:cubicBezTo>
                  <a:pt x="2912403" y="127083"/>
                  <a:pt x="2913493" y="128832"/>
                  <a:pt x="2914296" y="130782"/>
                </a:cubicBezTo>
                <a:cubicBezTo>
                  <a:pt x="2915099" y="132733"/>
                  <a:pt x="2915501" y="134626"/>
                  <a:pt x="2915501" y="136461"/>
                </a:cubicBezTo>
                <a:cubicBezTo>
                  <a:pt x="2915501" y="140476"/>
                  <a:pt x="2915071" y="144807"/>
                  <a:pt x="2914210" y="149453"/>
                </a:cubicBezTo>
                <a:cubicBezTo>
                  <a:pt x="2913350" y="154100"/>
                  <a:pt x="2912403" y="158861"/>
                  <a:pt x="2911371" y="163736"/>
                </a:cubicBezTo>
                <a:cubicBezTo>
                  <a:pt x="2910338" y="168612"/>
                  <a:pt x="2909392" y="173402"/>
                  <a:pt x="2908531" y="178105"/>
                </a:cubicBezTo>
                <a:cubicBezTo>
                  <a:pt x="2907671" y="182809"/>
                  <a:pt x="2907241" y="187111"/>
                  <a:pt x="2907241" y="191011"/>
                </a:cubicBezTo>
                <a:cubicBezTo>
                  <a:pt x="2907241" y="194338"/>
                  <a:pt x="2907585" y="196002"/>
                  <a:pt x="2908273" y="196002"/>
                </a:cubicBezTo>
                <a:cubicBezTo>
                  <a:pt x="2916304" y="181547"/>
                  <a:pt x="2924162" y="168841"/>
                  <a:pt x="2931849" y="157885"/>
                </a:cubicBezTo>
                <a:cubicBezTo>
                  <a:pt x="2939535" y="146929"/>
                  <a:pt x="2947221" y="137838"/>
                  <a:pt x="2954908" y="130610"/>
                </a:cubicBezTo>
                <a:cubicBezTo>
                  <a:pt x="2959841" y="126021"/>
                  <a:pt x="2964716" y="121805"/>
                  <a:pt x="2969535" y="117962"/>
                </a:cubicBezTo>
                <a:cubicBezTo>
                  <a:pt x="2974353" y="114119"/>
                  <a:pt x="2979200" y="110792"/>
                  <a:pt x="2984076" y="107981"/>
                </a:cubicBezTo>
                <a:cubicBezTo>
                  <a:pt x="2988951" y="105171"/>
                  <a:pt x="2993999" y="102991"/>
                  <a:pt x="2999219" y="101442"/>
                </a:cubicBezTo>
                <a:cubicBezTo>
                  <a:pt x="3004439" y="99894"/>
                  <a:pt x="3009974" y="99062"/>
                  <a:pt x="3015825" y="98947"/>
                </a:cubicBezTo>
                <a:cubicBezTo>
                  <a:pt x="3019840" y="98832"/>
                  <a:pt x="3023999" y="99808"/>
                  <a:pt x="3028301" y="101873"/>
                </a:cubicBezTo>
                <a:cubicBezTo>
                  <a:pt x="3032603" y="103938"/>
                  <a:pt x="3036475" y="107035"/>
                  <a:pt x="3039916" y="111165"/>
                </a:cubicBezTo>
                <a:cubicBezTo>
                  <a:pt x="3043358" y="115295"/>
                  <a:pt x="3046198" y="120314"/>
                  <a:pt x="3048435" y="126222"/>
                </a:cubicBezTo>
                <a:cubicBezTo>
                  <a:pt x="3050672" y="132130"/>
                  <a:pt x="3051733" y="138813"/>
                  <a:pt x="3051618" y="146270"/>
                </a:cubicBezTo>
                <a:cubicBezTo>
                  <a:pt x="3051733" y="152006"/>
                  <a:pt x="3050844" y="157742"/>
                  <a:pt x="3048951" y="163478"/>
                </a:cubicBezTo>
                <a:cubicBezTo>
                  <a:pt x="3047058" y="169214"/>
                  <a:pt x="3044534" y="174864"/>
                  <a:pt x="3041379" y="180428"/>
                </a:cubicBezTo>
                <a:cubicBezTo>
                  <a:pt x="3038224" y="185992"/>
                  <a:pt x="3034582" y="191355"/>
                  <a:pt x="3030452" y="196518"/>
                </a:cubicBezTo>
                <a:cubicBezTo>
                  <a:pt x="3026322" y="201680"/>
                  <a:pt x="3022020" y="206441"/>
                  <a:pt x="3017546" y="210801"/>
                </a:cubicBezTo>
                <a:cubicBezTo>
                  <a:pt x="3026953" y="207244"/>
                  <a:pt x="3036618" y="202885"/>
                  <a:pt x="3046542" y="197723"/>
                </a:cubicBezTo>
                <a:cubicBezTo>
                  <a:pt x="3056465" y="192560"/>
                  <a:pt x="3066388" y="186996"/>
                  <a:pt x="3076312" y="181031"/>
                </a:cubicBezTo>
                <a:cubicBezTo>
                  <a:pt x="3086235" y="175065"/>
                  <a:pt x="3095987" y="168870"/>
                  <a:pt x="3105566" y="162446"/>
                </a:cubicBezTo>
                <a:lnTo>
                  <a:pt x="3128449" y="146807"/>
                </a:lnTo>
                <a:lnTo>
                  <a:pt x="3130223" y="136805"/>
                </a:lnTo>
                <a:cubicBezTo>
                  <a:pt x="3131600" y="131987"/>
                  <a:pt x="3133808" y="127140"/>
                  <a:pt x="3136848" y="122264"/>
                </a:cubicBezTo>
                <a:cubicBezTo>
                  <a:pt x="3139888" y="117389"/>
                  <a:pt x="3143186" y="113029"/>
                  <a:pt x="3146743" y="109186"/>
                </a:cubicBezTo>
                <a:cubicBezTo>
                  <a:pt x="3150299" y="105343"/>
                  <a:pt x="3153913" y="102274"/>
                  <a:pt x="3157584" y="99980"/>
                </a:cubicBezTo>
                <a:cubicBezTo>
                  <a:pt x="3161255" y="97685"/>
                  <a:pt x="3164467" y="96595"/>
                  <a:pt x="3167221" y="96710"/>
                </a:cubicBezTo>
                <a:cubicBezTo>
                  <a:pt x="3177316" y="96710"/>
                  <a:pt x="3182364" y="102676"/>
                  <a:pt x="3182364" y="114607"/>
                </a:cubicBezTo>
                <a:cubicBezTo>
                  <a:pt x="3182364" y="119196"/>
                  <a:pt x="3180700" y="123670"/>
                  <a:pt x="3177374" y="128029"/>
                </a:cubicBezTo>
                <a:cubicBezTo>
                  <a:pt x="3175767" y="130094"/>
                  <a:pt x="3173817" y="132245"/>
                  <a:pt x="3171523" y="134482"/>
                </a:cubicBezTo>
                <a:cubicBezTo>
                  <a:pt x="3169228" y="136719"/>
                  <a:pt x="3166589" y="139100"/>
                  <a:pt x="3163607" y="141624"/>
                </a:cubicBezTo>
                <a:cubicBezTo>
                  <a:pt x="3160738" y="144033"/>
                  <a:pt x="3158301" y="146155"/>
                  <a:pt x="3156293" y="147991"/>
                </a:cubicBezTo>
                <a:cubicBezTo>
                  <a:pt x="3154285" y="149826"/>
                  <a:pt x="3152651" y="151375"/>
                  <a:pt x="3151389" y="152637"/>
                </a:cubicBezTo>
                <a:cubicBezTo>
                  <a:pt x="3151389" y="158602"/>
                  <a:pt x="3153224" y="165600"/>
                  <a:pt x="3156896" y="173631"/>
                </a:cubicBezTo>
                <a:cubicBezTo>
                  <a:pt x="3158846" y="177532"/>
                  <a:pt x="3161083" y="181776"/>
                  <a:pt x="3163607" y="186365"/>
                </a:cubicBezTo>
                <a:cubicBezTo>
                  <a:pt x="3166131" y="190954"/>
                  <a:pt x="3169056" y="195887"/>
                  <a:pt x="3172383" y="201164"/>
                </a:cubicBezTo>
                <a:cubicBezTo>
                  <a:pt x="3175710" y="206441"/>
                  <a:pt x="3178521" y="211174"/>
                  <a:pt x="3180815" y="215361"/>
                </a:cubicBezTo>
                <a:cubicBezTo>
                  <a:pt x="3183109" y="219548"/>
                  <a:pt x="3184830" y="222617"/>
                  <a:pt x="3185978" y="224567"/>
                </a:cubicBezTo>
                <a:cubicBezTo>
                  <a:pt x="3186092" y="225026"/>
                  <a:pt x="3186723" y="225256"/>
                  <a:pt x="3187871" y="225256"/>
                </a:cubicBezTo>
                <a:cubicBezTo>
                  <a:pt x="3189476" y="225256"/>
                  <a:pt x="3192259" y="224080"/>
                  <a:pt x="3196217" y="221728"/>
                </a:cubicBezTo>
                <a:cubicBezTo>
                  <a:pt x="3200174" y="219376"/>
                  <a:pt x="3204878" y="216221"/>
                  <a:pt x="3210327" y="212263"/>
                </a:cubicBezTo>
                <a:cubicBezTo>
                  <a:pt x="3215776" y="208306"/>
                  <a:pt x="3221713" y="203717"/>
                  <a:pt x="3228138" y="198497"/>
                </a:cubicBezTo>
                <a:cubicBezTo>
                  <a:pt x="3234562" y="193277"/>
                  <a:pt x="3240986" y="187742"/>
                  <a:pt x="3247411" y="181891"/>
                </a:cubicBezTo>
                <a:cubicBezTo>
                  <a:pt x="3254065" y="175925"/>
                  <a:pt x="3259571" y="170706"/>
                  <a:pt x="3263931" y="166231"/>
                </a:cubicBezTo>
                <a:cubicBezTo>
                  <a:pt x="3268290" y="161757"/>
                  <a:pt x="3272420" y="157570"/>
                  <a:pt x="3276321" y="153669"/>
                </a:cubicBezTo>
                <a:cubicBezTo>
                  <a:pt x="3280221" y="149769"/>
                  <a:pt x="3283118" y="146757"/>
                  <a:pt x="3285011" y="144635"/>
                </a:cubicBezTo>
                <a:cubicBezTo>
                  <a:pt x="3286904" y="142513"/>
                  <a:pt x="3287965" y="141452"/>
                  <a:pt x="3288195" y="141452"/>
                </a:cubicBezTo>
                <a:cubicBezTo>
                  <a:pt x="3289112" y="141452"/>
                  <a:pt x="3289972" y="141796"/>
                  <a:pt x="3290776" y="142484"/>
                </a:cubicBezTo>
                <a:cubicBezTo>
                  <a:pt x="3291579" y="143172"/>
                  <a:pt x="3292296" y="144061"/>
                  <a:pt x="3292927" y="145151"/>
                </a:cubicBezTo>
                <a:cubicBezTo>
                  <a:pt x="3293558" y="146241"/>
                  <a:pt x="3294045" y="147388"/>
                  <a:pt x="3294390" y="148593"/>
                </a:cubicBezTo>
                <a:cubicBezTo>
                  <a:pt x="3294734" y="149798"/>
                  <a:pt x="3294906" y="150916"/>
                  <a:pt x="3294906" y="151949"/>
                </a:cubicBezTo>
                <a:cubicBezTo>
                  <a:pt x="3294906" y="153784"/>
                  <a:pt x="3294390" y="155820"/>
                  <a:pt x="3293357" y="158058"/>
                </a:cubicBezTo>
                <a:cubicBezTo>
                  <a:pt x="3292325" y="160295"/>
                  <a:pt x="3290948" y="162618"/>
                  <a:pt x="3289227" y="165027"/>
                </a:cubicBezTo>
                <a:cubicBezTo>
                  <a:pt x="3287506" y="167436"/>
                  <a:pt x="3285556" y="169874"/>
                  <a:pt x="3283376" y="172340"/>
                </a:cubicBezTo>
                <a:cubicBezTo>
                  <a:pt x="3281196" y="174807"/>
                  <a:pt x="3279017" y="177245"/>
                  <a:pt x="3276837" y="179654"/>
                </a:cubicBezTo>
                <a:cubicBezTo>
                  <a:pt x="3275116" y="181604"/>
                  <a:pt x="3273280" y="183583"/>
                  <a:pt x="3271331" y="185591"/>
                </a:cubicBezTo>
                <a:cubicBezTo>
                  <a:pt x="3269380" y="187598"/>
                  <a:pt x="3267172" y="189835"/>
                  <a:pt x="3264705" y="192302"/>
                </a:cubicBezTo>
                <a:cubicBezTo>
                  <a:pt x="3262239" y="194768"/>
                  <a:pt x="3259342" y="197636"/>
                  <a:pt x="3256015" y="200906"/>
                </a:cubicBezTo>
                <a:cubicBezTo>
                  <a:pt x="3252688" y="204176"/>
                  <a:pt x="3248788" y="207990"/>
                  <a:pt x="3244314" y="212350"/>
                </a:cubicBezTo>
                <a:cubicBezTo>
                  <a:pt x="3240298" y="216250"/>
                  <a:pt x="3235852" y="220351"/>
                  <a:pt x="3230977" y="224653"/>
                </a:cubicBezTo>
                <a:cubicBezTo>
                  <a:pt x="3226101" y="228955"/>
                  <a:pt x="3221169" y="233172"/>
                  <a:pt x="3216178" y="237301"/>
                </a:cubicBezTo>
                <a:cubicBezTo>
                  <a:pt x="3211188" y="241431"/>
                  <a:pt x="3206340" y="245389"/>
                  <a:pt x="3201637" y="249175"/>
                </a:cubicBezTo>
                <a:cubicBezTo>
                  <a:pt x="3196933" y="252961"/>
                  <a:pt x="3192861" y="256288"/>
                  <a:pt x="3189419" y="259156"/>
                </a:cubicBezTo>
                <a:cubicBezTo>
                  <a:pt x="3181159" y="265925"/>
                  <a:pt x="3173301" y="272320"/>
                  <a:pt x="3165844" y="278343"/>
                </a:cubicBezTo>
                <a:cubicBezTo>
                  <a:pt x="3158387" y="284366"/>
                  <a:pt x="3151045" y="289787"/>
                  <a:pt x="3143817" y="294605"/>
                </a:cubicBezTo>
                <a:cubicBezTo>
                  <a:pt x="3129477" y="304242"/>
                  <a:pt x="3118120" y="309060"/>
                  <a:pt x="3109745" y="309060"/>
                </a:cubicBezTo>
                <a:cubicBezTo>
                  <a:pt x="3106877" y="309060"/>
                  <a:pt x="3103550" y="308314"/>
                  <a:pt x="3099764" y="306823"/>
                </a:cubicBezTo>
                <a:cubicBezTo>
                  <a:pt x="3095863" y="305331"/>
                  <a:pt x="3093913" y="303266"/>
                  <a:pt x="3093913" y="300628"/>
                </a:cubicBezTo>
                <a:cubicBezTo>
                  <a:pt x="3093913" y="293171"/>
                  <a:pt x="3096724" y="287320"/>
                  <a:pt x="3102346" y="283075"/>
                </a:cubicBezTo>
                <a:cubicBezTo>
                  <a:pt x="3107852" y="279060"/>
                  <a:pt x="3116456" y="274701"/>
                  <a:pt x="3128158" y="269997"/>
                </a:cubicBezTo>
                <a:cubicBezTo>
                  <a:pt x="3139630" y="265408"/>
                  <a:pt x="3148234" y="260934"/>
                  <a:pt x="3153970" y="256575"/>
                </a:cubicBezTo>
                <a:cubicBezTo>
                  <a:pt x="3159706" y="252215"/>
                  <a:pt x="3162574" y="246250"/>
                  <a:pt x="3162574" y="238678"/>
                </a:cubicBezTo>
                <a:cubicBezTo>
                  <a:pt x="3162574" y="234892"/>
                  <a:pt x="3158617" y="227206"/>
                  <a:pt x="3150701" y="215619"/>
                </a:cubicBezTo>
                <a:cubicBezTo>
                  <a:pt x="3146800" y="209768"/>
                  <a:pt x="3143330" y="204405"/>
                  <a:pt x="3140290" y="199529"/>
                </a:cubicBezTo>
                <a:cubicBezTo>
                  <a:pt x="3137249" y="194654"/>
                  <a:pt x="3134639" y="190266"/>
                  <a:pt x="3132460" y="186365"/>
                </a:cubicBezTo>
                <a:lnTo>
                  <a:pt x="3128662" y="171674"/>
                </a:lnTo>
                <a:lnTo>
                  <a:pt x="3114428" y="181805"/>
                </a:lnTo>
                <a:cubicBezTo>
                  <a:pt x="3108463" y="185648"/>
                  <a:pt x="3101837" y="189721"/>
                  <a:pt x="3094553" y="194023"/>
                </a:cubicBezTo>
                <a:cubicBezTo>
                  <a:pt x="3087268" y="198325"/>
                  <a:pt x="3079553" y="202684"/>
                  <a:pt x="3071408" y="207101"/>
                </a:cubicBezTo>
                <a:cubicBezTo>
                  <a:pt x="3063262" y="211518"/>
                  <a:pt x="3055117" y="215849"/>
                  <a:pt x="3046972" y="220093"/>
                </a:cubicBezTo>
                <a:cubicBezTo>
                  <a:pt x="3038827" y="224338"/>
                  <a:pt x="3030911" y="228353"/>
                  <a:pt x="3023224" y="232139"/>
                </a:cubicBezTo>
                <a:cubicBezTo>
                  <a:pt x="3015538" y="235925"/>
                  <a:pt x="3008540" y="239252"/>
                  <a:pt x="3002230" y="242120"/>
                </a:cubicBezTo>
                <a:cubicBezTo>
                  <a:pt x="2997641" y="244185"/>
                  <a:pt x="2993282" y="246508"/>
                  <a:pt x="2989152" y="249089"/>
                </a:cubicBezTo>
                <a:cubicBezTo>
                  <a:pt x="2985022" y="251670"/>
                  <a:pt x="2980978" y="254080"/>
                  <a:pt x="2977020" y="256317"/>
                </a:cubicBezTo>
                <a:cubicBezTo>
                  <a:pt x="2973062" y="258554"/>
                  <a:pt x="2969076" y="260418"/>
                  <a:pt x="2965061" y="261909"/>
                </a:cubicBezTo>
                <a:cubicBezTo>
                  <a:pt x="2961045" y="263401"/>
                  <a:pt x="2956801" y="264146"/>
                  <a:pt x="2952326" y="264146"/>
                </a:cubicBezTo>
                <a:cubicBezTo>
                  <a:pt x="2949688" y="264146"/>
                  <a:pt x="2947135" y="263831"/>
                  <a:pt x="2944669" y="263200"/>
                </a:cubicBezTo>
                <a:cubicBezTo>
                  <a:pt x="2942202" y="262569"/>
                  <a:pt x="2939994" y="261565"/>
                  <a:pt x="2938044" y="260188"/>
                </a:cubicBezTo>
                <a:cubicBezTo>
                  <a:pt x="2936093" y="258812"/>
                  <a:pt x="2934516" y="257062"/>
                  <a:pt x="2933311" y="254940"/>
                </a:cubicBezTo>
                <a:cubicBezTo>
                  <a:pt x="2932107" y="252818"/>
                  <a:pt x="2931505" y="250265"/>
                  <a:pt x="2931505" y="247282"/>
                </a:cubicBezTo>
                <a:cubicBezTo>
                  <a:pt x="2931505" y="245676"/>
                  <a:pt x="2932050" y="244185"/>
                  <a:pt x="2933139" y="242808"/>
                </a:cubicBezTo>
                <a:cubicBezTo>
                  <a:pt x="2934229" y="241431"/>
                  <a:pt x="2935634" y="240198"/>
                  <a:pt x="2937355" y="239108"/>
                </a:cubicBezTo>
                <a:cubicBezTo>
                  <a:pt x="2939076" y="238019"/>
                  <a:pt x="2940969" y="237015"/>
                  <a:pt x="2943034" y="236097"/>
                </a:cubicBezTo>
                <a:cubicBezTo>
                  <a:pt x="2945099" y="235179"/>
                  <a:pt x="2947107" y="234376"/>
                  <a:pt x="2949057" y="233688"/>
                </a:cubicBezTo>
                <a:cubicBezTo>
                  <a:pt x="2951122" y="232885"/>
                  <a:pt x="2953560" y="232053"/>
                  <a:pt x="2956370" y="231193"/>
                </a:cubicBezTo>
                <a:cubicBezTo>
                  <a:pt x="2959181" y="230332"/>
                  <a:pt x="2962020" y="229472"/>
                  <a:pt x="2964889" y="228611"/>
                </a:cubicBezTo>
                <a:cubicBezTo>
                  <a:pt x="2967757" y="227751"/>
                  <a:pt x="2970538" y="226862"/>
                  <a:pt x="2973235" y="225944"/>
                </a:cubicBezTo>
                <a:cubicBezTo>
                  <a:pt x="2975931" y="225026"/>
                  <a:pt x="2978254" y="224109"/>
                  <a:pt x="2980204" y="223191"/>
                </a:cubicBezTo>
                <a:cubicBezTo>
                  <a:pt x="2983875" y="221240"/>
                  <a:pt x="2987317" y="218774"/>
                  <a:pt x="2990529" y="215791"/>
                </a:cubicBezTo>
                <a:cubicBezTo>
                  <a:pt x="2993741" y="212808"/>
                  <a:pt x="2996724" y="209539"/>
                  <a:pt x="2999477" y="205982"/>
                </a:cubicBezTo>
                <a:cubicBezTo>
                  <a:pt x="3002230" y="202426"/>
                  <a:pt x="3004812" y="198726"/>
                  <a:pt x="3007221" y="194883"/>
                </a:cubicBezTo>
                <a:cubicBezTo>
                  <a:pt x="3009630" y="191040"/>
                  <a:pt x="3011867" y="187340"/>
                  <a:pt x="3013932" y="183784"/>
                </a:cubicBezTo>
                <a:cubicBezTo>
                  <a:pt x="3015309" y="181375"/>
                  <a:pt x="3016628" y="178679"/>
                  <a:pt x="3017890" y="175696"/>
                </a:cubicBezTo>
                <a:cubicBezTo>
                  <a:pt x="3019152" y="172713"/>
                  <a:pt x="3020270" y="169730"/>
                  <a:pt x="3021246" y="166748"/>
                </a:cubicBezTo>
                <a:cubicBezTo>
                  <a:pt x="3022221" y="163765"/>
                  <a:pt x="3022966" y="160926"/>
                  <a:pt x="3023483" y="158230"/>
                </a:cubicBezTo>
                <a:cubicBezTo>
                  <a:pt x="3023999" y="155534"/>
                  <a:pt x="3024257" y="153268"/>
                  <a:pt x="3024257" y="151432"/>
                </a:cubicBezTo>
                <a:cubicBezTo>
                  <a:pt x="3024257" y="143517"/>
                  <a:pt x="3022536" y="137207"/>
                  <a:pt x="3019095" y="132503"/>
                </a:cubicBezTo>
                <a:cubicBezTo>
                  <a:pt x="3015653" y="127800"/>
                  <a:pt x="3011351" y="125448"/>
                  <a:pt x="3006188" y="125448"/>
                </a:cubicBezTo>
                <a:cubicBezTo>
                  <a:pt x="3002976" y="125448"/>
                  <a:pt x="2999276" y="126509"/>
                  <a:pt x="2995089" y="128631"/>
                </a:cubicBezTo>
                <a:cubicBezTo>
                  <a:pt x="2990902" y="130754"/>
                  <a:pt x="2986714" y="133306"/>
                  <a:pt x="2982527" y="136289"/>
                </a:cubicBezTo>
                <a:cubicBezTo>
                  <a:pt x="2978340" y="139272"/>
                  <a:pt x="2974439" y="142398"/>
                  <a:pt x="2970825" y="145668"/>
                </a:cubicBezTo>
                <a:cubicBezTo>
                  <a:pt x="2967212" y="148937"/>
                  <a:pt x="2964315" y="151719"/>
                  <a:pt x="2962135" y="154014"/>
                </a:cubicBezTo>
                <a:cubicBezTo>
                  <a:pt x="2956858" y="159635"/>
                  <a:pt x="2951896" y="165744"/>
                  <a:pt x="2947250" y="172340"/>
                </a:cubicBezTo>
                <a:cubicBezTo>
                  <a:pt x="2942604" y="178937"/>
                  <a:pt x="2938216" y="185705"/>
                  <a:pt x="2934086" y="192646"/>
                </a:cubicBezTo>
                <a:cubicBezTo>
                  <a:pt x="2929956" y="199587"/>
                  <a:pt x="2926055" y="206556"/>
                  <a:pt x="2922384" y="213554"/>
                </a:cubicBezTo>
                <a:cubicBezTo>
                  <a:pt x="2918713" y="220552"/>
                  <a:pt x="2915329" y="227263"/>
                  <a:pt x="2912231" y="233688"/>
                </a:cubicBezTo>
                <a:cubicBezTo>
                  <a:pt x="2910855" y="239080"/>
                  <a:pt x="2909507" y="245045"/>
                  <a:pt x="2908187" y="251584"/>
                </a:cubicBezTo>
                <a:cubicBezTo>
                  <a:pt x="2906868" y="258123"/>
                  <a:pt x="2905864" y="265294"/>
                  <a:pt x="2905176" y="273095"/>
                </a:cubicBezTo>
                <a:cubicBezTo>
                  <a:pt x="2903914" y="288582"/>
                  <a:pt x="2902968" y="302406"/>
                  <a:pt x="2902337" y="314567"/>
                </a:cubicBezTo>
                <a:cubicBezTo>
                  <a:pt x="2901705" y="326727"/>
                  <a:pt x="2900415" y="337855"/>
                  <a:pt x="2898465" y="347951"/>
                </a:cubicBezTo>
                <a:cubicBezTo>
                  <a:pt x="2897776" y="351622"/>
                  <a:pt x="2896113" y="354863"/>
                  <a:pt x="2893474" y="357673"/>
                </a:cubicBezTo>
                <a:cubicBezTo>
                  <a:pt x="2890836" y="360484"/>
                  <a:pt x="2887394" y="361889"/>
                  <a:pt x="2883149" y="361889"/>
                </a:cubicBezTo>
                <a:cubicBezTo>
                  <a:pt x="2881887" y="361889"/>
                  <a:pt x="2880396" y="361574"/>
                  <a:pt x="2878675" y="360943"/>
                </a:cubicBezTo>
                <a:cubicBezTo>
                  <a:pt x="2876954" y="360312"/>
                  <a:pt x="2875320" y="359423"/>
                  <a:pt x="2873771" y="358276"/>
                </a:cubicBezTo>
                <a:cubicBezTo>
                  <a:pt x="2872222" y="357128"/>
                  <a:pt x="2870903" y="355838"/>
                  <a:pt x="2869813" y="354404"/>
                </a:cubicBezTo>
                <a:cubicBezTo>
                  <a:pt x="2868723" y="352970"/>
                  <a:pt x="2868178" y="351392"/>
                  <a:pt x="2868178" y="349671"/>
                </a:cubicBezTo>
                <a:cubicBezTo>
                  <a:pt x="2868178" y="345886"/>
                  <a:pt x="2868436" y="341211"/>
                  <a:pt x="2868953" y="335647"/>
                </a:cubicBezTo>
                <a:cubicBezTo>
                  <a:pt x="2869469" y="330083"/>
                  <a:pt x="2870071" y="324490"/>
                  <a:pt x="2870759" y="318869"/>
                </a:cubicBezTo>
                <a:cubicBezTo>
                  <a:pt x="2871448" y="313247"/>
                  <a:pt x="2872107" y="308142"/>
                  <a:pt x="2872738" y="303553"/>
                </a:cubicBezTo>
                <a:cubicBezTo>
                  <a:pt x="2873369" y="298964"/>
                  <a:pt x="2873800" y="295752"/>
                  <a:pt x="2874029" y="293917"/>
                </a:cubicBezTo>
                <a:cubicBezTo>
                  <a:pt x="2875635" y="282100"/>
                  <a:pt x="2877069" y="269338"/>
                  <a:pt x="2878331" y="255628"/>
                </a:cubicBezTo>
                <a:cubicBezTo>
                  <a:pt x="2879593" y="241919"/>
                  <a:pt x="2880625" y="226977"/>
                  <a:pt x="2881428" y="210801"/>
                </a:cubicBezTo>
                <a:cubicBezTo>
                  <a:pt x="2881543" y="207359"/>
                  <a:pt x="2881687" y="202799"/>
                  <a:pt x="2881859" y="197120"/>
                </a:cubicBezTo>
                <a:lnTo>
                  <a:pt x="2881910" y="195429"/>
                </a:lnTo>
                <a:lnTo>
                  <a:pt x="2861093" y="217082"/>
                </a:lnTo>
                <a:cubicBezTo>
                  <a:pt x="2852775" y="224826"/>
                  <a:pt x="2844114" y="232053"/>
                  <a:pt x="2835108" y="238764"/>
                </a:cubicBezTo>
                <a:cubicBezTo>
                  <a:pt x="2826103" y="245475"/>
                  <a:pt x="2817011" y="251269"/>
                  <a:pt x="2807833" y="256145"/>
                </a:cubicBezTo>
                <a:cubicBezTo>
                  <a:pt x="2798655" y="261020"/>
                  <a:pt x="2789506" y="264777"/>
                  <a:pt x="2780386" y="267416"/>
                </a:cubicBezTo>
                <a:cubicBezTo>
                  <a:pt x="2771265" y="270055"/>
                  <a:pt x="2762460" y="271316"/>
                  <a:pt x="2753971" y="271202"/>
                </a:cubicBezTo>
                <a:cubicBezTo>
                  <a:pt x="2735616" y="271202"/>
                  <a:pt x="2721362" y="265867"/>
                  <a:pt x="2711209" y="255198"/>
                </a:cubicBezTo>
                <a:cubicBezTo>
                  <a:pt x="2701056" y="244529"/>
                  <a:pt x="2695979" y="228411"/>
                  <a:pt x="2695979" y="206843"/>
                </a:cubicBezTo>
                <a:lnTo>
                  <a:pt x="2697172" y="199343"/>
                </a:lnTo>
                <a:lnTo>
                  <a:pt x="2680118" y="217082"/>
                </a:lnTo>
                <a:cubicBezTo>
                  <a:pt x="2671800" y="224826"/>
                  <a:pt x="2663139" y="232053"/>
                  <a:pt x="2654133" y="238764"/>
                </a:cubicBezTo>
                <a:cubicBezTo>
                  <a:pt x="2645127" y="245475"/>
                  <a:pt x="2636036" y="251269"/>
                  <a:pt x="2626858" y="256145"/>
                </a:cubicBezTo>
                <a:cubicBezTo>
                  <a:pt x="2617680" y="261020"/>
                  <a:pt x="2608531" y="264777"/>
                  <a:pt x="2599411" y="267416"/>
                </a:cubicBezTo>
                <a:cubicBezTo>
                  <a:pt x="2590290" y="270055"/>
                  <a:pt x="2581485" y="271316"/>
                  <a:pt x="2572996" y="271202"/>
                </a:cubicBezTo>
                <a:cubicBezTo>
                  <a:pt x="2554641" y="271202"/>
                  <a:pt x="2540387" y="265867"/>
                  <a:pt x="2530234" y="255198"/>
                </a:cubicBezTo>
                <a:cubicBezTo>
                  <a:pt x="2522619" y="247196"/>
                  <a:pt x="2517860" y="236129"/>
                  <a:pt x="2515956" y="221997"/>
                </a:cubicBezTo>
                <a:lnTo>
                  <a:pt x="2515249" y="210746"/>
                </a:lnTo>
                <a:lnTo>
                  <a:pt x="2512144" y="214673"/>
                </a:lnTo>
                <a:cubicBezTo>
                  <a:pt x="2509391" y="217942"/>
                  <a:pt x="2506523" y="221269"/>
                  <a:pt x="2503540" y="224653"/>
                </a:cubicBezTo>
                <a:cubicBezTo>
                  <a:pt x="2500557" y="228038"/>
                  <a:pt x="2497632" y="231164"/>
                  <a:pt x="2494764" y="234032"/>
                </a:cubicBezTo>
                <a:cubicBezTo>
                  <a:pt x="2490404" y="238391"/>
                  <a:pt x="2485615" y="242636"/>
                  <a:pt x="2480395" y="246766"/>
                </a:cubicBezTo>
                <a:cubicBezTo>
                  <a:pt x="2475175" y="250896"/>
                  <a:pt x="2469668" y="254624"/>
                  <a:pt x="2463875" y="257951"/>
                </a:cubicBezTo>
                <a:cubicBezTo>
                  <a:pt x="2458081" y="261278"/>
                  <a:pt x="2452116" y="263946"/>
                  <a:pt x="2445978" y="265953"/>
                </a:cubicBezTo>
                <a:cubicBezTo>
                  <a:pt x="2439841" y="267961"/>
                  <a:pt x="2433789" y="268965"/>
                  <a:pt x="2427824" y="268965"/>
                </a:cubicBezTo>
                <a:cubicBezTo>
                  <a:pt x="2419908" y="268965"/>
                  <a:pt x="2412508" y="267531"/>
                  <a:pt x="2405625" y="264663"/>
                </a:cubicBezTo>
                <a:cubicBezTo>
                  <a:pt x="2398742" y="261795"/>
                  <a:pt x="2392748" y="257378"/>
                  <a:pt x="2387642" y="251412"/>
                </a:cubicBezTo>
                <a:cubicBezTo>
                  <a:pt x="2382537" y="245447"/>
                  <a:pt x="2378522" y="237961"/>
                  <a:pt x="2375597" y="228955"/>
                </a:cubicBezTo>
                <a:cubicBezTo>
                  <a:pt x="2372671" y="219950"/>
                  <a:pt x="2371208" y="209309"/>
                  <a:pt x="2371208" y="197034"/>
                </a:cubicBezTo>
                <a:cubicBezTo>
                  <a:pt x="2371208" y="188660"/>
                  <a:pt x="2371610" y="179912"/>
                  <a:pt x="2372413" y="170792"/>
                </a:cubicBezTo>
                <a:cubicBezTo>
                  <a:pt x="2373216" y="161671"/>
                  <a:pt x="2374249" y="152522"/>
                  <a:pt x="2375511" y="143344"/>
                </a:cubicBezTo>
                <a:cubicBezTo>
                  <a:pt x="2376772" y="134167"/>
                  <a:pt x="2378178" y="125075"/>
                  <a:pt x="2379727" y="116069"/>
                </a:cubicBezTo>
                <a:cubicBezTo>
                  <a:pt x="2381275" y="107064"/>
                  <a:pt x="2382853" y="98374"/>
                  <a:pt x="2384459" y="89999"/>
                </a:cubicBezTo>
                <a:cubicBezTo>
                  <a:pt x="2385491" y="84263"/>
                  <a:pt x="2386381" y="79559"/>
                  <a:pt x="2387126" y="75888"/>
                </a:cubicBezTo>
                <a:cubicBezTo>
                  <a:pt x="2387872" y="72217"/>
                  <a:pt x="2388532" y="68833"/>
                  <a:pt x="2389105" y="65735"/>
                </a:cubicBezTo>
                <a:cubicBezTo>
                  <a:pt x="2389679" y="62638"/>
                  <a:pt x="2390195" y="59512"/>
                  <a:pt x="2390654" y="56357"/>
                </a:cubicBezTo>
                <a:cubicBezTo>
                  <a:pt x="2391113" y="53202"/>
                  <a:pt x="2391686" y="49273"/>
                  <a:pt x="2392375" y="44569"/>
                </a:cubicBezTo>
                <a:cubicBezTo>
                  <a:pt x="2392834" y="41357"/>
                  <a:pt x="2393264" y="38518"/>
                  <a:pt x="2393665" y="36051"/>
                </a:cubicBezTo>
                <a:cubicBezTo>
                  <a:pt x="2394067" y="33584"/>
                  <a:pt x="2394382" y="31548"/>
                  <a:pt x="2394612" y="29942"/>
                </a:cubicBezTo>
                <a:cubicBezTo>
                  <a:pt x="2395071" y="27189"/>
                  <a:pt x="2395845" y="24550"/>
                  <a:pt x="2396935" y="22026"/>
                </a:cubicBezTo>
                <a:cubicBezTo>
                  <a:pt x="2398025" y="19502"/>
                  <a:pt x="2399401" y="17265"/>
                  <a:pt x="2401065" y="15315"/>
                </a:cubicBezTo>
                <a:cubicBezTo>
                  <a:pt x="2402728" y="13365"/>
                  <a:pt x="2404650" y="11816"/>
                  <a:pt x="2406830" y="10669"/>
                </a:cubicBezTo>
                <a:cubicBezTo>
                  <a:pt x="2409009" y="9522"/>
                  <a:pt x="2411419" y="8948"/>
                  <a:pt x="2414057" y="8948"/>
                </a:cubicBezTo>
                <a:close/>
                <a:moveTo>
                  <a:pt x="1173221" y="0"/>
                </a:moveTo>
                <a:cubicBezTo>
                  <a:pt x="1174827" y="0"/>
                  <a:pt x="1176319" y="918"/>
                  <a:pt x="1177695" y="2753"/>
                </a:cubicBezTo>
                <a:cubicBezTo>
                  <a:pt x="1179072" y="4589"/>
                  <a:pt x="1180277" y="6768"/>
                  <a:pt x="1181309" y="9292"/>
                </a:cubicBezTo>
                <a:cubicBezTo>
                  <a:pt x="1182342" y="11816"/>
                  <a:pt x="1183173" y="14426"/>
                  <a:pt x="1183804" y="17122"/>
                </a:cubicBezTo>
                <a:cubicBezTo>
                  <a:pt x="1184435" y="19818"/>
                  <a:pt x="1184808" y="21969"/>
                  <a:pt x="1184923" y="23575"/>
                </a:cubicBezTo>
                <a:cubicBezTo>
                  <a:pt x="1185037" y="25066"/>
                  <a:pt x="1184808" y="27447"/>
                  <a:pt x="1184234" y="30716"/>
                </a:cubicBezTo>
                <a:cubicBezTo>
                  <a:pt x="1183661" y="33986"/>
                  <a:pt x="1182944" y="37514"/>
                  <a:pt x="1182083" y="41300"/>
                </a:cubicBezTo>
                <a:cubicBezTo>
                  <a:pt x="1181223" y="45085"/>
                  <a:pt x="1180334" y="48814"/>
                  <a:pt x="1179416" y="52485"/>
                </a:cubicBezTo>
                <a:cubicBezTo>
                  <a:pt x="1178498" y="56156"/>
                  <a:pt x="1177753" y="59024"/>
                  <a:pt x="1177179" y="61089"/>
                </a:cubicBezTo>
                <a:cubicBezTo>
                  <a:pt x="1174540" y="71529"/>
                  <a:pt x="1171873" y="83030"/>
                  <a:pt x="1169177" y="95592"/>
                </a:cubicBezTo>
                <a:cubicBezTo>
                  <a:pt x="1166481" y="108154"/>
                  <a:pt x="1163900" y="120859"/>
                  <a:pt x="1161434" y="133708"/>
                </a:cubicBezTo>
                <a:cubicBezTo>
                  <a:pt x="1158967" y="146557"/>
                  <a:pt x="1156644" y="159119"/>
                  <a:pt x="1154464" y="171394"/>
                </a:cubicBezTo>
                <a:cubicBezTo>
                  <a:pt x="1152285" y="183669"/>
                  <a:pt x="1150392" y="194740"/>
                  <a:pt x="1148785" y="204606"/>
                </a:cubicBezTo>
                <a:cubicBezTo>
                  <a:pt x="1147179" y="214472"/>
                  <a:pt x="1145946" y="222646"/>
                  <a:pt x="1145086" y="229128"/>
                </a:cubicBezTo>
                <a:cubicBezTo>
                  <a:pt x="1144225" y="235609"/>
                  <a:pt x="1143852" y="239481"/>
                  <a:pt x="1143967" y="240743"/>
                </a:cubicBezTo>
                <a:cubicBezTo>
                  <a:pt x="1144082" y="242464"/>
                  <a:pt x="1144168" y="244414"/>
                  <a:pt x="1144225" y="246594"/>
                </a:cubicBezTo>
                <a:cubicBezTo>
                  <a:pt x="1144283" y="248774"/>
                  <a:pt x="1144311" y="250925"/>
                  <a:pt x="1144311" y="253047"/>
                </a:cubicBezTo>
                <a:cubicBezTo>
                  <a:pt x="1144311" y="255169"/>
                  <a:pt x="1144311" y="257177"/>
                  <a:pt x="1144311" y="259070"/>
                </a:cubicBezTo>
                <a:cubicBezTo>
                  <a:pt x="1144311" y="260963"/>
                  <a:pt x="1144369" y="262426"/>
                  <a:pt x="1144483" y="263458"/>
                </a:cubicBezTo>
                <a:cubicBezTo>
                  <a:pt x="1144713" y="266211"/>
                  <a:pt x="1144455" y="268592"/>
                  <a:pt x="1143709" y="270599"/>
                </a:cubicBezTo>
                <a:cubicBezTo>
                  <a:pt x="1142963" y="272607"/>
                  <a:pt x="1141988" y="274299"/>
                  <a:pt x="1140784" y="275676"/>
                </a:cubicBezTo>
                <a:cubicBezTo>
                  <a:pt x="1139579" y="277053"/>
                  <a:pt x="1138231" y="278171"/>
                  <a:pt x="1136740" y="279032"/>
                </a:cubicBezTo>
                <a:cubicBezTo>
                  <a:pt x="1135248" y="279892"/>
                  <a:pt x="1133872" y="280552"/>
                  <a:pt x="1132610" y="281010"/>
                </a:cubicBezTo>
                <a:cubicBezTo>
                  <a:pt x="1131118" y="281469"/>
                  <a:pt x="1129398" y="281871"/>
                  <a:pt x="1127447" y="282215"/>
                </a:cubicBezTo>
                <a:cubicBezTo>
                  <a:pt x="1125497" y="282559"/>
                  <a:pt x="1123575" y="282731"/>
                  <a:pt x="1121682" y="282731"/>
                </a:cubicBezTo>
                <a:cubicBezTo>
                  <a:pt x="1119790" y="282731"/>
                  <a:pt x="1118011" y="282588"/>
                  <a:pt x="1116348" y="282301"/>
                </a:cubicBezTo>
                <a:cubicBezTo>
                  <a:pt x="1114685" y="282014"/>
                  <a:pt x="1113451" y="281412"/>
                  <a:pt x="1112648" y="280494"/>
                </a:cubicBezTo>
                <a:cubicBezTo>
                  <a:pt x="1108289" y="276364"/>
                  <a:pt x="1104646" y="272378"/>
                  <a:pt x="1101721" y="268534"/>
                </a:cubicBezTo>
                <a:cubicBezTo>
                  <a:pt x="1098796" y="264691"/>
                  <a:pt x="1096874" y="260934"/>
                  <a:pt x="1095956" y="257263"/>
                </a:cubicBezTo>
                <a:cubicBezTo>
                  <a:pt x="1095727" y="256116"/>
                  <a:pt x="1095153" y="254711"/>
                  <a:pt x="1094235" y="253047"/>
                </a:cubicBezTo>
                <a:cubicBezTo>
                  <a:pt x="1093317" y="251384"/>
                  <a:pt x="1092314" y="249720"/>
                  <a:pt x="1091224" y="248057"/>
                </a:cubicBezTo>
                <a:cubicBezTo>
                  <a:pt x="1090134" y="246393"/>
                  <a:pt x="1089073" y="244844"/>
                  <a:pt x="1088040" y="243410"/>
                </a:cubicBezTo>
                <a:cubicBezTo>
                  <a:pt x="1087008" y="241976"/>
                  <a:pt x="1086147" y="240858"/>
                  <a:pt x="1085459" y="240055"/>
                </a:cubicBezTo>
                <a:cubicBezTo>
                  <a:pt x="1078002" y="230418"/>
                  <a:pt x="1070660" y="220667"/>
                  <a:pt x="1063433" y="210801"/>
                </a:cubicBezTo>
                <a:cubicBezTo>
                  <a:pt x="1056205" y="200935"/>
                  <a:pt x="1048949" y="190438"/>
                  <a:pt x="1041664" y="179310"/>
                </a:cubicBezTo>
                <a:cubicBezTo>
                  <a:pt x="1034379" y="168182"/>
                  <a:pt x="1027008" y="156251"/>
                  <a:pt x="1019552" y="143517"/>
                </a:cubicBezTo>
                <a:cubicBezTo>
                  <a:pt x="1012095" y="130782"/>
                  <a:pt x="1004351" y="116844"/>
                  <a:pt x="996320" y="101700"/>
                </a:cubicBezTo>
                <a:cubicBezTo>
                  <a:pt x="993108" y="113173"/>
                  <a:pt x="990240" y="125391"/>
                  <a:pt x="987716" y="138354"/>
                </a:cubicBezTo>
                <a:cubicBezTo>
                  <a:pt x="985192" y="151318"/>
                  <a:pt x="982898" y="164052"/>
                  <a:pt x="980833" y="176556"/>
                </a:cubicBezTo>
                <a:cubicBezTo>
                  <a:pt x="978768" y="189061"/>
                  <a:pt x="976932" y="200906"/>
                  <a:pt x="975326" y="212091"/>
                </a:cubicBezTo>
                <a:cubicBezTo>
                  <a:pt x="973720" y="223277"/>
                  <a:pt x="972344" y="232827"/>
                  <a:pt x="971196" y="240743"/>
                </a:cubicBezTo>
                <a:cubicBezTo>
                  <a:pt x="970852" y="243038"/>
                  <a:pt x="970680" y="245877"/>
                  <a:pt x="970680" y="249261"/>
                </a:cubicBezTo>
                <a:cubicBezTo>
                  <a:pt x="970680" y="252646"/>
                  <a:pt x="970680" y="256058"/>
                  <a:pt x="970680" y="259500"/>
                </a:cubicBezTo>
                <a:cubicBezTo>
                  <a:pt x="970680" y="262942"/>
                  <a:pt x="970565" y="266183"/>
                  <a:pt x="970336" y="269223"/>
                </a:cubicBezTo>
                <a:cubicBezTo>
                  <a:pt x="970107" y="272263"/>
                  <a:pt x="969648" y="274643"/>
                  <a:pt x="968959" y="276364"/>
                </a:cubicBezTo>
                <a:cubicBezTo>
                  <a:pt x="968386" y="277626"/>
                  <a:pt x="967497" y="279118"/>
                  <a:pt x="966292" y="280838"/>
                </a:cubicBezTo>
                <a:cubicBezTo>
                  <a:pt x="965087" y="282559"/>
                  <a:pt x="963711" y="284223"/>
                  <a:pt x="962162" y="285829"/>
                </a:cubicBezTo>
                <a:cubicBezTo>
                  <a:pt x="960613" y="287435"/>
                  <a:pt x="958950" y="288783"/>
                  <a:pt x="957172" y="289873"/>
                </a:cubicBezTo>
                <a:cubicBezTo>
                  <a:pt x="955394" y="290963"/>
                  <a:pt x="953644" y="291507"/>
                  <a:pt x="951923" y="291507"/>
                </a:cubicBezTo>
                <a:cubicBezTo>
                  <a:pt x="948596" y="291507"/>
                  <a:pt x="945986" y="290991"/>
                  <a:pt x="944093" y="289959"/>
                </a:cubicBezTo>
                <a:cubicBezTo>
                  <a:pt x="942200" y="288926"/>
                  <a:pt x="940738" y="287406"/>
                  <a:pt x="939705" y="285399"/>
                </a:cubicBezTo>
                <a:cubicBezTo>
                  <a:pt x="938673" y="283391"/>
                  <a:pt x="937927" y="280896"/>
                  <a:pt x="937468" y="277913"/>
                </a:cubicBezTo>
                <a:cubicBezTo>
                  <a:pt x="937009" y="274930"/>
                  <a:pt x="936608" y="271489"/>
                  <a:pt x="936264" y="267588"/>
                </a:cubicBezTo>
                <a:cubicBezTo>
                  <a:pt x="936149" y="266097"/>
                  <a:pt x="936292" y="263716"/>
                  <a:pt x="936694" y="260447"/>
                </a:cubicBezTo>
                <a:cubicBezTo>
                  <a:pt x="937095" y="257177"/>
                  <a:pt x="937669" y="253563"/>
                  <a:pt x="938415" y="249605"/>
                </a:cubicBezTo>
                <a:cubicBezTo>
                  <a:pt x="939160" y="245647"/>
                  <a:pt x="939992" y="241546"/>
                  <a:pt x="940910" y="237301"/>
                </a:cubicBezTo>
                <a:cubicBezTo>
                  <a:pt x="941828" y="233057"/>
                  <a:pt x="942803" y="229099"/>
                  <a:pt x="943835" y="225428"/>
                </a:cubicBezTo>
                <a:cubicBezTo>
                  <a:pt x="945212" y="220036"/>
                  <a:pt x="946847" y="213239"/>
                  <a:pt x="948740" y="205036"/>
                </a:cubicBezTo>
                <a:cubicBezTo>
                  <a:pt x="950632" y="196833"/>
                  <a:pt x="952583" y="187914"/>
                  <a:pt x="954590" y="178277"/>
                </a:cubicBezTo>
                <a:cubicBezTo>
                  <a:pt x="956598" y="168641"/>
                  <a:pt x="958634" y="158574"/>
                  <a:pt x="960699" y="148077"/>
                </a:cubicBezTo>
                <a:cubicBezTo>
                  <a:pt x="962764" y="137580"/>
                  <a:pt x="964657" y="127398"/>
                  <a:pt x="966378" y="117532"/>
                </a:cubicBezTo>
                <a:cubicBezTo>
                  <a:pt x="968099" y="107666"/>
                  <a:pt x="969590" y="98431"/>
                  <a:pt x="970852" y="89827"/>
                </a:cubicBezTo>
                <a:cubicBezTo>
                  <a:pt x="972114" y="81223"/>
                  <a:pt x="972975" y="73880"/>
                  <a:pt x="973433" y="67800"/>
                </a:cubicBezTo>
                <a:cubicBezTo>
                  <a:pt x="973548" y="65391"/>
                  <a:pt x="973519" y="62839"/>
                  <a:pt x="973347" y="60143"/>
                </a:cubicBezTo>
                <a:cubicBezTo>
                  <a:pt x="973175" y="57447"/>
                  <a:pt x="973261" y="54808"/>
                  <a:pt x="973605" y="52227"/>
                </a:cubicBezTo>
                <a:cubicBezTo>
                  <a:pt x="973950" y="49646"/>
                  <a:pt x="974753" y="47179"/>
                  <a:pt x="976015" y="44827"/>
                </a:cubicBezTo>
                <a:cubicBezTo>
                  <a:pt x="977277" y="42475"/>
                  <a:pt x="979514" y="40496"/>
                  <a:pt x="982726" y="38890"/>
                </a:cubicBezTo>
                <a:cubicBezTo>
                  <a:pt x="986626" y="36940"/>
                  <a:pt x="990183" y="36080"/>
                  <a:pt x="993395" y="36309"/>
                </a:cubicBezTo>
                <a:cubicBezTo>
                  <a:pt x="996607" y="36539"/>
                  <a:pt x="1000106" y="37686"/>
                  <a:pt x="1003892" y="39751"/>
                </a:cubicBezTo>
                <a:cubicBezTo>
                  <a:pt x="1004695" y="40210"/>
                  <a:pt x="1005498" y="41472"/>
                  <a:pt x="1006301" y="43537"/>
                </a:cubicBezTo>
                <a:cubicBezTo>
                  <a:pt x="1007104" y="45602"/>
                  <a:pt x="1007879" y="48011"/>
                  <a:pt x="1008624" y="50764"/>
                </a:cubicBezTo>
                <a:cubicBezTo>
                  <a:pt x="1009370" y="53517"/>
                  <a:pt x="1010058" y="56414"/>
                  <a:pt x="1010689" y="59454"/>
                </a:cubicBezTo>
                <a:cubicBezTo>
                  <a:pt x="1011320" y="62494"/>
                  <a:pt x="1011923" y="65104"/>
                  <a:pt x="1012496" y="67284"/>
                </a:cubicBezTo>
                <a:cubicBezTo>
                  <a:pt x="1013873" y="72561"/>
                  <a:pt x="1016311" y="79158"/>
                  <a:pt x="1019810" y="87073"/>
                </a:cubicBezTo>
                <a:cubicBezTo>
                  <a:pt x="1023309" y="94989"/>
                  <a:pt x="1027639" y="103679"/>
                  <a:pt x="1032802" y="113144"/>
                </a:cubicBezTo>
                <a:cubicBezTo>
                  <a:pt x="1037964" y="122609"/>
                  <a:pt x="1043787" y="132647"/>
                  <a:pt x="1050268" y="143258"/>
                </a:cubicBezTo>
                <a:cubicBezTo>
                  <a:pt x="1056750" y="153870"/>
                  <a:pt x="1063576" y="164482"/>
                  <a:pt x="1070746" y="175094"/>
                </a:cubicBezTo>
                <a:cubicBezTo>
                  <a:pt x="1077916" y="185705"/>
                  <a:pt x="1085258" y="196059"/>
                  <a:pt x="1092773" y="206155"/>
                </a:cubicBezTo>
                <a:cubicBezTo>
                  <a:pt x="1100287" y="216250"/>
                  <a:pt x="1107715" y="225600"/>
                  <a:pt x="1115057" y="234204"/>
                </a:cubicBezTo>
                <a:cubicBezTo>
                  <a:pt x="1118155" y="222273"/>
                  <a:pt x="1120851" y="210916"/>
                  <a:pt x="1123145" y="200132"/>
                </a:cubicBezTo>
                <a:cubicBezTo>
                  <a:pt x="1125440" y="189348"/>
                  <a:pt x="1127533" y="178765"/>
                  <a:pt x="1129426" y="168382"/>
                </a:cubicBezTo>
                <a:cubicBezTo>
                  <a:pt x="1131319" y="158000"/>
                  <a:pt x="1133126" y="147675"/>
                  <a:pt x="1134847" y="137408"/>
                </a:cubicBezTo>
                <a:cubicBezTo>
                  <a:pt x="1136568" y="127140"/>
                  <a:pt x="1138288" y="116500"/>
                  <a:pt x="1140009" y="105486"/>
                </a:cubicBezTo>
                <a:cubicBezTo>
                  <a:pt x="1140927" y="99865"/>
                  <a:pt x="1141902" y="93584"/>
                  <a:pt x="1142935" y="86643"/>
                </a:cubicBezTo>
                <a:cubicBezTo>
                  <a:pt x="1143967" y="79703"/>
                  <a:pt x="1144942" y="72705"/>
                  <a:pt x="1145860" y="65649"/>
                </a:cubicBezTo>
                <a:cubicBezTo>
                  <a:pt x="1146778" y="58594"/>
                  <a:pt x="1147552" y="51768"/>
                  <a:pt x="1148183" y="45171"/>
                </a:cubicBezTo>
                <a:cubicBezTo>
                  <a:pt x="1148814" y="38575"/>
                  <a:pt x="1149187" y="32867"/>
                  <a:pt x="1149302" y="28049"/>
                </a:cubicBezTo>
                <a:cubicBezTo>
                  <a:pt x="1149302" y="26099"/>
                  <a:pt x="1149302" y="24149"/>
                  <a:pt x="1149302" y="22198"/>
                </a:cubicBezTo>
                <a:cubicBezTo>
                  <a:pt x="1149302" y="20248"/>
                  <a:pt x="1149388" y="18384"/>
                  <a:pt x="1149560" y="16606"/>
                </a:cubicBezTo>
                <a:cubicBezTo>
                  <a:pt x="1149732" y="14827"/>
                  <a:pt x="1150134" y="13107"/>
                  <a:pt x="1150764" y="11443"/>
                </a:cubicBezTo>
                <a:cubicBezTo>
                  <a:pt x="1151395" y="9780"/>
                  <a:pt x="1152399" y="8317"/>
                  <a:pt x="1153776" y="7055"/>
                </a:cubicBezTo>
                <a:cubicBezTo>
                  <a:pt x="1157447" y="3728"/>
                  <a:pt x="1160774" y="1721"/>
                  <a:pt x="1163757" y="1032"/>
                </a:cubicBezTo>
                <a:cubicBezTo>
                  <a:pt x="1166739" y="344"/>
                  <a:pt x="1169894" y="0"/>
                  <a:pt x="1173221" y="0"/>
                </a:cubicBezTo>
                <a:close/>
              </a:path>
            </a:pathLst>
          </a:cu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文本框 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B5B0C81-8420-4758-8CE6-B5DB99DF8817}"/>
              </a:ext>
            </a:extLst>
          </p:cNvPr>
          <p:cNvSpPr txBox="1"/>
          <p:nvPr/>
        </p:nvSpPr>
        <p:spPr>
          <a:xfrm>
            <a:off x="4181866" y="4783534"/>
            <a:ext cx="3828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/>
              <a:t>每个打开</a:t>
            </a:r>
            <a:r>
              <a:rPr lang="en-US" altLang="zh-CN" sz="1600" spc="300" dirty="0"/>
              <a:t>PPT</a:t>
            </a:r>
            <a:r>
              <a:rPr lang="zh-CN" altLang="en-US" sz="1600" spc="300" dirty="0"/>
              <a:t>的人都是设计师</a:t>
            </a:r>
          </a:p>
        </p:txBody>
      </p:sp>
      <p:sp>
        <p:nvSpPr>
          <p:cNvPr id="7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2D8C041A-2625-484E-AA95-613FE7F76229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85394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74E6F8C-55E1-435B-8C97-314A68295140}"/>
              </a:ext>
            </a:extLst>
          </p:cNvPr>
          <p:cNvCxnSpPr>
            <a:cxnSpLocks/>
          </p:cNvCxnSpPr>
          <p:nvPr/>
        </p:nvCxnSpPr>
        <p:spPr>
          <a:xfrm>
            <a:off x="2493714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9818926-CAC2-41DA-A2C0-65107EB8B3E4}"/>
              </a:ext>
            </a:extLst>
          </p:cNvPr>
          <p:cNvCxnSpPr>
            <a:cxnSpLocks/>
          </p:cNvCxnSpPr>
          <p:nvPr/>
        </p:nvCxnSpPr>
        <p:spPr>
          <a:xfrm>
            <a:off x="4565152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49A6A31-7D42-46F4-B79F-15FCBE7814E7}"/>
              </a:ext>
            </a:extLst>
          </p:cNvPr>
          <p:cNvCxnSpPr>
            <a:cxnSpLocks/>
          </p:cNvCxnSpPr>
          <p:nvPr/>
        </p:nvCxnSpPr>
        <p:spPr>
          <a:xfrm>
            <a:off x="6414128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84FBBB3-B4DA-4CCA-9327-C555B0A56840}"/>
              </a:ext>
            </a:extLst>
          </p:cNvPr>
          <p:cNvCxnSpPr>
            <a:cxnSpLocks/>
          </p:cNvCxnSpPr>
          <p:nvPr/>
        </p:nvCxnSpPr>
        <p:spPr>
          <a:xfrm>
            <a:off x="8703871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ACDB3C1-F5CE-4C9C-A52C-05E319187E79}"/>
              </a:ext>
            </a:extLst>
          </p:cNvPr>
          <p:cNvCxnSpPr>
            <a:cxnSpLocks/>
          </p:cNvCxnSpPr>
          <p:nvPr/>
        </p:nvCxnSpPr>
        <p:spPr>
          <a:xfrm>
            <a:off x="-464488" y="3104536"/>
            <a:ext cx="1312097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F9D39E1-4284-4433-8E2B-E42C543765D9}"/>
              </a:ext>
            </a:extLst>
          </p:cNvPr>
          <p:cNvCxnSpPr>
            <a:cxnSpLocks/>
          </p:cNvCxnSpPr>
          <p:nvPr/>
        </p:nvCxnSpPr>
        <p:spPr>
          <a:xfrm>
            <a:off x="-464488" y="4959216"/>
            <a:ext cx="1312097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02CAD59-1D38-45E9-8A6D-2DF6B263C1D2}"/>
              </a:ext>
            </a:extLst>
          </p:cNvPr>
          <p:cNvCxnSpPr>
            <a:cxnSpLocks/>
          </p:cNvCxnSpPr>
          <p:nvPr/>
        </p:nvCxnSpPr>
        <p:spPr>
          <a:xfrm>
            <a:off x="7273914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1022DDC-D7A3-46E4-A4D5-451A28B7516B}"/>
              </a:ext>
            </a:extLst>
          </p:cNvPr>
          <p:cNvCxnSpPr>
            <a:cxnSpLocks/>
          </p:cNvCxnSpPr>
          <p:nvPr/>
        </p:nvCxnSpPr>
        <p:spPr>
          <a:xfrm>
            <a:off x="5325275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C22379B-46AC-4163-B1C2-4E28672702A8}"/>
              </a:ext>
            </a:extLst>
          </p:cNvPr>
          <p:cNvCxnSpPr>
            <a:cxnSpLocks/>
          </p:cNvCxnSpPr>
          <p:nvPr/>
        </p:nvCxnSpPr>
        <p:spPr>
          <a:xfrm>
            <a:off x="9770357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C62D801-4CB0-4B04-8292-52674AC775FB}"/>
              </a:ext>
            </a:extLst>
          </p:cNvPr>
          <p:cNvCxnSpPr>
            <a:cxnSpLocks/>
          </p:cNvCxnSpPr>
          <p:nvPr/>
        </p:nvCxnSpPr>
        <p:spPr>
          <a:xfrm>
            <a:off x="-464488" y="4029234"/>
            <a:ext cx="1312097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F99A204-8AED-4E04-9702-B01FC7882535}"/>
              </a:ext>
            </a:extLst>
          </p:cNvPr>
          <p:cNvCxnSpPr>
            <a:cxnSpLocks/>
          </p:cNvCxnSpPr>
          <p:nvPr/>
        </p:nvCxnSpPr>
        <p:spPr>
          <a:xfrm>
            <a:off x="-464488" y="2155635"/>
            <a:ext cx="1312097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252EAAF-72C4-4FF3-9A6F-ECC49268ECA9}"/>
              </a:ext>
            </a:extLst>
          </p:cNvPr>
          <p:cNvCxnSpPr>
            <a:cxnSpLocks/>
          </p:cNvCxnSpPr>
          <p:nvPr/>
        </p:nvCxnSpPr>
        <p:spPr>
          <a:xfrm>
            <a:off x="-464488" y="5897141"/>
            <a:ext cx="1312097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509572F-D935-46FE-BDEA-D5FBB45DD622}"/>
              </a:ext>
            </a:extLst>
          </p:cNvPr>
          <p:cNvSpPr/>
          <p:nvPr/>
        </p:nvSpPr>
        <p:spPr>
          <a:xfrm>
            <a:off x="2493714" y="2155635"/>
            <a:ext cx="1532927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41A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3930540-B892-447D-AB87-BF966D61C527}"/>
              </a:ext>
            </a:extLst>
          </p:cNvPr>
          <p:cNvSpPr/>
          <p:nvPr/>
        </p:nvSpPr>
        <p:spPr>
          <a:xfrm>
            <a:off x="2493714" y="2624410"/>
            <a:ext cx="1532927" cy="469150"/>
          </a:xfrm>
          <a:prstGeom prst="rect">
            <a:avLst/>
          </a:prstGeom>
          <a:solidFill>
            <a:srgbClr val="2B7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082AF01-6359-4A94-9485-0A41AAC21FF3}"/>
              </a:ext>
            </a:extLst>
          </p:cNvPr>
          <p:cNvSpPr/>
          <p:nvPr/>
        </p:nvSpPr>
        <p:spPr>
          <a:xfrm>
            <a:off x="2493714" y="3093185"/>
            <a:ext cx="1532927" cy="469150"/>
          </a:xfrm>
          <a:prstGeom prst="rect">
            <a:avLst/>
          </a:prstGeom>
          <a:solidFill>
            <a:srgbClr val="185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3BD912A-C142-452D-902C-82AB03BDE05A}"/>
              </a:ext>
            </a:extLst>
          </p:cNvPr>
          <p:cNvSpPr/>
          <p:nvPr/>
        </p:nvSpPr>
        <p:spPr>
          <a:xfrm flipV="1">
            <a:off x="2493714" y="3561960"/>
            <a:ext cx="1532927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103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B8F7F72-52D8-458E-876C-EF82483B3F1D}"/>
              </a:ext>
            </a:extLst>
          </p:cNvPr>
          <p:cNvSpPr/>
          <p:nvPr/>
        </p:nvSpPr>
        <p:spPr>
          <a:xfrm flipH="1">
            <a:off x="1955202" y="2566294"/>
            <a:ext cx="1077025" cy="1077440"/>
          </a:xfrm>
          <a:custGeom>
            <a:avLst/>
            <a:gdLst>
              <a:gd name="connsiteX0" fmla="*/ 1435206 w 1548000"/>
              <a:gd name="connsiteY0" fmla="*/ 0 h 1548597"/>
              <a:gd name="connsiteX1" fmla="*/ 1081874 w 1548000"/>
              <a:gd name="connsiteY1" fmla="*/ 0 h 1548597"/>
              <a:gd name="connsiteX2" fmla="*/ 1059215 w 1548000"/>
              <a:gd name="connsiteY2" fmla="*/ 0 h 1548597"/>
              <a:gd name="connsiteX3" fmla="*/ 984042 w 1548000"/>
              <a:gd name="connsiteY3" fmla="*/ 0 h 1548597"/>
              <a:gd name="connsiteX4" fmla="*/ 939949 w 1548000"/>
              <a:gd name="connsiteY4" fmla="*/ 0 h 1548597"/>
              <a:gd name="connsiteX5" fmla="*/ 864775 w 1548000"/>
              <a:gd name="connsiteY5" fmla="*/ 0 h 1548597"/>
              <a:gd name="connsiteX6" fmla="*/ 683225 w 1548000"/>
              <a:gd name="connsiteY6" fmla="*/ 0 h 1548597"/>
              <a:gd name="connsiteX7" fmla="*/ 608052 w 1548000"/>
              <a:gd name="connsiteY7" fmla="*/ 0 h 1548597"/>
              <a:gd name="connsiteX8" fmla="*/ 563959 w 1548000"/>
              <a:gd name="connsiteY8" fmla="*/ 0 h 1548597"/>
              <a:gd name="connsiteX9" fmla="*/ 488785 w 1548000"/>
              <a:gd name="connsiteY9" fmla="*/ 0 h 1548597"/>
              <a:gd name="connsiteX10" fmla="*/ 466126 w 1548000"/>
              <a:gd name="connsiteY10" fmla="*/ 0 h 1548597"/>
              <a:gd name="connsiteX11" fmla="*/ 112795 w 1548000"/>
              <a:gd name="connsiteY11" fmla="*/ 0 h 1548597"/>
              <a:gd name="connsiteX12" fmla="*/ 0 w 1548000"/>
              <a:gd name="connsiteY12" fmla="*/ 113961 h 1548597"/>
              <a:gd name="connsiteX13" fmla="*/ 0 w 1548000"/>
              <a:gd name="connsiteY13" fmla="*/ 332801 h 1548597"/>
              <a:gd name="connsiteX14" fmla="*/ 0 w 1548000"/>
              <a:gd name="connsiteY14" fmla="*/ 559128 h 1548597"/>
              <a:gd name="connsiteX15" fmla="*/ 0 w 1548000"/>
              <a:gd name="connsiteY15" fmla="*/ 569790 h 1548597"/>
              <a:gd name="connsiteX16" fmla="*/ 0 w 1548000"/>
              <a:gd name="connsiteY16" fmla="*/ 674306 h 1548597"/>
              <a:gd name="connsiteX17" fmla="*/ 0 w 1548000"/>
              <a:gd name="connsiteY17" fmla="*/ 777968 h 1548597"/>
              <a:gd name="connsiteX18" fmla="*/ 0 w 1548000"/>
              <a:gd name="connsiteY18" fmla="*/ 874291 h 1548597"/>
              <a:gd name="connsiteX19" fmla="*/ 0 w 1548000"/>
              <a:gd name="connsiteY19" fmla="*/ 978807 h 1548597"/>
              <a:gd name="connsiteX20" fmla="*/ 0 w 1548000"/>
              <a:gd name="connsiteY20" fmla="*/ 1014957 h 1548597"/>
              <a:gd name="connsiteX21" fmla="*/ 0 w 1548000"/>
              <a:gd name="connsiteY21" fmla="*/ 1119473 h 1548597"/>
              <a:gd name="connsiteX22" fmla="*/ 0 w 1548000"/>
              <a:gd name="connsiteY22" fmla="*/ 1215796 h 1548597"/>
              <a:gd name="connsiteX23" fmla="*/ 0 w 1548000"/>
              <a:gd name="connsiteY23" fmla="*/ 1434636 h 1548597"/>
              <a:gd name="connsiteX24" fmla="*/ 112795 w 1548000"/>
              <a:gd name="connsiteY24" fmla="*/ 1548597 h 1548597"/>
              <a:gd name="connsiteX25" fmla="*/ 466126 w 1548000"/>
              <a:gd name="connsiteY25" fmla="*/ 1548597 h 1548597"/>
              <a:gd name="connsiteX26" fmla="*/ 488785 w 1548000"/>
              <a:gd name="connsiteY26" fmla="*/ 1548597 h 1548597"/>
              <a:gd name="connsiteX27" fmla="*/ 563959 w 1548000"/>
              <a:gd name="connsiteY27" fmla="*/ 1548597 h 1548597"/>
              <a:gd name="connsiteX28" fmla="*/ 608052 w 1548000"/>
              <a:gd name="connsiteY28" fmla="*/ 1548597 h 1548597"/>
              <a:gd name="connsiteX29" fmla="*/ 683225 w 1548000"/>
              <a:gd name="connsiteY29" fmla="*/ 1548597 h 1548597"/>
              <a:gd name="connsiteX30" fmla="*/ 864775 w 1548000"/>
              <a:gd name="connsiteY30" fmla="*/ 1548597 h 1548597"/>
              <a:gd name="connsiteX31" fmla="*/ 939949 w 1548000"/>
              <a:gd name="connsiteY31" fmla="*/ 1548597 h 1548597"/>
              <a:gd name="connsiteX32" fmla="*/ 984042 w 1548000"/>
              <a:gd name="connsiteY32" fmla="*/ 1548597 h 1548597"/>
              <a:gd name="connsiteX33" fmla="*/ 1059215 w 1548000"/>
              <a:gd name="connsiteY33" fmla="*/ 1548597 h 1548597"/>
              <a:gd name="connsiteX34" fmla="*/ 1081874 w 1548000"/>
              <a:gd name="connsiteY34" fmla="*/ 1548597 h 1548597"/>
              <a:gd name="connsiteX35" fmla="*/ 1435206 w 1548000"/>
              <a:gd name="connsiteY35" fmla="*/ 1548597 h 1548597"/>
              <a:gd name="connsiteX36" fmla="*/ 1548000 w 1548000"/>
              <a:gd name="connsiteY36" fmla="*/ 1434636 h 1548597"/>
              <a:gd name="connsiteX37" fmla="*/ 1548000 w 1548000"/>
              <a:gd name="connsiteY37" fmla="*/ 1215796 h 1548597"/>
              <a:gd name="connsiteX38" fmla="*/ 1548000 w 1548000"/>
              <a:gd name="connsiteY38" fmla="*/ 1119473 h 1548597"/>
              <a:gd name="connsiteX39" fmla="*/ 1548000 w 1548000"/>
              <a:gd name="connsiteY39" fmla="*/ 1014957 h 1548597"/>
              <a:gd name="connsiteX40" fmla="*/ 1548000 w 1548000"/>
              <a:gd name="connsiteY40" fmla="*/ 978807 h 1548597"/>
              <a:gd name="connsiteX41" fmla="*/ 1548000 w 1548000"/>
              <a:gd name="connsiteY41" fmla="*/ 874291 h 1548597"/>
              <a:gd name="connsiteX42" fmla="*/ 1548000 w 1548000"/>
              <a:gd name="connsiteY42" fmla="*/ 777968 h 1548597"/>
              <a:gd name="connsiteX43" fmla="*/ 1548000 w 1548000"/>
              <a:gd name="connsiteY43" fmla="*/ 674306 h 1548597"/>
              <a:gd name="connsiteX44" fmla="*/ 1548000 w 1548000"/>
              <a:gd name="connsiteY44" fmla="*/ 569790 h 1548597"/>
              <a:gd name="connsiteX45" fmla="*/ 1548000 w 1548000"/>
              <a:gd name="connsiteY45" fmla="*/ 559128 h 1548597"/>
              <a:gd name="connsiteX46" fmla="*/ 1548000 w 1548000"/>
              <a:gd name="connsiteY46" fmla="*/ 332801 h 1548597"/>
              <a:gd name="connsiteX47" fmla="*/ 1548000 w 1548000"/>
              <a:gd name="connsiteY47" fmla="*/ 113961 h 1548597"/>
              <a:gd name="connsiteX48" fmla="*/ 1435206 w 1548000"/>
              <a:gd name="connsiteY48" fmla="*/ 0 h 1548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48000" h="1548597">
                <a:moveTo>
                  <a:pt x="1435206" y="0"/>
                </a:moveTo>
                <a:lnTo>
                  <a:pt x="1081874" y="0"/>
                </a:lnTo>
                <a:lnTo>
                  <a:pt x="1059215" y="0"/>
                </a:lnTo>
                <a:lnTo>
                  <a:pt x="984042" y="0"/>
                </a:lnTo>
                <a:lnTo>
                  <a:pt x="939949" y="0"/>
                </a:lnTo>
                <a:lnTo>
                  <a:pt x="864775" y="0"/>
                </a:lnTo>
                <a:lnTo>
                  <a:pt x="683225" y="0"/>
                </a:lnTo>
                <a:lnTo>
                  <a:pt x="608052" y="0"/>
                </a:lnTo>
                <a:lnTo>
                  <a:pt x="563959" y="0"/>
                </a:lnTo>
                <a:lnTo>
                  <a:pt x="488785" y="0"/>
                </a:lnTo>
                <a:lnTo>
                  <a:pt x="466126" y="0"/>
                </a:lnTo>
                <a:lnTo>
                  <a:pt x="112795" y="0"/>
                </a:lnTo>
                <a:cubicBezTo>
                  <a:pt x="50500" y="0"/>
                  <a:pt x="0" y="51022"/>
                  <a:pt x="0" y="113961"/>
                </a:cubicBezTo>
                <a:lnTo>
                  <a:pt x="0" y="332801"/>
                </a:lnTo>
                <a:lnTo>
                  <a:pt x="0" y="559128"/>
                </a:lnTo>
                <a:lnTo>
                  <a:pt x="0" y="569790"/>
                </a:lnTo>
                <a:lnTo>
                  <a:pt x="0" y="674306"/>
                </a:lnTo>
                <a:lnTo>
                  <a:pt x="0" y="777968"/>
                </a:lnTo>
                <a:lnTo>
                  <a:pt x="0" y="874291"/>
                </a:lnTo>
                <a:lnTo>
                  <a:pt x="0" y="978807"/>
                </a:lnTo>
                <a:lnTo>
                  <a:pt x="0" y="1014957"/>
                </a:lnTo>
                <a:lnTo>
                  <a:pt x="0" y="1119473"/>
                </a:lnTo>
                <a:lnTo>
                  <a:pt x="0" y="1215796"/>
                </a:lnTo>
                <a:lnTo>
                  <a:pt x="0" y="1434636"/>
                </a:lnTo>
                <a:cubicBezTo>
                  <a:pt x="0" y="1497575"/>
                  <a:pt x="50500" y="1548597"/>
                  <a:pt x="112795" y="1548597"/>
                </a:cubicBezTo>
                <a:lnTo>
                  <a:pt x="466126" y="1548597"/>
                </a:lnTo>
                <a:lnTo>
                  <a:pt x="488785" y="1548597"/>
                </a:lnTo>
                <a:lnTo>
                  <a:pt x="563959" y="1548597"/>
                </a:lnTo>
                <a:lnTo>
                  <a:pt x="608052" y="1548597"/>
                </a:lnTo>
                <a:lnTo>
                  <a:pt x="683225" y="1548597"/>
                </a:lnTo>
                <a:lnTo>
                  <a:pt x="864775" y="1548597"/>
                </a:lnTo>
                <a:lnTo>
                  <a:pt x="939949" y="1548597"/>
                </a:lnTo>
                <a:lnTo>
                  <a:pt x="984042" y="1548597"/>
                </a:lnTo>
                <a:lnTo>
                  <a:pt x="1059215" y="1548597"/>
                </a:lnTo>
                <a:lnTo>
                  <a:pt x="1081874" y="1548597"/>
                </a:lnTo>
                <a:lnTo>
                  <a:pt x="1435206" y="1548597"/>
                </a:lnTo>
                <a:cubicBezTo>
                  <a:pt x="1497500" y="1548597"/>
                  <a:pt x="1548000" y="1497575"/>
                  <a:pt x="1548000" y="1434636"/>
                </a:cubicBezTo>
                <a:lnTo>
                  <a:pt x="1548000" y="1215796"/>
                </a:lnTo>
                <a:lnTo>
                  <a:pt x="1548000" y="1119473"/>
                </a:lnTo>
                <a:lnTo>
                  <a:pt x="1548000" y="1014957"/>
                </a:lnTo>
                <a:lnTo>
                  <a:pt x="1548000" y="978807"/>
                </a:lnTo>
                <a:lnTo>
                  <a:pt x="1548000" y="874291"/>
                </a:lnTo>
                <a:lnTo>
                  <a:pt x="1548000" y="777968"/>
                </a:lnTo>
                <a:lnTo>
                  <a:pt x="1548000" y="674306"/>
                </a:lnTo>
                <a:lnTo>
                  <a:pt x="1548000" y="569790"/>
                </a:lnTo>
                <a:lnTo>
                  <a:pt x="1548000" y="559128"/>
                </a:lnTo>
                <a:lnTo>
                  <a:pt x="1548000" y="332801"/>
                </a:lnTo>
                <a:lnTo>
                  <a:pt x="1548000" y="113961"/>
                </a:lnTo>
                <a:cubicBezTo>
                  <a:pt x="1548000" y="51022"/>
                  <a:pt x="1497500" y="0"/>
                  <a:pt x="14352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DD006B7-AB5A-4ADA-896F-85837577A62C}"/>
              </a:ext>
            </a:extLst>
          </p:cNvPr>
          <p:cNvSpPr/>
          <p:nvPr/>
        </p:nvSpPr>
        <p:spPr>
          <a:xfrm>
            <a:off x="2118913" y="2806628"/>
            <a:ext cx="749603" cy="596773"/>
          </a:xfrm>
          <a:custGeom>
            <a:avLst/>
            <a:gdLst/>
            <a:ahLst/>
            <a:cxnLst/>
            <a:rect l="l" t="t" r="r" b="b"/>
            <a:pathLst>
              <a:path w="1077399" h="770851">
                <a:moveTo>
                  <a:pt x="0" y="0"/>
                </a:moveTo>
                <a:lnTo>
                  <a:pt x="180147" y="0"/>
                </a:lnTo>
                <a:lnTo>
                  <a:pt x="294605" y="522527"/>
                </a:lnTo>
                <a:cubicBezTo>
                  <a:pt x="299581" y="545418"/>
                  <a:pt x="303065" y="574282"/>
                  <a:pt x="305056" y="609117"/>
                </a:cubicBezTo>
                <a:lnTo>
                  <a:pt x="308539" y="609117"/>
                </a:lnTo>
                <a:cubicBezTo>
                  <a:pt x="310198" y="581912"/>
                  <a:pt x="315340" y="552220"/>
                  <a:pt x="323966" y="520039"/>
                </a:cubicBezTo>
                <a:lnTo>
                  <a:pt x="467288" y="0"/>
                </a:lnTo>
                <a:lnTo>
                  <a:pt x="641961" y="0"/>
                </a:lnTo>
                <a:lnTo>
                  <a:pt x="772343" y="526508"/>
                </a:lnTo>
                <a:cubicBezTo>
                  <a:pt x="777652" y="547409"/>
                  <a:pt x="781798" y="574614"/>
                  <a:pt x="784784" y="608122"/>
                </a:cubicBezTo>
                <a:lnTo>
                  <a:pt x="787273" y="608122"/>
                </a:lnTo>
                <a:cubicBezTo>
                  <a:pt x="788600" y="579258"/>
                  <a:pt x="792415" y="551058"/>
                  <a:pt x="798718" y="523522"/>
                </a:cubicBezTo>
                <a:lnTo>
                  <a:pt x="910688" y="0"/>
                </a:lnTo>
                <a:lnTo>
                  <a:pt x="1077399" y="0"/>
                </a:lnTo>
                <a:lnTo>
                  <a:pt x="871872" y="770851"/>
                </a:lnTo>
                <a:lnTo>
                  <a:pt x="689237" y="770851"/>
                </a:lnTo>
                <a:lnTo>
                  <a:pt x="557859" y="268231"/>
                </a:lnTo>
                <a:cubicBezTo>
                  <a:pt x="550892" y="241026"/>
                  <a:pt x="546745" y="212660"/>
                  <a:pt x="545418" y="183133"/>
                </a:cubicBezTo>
                <a:lnTo>
                  <a:pt x="543427" y="183133"/>
                </a:lnTo>
                <a:cubicBezTo>
                  <a:pt x="540109" y="217637"/>
                  <a:pt x="535465" y="246003"/>
                  <a:pt x="529493" y="268231"/>
                </a:cubicBezTo>
                <a:lnTo>
                  <a:pt x="395129" y="770851"/>
                </a:lnTo>
                <a:lnTo>
                  <a:pt x="205527" y="770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F1F8EEC-4910-4056-B94B-84155F99F4B5}"/>
              </a:ext>
            </a:extLst>
          </p:cNvPr>
          <p:cNvSpPr/>
          <p:nvPr/>
        </p:nvSpPr>
        <p:spPr>
          <a:xfrm>
            <a:off x="4565152" y="4021666"/>
            <a:ext cx="1532927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21A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4012E8F-144B-4D0F-A8C0-6AAD6C1DBACA}"/>
              </a:ext>
            </a:extLst>
          </p:cNvPr>
          <p:cNvSpPr/>
          <p:nvPr/>
        </p:nvSpPr>
        <p:spPr>
          <a:xfrm>
            <a:off x="4565152" y="4490441"/>
            <a:ext cx="1532927" cy="469150"/>
          </a:xfrm>
          <a:prstGeom prst="rect">
            <a:avLst/>
          </a:prstGeom>
          <a:solidFill>
            <a:srgbClr val="107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8141604-E403-40FA-8D9A-FE53D414587B}"/>
              </a:ext>
            </a:extLst>
          </p:cNvPr>
          <p:cNvSpPr/>
          <p:nvPr/>
        </p:nvSpPr>
        <p:spPr>
          <a:xfrm>
            <a:off x="4565152" y="4959216"/>
            <a:ext cx="1532927" cy="469150"/>
          </a:xfrm>
          <a:prstGeom prst="rect">
            <a:avLst/>
          </a:prstGeom>
          <a:solidFill>
            <a:srgbClr val="185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D3526F1-510D-4126-8C04-B0ADA9BD2E57}"/>
              </a:ext>
            </a:extLst>
          </p:cNvPr>
          <p:cNvSpPr/>
          <p:nvPr/>
        </p:nvSpPr>
        <p:spPr>
          <a:xfrm flipV="1">
            <a:off x="4565152" y="5427991"/>
            <a:ext cx="1532927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185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1B45CCD-A315-4AAA-9AF8-B0262B8DEE80}"/>
              </a:ext>
            </a:extLst>
          </p:cNvPr>
          <p:cNvSpPr/>
          <p:nvPr/>
        </p:nvSpPr>
        <p:spPr>
          <a:xfrm flipH="1">
            <a:off x="4026640" y="4432325"/>
            <a:ext cx="1077025" cy="1077440"/>
          </a:xfrm>
          <a:custGeom>
            <a:avLst/>
            <a:gdLst>
              <a:gd name="connsiteX0" fmla="*/ 1435206 w 1548000"/>
              <a:gd name="connsiteY0" fmla="*/ 0 h 1548597"/>
              <a:gd name="connsiteX1" fmla="*/ 1081874 w 1548000"/>
              <a:gd name="connsiteY1" fmla="*/ 0 h 1548597"/>
              <a:gd name="connsiteX2" fmla="*/ 1059215 w 1548000"/>
              <a:gd name="connsiteY2" fmla="*/ 0 h 1548597"/>
              <a:gd name="connsiteX3" fmla="*/ 984042 w 1548000"/>
              <a:gd name="connsiteY3" fmla="*/ 0 h 1548597"/>
              <a:gd name="connsiteX4" fmla="*/ 939949 w 1548000"/>
              <a:gd name="connsiteY4" fmla="*/ 0 h 1548597"/>
              <a:gd name="connsiteX5" fmla="*/ 864775 w 1548000"/>
              <a:gd name="connsiteY5" fmla="*/ 0 h 1548597"/>
              <a:gd name="connsiteX6" fmla="*/ 683225 w 1548000"/>
              <a:gd name="connsiteY6" fmla="*/ 0 h 1548597"/>
              <a:gd name="connsiteX7" fmla="*/ 608052 w 1548000"/>
              <a:gd name="connsiteY7" fmla="*/ 0 h 1548597"/>
              <a:gd name="connsiteX8" fmla="*/ 563959 w 1548000"/>
              <a:gd name="connsiteY8" fmla="*/ 0 h 1548597"/>
              <a:gd name="connsiteX9" fmla="*/ 488785 w 1548000"/>
              <a:gd name="connsiteY9" fmla="*/ 0 h 1548597"/>
              <a:gd name="connsiteX10" fmla="*/ 466126 w 1548000"/>
              <a:gd name="connsiteY10" fmla="*/ 0 h 1548597"/>
              <a:gd name="connsiteX11" fmla="*/ 112795 w 1548000"/>
              <a:gd name="connsiteY11" fmla="*/ 0 h 1548597"/>
              <a:gd name="connsiteX12" fmla="*/ 0 w 1548000"/>
              <a:gd name="connsiteY12" fmla="*/ 113961 h 1548597"/>
              <a:gd name="connsiteX13" fmla="*/ 0 w 1548000"/>
              <a:gd name="connsiteY13" fmla="*/ 332801 h 1548597"/>
              <a:gd name="connsiteX14" fmla="*/ 0 w 1548000"/>
              <a:gd name="connsiteY14" fmla="*/ 559128 h 1548597"/>
              <a:gd name="connsiteX15" fmla="*/ 0 w 1548000"/>
              <a:gd name="connsiteY15" fmla="*/ 569790 h 1548597"/>
              <a:gd name="connsiteX16" fmla="*/ 0 w 1548000"/>
              <a:gd name="connsiteY16" fmla="*/ 674306 h 1548597"/>
              <a:gd name="connsiteX17" fmla="*/ 0 w 1548000"/>
              <a:gd name="connsiteY17" fmla="*/ 777968 h 1548597"/>
              <a:gd name="connsiteX18" fmla="*/ 0 w 1548000"/>
              <a:gd name="connsiteY18" fmla="*/ 874291 h 1548597"/>
              <a:gd name="connsiteX19" fmla="*/ 0 w 1548000"/>
              <a:gd name="connsiteY19" fmla="*/ 978807 h 1548597"/>
              <a:gd name="connsiteX20" fmla="*/ 0 w 1548000"/>
              <a:gd name="connsiteY20" fmla="*/ 1014957 h 1548597"/>
              <a:gd name="connsiteX21" fmla="*/ 0 w 1548000"/>
              <a:gd name="connsiteY21" fmla="*/ 1119473 h 1548597"/>
              <a:gd name="connsiteX22" fmla="*/ 0 w 1548000"/>
              <a:gd name="connsiteY22" fmla="*/ 1215796 h 1548597"/>
              <a:gd name="connsiteX23" fmla="*/ 0 w 1548000"/>
              <a:gd name="connsiteY23" fmla="*/ 1434636 h 1548597"/>
              <a:gd name="connsiteX24" fmla="*/ 112795 w 1548000"/>
              <a:gd name="connsiteY24" fmla="*/ 1548597 h 1548597"/>
              <a:gd name="connsiteX25" fmla="*/ 466126 w 1548000"/>
              <a:gd name="connsiteY25" fmla="*/ 1548597 h 1548597"/>
              <a:gd name="connsiteX26" fmla="*/ 488785 w 1548000"/>
              <a:gd name="connsiteY26" fmla="*/ 1548597 h 1548597"/>
              <a:gd name="connsiteX27" fmla="*/ 563959 w 1548000"/>
              <a:gd name="connsiteY27" fmla="*/ 1548597 h 1548597"/>
              <a:gd name="connsiteX28" fmla="*/ 608052 w 1548000"/>
              <a:gd name="connsiteY28" fmla="*/ 1548597 h 1548597"/>
              <a:gd name="connsiteX29" fmla="*/ 683225 w 1548000"/>
              <a:gd name="connsiteY29" fmla="*/ 1548597 h 1548597"/>
              <a:gd name="connsiteX30" fmla="*/ 864775 w 1548000"/>
              <a:gd name="connsiteY30" fmla="*/ 1548597 h 1548597"/>
              <a:gd name="connsiteX31" fmla="*/ 939949 w 1548000"/>
              <a:gd name="connsiteY31" fmla="*/ 1548597 h 1548597"/>
              <a:gd name="connsiteX32" fmla="*/ 984042 w 1548000"/>
              <a:gd name="connsiteY32" fmla="*/ 1548597 h 1548597"/>
              <a:gd name="connsiteX33" fmla="*/ 1059215 w 1548000"/>
              <a:gd name="connsiteY33" fmla="*/ 1548597 h 1548597"/>
              <a:gd name="connsiteX34" fmla="*/ 1081874 w 1548000"/>
              <a:gd name="connsiteY34" fmla="*/ 1548597 h 1548597"/>
              <a:gd name="connsiteX35" fmla="*/ 1435206 w 1548000"/>
              <a:gd name="connsiteY35" fmla="*/ 1548597 h 1548597"/>
              <a:gd name="connsiteX36" fmla="*/ 1548000 w 1548000"/>
              <a:gd name="connsiteY36" fmla="*/ 1434636 h 1548597"/>
              <a:gd name="connsiteX37" fmla="*/ 1548000 w 1548000"/>
              <a:gd name="connsiteY37" fmla="*/ 1215796 h 1548597"/>
              <a:gd name="connsiteX38" fmla="*/ 1548000 w 1548000"/>
              <a:gd name="connsiteY38" fmla="*/ 1119473 h 1548597"/>
              <a:gd name="connsiteX39" fmla="*/ 1548000 w 1548000"/>
              <a:gd name="connsiteY39" fmla="*/ 1014957 h 1548597"/>
              <a:gd name="connsiteX40" fmla="*/ 1548000 w 1548000"/>
              <a:gd name="connsiteY40" fmla="*/ 978807 h 1548597"/>
              <a:gd name="connsiteX41" fmla="*/ 1548000 w 1548000"/>
              <a:gd name="connsiteY41" fmla="*/ 874291 h 1548597"/>
              <a:gd name="connsiteX42" fmla="*/ 1548000 w 1548000"/>
              <a:gd name="connsiteY42" fmla="*/ 777968 h 1548597"/>
              <a:gd name="connsiteX43" fmla="*/ 1548000 w 1548000"/>
              <a:gd name="connsiteY43" fmla="*/ 674306 h 1548597"/>
              <a:gd name="connsiteX44" fmla="*/ 1548000 w 1548000"/>
              <a:gd name="connsiteY44" fmla="*/ 569790 h 1548597"/>
              <a:gd name="connsiteX45" fmla="*/ 1548000 w 1548000"/>
              <a:gd name="connsiteY45" fmla="*/ 559128 h 1548597"/>
              <a:gd name="connsiteX46" fmla="*/ 1548000 w 1548000"/>
              <a:gd name="connsiteY46" fmla="*/ 332801 h 1548597"/>
              <a:gd name="connsiteX47" fmla="*/ 1548000 w 1548000"/>
              <a:gd name="connsiteY47" fmla="*/ 113961 h 1548597"/>
              <a:gd name="connsiteX48" fmla="*/ 1435206 w 1548000"/>
              <a:gd name="connsiteY48" fmla="*/ 0 h 1548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48000" h="1548597">
                <a:moveTo>
                  <a:pt x="1435206" y="0"/>
                </a:moveTo>
                <a:lnTo>
                  <a:pt x="1081874" y="0"/>
                </a:lnTo>
                <a:lnTo>
                  <a:pt x="1059215" y="0"/>
                </a:lnTo>
                <a:lnTo>
                  <a:pt x="984042" y="0"/>
                </a:lnTo>
                <a:lnTo>
                  <a:pt x="939949" y="0"/>
                </a:lnTo>
                <a:lnTo>
                  <a:pt x="864775" y="0"/>
                </a:lnTo>
                <a:lnTo>
                  <a:pt x="683225" y="0"/>
                </a:lnTo>
                <a:lnTo>
                  <a:pt x="608052" y="0"/>
                </a:lnTo>
                <a:lnTo>
                  <a:pt x="563959" y="0"/>
                </a:lnTo>
                <a:lnTo>
                  <a:pt x="488785" y="0"/>
                </a:lnTo>
                <a:lnTo>
                  <a:pt x="466126" y="0"/>
                </a:lnTo>
                <a:lnTo>
                  <a:pt x="112795" y="0"/>
                </a:lnTo>
                <a:cubicBezTo>
                  <a:pt x="50500" y="0"/>
                  <a:pt x="0" y="51022"/>
                  <a:pt x="0" y="113961"/>
                </a:cubicBezTo>
                <a:lnTo>
                  <a:pt x="0" y="332801"/>
                </a:lnTo>
                <a:lnTo>
                  <a:pt x="0" y="559128"/>
                </a:lnTo>
                <a:lnTo>
                  <a:pt x="0" y="569790"/>
                </a:lnTo>
                <a:lnTo>
                  <a:pt x="0" y="674306"/>
                </a:lnTo>
                <a:lnTo>
                  <a:pt x="0" y="777968"/>
                </a:lnTo>
                <a:lnTo>
                  <a:pt x="0" y="874291"/>
                </a:lnTo>
                <a:lnTo>
                  <a:pt x="0" y="978807"/>
                </a:lnTo>
                <a:lnTo>
                  <a:pt x="0" y="1014957"/>
                </a:lnTo>
                <a:lnTo>
                  <a:pt x="0" y="1119473"/>
                </a:lnTo>
                <a:lnTo>
                  <a:pt x="0" y="1215796"/>
                </a:lnTo>
                <a:lnTo>
                  <a:pt x="0" y="1434636"/>
                </a:lnTo>
                <a:cubicBezTo>
                  <a:pt x="0" y="1497575"/>
                  <a:pt x="50500" y="1548597"/>
                  <a:pt x="112795" y="1548597"/>
                </a:cubicBezTo>
                <a:lnTo>
                  <a:pt x="466126" y="1548597"/>
                </a:lnTo>
                <a:lnTo>
                  <a:pt x="488785" y="1548597"/>
                </a:lnTo>
                <a:lnTo>
                  <a:pt x="563959" y="1548597"/>
                </a:lnTo>
                <a:lnTo>
                  <a:pt x="608052" y="1548597"/>
                </a:lnTo>
                <a:lnTo>
                  <a:pt x="683225" y="1548597"/>
                </a:lnTo>
                <a:lnTo>
                  <a:pt x="864775" y="1548597"/>
                </a:lnTo>
                <a:lnTo>
                  <a:pt x="939949" y="1548597"/>
                </a:lnTo>
                <a:lnTo>
                  <a:pt x="984042" y="1548597"/>
                </a:lnTo>
                <a:lnTo>
                  <a:pt x="1059215" y="1548597"/>
                </a:lnTo>
                <a:lnTo>
                  <a:pt x="1081874" y="1548597"/>
                </a:lnTo>
                <a:lnTo>
                  <a:pt x="1435206" y="1548597"/>
                </a:lnTo>
                <a:cubicBezTo>
                  <a:pt x="1497500" y="1548597"/>
                  <a:pt x="1548000" y="1497575"/>
                  <a:pt x="1548000" y="1434636"/>
                </a:cubicBezTo>
                <a:lnTo>
                  <a:pt x="1548000" y="1215796"/>
                </a:lnTo>
                <a:lnTo>
                  <a:pt x="1548000" y="1119473"/>
                </a:lnTo>
                <a:lnTo>
                  <a:pt x="1548000" y="1014957"/>
                </a:lnTo>
                <a:lnTo>
                  <a:pt x="1548000" y="978807"/>
                </a:lnTo>
                <a:lnTo>
                  <a:pt x="1548000" y="874291"/>
                </a:lnTo>
                <a:lnTo>
                  <a:pt x="1548000" y="777968"/>
                </a:lnTo>
                <a:lnTo>
                  <a:pt x="1548000" y="674306"/>
                </a:lnTo>
                <a:lnTo>
                  <a:pt x="1548000" y="569790"/>
                </a:lnTo>
                <a:lnTo>
                  <a:pt x="1548000" y="559128"/>
                </a:lnTo>
                <a:lnTo>
                  <a:pt x="1548000" y="332801"/>
                </a:lnTo>
                <a:lnTo>
                  <a:pt x="1548000" y="113961"/>
                </a:lnTo>
                <a:cubicBezTo>
                  <a:pt x="1548000" y="51022"/>
                  <a:pt x="1497500" y="0"/>
                  <a:pt x="14352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32B4C82-C616-46EA-8463-935C8BB652BA}"/>
              </a:ext>
            </a:extLst>
          </p:cNvPr>
          <p:cNvSpPr/>
          <p:nvPr/>
        </p:nvSpPr>
        <p:spPr>
          <a:xfrm>
            <a:off x="5331616" y="4021666"/>
            <a:ext cx="766463" cy="469150"/>
          </a:xfrm>
          <a:custGeom>
            <a:avLst/>
            <a:gdLst>
              <a:gd name="connsiteX0" fmla="*/ 0 w 1101632"/>
              <a:gd name="connsiteY0" fmla="*/ 0 h 674306"/>
              <a:gd name="connsiteX1" fmla="*/ 151963 w 1101632"/>
              <a:gd name="connsiteY1" fmla="*/ 0 h 674306"/>
              <a:gd name="connsiteX2" fmla="*/ 227914 w 1101632"/>
              <a:gd name="connsiteY2" fmla="*/ 0 h 674306"/>
              <a:gd name="connsiteX3" fmla="*/ 531842 w 1101632"/>
              <a:gd name="connsiteY3" fmla="*/ 0 h 674306"/>
              <a:gd name="connsiteX4" fmla="*/ 607792 w 1101632"/>
              <a:gd name="connsiteY4" fmla="*/ 0 h 674306"/>
              <a:gd name="connsiteX5" fmla="*/ 987671 w 1101632"/>
              <a:gd name="connsiteY5" fmla="*/ 0 h 674306"/>
              <a:gd name="connsiteX6" fmla="*/ 1101632 w 1101632"/>
              <a:gd name="connsiteY6" fmla="*/ 113961 h 674306"/>
              <a:gd name="connsiteX7" fmla="*/ 1101632 w 1101632"/>
              <a:gd name="connsiteY7" fmla="*/ 332801 h 674306"/>
              <a:gd name="connsiteX8" fmla="*/ 1101632 w 1101632"/>
              <a:gd name="connsiteY8" fmla="*/ 569790 h 674306"/>
              <a:gd name="connsiteX9" fmla="*/ 1101632 w 1101632"/>
              <a:gd name="connsiteY9" fmla="*/ 674306 h 674306"/>
              <a:gd name="connsiteX10" fmla="*/ 0 w 1101632"/>
              <a:gd name="connsiteY10" fmla="*/ 674306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1632" h="674306">
                <a:moveTo>
                  <a:pt x="0" y="0"/>
                </a:moveTo>
                <a:lnTo>
                  <a:pt x="151963" y="0"/>
                </a:lnTo>
                <a:lnTo>
                  <a:pt x="227914" y="0"/>
                </a:lnTo>
                <a:lnTo>
                  <a:pt x="531842" y="0"/>
                </a:lnTo>
                <a:lnTo>
                  <a:pt x="607792" y="0"/>
                </a:lnTo>
                <a:lnTo>
                  <a:pt x="987671" y="0"/>
                </a:lnTo>
                <a:cubicBezTo>
                  <a:pt x="1050610" y="0"/>
                  <a:pt x="1101632" y="51022"/>
                  <a:pt x="1101632" y="113961"/>
                </a:cubicBezTo>
                <a:lnTo>
                  <a:pt x="1101632" y="332801"/>
                </a:lnTo>
                <a:lnTo>
                  <a:pt x="1101632" y="569790"/>
                </a:lnTo>
                <a:lnTo>
                  <a:pt x="1101632" y="674306"/>
                </a:lnTo>
                <a:lnTo>
                  <a:pt x="0" y="674306"/>
                </a:lnTo>
                <a:close/>
              </a:path>
            </a:pathLst>
          </a:custGeom>
          <a:solidFill>
            <a:srgbClr val="33C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8907879-2DB4-417E-A179-284F3CA50241}"/>
              </a:ext>
            </a:extLst>
          </p:cNvPr>
          <p:cNvSpPr/>
          <p:nvPr/>
        </p:nvSpPr>
        <p:spPr>
          <a:xfrm>
            <a:off x="5331616" y="4490066"/>
            <a:ext cx="766463" cy="469150"/>
          </a:xfrm>
          <a:prstGeom prst="rect">
            <a:avLst/>
          </a:prstGeom>
          <a:solidFill>
            <a:srgbClr val="21A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9382C75-6FC6-4737-99D5-9203BC10867F}"/>
              </a:ext>
            </a:extLst>
          </p:cNvPr>
          <p:cNvSpPr/>
          <p:nvPr/>
        </p:nvSpPr>
        <p:spPr>
          <a:xfrm>
            <a:off x="5331616" y="4959216"/>
            <a:ext cx="766463" cy="469150"/>
          </a:xfrm>
          <a:prstGeom prst="rect">
            <a:avLst/>
          </a:prstGeom>
          <a:solidFill>
            <a:srgbClr val="107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1B0E5F4-986C-4ED3-8A26-2D662B2B2346}"/>
              </a:ext>
            </a:extLst>
          </p:cNvPr>
          <p:cNvSpPr/>
          <p:nvPr/>
        </p:nvSpPr>
        <p:spPr>
          <a:xfrm>
            <a:off x="4290264" y="4670125"/>
            <a:ext cx="549777" cy="601841"/>
          </a:xfrm>
          <a:custGeom>
            <a:avLst/>
            <a:gdLst/>
            <a:ahLst/>
            <a:cxnLst/>
            <a:rect l="l" t="t" r="r" b="b"/>
            <a:pathLst>
              <a:path w="704167" h="770851">
                <a:moveTo>
                  <a:pt x="21399" y="0"/>
                </a:moveTo>
                <a:lnTo>
                  <a:pt x="221452" y="0"/>
                </a:lnTo>
                <a:lnTo>
                  <a:pt x="336408" y="235884"/>
                </a:lnTo>
                <a:cubicBezTo>
                  <a:pt x="345697" y="255126"/>
                  <a:pt x="353659" y="276359"/>
                  <a:pt x="360295" y="299582"/>
                </a:cubicBezTo>
                <a:lnTo>
                  <a:pt x="362285" y="299582"/>
                </a:lnTo>
                <a:cubicBezTo>
                  <a:pt x="369252" y="278681"/>
                  <a:pt x="377712" y="256619"/>
                  <a:pt x="387665" y="233395"/>
                </a:cubicBezTo>
                <a:lnTo>
                  <a:pt x="514564" y="0"/>
                </a:lnTo>
                <a:lnTo>
                  <a:pt x="698195" y="0"/>
                </a:lnTo>
                <a:lnTo>
                  <a:pt x="465298" y="382191"/>
                </a:lnTo>
                <a:lnTo>
                  <a:pt x="704167" y="770851"/>
                </a:lnTo>
                <a:lnTo>
                  <a:pt x="509090" y="770851"/>
                </a:lnTo>
                <a:lnTo>
                  <a:pt x="370745" y="515062"/>
                </a:lnTo>
                <a:cubicBezTo>
                  <a:pt x="365769" y="505773"/>
                  <a:pt x="360626" y="489019"/>
                  <a:pt x="355318" y="464800"/>
                </a:cubicBezTo>
                <a:lnTo>
                  <a:pt x="353328" y="464800"/>
                </a:lnTo>
                <a:cubicBezTo>
                  <a:pt x="350674" y="476743"/>
                  <a:pt x="344702" y="493995"/>
                  <a:pt x="335412" y="516555"/>
                </a:cubicBezTo>
                <a:lnTo>
                  <a:pt x="196570" y="770851"/>
                </a:lnTo>
                <a:lnTo>
                  <a:pt x="0" y="770851"/>
                </a:lnTo>
                <a:lnTo>
                  <a:pt x="247329" y="385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162CB6E-F363-4834-99AD-310C3E8F50C5}"/>
              </a:ext>
            </a:extLst>
          </p:cNvPr>
          <p:cNvSpPr/>
          <p:nvPr/>
        </p:nvSpPr>
        <p:spPr>
          <a:xfrm>
            <a:off x="8703871" y="4023541"/>
            <a:ext cx="1532926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2F7C322-BD10-44CE-B2C2-0A08835A013C}"/>
              </a:ext>
            </a:extLst>
          </p:cNvPr>
          <p:cNvSpPr/>
          <p:nvPr/>
        </p:nvSpPr>
        <p:spPr>
          <a:xfrm>
            <a:off x="8703871" y="4492316"/>
            <a:ext cx="1532926" cy="469150"/>
          </a:xfrm>
          <a:prstGeom prst="rect">
            <a:avLst/>
          </a:pr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1415E7B-39E0-4763-BA93-D1C2DA3E01BC}"/>
              </a:ext>
            </a:extLst>
          </p:cNvPr>
          <p:cNvSpPr/>
          <p:nvPr/>
        </p:nvSpPr>
        <p:spPr>
          <a:xfrm>
            <a:off x="8703871" y="4961091"/>
            <a:ext cx="1532926" cy="469150"/>
          </a:xfrm>
          <a:prstGeom prst="rect">
            <a:avLst/>
          </a:pr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3B720C3-E2C1-444C-A61A-D4BCF559F6C0}"/>
              </a:ext>
            </a:extLst>
          </p:cNvPr>
          <p:cNvSpPr/>
          <p:nvPr/>
        </p:nvSpPr>
        <p:spPr>
          <a:xfrm flipV="1">
            <a:off x="8703871" y="5429866"/>
            <a:ext cx="1532926" cy="469150"/>
          </a:xfrm>
          <a:custGeom>
            <a:avLst/>
            <a:gdLst>
              <a:gd name="connsiteX0" fmla="*/ 113961 w 2203264"/>
              <a:gd name="connsiteY0" fmla="*/ 0 h 674306"/>
              <a:gd name="connsiteX1" fmla="*/ 493839 w 2203264"/>
              <a:gd name="connsiteY1" fmla="*/ 0 h 674306"/>
              <a:gd name="connsiteX2" fmla="*/ 569790 w 2203264"/>
              <a:gd name="connsiteY2" fmla="*/ 0 h 674306"/>
              <a:gd name="connsiteX3" fmla="*/ 873717 w 2203264"/>
              <a:gd name="connsiteY3" fmla="*/ 0 h 674306"/>
              <a:gd name="connsiteX4" fmla="*/ 949668 w 2203264"/>
              <a:gd name="connsiteY4" fmla="*/ 0 h 674306"/>
              <a:gd name="connsiteX5" fmla="*/ 1253595 w 2203264"/>
              <a:gd name="connsiteY5" fmla="*/ 0 h 674306"/>
              <a:gd name="connsiteX6" fmla="*/ 1329546 w 2203264"/>
              <a:gd name="connsiteY6" fmla="*/ 0 h 674306"/>
              <a:gd name="connsiteX7" fmla="*/ 1633474 w 2203264"/>
              <a:gd name="connsiteY7" fmla="*/ 0 h 674306"/>
              <a:gd name="connsiteX8" fmla="*/ 1709424 w 2203264"/>
              <a:gd name="connsiteY8" fmla="*/ 0 h 674306"/>
              <a:gd name="connsiteX9" fmla="*/ 2089303 w 2203264"/>
              <a:gd name="connsiteY9" fmla="*/ 0 h 674306"/>
              <a:gd name="connsiteX10" fmla="*/ 2203264 w 2203264"/>
              <a:gd name="connsiteY10" fmla="*/ 113961 h 674306"/>
              <a:gd name="connsiteX11" fmla="*/ 2203264 w 2203264"/>
              <a:gd name="connsiteY11" fmla="*/ 332801 h 674306"/>
              <a:gd name="connsiteX12" fmla="*/ 2203264 w 2203264"/>
              <a:gd name="connsiteY12" fmla="*/ 569790 h 674306"/>
              <a:gd name="connsiteX13" fmla="*/ 2203264 w 2203264"/>
              <a:gd name="connsiteY13" fmla="*/ 674306 h 674306"/>
              <a:gd name="connsiteX14" fmla="*/ 0 w 2203264"/>
              <a:gd name="connsiteY14" fmla="*/ 674306 h 674306"/>
              <a:gd name="connsiteX15" fmla="*/ 0 w 2203264"/>
              <a:gd name="connsiteY15" fmla="*/ 569790 h 674306"/>
              <a:gd name="connsiteX16" fmla="*/ 0 w 2203264"/>
              <a:gd name="connsiteY16" fmla="*/ 332801 h 674306"/>
              <a:gd name="connsiteX17" fmla="*/ 0 w 2203264"/>
              <a:gd name="connsiteY17" fmla="*/ 113961 h 674306"/>
              <a:gd name="connsiteX18" fmla="*/ 113961 w 2203264"/>
              <a:gd name="connsiteY18" fmla="*/ 0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03264" h="674306">
                <a:moveTo>
                  <a:pt x="113961" y="0"/>
                </a:moveTo>
                <a:lnTo>
                  <a:pt x="493839" y="0"/>
                </a:lnTo>
                <a:lnTo>
                  <a:pt x="569790" y="0"/>
                </a:lnTo>
                <a:lnTo>
                  <a:pt x="873717" y="0"/>
                </a:lnTo>
                <a:lnTo>
                  <a:pt x="949668" y="0"/>
                </a:lnTo>
                <a:lnTo>
                  <a:pt x="1253595" y="0"/>
                </a:lnTo>
                <a:lnTo>
                  <a:pt x="1329546" y="0"/>
                </a:lnTo>
                <a:lnTo>
                  <a:pt x="1633474" y="0"/>
                </a:lnTo>
                <a:lnTo>
                  <a:pt x="1709424" y="0"/>
                </a:lnTo>
                <a:lnTo>
                  <a:pt x="2089303" y="0"/>
                </a:lnTo>
                <a:cubicBezTo>
                  <a:pt x="2152242" y="0"/>
                  <a:pt x="2203264" y="51022"/>
                  <a:pt x="2203264" y="113961"/>
                </a:cubicBezTo>
                <a:lnTo>
                  <a:pt x="2203264" y="332801"/>
                </a:lnTo>
                <a:lnTo>
                  <a:pt x="2203264" y="569790"/>
                </a:lnTo>
                <a:lnTo>
                  <a:pt x="2203264" y="674306"/>
                </a:lnTo>
                <a:lnTo>
                  <a:pt x="0" y="674306"/>
                </a:lnTo>
                <a:lnTo>
                  <a:pt x="0" y="569790"/>
                </a:lnTo>
                <a:lnTo>
                  <a:pt x="0" y="332801"/>
                </a:lnTo>
                <a:lnTo>
                  <a:pt x="0" y="113961"/>
                </a:lnTo>
                <a:cubicBezTo>
                  <a:pt x="0" y="51022"/>
                  <a:pt x="51022" y="0"/>
                  <a:pt x="113961" y="0"/>
                </a:cubicBezTo>
                <a:close/>
              </a:path>
            </a:pathLst>
          </a:custGeom>
          <a:solidFill>
            <a:srgbClr val="CA6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B4A352A-8E8A-43D5-9EC7-B693A3CDB13E}"/>
              </a:ext>
            </a:extLst>
          </p:cNvPr>
          <p:cNvSpPr/>
          <p:nvPr/>
        </p:nvSpPr>
        <p:spPr>
          <a:xfrm flipH="1">
            <a:off x="8165359" y="4434200"/>
            <a:ext cx="1077025" cy="1077440"/>
          </a:xfrm>
          <a:custGeom>
            <a:avLst/>
            <a:gdLst>
              <a:gd name="connsiteX0" fmla="*/ 1435206 w 1548000"/>
              <a:gd name="connsiteY0" fmla="*/ 0 h 1548597"/>
              <a:gd name="connsiteX1" fmla="*/ 1081874 w 1548000"/>
              <a:gd name="connsiteY1" fmla="*/ 0 h 1548597"/>
              <a:gd name="connsiteX2" fmla="*/ 1059215 w 1548000"/>
              <a:gd name="connsiteY2" fmla="*/ 0 h 1548597"/>
              <a:gd name="connsiteX3" fmla="*/ 984042 w 1548000"/>
              <a:gd name="connsiteY3" fmla="*/ 0 h 1548597"/>
              <a:gd name="connsiteX4" fmla="*/ 939949 w 1548000"/>
              <a:gd name="connsiteY4" fmla="*/ 0 h 1548597"/>
              <a:gd name="connsiteX5" fmla="*/ 864775 w 1548000"/>
              <a:gd name="connsiteY5" fmla="*/ 0 h 1548597"/>
              <a:gd name="connsiteX6" fmla="*/ 683225 w 1548000"/>
              <a:gd name="connsiteY6" fmla="*/ 0 h 1548597"/>
              <a:gd name="connsiteX7" fmla="*/ 608052 w 1548000"/>
              <a:gd name="connsiteY7" fmla="*/ 0 h 1548597"/>
              <a:gd name="connsiteX8" fmla="*/ 563959 w 1548000"/>
              <a:gd name="connsiteY8" fmla="*/ 0 h 1548597"/>
              <a:gd name="connsiteX9" fmla="*/ 488785 w 1548000"/>
              <a:gd name="connsiteY9" fmla="*/ 0 h 1548597"/>
              <a:gd name="connsiteX10" fmla="*/ 466126 w 1548000"/>
              <a:gd name="connsiteY10" fmla="*/ 0 h 1548597"/>
              <a:gd name="connsiteX11" fmla="*/ 112795 w 1548000"/>
              <a:gd name="connsiteY11" fmla="*/ 0 h 1548597"/>
              <a:gd name="connsiteX12" fmla="*/ 0 w 1548000"/>
              <a:gd name="connsiteY12" fmla="*/ 113961 h 1548597"/>
              <a:gd name="connsiteX13" fmla="*/ 0 w 1548000"/>
              <a:gd name="connsiteY13" fmla="*/ 332801 h 1548597"/>
              <a:gd name="connsiteX14" fmla="*/ 0 w 1548000"/>
              <a:gd name="connsiteY14" fmla="*/ 559128 h 1548597"/>
              <a:gd name="connsiteX15" fmla="*/ 0 w 1548000"/>
              <a:gd name="connsiteY15" fmla="*/ 569790 h 1548597"/>
              <a:gd name="connsiteX16" fmla="*/ 0 w 1548000"/>
              <a:gd name="connsiteY16" fmla="*/ 674306 h 1548597"/>
              <a:gd name="connsiteX17" fmla="*/ 0 w 1548000"/>
              <a:gd name="connsiteY17" fmla="*/ 777968 h 1548597"/>
              <a:gd name="connsiteX18" fmla="*/ 0 w 1548000"/>
              <a:gd name="connsiteY18" fmla="*/ 874291 h 1548597"/>
              <a:gd name="connsiteX19" fmla="*/ 0 w 1548000"/>
              <a:gd name="connsiteY19" fmla="*/ 978807 h 1548597"/>
              <a:gd name="connsiteX20" fmla="*/ 0 w 1548000"/>
              <a:gd name="connsiteY20" fmla="*/ 1014957 h 1548597"/>
              <a:gd name="connsiteX21" fmla="*/ 0 w 1548000"/>
              <a:gd name="connsiteY21" fmla="*/ 1119473 h 1548597"/>
              <a:gd name="connsiteX22" fmla="*/ 0 w 1548000"/>
              <a:gd name="connsiteY22" fmla="*/ 1215796 h 1548597"/>
              <a:gd name="connsiteX23" fmla="*/ 0 w 1548000"/>
              <a:gd name="connsiteY23" fmla="*/ 1434636 h 1548597"/>
              <a:gd name="connsiteX24" fmla="*/ 112795 w 1548000"/>
              <a:gd name="connsiteY24" fmla="*/ 1548597 h 1548597"/>
              <a:gd name="connsiteX25" fmla="*/ 466126 w 1548000"/>
              <a:gd name="connsiteY25" fmla="*/ 1548597 h 1548597"/>
              <a:gd name="connsiteX26" fmla="*/ 488785 w 1548000"/>
              <a:gd name="connsiteY26" fmla="*/ 1548597 h 1548597"/>
              <a:gd name="connsiteX27" fmla="*/ 563959 w 1548000"/>
              <a:gd name="connsiteY27" fmla="*/ 1548597 h 1548597"/>
              <a:gd name="connsiteX28" fmla="*/ 608052 w 1548000"/>
              <a:gd name="connsiteY28" fmla="*/ 1548597 h 1548597"/>
              <a:gd name="connsiteX29" fmla="*/ 683225 w 1548000"/>
              <a:gd name="connsiteY29" fmla="*/ 1548597 h 1548597"/>
              <a:gd name="connsiteX30" fmla="*/ 864775 w 1548000"/>
              <a:gd name="connsiteY30" fmla="*/ 1548597 h 1548597"/>
              <a:gd name="connsiteX31" fmla="*/ 939949 w 1548000"/>
              <a:gd name="connsiteY31" fmla="*/ 1548597 h 1548597"/>
              <a:gd name="connsiteX32" fmla="*/ 984042 w 1548000"/>
              <a:gd name="connsiteY32" fmla="*/ 1548597 h 1548597"/>
              <a:gd name="connsiteX33" fmla="*/ 1059215 w 1548000"/>
              <a:gd name="connsiteY33" fmla="*/ 1548597 h 1548597"/>
              <a:gd name="connsiteX34" fmla="*/ 1081874 w 1548000"/>
              <a:gd name="connsiteY34" fmla="*/ 1548597 h 1548597"/>
              <a:gd name="connsiteX35" fmla="*/ 1435206 w 1548000"/>
              <a:gd name="connsiteY35" fmla="*/ 1548597 h 1548597"/>
              <a:gd name="connsiteX36" fmla="*/ 1548000 w 1548000"/>
              <a:gd name="connsiteY36" fmla="*/ 1434636 h 1548597"/>
              <a:gd name="connsiteX37" fmla="*/ 1548000 w 1548000"/>
              <a:gd name="connsiteY37" fmla="*/ 1215796 h 1548597"/>
              <a:gd name="connsiteX38" fmla="*/ 1548000 w 1548000"/>
              <a:gd name="connsiteY38" fmla="*/ 1119473 h 1548597"/>
              <a:gd name="connsiteX39" fmla="*/ 1548000 w 1548000"/>
              <a:gd name="connsiteY39" fmla="*/ 1014957 h 1548597"/>
              <a:gd name="connsiteX40" fmla="*/ 1548000 w 1548000"/>
              <a:gd name="connsiteY40" fmla="*/ 978807 h 1548597"/>
              <a:gd name="connsiteX41" fmla="*/ 1548000 w 1548000"/>
              <a:gd name="connsiteY41" fmla="*/ 874291 h 1548597"/>
              <a:gd name="connsiteX42" fmla="*/ 1548000 w 1548000"/>
              <a:gd name="connsiteY42" fmla="*/ 777968 h 1548597"/>
              <a:gd name="connsiteX43" fmla="*/ 1548000 w 1548000"/>
              <a:gd name="connsiteY43" fmla="*/ 674306 h 1548597"/>
              <a:gd name="connsiteX44" fmla="*/ 1548000 w 1548000"/>
              <a:gd name="connsiteY44" fmla="*/ 569790 h 1548597"/>
              <a:gd name="connsiteX45" fmla="*/ 1548000 w 1548000"/>
              <a:gd name="connsiteY45" fmla="*/ 559128 h 1548597"/>
              <a:gd name="connsiteX46" fmla="*/ 1548000 w 1548000"/>
              <a:gd name="connsiteY46" fmla="*/ 332801 h 1548597"/>
              <a:gd name="connsiteX47" fmla="*/ 1548000 w 1548000"/>
              <a:gd name="connsiteY47" fmla="*/ 113961 h 1548597"/>
              <a:gd name="connsiteX48" fmla="*/ 1435206 w 1548000"/>
              <a:gd name="connsiteY48" fmla="*/ 0 h 1548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48000" h="1548597">
                <a:moveTo>
                  <a:pt x="1435206" y="0"/>
                </a:moveTo>
                <a:lnTo>
                  <a:pt x="1081874" y="0"/>
                </a:lnTo>
                <a:lnTo>
                  <a:pt x="1059215" y="0"/>
                </a:lnTo>
                <a:lnTo>
                  <a:pt x="984042" y="0"/>
                </a:lnTo>
                <a:lnTo>
                  <a:pt x="939949" y="0"/>
                </a:lnTo>
                <a:lnTo>
                  <a:pt x="864775" y="0"/>
                </a:lnTo>
                <a:lnTo>
                  <a:pt x="683225" y="0"/>
                </a:lnTo>
                <a:lnTo>
                  <a:pt x="608052" y="0"/>
                </a:lnTo>
                <a:lnTo>
                  <a:pt x="563959" y="0"/>
                </a:lnTo>
                <a:lnTo>
                  <a:pt x="488785" y="0"/>
                </a:lnTo>
                <a:lnTo>
                  <a:pt x="466126" y="0"/>
                </a:lnTo>
                <a:lnTo>
                  <a:pt x="112795" y="0"/>
                </a:lnTo>
                <a:cubicBezTo>
                  <a:pt x="50500" y="0"/>
                  <a:pt x="0" y="51022"/>
                  <a:pt x="0" y="113961"/>
                </a:cubicBezTo>
                <a:lnTo>
                  <a:pt x="0" y="332801"/>
                </a:lnTo>
                <a:lnTo>
                  <a:pt x="0" y="559128"/>
                </a:lnTo>
                <a:lnTo>
                  <a:pt x="0" y="569790"/>
                </a:lnTo>
                <a:lnTo>
                  <a:pt x="0" y="674306"/>
                </a:lnTo>
                <a:lnTo>
                  <a:pt x="0" y="777968"/>
                </a:lnTo>
                <a:lnTo>
                  <a:pt x="0" y="874291"/>
                </a:lnTo>
                <a:lnTo>
                  <a:pt x="0" y="978807"/>
                </a:lnTo>
                <a:lnTo>
                  <a:pt x="0" y="1014957"/>
                </a:lnTo>
                <a:lnTo>
                  <a:pt x="0" y="1119473"/>
                </a:lnTo>
                <a:lnTo>
                  <a:pt x="0" y="1215796"/>
                </a:lnTo>
                <a:lnTo>
                  <a:pt x="0" y="1434636"/>
                </a:lnTo>
                <a:cubicBezTo>
                  <a:pt x="0" y="1497575"/>
                  <a:pt x="50500" y="1548597"/>
                  <a:pt x="112795" y="1548597"/>
                </a:cubicBezTo>
                <a:lnTo>
                  <a:pt x="466126" y="1548597"/>
                </a:lnTo>
                <a:lnTo>
                  <a:pt x="488785" y="1548597"/>
                </a:lnTo>
                <a:lnTo>
                  <a:pt x="563959" y="1548597"/>
                </a:lnTo>
                <a:lnTo>
                  <a:pt x="608052" y="1548597"/>
                </a:lnTo>
                <a:lnTo>
                  <a:pt x="683225" y="1548597"/>
                </a:lnTo>
                <a:lnTo>
                  <a:pt x="864775" y="1548597"/>
                </a:lnTo>
                <a:lnTo>
                  <a:pt x="939949" y="1548597"/>
                </a:lnTo>
                <a:lnTo>
                  <a:pt x="984042" y="1548597"/>
                </a:lnTo>
                <a:lnTo>
                  <a:pt x="1059215" y="1548597"/>
                </a:lnTo>
                <a:lnTo>
                  <a:pt x="1081874" y="1548597"/>
                </a:lnTo>
                <a:lnTo>
                  <a:pt x="1435206" y="1548597"/>
                </a:lnTo>
                <a:cubicBezTo>
                  <a:pt x="1497500" y="1548597"/>
                  <a:pt x="1548000" y="1497575"/>
                  <a:pt x="1548000" y="1434636"/>
                </a:cubicBezTo>
                <a:lnTo>
                  <a:pt x="1548000" y="1215796"/>
                </a:lnTo>
                <a:lnTo>
                  <a:pt x="1548000" y="1119473"/>
                </a:lnTo>
                <a:lnTo>
                  <a:pt x="1548000" y="1014957"/>
                </a:lnTo>
                <a:lnTo>
                  <a:pt x="1548000" y="978807"/>
                </a:lnTo>
                <a:lnTo>
                  <a:pt x="1548000" y="874291"/>
                </a:lnTo>
                <a:lnTo>
                  <a:pt x="1548000" y="777968"/>
                </a:lnTo>
                <a:lnTo>
                  <a:pt x="1548000" y="674306"/>
                </a:lnTo>
                <a:lnTo>
                  <a:pt x="1548000" y="569790"/>
                </a:lnTo>
                <a:lnTo>
                  <a:pt x="1548000" y="559128"/>
                </a:lnTo>
                <a:lnTo>
                  <a:pt x="1548000" y="332801"/>
                </a:lnTo>
                <a:lnTo>
                  <a:pt x="1548000" y="113961"/>
                </a:lnTo>
                <a:cubicBezTo>
                  <a:pt x="1548000" y="51022"/>
                  <a:pt x="1497500" y="0"/>
                  <a:pt x="143520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B9F7802-86AC-4340-90DD-7C8868E79191}"/>
              </a:ext>
            </a:extLst>
          </p:cNvPr>
          <p:cNvSpPr/>
          <p:nvPr/>
        </p:nvSpPr>
        <p:spPr>
          <a:xfrm>
            <a:off x="9773024" y="4491941"/>
            <a:ext cx="463773" cy="469150"/>
          </a:xfrm>
          <a:prstGeom prst="rect">
            <a:avLst/>
          </a:prstGeom>
          <a:solidFill>
            <a:srgbClr val="AE4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29C2A35-3160-4A71-AE4F-F3050866A817}"/>
              </a:ext>
            </a:extLst>
          </p:cNvPr>
          <p:cNvSpPr/>
          <p:nvPr/>
        </p:nvSpPr>
        <p:spPr>
          <a:xfrm>
            <a:off x="9773025" y="4960341"/>
            <a:ext cx="463773" cy="469150"/>
          </a:xfrm>
          <a:prstGeom prst="rect">
            <a:avLst/>
          </a:prstGeom>
          <a:solidFill>
            <a:srgbClr val="933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D60CF8E-EEC9-464C-80D8-93C22AC8BB9E}"/>
              </a:ext>
            </a:extLst>
          </p:cNvPr>
          <p:cNvSpPr/>
          <p:nvPr/>
        </p:nvSpPr>
        <p:spPr>
          <a:xfrm flipV="1">
            <a:off x="9773024" y="5427991"/>
            <a:ext cx="463773" cy="469150"/>
          </a:xfrm>
          <a:custGeom>
            <a:avLst/>
            <a:gdLst>
              <a:gd name="connsiteX0" fmla="*/ 0 w 666578"/>
              <a:gd name="connsiteY0" fmla="*/ 674306 h 674306"/>
              <a:gd name="connsiteX1" fmla="*/ 666578 w 666578"/>
              <a:gd name="connsiteY1" fmla="*/ 674306 h 674306"/>
              <a:gd name="connsiteX2" fmla="*/ 666578 w 666578"/>
              <a:gd name="connsiteY2" fmla="*/ 569790 h 674306"/>
              <a:gd name="connsiteX3" fmla="*/ 666578 w 666578"/>
              <a:gd name="connsiteY3" fmla="*/ 332801 h 674306"/>
              <a:gd name="connsiteX4" fmla="*/ 666578 w 666578"/>
              <a:gd name="connsiteY4" fmla="*/ 113961 h 674306"/>
              <a:gd name="connsiteX5" fmla="*/ 552617 w 666578"/>
              <a:gd name="connsiteY5" fmla="*/ 0 h 674306"/>
              <a:gd name="connsiteX6" fmla="*/ 172738 w 666578"/>
              <a:gd name="connsiteY6" fmla="*/ 0 h 674306"/>
              <a:gd name="connsiteX7" fmla="*/ 96788 w 666578"/>
              <a:gd name="connsiteY7" fmla="*/ 0 h 674306"/>
              <a:gd name="connsiteX8" fmla="*/ 0 w 666578"/>
              <a:gd name="connsiteY8" fmla="*/ 0 h 674306"/>
              <a:gd name="connsiteX9" fmla="*/ 0 w 666578"/>
              <a:gd name="connsiteY9" fmla="*/ 465629 h 674306"/>
              <a:gd name="connsiteX10" fmla="*/ 0 w 666578"/>
              <a:gd name="connsiteY10" fmla="*/ 609002 h 67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578" h="674306">
                <a:moveTo>
                  <a:pt x="0" y="674306"/>
                </a:moveTo>
                <a:lnTo>
                  <a:pt x="666578" y="674306"/>
                </a:lnTo>
                <a:lnTo>
                  <a:pt x="666578" y="569790"/>
                </a:lnTo>
                <a:lnTo>
                  <a:pt x="666578" y="332801"/>
                </a:lnTo>
                <a:lnTo>
                  <a:pt x="666578" y="113961"/>
                </a:lnTo>
                <a:cubicBezTo>
                  <a:pt x="666578" y="51022"/>
                  <a:pt x="615556" y="0"/>
                  <a:pt x="552617" y="0"/>
                </a:cubicBezTo>
                <a:lnTo>
                  <a:pt x="172738" y="0"/>
                </a:lnTo>
                <a:lnTo>
                  <a:pt x="96788" y="0"/>
                </a:lnTo>
                <a:lnTo>
                  <a:pt x="0" y="0"/>
                </a:lnTo>
                <a:lnTo>
                  <a:pt x="0" y="465629"/>
                </a:lnTo>
                <a:lnTo>
                  <a:pt x="0" y="609002"/>
                </a:lnTo>
                <a:close/>
              </a:path>
            </a:pathLst>
          </a:custGeom>
          <a:solidFill>
            <a:srgbClr val="771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49E1ABB-1202-429F-80DF-B1420C9686F9}"/>
              </a:ext>
            </a:extLst>
          </p:cNvPr>
          <p:cNvSpPr/>
          <p:nvPr/>
        </p:nvSpPr>
        <p:spPr>
          <a:xfrm>
            <a:off x="8465487" y="4686205"/>
            <a:ext cx="476768" cy="573429"/>
          </a:xfrm>
          <a:custGeom>
            <a:avLst/>
            <a:gdLst/>
            <a:ahLst/>
            <a:cxnLst/>
            <a:rect l="l" t="t" r="r" b="b"/>
            <a:pathLst>
              <a:path w="685256" h="770851">
                <a:moveTo>
                  <a:pt x="0" y="0"/>
                </a:moveTo>
                <a:lnTo>
                  <a:pt x="179152" y="0"/>
                </a:lnTo>
                <a:lnTo>
                  <a:pt x="493663" y="484706"/>
                </a:lnTo>
                <a:cubicBezTo>
                  <a:pt x="514564" y="516887"/>
                  <a:pt x="527337" y="537290"/>
                  <a:pt x="531981" y="545916"/>
                </a:cubicBezTo>
                <a:lnTo>
                  <a:pt x="534470" y="545916"/>
                </a:lnTo>
                <a:cubicBezTo>
                  <a:pt x="531152" y="527337"/>
                  <a:pt x="529493" y="491839"/>
                  <a:pt x="529493" y="439420"/>
                </a:cubicBezTo>
                <a:lnTo>
                  <a:pt x="529493" y="0"/>
                </a:lnTo>
                <a:lnTo>
                  <a:pt x="685256" y="0"/>
                </a:lnTo>
                <a:lnTo>
                  <a:pt x="685256" y="770851"/>
                </a:lnTo>
                <a:lnTo>
                  <a:pt x="517052" y="770851"/>
                </a:lnTo>
                <a:lnTo>
                  <a:pt x="190598" y="272212"/>
                </a:lnTo>
                <a:cubicBezTo>
                  <a:pt x="173678" y="246334"/>
                  <a:pt x="161403" y="225433"/>
                  <a:pt x="153772" y="209509"/>
                </a:cubicBezTo>
                <a:lnTo>
                  <a:pt x="151284" y="209509"/>
                </a:lnTo>
                <a:cubicBezTo>
                  <a:pt x="154270" y="236050"/>
                  <a:pt x="155763" y="277022"/>
                  <a:pt x="155763" y="332427"/>
                </a:cubicBezTo>
                <a:lnTo>
                  <a:pt x="155763" y="770851"/>
                </a:lnTo>
                <a:lnTo>
                  <a:pt x="0" y="770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D2B651C-F9FB-43DB-AA04-0A93A345AB44}"/>
              </a:ext>
            </a:extLst>
          </p:cNvPr>
          <p:cNvSpPr/>
          <p:nvPr/>
        </p:nvSpPr>
        <p:spPr>
          <a:xfrm>
            <a:off x="6295511" y="3093372"/>
            <a:ext cx="1871983" cy="937260"/>
          </a:xfrm>
          <a:custGeom>
            <a:avLst/>
            <a:gdLst>
              <a:gd name="connsiteX0" fmla="*/ 86 w 2492188"/>
              <a:gd name="connsiteY0" fmla="*/ 0 h 1247784"/>
              <a:gd name="connsiteX1" fmla="*/ 2492103 w 2492188"/>
              <a:gd name="connsiteY1" fmla="*/ 0 h 1247784"/>
              <a:gd name="connsiteX2" fmla="*/ 2492188 w 2492188"/>
              <a:gd name="connsiteY2" fmla="*/ 1690 h 1247784"/>
              <a:gd name="connsiteX3" fmla="*/ 1246094 w 2492188"/>
              <a:gd name="connsiteY3" fmla="*/ 1247784 h 1247784"/>
              <a:gd name="connsiteX4" fmla="*/ 0 w 2492188"/>
              <a:gd name="connsiteY4" fmla="*/ 1690 h 12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2188" h="1247784">
                <a:moveTo>
                  <a:pt x="86" y="0"/>
                </a:moveTo>
                <a:lnTo>
                  <a:pt x="2492103" y="0"/>
                </a:lnTo>
                <a:lnTo>
                  <a:pt x="2492188" y="1690"/>
                </a:lnTo>
                <a:cubicBezTo>
                  <a:pt x="2492188" y="689889"/>
                  <a:pt x="1934293" y="1247784"/>
                  <a:pt x="1246094" y="1247784"/>
                </a:cubicBezTo>
                <a:cubicBezTo>
                  <a:pt x="557895" y="1247784"/>
                  <a:pt x="0" y="689889"/>
                  <a:pt x="0" y="1690"/>
                </a:cubicBezTo>
                <a:close/>
              </a:path>
            </a:pathLst>
          </a:custGeom>
          <a:solidFill>
            <a:srgbClr val="D35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E417A2C-BD02-45A4-B300-04FE9CC9FF43}"/>
              </a:ext>
            </a:extLst>
          </p:cNvPr>
          <p:cNvSpPr/>
          <p:nvPr/>
        </p:nvSpPr>
        <p:spPr>
          <a:xfrm flipH="1" flipV="1">
            <a:off x="7229368" y="2156112"/>
            <a:ext cx="935991" cy="937260"/>
          </a:xfrm>
          <a:custGeom>
            <a:avLst/>
            <a:gdLst>
              <a:gd name="connsiteX0" fmla="*/ 1246094 w 1246094"/>
              <a:gd name="connsiteY0" fmla="*/ 1247784 h 1247784"/>
              <a:gd name="connsiteX1" fmla="*/ 1246094 w 1246094"/>
              <a:gd name="connsiteY1" fmla="*/ 0 h 1247784"/>
              <a:gd name="connsiteX2" fmla="*/ 86 w 1246094"/>
              <a:gd name="connsiteY2" fmla="*/ 0 h 1247784"/>
              <a:gd name="connsiteX3" fmla="*/ 0 w 1246094"/>
              <a:gd name="connsiteY3" fmla="*/ 1690 h 1247784"/>
              <a:gd name="connsiteX4" fmla="*/ 1246094 w 1246094"/>
              <a:gd name="connsiteY4" fmla="*/ 1247784 h 12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094" h="1247784">
                <a:moveTo>
                  <a:pt x="1246094" y="1247784"/>
                </a:moveTo>
                <a:lnTo>
                  <a:pt x="1246094" y="0"/>
                </a:lnTo>
                <a:lnTo>
                  <a:pt x="86" y="0"/>
                </a:lnTo>
                <a:lnTo>
                  <a:pt x="0" y="1690"/>
                </a:lnTo>
                <a:cubicBezTo>
                  <a:pt x="0" y="689889"/>
                  <a:pt x="557895" y="1247784"/>
                  <a:pt x="1246094" y="1247784"/>
                </a:cubicBezTo>
                <a:close/>
              </a:path>
            </a:pathLst>
          </a:custGeom>
          <a:solidFill>
            <a:srgbClr val="FF8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ECA19E8-1996-49E6-9F7D-8CFA8F454F3C}"/>
              </a:ext>
            </a:extLst>
          </p:cNvPr>
          <p:cNvSpPr/>
          <p:nvPr/>
        </p:nvSpPr>
        <p:spPr>
          <a:xfrm flipH="1" flipV="1">
            <a:off x="6297534" y="2156112"/>
            <a:ext cx="976380" cy="937260"/>
          </a:xfrm>
          <a:custGeom>
            <a:avLst/>
            <a:gdLst>
              <a:gd name="connsiteX0" fmla="*/ 60958 w 1403343"/>
              <a:gd name="connsiteY0" fmla="*/ 1347117 h 1347117"/>
              <a:gd name="connsiteX1" fmla="*/ 59504 w 1403343"/>
              <a:gd name="connsiteY1" fmla="*/ 1347044 h 1347117"/>
              <a:gd name="connsiteX2" fmla="*/ 58050 w 1403343"/>
              <a:gd name="connsiteY2" fmla="*/ 1347117 h 1347117"/>
              <a:gd name="connsiteX3" fmla="*/ 58050 w 1403343"/>
              <a:gd name="connsiteY3" fmla="*/ 1346970 h 1347117"/>
              <a:gd name="connsiteX4" fmla="*/ 0 w 1403343"/>
              <a:gd name="connsiteY4" fmla="*/ 1344039 h 1347117"/>
              <a:gd name="connsiteX5" fmla="*/ 0 w 1403343"/>
              <a:gd name="connsiteY5" fmla="*/ 0 h 1347117"/>
              <a:gd name="connsiteX6" fmla="*/ 58050 w 1403343"/>
              <a:gd name="connsiteY6" fmla="*/ 0 h 1347117"/>
              <a:gd name="connsiteX7" fmla="*/ 60958 w 1403343"/>
              <a:gd name="connsiteY7" fmla="*/ 0 h 1347117"/>
              <a:gd name="connsiteX8" fmla="*/ 1403250 w 1403343"/>
              <a:gd name="connsiteY8" fmla="*/ 0 h 1347117"/>
              <a:gd name="connsiteX9" fmla="*/ 1403343 w 1403343"/>
              <a:gd name="connsiteY9" fmla="*/ 1825 h 1347117"/>
              <a:gd name="connsiteX10" fmla="*/ 195599 w 1403343"/>
              <a:gd name="connsiteY10" fmla="*/ 1340172 h 1347117"/>
              <a:gd name="connsiteX11" fmla="*/ 60958 w 1403343"/>
              <a:gd name="connsiteY11" fmla="*/ 1346970 h 134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03343" h="1347117">
                <a:moveTo>
                  <a:pt x="60958" y="1347117"/>
                </a:moveTo>
                <a:lnTo>
                  <a:pt x="59504" y="1347044"/>
                </a:lnTo>
                <a:lnTo>
                  <a:pt x="58050" y="1347117"/>
                </a:lnTo>
                <a:lnTo>
                  <a:pt x="58050" y="1346970"/>
                </a:lnTo>
                <a:lnTo>
                  <a:pt x="0" y="1344039"/>
                </a:lnTo>
                <a:lnTo>
                  <a:pt x="0" y="0"/>
                </a:lnTo>
                <a:lnTo>
                  <a:pt x="58050" y="0"/>
                </a:lnTo>
                <a:lnTo>
                  <a:pt x="60958" y="0"/>
                </a:lnTo>
                <a:lnTo>
                  <a:pt x="1403250" y="0"/>
                </a:lnTo>
                <a:lnTo>
                  <a:pt x="1403343" y="1825"/>
                </a:lnTo>
                <a:cubicBezTo>
                  <a:pt x="1403343" y="698373"/>
                  <a:pt x="873971" y="1271279"/>
                  <a:pt x="195599" y="1340172"/>
                </a:cubicBezTo>
                <a:lnTo>
                  <a:pt x="60958" y="1346970"/>
                </a:lnTo>
                <a:close/>
              </a:path>
            </a:pathLst>
          </a:custGeom>
          <a:solidFill>
            <a:srgbClr val="ED6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F3AC9F9-1B25-47DF-B758-DF1FA2E2575C}"/>
              </a:ext>
            </a:extLst>
          </p:cNvPr>
          <p:cNvSpPr/>
          <p:nvPr/>
        </p:nvSpPr>
        <p:spPr>
          <a:xfrm flipH="1">
            <a:off x="6098078" y="2565816"/>
            <a:ext cx="1077025" cy="1077440"/>
          </a:xfrm>
          <a:custGeom>
            <a:avLst/>
            <a:gdLst>
              <a:gd name="connsiteX0" fmla="*/ 1435206 w 1548000"/>
              <a:gd name="connsiteY0" fmla="*/ 0 h 1548597"/>
              <a:gd name="connsiteX1" fmla="*/ 1081874 w 1548000"/>
              <a:gd name="connsiteY1" fmla="*/ 0 h 1548597"/>
              <a:gd name="connsiteX2" fmla="*/ 1059215 w 1548000"/>
              <a:gd name="connsiteY2" fmla="*/ 0 h 1548597"/>
              <a:gd name="connsiteX3" fmla="*/ 984042 w 1548000"/>
              <a:gd name="connsiteY3" fmla="*/ 0 h 1548597"/>
              <a:gd name="connsiteX4" fmla="*/ 939949 w 1548000"/>
              <a:gd name="connsiteY4" fmla="*/ 0 h 1548597"/>
              <a:gd name="connsiteX5" fmla="*/ 864775 w 1548000"/>
              <a:gd name="connsiteY5" fmla="*/ 0 h 1548597"/>
              <a:gd name="connsiteX6" fmla="*/ 683225 w 1548000"/>
              <a:gd name="connsiteY6" fmla="*/ 0 h 1548597"/>
              <a:gd name="connsiteX7" fmla="*/ 608052 w 1548000"/>
              <a:gd name="connsiteY7" fmla="*/ 0 h 1548597"/>
              <a:gd name="connsiteX8" fmla="*/ 563959 w 1548000"/>
              <a:gd name="connsiteY8" fmla="*/ 0 h 1548597"/>
              <a:gd name="connsiteX9" fmla="*/ 488785 w 1548000"/>
              <a:gd name="connsiteY9" fmla="*/ 0 h 1548597"/>
              <a:gd name="connsiteX10" fmla="*/ 466126 w 1548000"/>
              <a:gd name="connsiteY10" fmla="*/ 0 h 1548597"/>
              <a:gd name="connsiteX11" fmla="*/ 112795 w 1548000"/>
              <a:gd name="connsiteY11" fmla="*/ 0 h 1548597"/>
              <a:gd name="connsiteX12" fmla="*/ 0 w 1548000"/>
              <a:gd name="connsiteY12" fmla="*/ 113961 h 1548597"/>
              <a:gd name="connsiteX13" fmla="*/ 0 w 1548000"/>
              <a:gd name="connsiteY13" fmla="*/ 332801 h 1548597"/>
              <a:gd name="connsiteX14" fmla="*/ 0 w 1548000"/>
              <a:gd name="connsiteY14" fmla="*/ 559128 h 1548597"/>
              <a:gd name="connsiteX15" fmla="*/ 0 w 1548000"/>
              <a:gd name="connsiteY15" fmla="*/ 569790 h 1548597"/>
              <a:gd name="connsiteX16" fmla="*/ 0 w 1548000"/>
              <a:gd name="connsiteY16" fmla="*/ 674306 h 1548597"/>
              <a:gd name="connsiteX17" fmla="*/ 0 w 1548000"/>
              <a:gd name="connsiteY17" fmla="*/ 777968 h 1548597"/>
              <a:gd name="connsiteX18" fmla="*/ 0 w 1548000"/>
              <a:gd name="connsiteY18" fmla="*/ 874291 h 1548597"/>
              <a:gd name="connsiteX19" fmla="*/ 0 w 1548000"/>
              <a:gd name="connsiteY19" fmla="*/ 978807 h 1548597"/>
              <a:gd name="connsiteX20" fmla="*/ 0 w 1548000"/>
              <a:gd name="connsiteY20" fmla="*/ 1014957 h 1548597"/>
              <a:gd name="connsiteX21" fmla="*/ 0 w 1548000"/>
              <a:gd name="connsiteY21" fmla="*/ 1119473 h 1548597"/>
              <a:gd name="connsiteX22" fmla="*/ 0 w 1548000"/>
              <a:gd name="connsiteY22" fmla="*/ 1215796 h 1548597"/>
              <a:gd name="connsiteX23" fmla="*/ 0 w 1548000"/>
              <a:gd name="connsiteY23" fmla="*/ 1434636 h 1548597"/>
              <a:gd name="connsiteX24" fmla="*/ 112795 w 1548000"/>
              <a:gd name="connsiteY24" fmla="*/ 1548597 h 1548597"/>
              <a:gd name="connsiteX25" fmla="*/ 466126 w 1548000"/>
              <a:gd name="connsiteY25" fmla="*/ 1548597 h 1548597"/>
              <a:gd name="connsiteX26" fmla="*/ 488785 w 1548000"/>
              <a:gd name="connsiteY26" fmla="*/ 1548597 h 1548597"/>
              <a:gd name="connsiteX27" fmla="*/ 563959 w 1548000"/>
              <a:gd name="connsiteY27" fmla="*/ 1548597 h 1548597"/>
              <a:gd name="connsiteX28" fmla="*/ 608052 w 1548000"/>
              <a:gd name="connsiteY28" fmla="*/ 1548597 h 1548597"/>
              <a:gd name="connsiteX29" fmla="*/ 683225 w 1548000"/>
              <a:gd name="connsiteY29" fmla="*/ 1548597 h 1548597"/>
              <a:gd name="connsiteX30" fmla="*/ 864775 w 1548000"/>
              <a:gd name="connsiteY30" fmla="*/ 1548597 h 1548597"/>
              <a:gd name="connsiteX31" fmla="*/ 939949 w 1548000"/>
              <a:gd name="connsiteY31" fmla="*/ 1548597 h 1548597"/>
              <a:gd name="connsiteX32" fmla="*/ 984042 w 1548000"/>
              <a:gd name="connsiteY32" fmla="*/ 1548597 h 1548597"/>
              <a:gd name="connsiteX33" fmla="*/ 1059215 w 1548000"/>
              <a:gd name="connsiteY33" fmla="*/ 1548597 h 1548597"/>
              <a:gd name="connsiteX34" fmla="*/ 1081874 w 1548000"/>
              <a:gd name="connsiteY34" fmla="*/ 1548597 h 1548597"/>
              <a:gd name="connsiteX35" fmla="*/ 1435206 w 1548000"/>
              <a:gd name="connsiteY35" fmla="*/ 1548597 h 1548597"/>
              <a:gd name="connsiteX36" fmla="*/ 1548000 w 1548000"/>
              <a:gd name="connsiteY36" fmla="*/ 1434636 h 1548597"/>
              <a:gd name="connsiteX37" fmla="*/ 1548000 w 1548000"/>
              <a:gd name="connsiteY37" fmla="*/ 1215796 h 1548597"/>
              <a:gd name="connsiteX38" fmla="*/ 1548000 w 1548000"/>
              <a:gd name="connsiteY38" fmla="*/ 1119473 h 1548597"/>
              <a:gd name="connsiteX39" fmla="*/ 1548000 w 1548000"/>
              <a:gd name="connsiteY39" fmla="*/ 1014957 h 1548597"/>
              <a:gd name="connsiteX40" fmla="*/ 1548000 w 1548000"/>
              <a:gd name="connsiteY40" fmla="*/ 978807 h 1548597"/>
              <a:gd name="connsiteX41" fmla="*/ 1548000 w 1548000"/>
              <a:gd name="connsiteY41" fmla="*/ 874291 h 1548597"/>
              <a:gd name="connsiteX42" fmla="*/ 1548000 w 1548000"/>
              <a:gd name="connsiteY42" fmla="*/ 777968 h 1548597"/>
              <a:gd name="connsiteX43" fmla="*/ 1548000 w 1548000"/>
              <a:gd name="connsiteY43" fmla="*/ 674306 h 1548597"/>
              <a:gd name="connsiteX44" fmla="*/ 1548000 w 1548000"/>
              <a:gd name="connsiteY44" fmla="*/ 569790 h 1548597"/>
              <a:gd name="connsiteX45" fmla="*/ 1548000 w 1548000"/>
              <a:gd name="connsiteY45" fmla="*/ 559128 h 1548597"/>
              <a:gd name="connsiteX46" fmla="*/ 1548000 w 1548000"/>
              <a:gd name="connsiteY46" fmla="*/ 332801 h 1548597"/>
              <a:gd name="connsiteX47" fmla="*/ 1548000 w 1548000"/>
              <a:gd name="connsiteY47" fmla="*/ 113961 h 1548597"/>
              <a:gd name="connsiteX48" fmla="*/ 1435206 w 1548000"/>
              <a:gd name="connsiteY48" fmla="*/ 0 h 1548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48000" h="1548597">
                <a:moveTo>
                  <a:pt x="1435206" y="0"/>
                </a:moveTo>
                <a:lnTo>
                  <a:pt x="1081874" y="0"/>
                </a:lnTo>
                <a:lnTo>
                  <a:pt x="1059215" y="0"/>
                </a:lnTo>
                <a:lnTo>
                  <a:pt x="984042" y="0"/>
                </a:lnTo>
                <a:lnTo>
                  <a:pt x="939949" y="0"/>
                </a:lnTo>
                <a:lnTo>
                  <a:pt x="864775" y="0"/>
                </a:lnTo>
                <a:lnTo>
                  <a:pt x="683225" y="0"/>
                </a:lnTo>
                <a:lnTo>
                  <a:pt x="608052" y="0"/>
                </a:lnTo>
                <a:lnTo>
                  <a:pt x="563959" y="0"/>
                </a:lnTo>
                <a:lnTo>
                  <a:pt x="488785" y="0"/>
                </a:lnTo>
                <a:lnTo>
                  <a:pt x="466126" y="0"/>
                </a:lnTo>
                <a:lnTo>
                  <a:pt x="112795" y="0"/>
                </a:lnTo>
                <a:cubicBezTo>
                  <a:pt x="50500" y="0"/>
                  <a:pt x="0" y="51022"/>
                  <a:pt x="0" y="113961"/>
                </a:cubicBezTo>
                <a:lnTo>
                  <a:pt x="0" y="332801"/>
                </a:lnTo>
                <a:lnTo>
                  <a:pt x="0" y="559128"/>
                </a:lnTo>
                <a:lnTo>
                  <a:pt x="0" y="569790"/>
                </a:lnTo>
                <a:lnTo>
                  <a:pt x="0" y="674306"/>
                </a:lnTo>
                <a:lnTo>
                  <a:pt x="0" y="777968"/>
                </a:lnTo>
                <a:lnTo>
                  <a:pt x="0" y="874291"/>
                </a:lnTo>
                <a:lnTo>
                  <a:pt x="0" y="978807"/>
                </a:lnTo>
                <a:lnTo>
                  <a:pt x="0" y="1014957"/>
                </a:lnTo>
                <a:lnTo>
                  <a:pt x="0" y="1119473"/>
                </a:lnTo>
                <a:lnTo>
                  <a:pt x="0" y="1215796"/>
                </a:lnTo>
                <a:lnTo>
                  <a:pt x="0" y="1434636"/>
                </a:lnTo>
                <a:cubicBezTo>
                  <a:pt x="0" y="1497575"/>
                  <a:pt x="50500" y="1548597"/>
                  <a:pt x="112795" y="1548597"/>
                </a:cubicBezTo>
                <a:lnTo>
                  <a:pt x="466126" y="1548597"/>
                </a:lnTo>
                <a:lnTo>
                  <a:pt x="488785" y="1548597"/>
                </a:lnTo>
                <a:lnTo>
                  <a:pt x="563959" y="1548597"/>
                </a:lnTo>
                <a:lnTo>
                  <a:pt x="608052" y="1548597"/>
                </a:lnTo>
                <a:lnTo>
                  <a:pt x="683225" y="1548597"/>
                </a:lnTo>
                <a:lnTo>
                  <a:pt x="864775" y="1548597"/>
                </a:lnTo>
                <a:lnTo>
                  <a:pt x="939949" y="1548597"/>
                </a:lnTo>
                <a:lnTo>
                  <a:pt x="984042" y="1548597"/>
                </a:lnTo>
                <a:lnTo>
                  <a:pt x="1059215" y="1548597"/>
                </a:lnTo>
                <a:lnTo>
                  <a:pt x="1081874" y="1548597"/>
                </a:lnTo>
                <a:lnTo>
                  <a:pt x="1435206" y="1548597"/>
                </a:lnTo>
                <a:cubicBezTo>
                  <a:pt x="1497500" y="1548597"/>
                  <a:pt x="1548000" y="1497575"/>
                  <a:pt x="1548000" y="1434636"/>
                </a:cubicBezTo>
                <a:lnTo>
                  <a:pt x="1548000" y="1215796"/>
                </a:lnTo>
                <a:lnTo>
                  <a:pt x="1548000" y="1119473"/>
                </a:lnTo>
                <a:lnTo>
                  <a:pt x="1548000" y="1014957"/>
                </a:lnTo>
                <a:lnTo>
                  <a:pt x="1548000" y="978807"/>
                </a:lnTo>
                <a:lnTo>
                  <a:pt x="1548000" y="874291"/>
                </a:lnTo>
                <a:lnTo>
                  <a:pt x="1548000" y="777968"/>
                </a:lnTo>
                <a:lnTo>
                  <a:pt x="1548000" y="674306"/>
                </a:lnTo>
                <a:lnTo>
                  <a:pt x="1548000" y="569790"/>
                </a:lnTo>
                <a:lnTo>
                  <a:pt x="1548000" y="559128"/>
                </a:lnTo>
                <a:lnTo>
                  <a:pt x="1548000" y="332801"/>
                </a:lnTo>
                <a:lnTo>
                  <a:pt x="1548000" y="113961"/>
                </a:lnTo>
                <a:cubicBezTo>
                  <a:pt x="1548000" y="51022"/>
                  <a:pt x="1497500" y="0"/>
                  <a:pt x="1435206" y="0"/>
                </a:cubicBezTo>
                <a:close/>
              </a:path>
            </a:pathLst>
          </a:custGeom>
          <a:solidFill>
            <a:srgbClr val="C94A26"/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720D64A-FD3E-4499-B07E-E4EDC9C780CA}"/>
              </a:ext>
            </a:extLst>
          </p:cNvPr>
          <p:cNvSpPr/>
          <p:nvPr/>
        </p:nvSpPr>
        <p:spPr>
          <a:xfrm>
            <a:off x="6414128" y="2811762"/>
            <a:ext cx="444925" cy="585549"/>
          </a:xfrm>
          <a:custGeom>
            <a:avLst/>
            <a:gdLst/>
            <a:ahLst/>
            <a:cxnLst/>
            <a:rect l="l" t="t" r="r" b="b"/>
            <a:pathLst>
              <a:path w="552882" h="770851">
                <a:moveTo>
                  <a:pt x="164222" y="127397"/>
                </a:moveTo>
                <a:lnTo>
                  <a:pt x="164222" y="376219"/>
                </a:lnTo>
                <a:lnTo>
                  <a:pt x="235385" y="376219"/>
                </a:lnTo>
                <a:cubicBezTo>
                  <a:pt x="331928" y="376219"/>
                  <a:pt x="380200" y="334251"/>
                  <a:pt x="380200" y="250315"/>
                </a:cubicBezTo>
                <a:cubicBezTo>
                  <a:pt x="380200" y="168370"/>
                  <a:pt x="332426" y="127397"/>
                  <a:pt x="236878" y="127397"/>
                </a:cubicBezTo>
                <a:close/>
                <a:moveTo>
                  <a:pt x="0" y="0"/>
                </a:moveTo>
                <a:lnTo>
                  <a:pt x="265244" y="0"/>
                </a:lnTo>
                <a:cubicBezTo>
                  <a:pt x="457003" y="0"/>
                  <a:pt x="552882" y="81282"/>
                  <a:pt x="552882" y="243846"/>
                </a:cubicBezTo>
                <a:cubicBezTo>
                  <a:pt x="552882" y="322806"/>
                  <a:pt x="523936" y="386089"/>
                  <a:pt x="466043" y="433697"/>
                </a:cubicBezTo>
                <a:cubicBezTo>
                  <a:pt x="408151" y="481305"/>
                  <a:pt x="335744" y="504114"/>
                  <a:pt x="248822" y="502123"/>
                </a:cubicBezTo>
                <a:lnTo>
                  <a:pt x="164222" y="502123"/>
                </a:lnTo>
                <a:lnTo>
                  <a:pt x="164222" y="770851"/>
                </a:lnTo>
                <a:lnTo>
                  <a:pt x="0" y="770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4" name="直接连接符 4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9A5AB7F-9731-4997-9C39-37CF1A15C3EA}"/>
              </a:ext>
            </a:extLst>
          </p:cNvPr>
          <p:cNvCxnSpPr>
            <a:cxnSpLocks/>
          </p:cNvCxnSpPr>
          <p:nvPr/>
        </p:nvCxnSpPr>
        <p:spPr>
          <a:xfrm>
            <a:off x="1955202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05D583E-D5A6-4CF0-B73C-EACB7CB4AA67}"/>
              </a:ext>
            </a:extLst>
          </p:cNvPr>
          <p:cNvCxnSpPr>
            <a:cxnSpLocks/>
          </p:cNvCxnSpPr>
          <p:nvPr/>
        </p:nvCxnSpPr>
        <p:spPr>
          <a:xfrm>
            <a:off x="4026641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E13EF0F-AB26-4C21-913B-CBF945877CE8}"/>
              </a:ext>
            </a:extLst>
          </p:cNvPr>
          <p:cNvCxnSpPr>
            <a:cxnSpLocks/>
          </p:cNvCxnSpPr>
          <p:nvPr/>
        </p:nvCxnSpPr>
        <p:spPr>
          <a:xfrm>
            <a:off x="6098079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34ED267-CD9D-4444-B731-9BAE2EDE3394}"/>
              </a:ext>
            </a:extLst>
          </p:cNvPr>
          <p:cNvCxnSpPr>
            <a:cxnSpLocks/>
          </p:cNvCxnSpPr>
          <p:nvPr/>
        </p:nvCxnSpPr>
        <p:spPr>
          <a:xfrm>
            <a:off x="8165359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E51E45A-D5A5-4BED-B327-A6D82C413B77}"/>
              </a:ext>
            </a:extLst>
          </p:cNvPr>
          <p:cNvCxnSpPr>
            <a:cxnSpLocks/>
          </p:cNvCxnSpPr>
          <p:nvPr/>
        </p:nvCxnSpPr>
        <p:spPr>
          <a:xfrm>
            <a:off x="10236797" y="-59185"/>
            <a:ext cx="0" cy="80100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4B55CBE-B9F0-468A-9977-84078EA9FA0C}"/>
              </a:ext>
            </a:extLst>
          </p:cNvPr>
          <p:cNvSpPr txBox="1"/>
          <p:nvPr/>
        </p:nvSpPr>
        <p:spPr>
          <a:xfrm>
            <a:off x="4004994" y="1116129"/>
            <a:ext cx="41820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 NEVER SLEEPS</a:t>
            </a:r>
            <a:endParaRPr lang="zh-CN" altLang="en-US" sz="10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6D158B1-1608-48DD-B8A5-A57FAF9B7561}"/>
              </a:ext>
            </a:extLst>
          </p:cNvPr>
          <p:cNvSpPr txBox="1"/>
          <p:nvPr/>
        </p:nvSpPr>
        <p:spPr>
          <a:xfrm>
            <a:off x="2131323" y="531354"/>
            <a:ext cx="7929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诚意之作</a:t>
            </a: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</a:t>
            </a: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纯靠手撸</a:t>
            </a:r>
          </a:p>
        </p:txBody>
      </p:sp>
      <p:pic>
        <p:nvPicPr>
          <p:cNvPr id="66" name="图片 6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E8A99F8-DB51-490A-A495-1D8C4331A3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16" y="3593989"/>
            <a:ext cx="1562894" cy="2864110"/>
          </a:xfrm>
          <a:prstGeom prst="rect">
            <a:avLst/>
          </a:prstGeom>
        </p:spPr>
      </p:pic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0D01B781-17D2-44FC-B1E6-F8ACE0A55D42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2183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DDFDBC4-6B2E-4B75-A531-9CA222B13A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DD06250-C58A-49E8-83AE-7EE30802E96B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custGeom>
            <a:avLst/>
            <a:gdLst>
              <a:gd name="connsiteX0" fmla="*/ 9011178 w 12192002"/>
              <a:gd name="connsiteY0" fmla="*/ 3344611 h 6858000"/>
              <a:gd name="connsiteX1" fmla="*/ 9036796 w 12192002"/>
              <a:gd name="connsiteY1" fmla="*/ 3344611 h 6858000"/>
              <a:gd name="connsiteX2" fmla="*/ 9081248 w 12192002"/>
              <a:gd name="connsiteY2" fmla="*/ 3382158 h 6858000"/>
              <a:gd name="connsiteX3" fmla="*/ 9069319 w 12192002"/>
              <a:gd name="connsiteY3" fmla="*/ 3411856 h 6858000"/>
              <a:gd name="connsiteX4" fmla="*/ 9034410 w 12192002"/>
              <a:gd name="connsiteY4" fmla="*/ 3422216 h 6858000"/>
              <a:gd name="connsiteX5" fmla="*/ 9011178 w 12192002"/>
              <a:gd name="connsiteY5" fmla="*/ 3422216 h 6858000"/>
              <a:gd name="connsiteX6" fmla="*/ 3134254 w 12192002"/>
              <a:gd name="connsiteY6" fmla="*/ 3344611 h 6858000"/>
              <a:gd name="connsiteX7" fmla="*/ 3159871 w 12192002"/>
              <a:gd name="connsiteY7" fmla="*/ 3344611 h 6858000"/>
              <a:gd name="connsiteX8" fmla="*/ 3204324 w 12192002"/>
              <a:gd name="connsiteY8" fmla="*/ 3382158 h 6858000"/>
              <a:gd name="connsiteX9" fmla="*/ 3192394 w 12192002"/>
              <a:gd name="connsiteY9" fmla="*/ 3411856 h 6858000"/>
              <a:gd name="connsiteX10" fmla="*/ 3157485 w 12192002"/>
              <a:gd name="connsiteY10" fmla="*/ 3422216 h 6858000"/>
              <a:gd name="connsiteX11" fmla="*/ 3134254 w 12192002"/>
              <a:gd name="connsiteY11" fmla="*/ 3422216 h 6858000"/>
              <a:gd name="connsiteX12" fmla="*/ 2677054 w 12192002"/>
              <a:gd name="connsiteY12" fmla="*/ 3344611 h 6858000"/>
              <a:gd name="connsiteX13" fmla="*/ 2702671 w 12192002"/>
              <a:gd name="connsiteY13" fmla="*/ 3344611 h 6858000"/>
              <a:gd name="connsiteX14" fmla="*/ 2747124 w 12192002"/>
              <a:gd name="connsiteY14" fmla="*/ 3382158 h 6858000"/>
              <a:gd name="connsiteX15" fmla="*/ 2735195 w 12192002"/>
              <a:gd name="connsiteY15" fmla="*/ 3411856 h 6858000"/>
              <a:gd name="connsiteX16" fmla="*/ 2700285 w 12192002"/>
              <a:gd name="connsiteY16" fmla="*/ 3422216 h 6858000"/>
              <a:gd name="connsiteX17" fmla="*/ 2677054 w 12192002"/>
              <a:gd name="connsiteY17" fmla="*/ 3422216 h 6858000"/>
              <a:gd name="connsiteX18" fmla="*/ 6344180 w 12192002"/>
              <a:gd name="connsiteY18" fmla="*/ 3344486 h 6858000"/>
              <a:gd name="connsiteX19" fmla="*/ 6374191 w 12192002"/>
              <a:gd name="connsiteY19" fmla="*/ 3344486 h 6858000"/>
              <a:gd name="connsiteX20" fmla="*/ 6402696 w 12192002"/>
              <a:gd name="connsiteY20" fmla="*/ 3353025 h 6858000"/>
              <a:gd name="connsiteX21" fmla="*/ 6412491 w 12192002"/>
              <a:gd name="connsiteY21" fmla="*/ 3376758 h 6858000"/>
              <a:gd name="connsiteX22" fmla="*/ 6401755 w 12192002"/>
              <a:gd name="connsiteY22" fmla="*/ 3403129 h 6858000"/>
              <a:gd name="connsiteX23" fmla="*/ 6373814 w 12192002"/>
              <a:gd name="connsiteY23" fmla="*/ 3413175 h 6858000"/>
              <a:gd name="connsiteX24" fmla="*/ 6344180 w 12192002"/>
              <a:gd name="connsiteY24" fmla="*/ 3413175 h 6858000"/>
              <a:gd name="connsiteX25" fmla="*/ 8986064 w 12192002"/>
              <a:gd name="connsiteY25" fmla="*/ 3322510 h 6858000"/>
              <a:gd name="connsiteX26" fmla="*/ 8986064 w 12192002"/>
              <a:gd name="connsiteY26" fmla="*/ 3517024 h 6858000"/>
              <a:gd name="connsiteX27" fmla="*/ 9011178 w 12192002"/>
              <a:gd name="connsiteY27" fmla="*/ 3517024 h 6858000"/>
              <a:gd name="connsiteX28" fmla="*/ 9011178 w 12192002"/>
              <a:gd name="connsiteY28" fmla="*/ 3444317 h 6858000"/>
              <a:gd name="connsiteX29" fmla="*/ 9036418 w 12192002"/>
              <a:gd name="connsiteY29" fmla="*/ 3444317 h 6858000"/>
              <a:gd name="connsiteX30" fmla="*/ 9087276 w 12192002"/>
              <a:gd name="connsiteY30" fmla="*/ 3427553 h 6858000"/>
              <a:gd name="connsiteX31" fmla="*/ 9107619 w 12192002"/>
              <a:gd name="connsiteY31" fmla="*/ 3381153 h 6858000"/>
              <a:gd name="connsiteX32" fmla="*/ 9090227 w 12192002"/>
              <a:gd name="connsiteY32" fmla="*/ 3337705 h 6858000"/>
              <a:gd name="connsiteX33" fmla="*/ 9041316 w 12192002"/>
              <a:gd name="connsiteY33" fmla="*/ 3322510 h 6858000"/>
              <a:gd name="connsiteX34" fmla="*/ 8547914 w 12192002"/>
              <a:gd name="connsiteY34" fmla="*/ 3322510 h 6858000"/>
              <a:gd name="connsiteX35" fmla="*/ 8547914 w 12192002"/>
              <a:gd name="connsiteY35" fmla="*/ 3517024 h 6858000"/>
              <a:gd name="connsiteX36" fmla="*/ 8652516 w 12192002"/>
              <a:gd name="connsiteY36" fmla="*/ 3517024 h 6858000"/>
              <a:gd name="connsiteX37" fmla="*/ 8652516 w 12192002"/>
              <a:gd name="connsiteY37" fmla="*/ 3494798 h 6858000"/>
              <a:gd name="connsiteX38" fmla="*/ 8573028 w 12192002"/>
              <a:gd name="connsiteY38" fmla="*/ 3494798 h 6858000"/>
              <a:gd name="connsiteX39" fmla="*/ 8573028 w 12192002"/>
              <a:gd name="connsiteY39" fmla="*/ 3429374 h 6858000"/>
              <a:gd name="connsiteX40" fmla="*/ 8642596 w 12192002"/>
              <a:gd name="connsiteY40" fmla="*/ 3429374 h 6858000"/>
              <a:gd name="connsiteX41" fmla="*/ 8642596 w 12192002"/>
              <a:gd name="connsiteY41" fmla="*/ 3407147 h 6858000"/>
              <a:gd name="connsiteX42" fmla="*/ 8573028 w 12192002"/>
              <a:gd name="connsiteY42" fmla="*/ 3407147 h 6858000"/>
              <a:gd name="connsiteX43" fmla="*/ 8573028 w 12192002"/>
              <a:gd name="connsiteY43" fmla="*/ 3344863 h 6858000"/>
              <a:gd name="connsiteX44" fmla="*/ 8648122 w 12192002"/>
              <a:gd name="connsiteY44" fmla="*/ 3344863 h 6858000"/>
              <a:gd name="connsiteX45" fmla="*/ 8648122 w 12192002"/>
              <a:gd name="connsiteY45" fmla="*/ 3322510 h 6858000"/>
              <a:gd name="connsiteX46" fmla="*/ 8100239 w 12192002"/>
              <a:gd name="connsiteY46" fmla="*/ 3322510 h 6858000"/>
              <a:gd name="connsiteX47" fmla="*/ 8100239 w 12192002"/>
              <a:gd name="connsiteY47" fmla="*/ 3517024 h 6858000"/>
              <a:gd name="connsiteX48" fmla="*/ 8204842 w 12192002"/>
              <a:gd name="connsiteY48" fmla="*/ 3517024 h 6858000"/>
              <a:gd name="connsiteX49" fmla="*/ 8204842 w 12192002"/>
              <a:gd name="connsiteY49" fmla="*/ 3494798 h 6858000"/>
              <a:gd name="connsiteX50" fmla="*/ 8125354 w 12192002"/>
              <a:gd name="connsiteY50" fmla="*/ 3494798 h 6858000"/>
              <a:gd name="connsiteX51" fmla="*/ 8125354 w 12192002"/>
              <a:gd name="connsiteY51" fmla="*/ 3429374 h 6858000"/>
              <a:gd name="connsiteX52" fmla="*/ 8194922 w 12192002"/>
              <a:gd name="connsiteY52" fmla="*/ 3429374 h 6858000"/>
              <a:gd name="connsiteX53" fmla="*/ 8194922 w 12192002"/>
              <a:gd name="connsiteY53" fmla="*/ 3407147 h 6858000"/>
              <a:gd name="connsiteX54" fmla="*/ 8125354 w 12192002"/>
              <a:gd name="connsiteY54" fmla="*/ 3407147 h 6858000"/>
              <a:gd name="connsiteX55" fmla="*/ 8125354 w 12192002"/>
              <a:gd name="connsiteY55" fmla="*/ 3344863 h 6858000"/>
              <a:gd name="connsiteX56" fmla="*/ 8200447 w 12192002"/>
              <a:gd name="connsiteY56" fmla="*/ 3344863 h 6858000"/>
              <a:gd name="connsiteX57" fmla="*/ 8200447 w 12192002"/>
              <a:gd name="connsiteY57" fmla="*/ 3322510 h 6858000"/>
              <a:gd name="connsiteX58" fmla="*/ 7671614 w 12192002"/>
              <a:gd name="connsiteY58" fmla="*/ 3322510 h 6858000"/>
              <a:gd name="connsiteX59" fmla="*/ 7671614 w 12192002"/>
              <a:gd name="connsiteY59" fmla="*/ 3517024 h 6858000"/>
              <a:gd name="connsiteX60" fmla="*/ 7774208 w 12192002"/>
              <a:gd name="connsiteY60" fmla="*/ 3517024 h 6858000"/>
              <a:gd name="connsiteX61" fmla="*/ 7774208 w 12192002"/>
              <a:gd name="connsiteY61" fmla="*/ 3494798 h 6858000"/>
              <a:gd name="connsiteX62" fmla="*/ 7696729 w 12192002"/>
              <a:gd name="connsiteY62" fmla="*/ 3494798 h 6858000"/>
              <a:gd name="connsiteX63" fmla="*/ 7696729 w 12192002"/>
              <a:gd name="connsiteY63" fmla="*/ 3322510 h 6858000"/>
              <a:gd name="connsiteX64" fmla="*/ 6319065 w 12192002"/>
              <a:gd name="connsiteY64" fmla="*/ 3322510 h 6858000"/>
              <a:gd name="connsiteX65" fmla="*/ 6319065 w 12192002"/>
              <a:gd name="connsiteY65" fmla="*/ 3517024 h 6858000"/>
              <a:gd name="connsiteX66" fmla="*/ 6344180 w 12192002"/>
              <a:gd name="connsiteY66" fmla="*/ 3517024 h 6858000"/>
              <a:gd name="connsiteX67" fmla="*/ 6344180 w 12192002"/>
              <a:gd name="connsiteY67" fmla="*/ 3435150 h 6858000"/>
              <a:gd name="connsiteX68" fmla="*/ 6362262 w 12192002"/>
              <a:gd name="connsiteY68" fmla="*/ 3435150 h 6858000"/>
              <a:gd name="connsiteX69" fmla="*/ 6381474 w 12192002"/>
              <a:gd name="connsiteY69" fmla="*/ 3440989 h 6858000"/>
              <a:gd name="connsiteX70" fmla="*/ 6399181 w 12192002"/>
              <a:gd name="connsiteY70" fmla="*/ 3463028 h 6858000"/>
              <a:gd name="connsiteX71" fmla="*/ 6431453 w 12192002"/>
              <a:gd name="connsiteY71" fmla="*/ 3517024 h 6858000"/>
              <a:gd name="connsiteX72" fmla="*/ 6461088 w 12192002"/>
              <a:gd name="connsiteY72" fmla="*/ 3517024 h 6858000"/>
              <a:gd name="connsiteX73" fmla="*/ 6424671 w 12192002"/>
              <a:gd name="connsiteY73" fmla="*/ 3458758 h 6858000"/>
              <a:gd name="connsiteX74" fmla="*/ 6409540 w 12192002"/>
              <a:gd name="connsiteY74" fmla="*/ 3437285 h 6858000"/>
              <a:gd name="connsiteX75" fmla="*/ 6395664 w 12192002"/>
              <a:gd name="connsiteY75" fmla="*/ 3427616 h 6858000"/>
              <a:gd name="connsiteX76" fmla="*/ 6395664 w 12192002"/>
              <a:gd name="connsiteY76" fmla="*/ 3426988 h 6858000"/>
              <a:gd name="connsiteX77" fmla="*/ 6438861 w 12192002"/>
              <a:gd name="connsiteY77" fmla="*/ 3374498 h 6858000"/>
              <a:gd name="connsiteX78" fmla="*/ 6422789 w 12192002"/>
              <a:gd name="connsiteY78" fmla="*/ 3336198 h 6858000"/>
              <a:gd name="connsiteX79" fmla="*/ 6378336 w 12192002"/>
              <a:gd name="connsiteY79" fmla="*/ 3322510 h 6858000"/>
              <a:gd name="connsiteX80" fmla="*/ 5880914 w 12192002"/>
              <a:gd name="connsiteY80" fmla="*/ 3322510 h 6858000"/>
              <a:gd name="connsiteX81" fmla="*/ 5880914 w 12192002"/>
              <a:gd name="connsiteY81" fmla="*/ 3517024 h 6858000"/>
              <a:gd name="connsiteX82" fmla="*/ 5985517 w 12192002"/>
              <a:gd name="connsiteY82" fmla="*/ 3517024 h 6858000"/>
              <a:gd name="connsiteX83" fmla="*/ 5985517 w 12192002"/>
              <a:gd name="connsiteY83" fmla="*/ 3494798 h 6858000"/>
              <a:gd name="connsiteX84" fmla="*/ 5906029 w 12192002"/>
              <a:gd name="connsiteY84" fmla="*/ 3494798 h 6858000"/>
              <a:gd name="connsiteX85" fmla="*/ 5906029 w 12192002"/>
              <a:gd name="connsiteY85" fmla="*/ 3429374 h 6858000"/>
              <a:gd name="connsiteX86" fmla="*/ 5975597 w 12192002"/>
              <a:gd name="connsiteY86" fmla="*/ 3429374 h 6858000"/>
              <a:gd name="connsiteX87" fmla="*/ 5975597 w 12192002"/>
              <a:gd name="connsiteY87" fmla="*/ 3407147 h 6858000"/>
              <a:gd name="connsiteX88" fmla="*/ 5906029 w 12192002"/>
              <a:gd name="connsiteY88" fmla="*/ 3407147 h 6858000"/>
              <a:gd name="connsiteX89" fmla="*/ 5906029 w 12192002"/>
              <a:gd name="connsiteY89" fmla="*/ 3344863 h 6858000"/>
              <a:gd name="connsiteX90" fmla="*/ 5981123 w 12192002"/>
              <a:gd name="connsiteY90" fmla="*/ 3344863 h 6858000"/>
              <a:gd name="connsiteX91" fmla="*/ 5981123 w 12192002"/>
              <a:gd name="connsiteY91" fmla="*/ 3322510 h 6858000"/>
              <a:gd name="connsiteX92" fmla="*/ 5381810 w 12192002"/>
              <a:gd name="connsiteY92" fmla="*/ 3322510 h 6858000"/>
              <a:gd name="connsiteX93" fmla="*/ 5451880 w 12192002"/>
              <a:gd name="connsiteY93" fmla="*/ 3517024 h 6858000"/>
              <a:gd name="connsiteX94" fmla="*/ 5479758 w 12192002"/>
              <a:gd name="connsiteY94" fmla="*/ 3517024 h 6858000"/>
              <a:gd name="connsiteX95" fmla="*/ 5551209 w 12192002"/>
              <a:gd name="connsiteY95" fmla="*/ 3322510 h 6858000"/>
              <a:gd name="connsiteX96" fmla="*/ 5524336 w 12192002"/>
              <a:gd name="connsiteY96" fmla="*/ 3322510 h 6858000"/>
              <a:gd name="connsiteX97" fmla="*/ 5470967 w 12192002"/>
              <a:gd name="connsiteY97" fmla="*/ 3474329 h 6858000"/>
              <a:gd name="connsiteX98" fmla="*/ 5466572 w 12192002"/>
              <a:gd name="connsiteY98" fmla="*/ 3492035 h 6858000"/>
              <a:gd name="connsiteX99" fmla="*/ 5465945 w 12192002"/>
              <a:gd name="connsiteY99" fmla="*/ 3492035 h 6858000"/>
              <a:gd name="connsiteX100" fmla="*/ 5462051 w 12192002"/>
              <a:gd name="connsiteY100" fmla="*/ 3474580 h 6858000"/>
              <a:gd name="connsiteX101" fmla="*/ 5409687 w 12192002"/>
              <a:gd name="connsiteY101" fmla="*/ 3322510 h 6858000"/>
              <a:gd name="connsiteX102" fmla="*/ 4966514 w 12192002"/>
              <a:gd name="connsiteY102" fmla="*/ 3322510 h 6858000"/>
              <a:gd name="connsiteX103" fmla="*/ 4966514 w 12192002"/>
              <a:gd name="connsiteY103" fmla="*/ 3517024 h 6858000"/>
              <a:gd name="connsiteX104" fmla="*/ 5071118 w 12192002"/>
              <a:gd name="connsiteY104" fmla="*/ 3517024 h 6858000"/>
              <a:gd name="connsiteX105" fmla="*/ 5071118 w 12192002"/>
              <a:gd name="connsiteY105" fmla="*/ 3494798 h 6858000"/>
              <a:gd name="connsiteX106" fmla="*/ 4991629 w 12192002"/>
              <a:gd name="connsiteY106" fmla="*/ 3494798 h 6858000"/>
              <a:gd name="connsiteX107" fmla="*/ 4991629 w 12192002"/>
              <a:gd name="connsiteY107" fmla="*/ 3429374 h 6858000"/>
              <a:gd name="connsiteX108" fmla="*/ 5061197 w 12192002"/>
              <a:gd name="connsiteY108" fmla="*/ 3429374 h 6858000"/>
              <a:gd name="connsiteX109" fmla="*/ 5061197 w 12192002"/>
              <a:gd name="connsiteY109" fmla="*/ 3407147 h 6858000"/>
              <a:gd name="connsiteX110" fmla="*/ 4991629 w 12192002"/>
              <a:gd name="connsiteY110" fmla="*/ 3407147 h 6858000"/>
              <a:gd name="connsiteX111" fmla="*/ 4991629 w 12192002"/>
              <a:gd name="connsiteY111" fmla="*/ 3344863 h 6858000"/>
              <a:gd name="connsiteX112" fmla="*/ 5066724 w 12192002"/>
              <a:gd name="connsiteY112" fmla="*/ 3344863 h 6858000"/>
              <a:gd name="connsiteX113" fmla="*/ 5066724 w 12192002"/>
              <a:gd name="connsiteY113" fmla="*/ 3322510 h 6858000"/>
              <a:gd name="connsiteX114" fmla="*/ 4452164 w 12192002"/>
              <a:gd name="connsiteY114" fmla="*/ 3322510 h 6858000"/>
              <a:gd name="connsiteX115" fmla="*/ 4452164 w 12192002"/>
              <a:gd name="connsiteY115" fmla="*/ 3517024 h 6858000"/>
              <a:gd name="connsiteX116" fmla="*/ 4477028 w 12192002"/>
              <a:gd name="connsiteY116" fmla="*/ 3517024 h 6858000"/>
              <a:gd name="connsiteX117" fmla="*/ 4477028 w 12192002"/>
              <a:gd name="connsiteY117" fmla="*/ 3380274 h 6858000"/>
              <a:gd name="connsiteX118" fmla="*/ 4476023 w 12192002"/>
              <a:gd name="connsiteY118" fmla="*/ 3353025 h 6858000"/>
              <a:gd name="connsiteX119" fmla="*/ 4476777 w 12192002"/>
              <a:gd name="connsiteY119" fmla="*/ 3353025 h 6858000"/>
              <a:gd name="connsiteX120" fmla="*/ 4483432 w 12192002"/>
              <a:gd name="connsiteY120" fmla="*/ 3365708 h 6858000"/>
              <a:gd name="connsiteX121" fmla="*/ 4581255 w 12192002"/>
              <a:gd name="connsiteY121" fmla="*/ 3517024 h 6858000"/>
              <a:gd name="connsiteX122" fmla="*/ 4611015 w 12192002"/>
              <a:gd name="connsiteY122" fmla="*/ 3517024 h 6858000"/>
              <a:gd name="connsiteX123" fmla="*/ 4611015 w 12192002"/>
              <a:gd name="connsiteY123" fmla="*/ 3322510 h 6858000"/>
              <a:gd name="connsiteX124" fmla="*/ 4586152 w 12192002"/>
              <a:gd name="connsiteY124" fmla="*/ 3322510 h 6858000"/>
              <a:gd name="connsiteX125" fmla="*/ 4586152 w 12192002"/>
              <a:gd name="connsiteY125" fmla="*/ 3456247 h 6858000"/>
              <a:gd name="connsiteX126" fmla="*/ 4587407 w 12192002"/>
              <a:gd name="connsiteY126" fmla="*/ 3484626 h 6858000"/>
              <a:gd name="connsiteX127" fmla="*/ 4586905 w 12192002"/>
              <a:gd name="connsiteY127" fmla="*/ 3484626 h 6858000"/>
              <a:gd name="connsiteX128" fmla="*/ 4578868 w 12192002"/>
              <a:gd name="connsiteY128" fmla="*/ 3471190 h 6858000"/>
              <a:gd name="connsiteX129" fmla="*/ 4483685 w 12192002"/>
              <a:gd name="connsiteY129" fmla="*/ 3322510 h 6858000"/>
              <a:gd name="connsiteX130" fmla="*/ 3556149 w 12192002"/>
              <a:gd name="connsiteY130" fmla="*/ 3322510 h 6858000"/>
              <a:gd name="connsiteX131" fmla="*/ 3556149 w 12192002"/>
              <a:gd name="connsiteY131" fmla="*/ 3344863 h 6858000"/>
              <a:gd name="connsiteX132" fmla="*/ 3612029 w 12192002"/>
              <a:gd name="connsiteY132" fmla="*/ 3344863 h 6858000"/>
              <a:gd name="connsiteX133" fmla="*/ 3612029 w 12192002"/>
              <a:gd name="connsiteY133" fmla="*/ 3517024 h 6858000"/>
              <a:gd name="connsiteX134" fmla="*/ 3637270 w 12192002"/>
              <a:gd name="connsiteY134" fmla="*/ 3517024 h 6858000"/>
              <a:gd name="connsiteX135" fmla="*/ 3637270 w 12192002"/>
              <a:gd name="connsiteY135" fmla="*/ 3344863 h 6858000"/>
              <a:gd name="connsiteX136" fmla="*/ 3693401 w 12192002"/>
              <a:gd name="connsiteY136" fmla="*/ 3344863 h 6858000"/>
              <a:gd name="connsiteX137" fmla="*/ 3693401 w 12192002"/>
              <a:gd name="connsiteY137" fmla="*/ 3322510 h 6858000"/>
              <a:gd name="connsiteX138" fmla="*/ 3109139 w 12192002"/>
              <a:gd name="connsiteY138" fmla="*/ 3322510 h 6858000"/>
              <a:gd name="connsiteX139" fmla="*/ 3109139 w 12192002"/>
              <a:gd name="connsiteY139" fmla="*/ 3517024 h 6858000"/>
              <a:gd name="connsiteX140" fmla="*/ 3134254 w 12192002"/>
              <a:gd name="connsiteY140" fmla="*/ 3517024 h 6858000"/>
              <a:gd name="connsiteX141" fmla="*/ 3134254 w 12192002"/>
              <a:gd name="connsiteY141" fmla="*/ 3444317 h 6858000"/>
              <a:gd name="connsiteX142" fmla="*/ 3159494 w 12192002"/>
              <a:gd name="connsiteY142" fmla="*/ 3444317 h 6858000"/>
              <a:gd name="connsiteX143" fmla="*/ 3210352 w 12192002"/>
              <a:gd name="connsiteY143" fmla="*/ 3427553 h 6858000"/>
              <a:gd name="connsiteX144" fmla="*/ 3230694 w 12192002"/>
              <a:gd name="connsiteY144" fmla="*/ 3381153 h 6858000"/>
              <a:gd name="connsiteX145" fmla="*/ 3213303 w 12192002"/>
              <a:gd name="connsiteY145" fmla="*/ 3337705 h 6858000"/>
              <a:gd name="connsiteX146" fmla="*/ 3164392 w 12192002"/>
              <a:gd name="connsiteY146" fmla="*/ 3322510 h 6858000"/>
              <a:gd name="connsiteX147" fmla="*/ 2651939 w 12192002"/>
              <a:gd name="connsiteY147" fmla="*/ 3322510 h 6858000"/>
              <a:gd name="connsiteX148" fmla="*/ 2651939 w 12192002"/>
              <a:gd name="connsiteY148" fmla="*/ 3517024 h 6858000"/>
              <a:gd name="connsiteX149" fmla="*/ 2677054 w 12192002"/>
              <a:gd name="connsiteY149" fmla="*/ 3517024 h 6858000"/>
              <a:gd name="connsiteX150" fmla="*/ 2677054 w 12192002"/>
              <a:gd name="connsiteY150" fmla="*/ 3444317 h 6858000"/>
              <a:gd name="connsiteX151" fmla="*/ 2702294 w 12192002"/>
              <a:gd name="connsiteY151" fmla="*/ 3444317 h 6858000"/>
              <a:gd name="connsiteX152" fmla="*/ 2753152 w 12192002"/>
              <a:gd name="connsiteY152" fmla="*/ 3427553 h 6858000"/>
              <a:gd name="connsiteX153" fmla="*/ 2773494 w 12192002"/>
              <a:gd name="connsiteY153" fmla="*/ 3381153 h 6858000"/>
              <a:gd name="connsiteX154" fmla="*/ 2756103 w 12192002"/>
              <a:gd name="connsiteY154" fmla="*/ 3337705 h 6858000"/>
              <a:gd name="connsiteX155" fmla="*/ 2707192 w 12192002"/>
              <a:gd name="connsiteY155" fmla="*/ 3322510 h 6858000"/>
              <a:gd name="connsiteX156" fmla="*/ 9502912 w 12192002"/>
              <a:gd name="connsiteY156" fmla="*/ 3319246 h 6858000"/>
              <a:gd name="connsiteX157" fmla="*/ 9453812 w 12192002"/>
              <a:gd name="connsiteY157" fmla="*/ 3333435 h 6858000"/>
              <a:gd name="connsiteX158" fmla="*/ 9434348 w 12192002"/>
              <a:gd name="connsiteY158" fmla="*/ 3371861 h 6858000"/>
              <a:gd name="connsiteX159" fmla="*/ 9443641 w 12192002"/>
              <a:gd name="connsiteY159" fmla="*/ 3400429 h 6858000"/>
              <a:gd name="connsiteX160" fmla="*/ 9482192 w 12192002"/>
              <a:gd name="connsiteY160" fmla="*/ 3427490 h 6858000"/>
              <a:gd name="connsiteX161" fmla="*/ 9510948 w 12192002"/>
              <a:gd name="connsiteY161" fmla="*/ 3442936 h 6858000"/>
              <a:gd name="connsiteX162" fmla="*/ 9523004 w 12192002"/>
              <a:gd name="connsiteY162" fmla="*/ 3454489 h 6858000"/>
              <a:gd name="connsiteX163" fmla="*/ 9527398 w 12192002"/>
              <a:gd name="connsiteY163" fmla="*/ 3469181 h 6858000"/>
              <a:gd name="connsiteX164" fmla="*/ 9486462 w 12192002"/>
              <a:gd name="connsiteY164" fmla="*/ 3498314 h 6858000"/>
              <a:gd name="connsiteX165" fmla="*/ 9458082 w 12192002"/>
              <a:gd name="connsiteY165" fmla="*/ 3493291 h 6858000"/>
              <a:gd name="connsiteX166" fmla="*/ 9434223 w 12192002"/>
              <a:gd name="connsiteY166" fmla="*/ 3480482 h 6858000"/>
              <a:gd name="connsiteX167" fmla="*/ 9434223 w 12192002"/>
              <a:gd name="connsiteY167" fmla="*/ 3509113 h 6858000"/>
              <a:gd name="connsiteX168" fmla="*/ 9456638 w 12192002"/>
              <a:gd name="connsiteY168" fmla="*/ 3517087 h 6858000"/>
              <a:gd name="connsiteX169" fmla="*/ 9483574 w 12192002"/>
              <a:gd name="connsiteY169" fmla="*/ 3520289 h 6858000"/>
              <a:gd name="connsiteX170" fmla="*/ 9535184 w 12192002"/>
              <a:gd name="connsiteY170" fmla="*/ 3506602 h 6858000"/>
              <a:gd name="connsiteX171" fmla="*/ 9553769 w 12192002"/>
              <a:gd name="connsiteY171" fmla="*/ 3467297 h 6858000"/>
              <a:gd name="connsiteX172" fmla="*/ 9542342 w 12192002"/>
              <a:gd name="connsiteY172" fmla="*/ 3436531 h 6858000"/>
              <a:gd name="connsiteX173" fmla="*/ 9502284 w 12192002"/>
              <a:gd name="connsiteY173" fmla="*/ 3409156 h 6858000"/>
              <a:gd name="connsiteX174" fmla="*/ 9468504 w 12192002"/>
              <a:gd name="connsiteY174" fmla="*/ 3388939 h 6858000"/>
              <a:gd name="connsiteX175" fmla="*/ 9460719 w 12192002"/>
              <a:gd name="connsiteY175" fmla="*/ 3369726 h 6858000"/>
              <a:gd name="connsiteX176" fmla="*/ 9471958 w 12192002"/>
              <a:gd name="connsiteY176" fmla="*/ 3348944 h 6858000"/>
              <a:gd name="connsiteX177" fmla="*/ 9501028 w 12192002"/>
              <a:gd name="connsiteY177" fmla="*/ 3341472 h 6858000"/>
              <a:gd name="connsiteX178" fmla="*/ 9545481 w 12192002"/>
              <a:gd name="connsiteY178" fmla="*/ 3353653 h 6858000"/>
              <a:gd name="connsiteX179" fmla="*/ 9545481 w 12192002"/>
              <a:gd name="connsiteY179" fmla="*/ 3326278 h 6858000"/>
              <a:gd name="connsiteX180" fmla="*/ 9502912 w 12192002"/>
              <a:gd name="connsiteY180" fmla="*/ 3319246 h 6858000"/>
              <a:gd name="connsiteX181" fmla="*/ 7274062 w 12192002"/>
              <a:gd name="connsiteY181" fmla="*/ 3319246 h 6858000"/>
              <a:gd name="connsiteX182" fmla="*/ 7224962 w 12192002"/>
              <a:gd name="connsiteY182" fmla="*/ 3333435 h 6858000"/>
              <a:gd name="connsiteX183" fmla="*/ 7205498 w 12192002"/>
              <a:gd name="connsiteY183" fmla="*/ 3371861 h 6858000"/>
              <a:gd name="connsiteX184" fmla="*/ 7214791 w 12192002"/>
              <a:gd name="connsiteY184" fmla="*/ 3400429 h 6858000"/>
              <a:gd name="connsiteX185" fmla="*/ 7253342 w 12192002"/>
              <a:gd name="connsiteY185" fmla="*/ 3427490 h 6858000"/>
              <a:gd name="connsiteX186" fmla="*/ 7282098 w 12192002"/>
              <a:gd name="connsiteY186" fmla="*/ 3442936 h 6858000"/>
              <a:gd name="connsiteX187" fmla="*/ 7294153 w 12192002"/>
              <a:gd name="connsiteY187" fmla="*/ 3454489 h 6858000"/>
              <a:gd name="connsiteX188" fmla="*/ 7298548 w 12192002"/>
              <a:gd name="connsiteY188" fmla="*/ 3469181 h 6858000"/>
              <a:gd name="connsiteX189" fmla="*/ 7257611 w 12192002"/>
              <a:gd name="connsiteY189" fmla="*/ 3498314 h 6858000"/>
              <a:gd name="connsiteX190" fmla="*/ 7229232 w 12192002"/>
              <a:gd name="connsiteY190" fmla="*/ 3493291 h 6858000"/>
              <a:gd name="connsiteX191" fmla="*/ 7205373 w 12192002"/>
              <a:gd name="connsiteY191" fmla="*/ 3480482 h 6858000"/>
              <a:gd name="connsiteX192" fmla="*/ 7205373 w 12192002"/>
              <a:gd name="connsiteY192" fmla="*/ 3509113 h 6858000"/>
              <a:gd name="connsiteX193" fmla="*/ 7227788 w 12192002"/>
              <a:gd name="connsiteY193" fmla="*/ 3517087 h 6858000"/>
              <a:gd name="connsiteX194" fmla="*/ 7254723 w 12192002"/>
              <a:gd name="connsiteY194" fmla="*/ 3520289 h 6858000"/>
              <a:gd name="connsiteX195" fmla="*/ 7306334 w 12192002"/>
              <a:gd name="connsiteY195" fmla="*/ 3506602 h 6858000"/>
              <a:gd name="connsiteX196" fmla="*/ 7324919 w 12192002"/>
              <a:gd name="connsiteY196" fmla="*/ 3467297 h 6858000"/>
              <a:gd name="connsiteX197" fmla="*/ 7313492 w 12192002"/>
              <a:gd name="connsiteY197" fmla="*/ 3436531 h 6858000"/>
              <a:gd name="connsiteX198" fmla="*/ 7273434 w 12192002"/>
              <a:gd name="connsiteY198" fmla="*/ 3409156 h 6858000"/>
              <a:gd name="connsiteX199" fmla="*/ 7239654 w 12192002"/>
              <a:gd name="connsiteY199" fmla="*/ 3388939 h 6858000"/>
              <a:gd name="connsiteX200" fmla="*/ 7231869 w 12192002"/>
              <a:gd name="connsiteY200" fmla="*/ 3369726 h 6858000"/>
              <a:gd name="connsiteX201" fmla="*/ 7243108 w 12192002"/>
              <a:gd name="connsiteY201" fmla="*/ 3348944 h 6858000"/>
              <a:gd name="connsiteX202" fmla="*/ 7272178 w 12192002"/>
              <a:gd name="connsiteY202" fmla="*/ 3341472 h 6858000"/>
              <a:gd name="connsiteX203" fmla="*/ 7316631 w 12192002"/>
              <a:gd name="connsiteY203" fmla="*/ 3353653 h 6858000"/>
              <a:gd name="connsiteX204" fmla="*/ 7316631 w 12192002"/>
              <a:gd name="connsiteY204" fmla="*/ 3326278 h 6858000"/>
              <a:gd name="connsiteX205" fmla="*/ 7274062 w 12192002"/>
              <a:gd name="connsiteY205" fmla="*/ 3319246 h 6858000"/>
              <a:gd name="connsiteX206" fmla="*/ 0 w 12192002"/>
              <a:gd name="connsiteY206" fmla="*/ 0 h 6858000"/>
              <a:gd name="connsiteX207" fmla="*/ 12192002 w 12192002"/>
              <a:gd name="connsiteY207" fmla="*/ 0 h 6858000"/>
              <a:gd name="connsiteX208" fmla="*/ 12192002 w 12192002"/>
              <a:gd name="connsiteY208" fmla="*/ 5143500 h 6858000"/>
              <a:gd name="connsiteX209" fmla="*/ 12192002 w 12192002"/>
              <a:gd name="connsiteY209" fmla="*/ 6068291 h 6858000"/>
              <a:gd name="connsiteX210" fmla="*/ 12192002 w 12192002"/>
              <a:gd name="connsiteY210" fmla="*/ 6858000 h 6858000"/>
              <a:gd name="connsiteX211" fmla="*/ 0 w 12192002"/>
              <a:gd name="connsiteY211" fmla="*/ 6858000 h 6858000"/>
              <a:gd name="connsiteX212" fmla="*/ 0 w 12192002"/>
              <a:gd name="connsiteY212" fmla="*/ 6068291 h 6858000"/>
              <a:gd name="connsiteX213" fmla="*/ 0 w 12192002"/>
              <a:gd name="connsiteY213" fmla="*/ 51435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2192002" h="6858000">
                <a:moveTo>
                  <a:pt x="9011178" y="3344611"/>
                </a:moveTo>
                <a:lnTo>
                  <a:pt x="9036796" y="3344611"/>
                </a:lnTo>
                <a:cubicBezTo>
                  <a:pt x="9066430" y="3344611"/>
                  <a:pt x="9081248" y="3357127"/>
                  <a:pt x="9081248" y="3382158"/>
                </a:cubicBezTo>
                <a:cubicBezTo>
                  <a:pt x="9081248" y="3395050"/>
                  <a:pt x="9077272" y="3404950"/>
                  <a:pt x="9069319" y="3411856"/>
                </a:cubicBezTo>
                <a:cubicBezTo>
                  <a:pt x="9061366" y="3418763"/>
                  <a:pt x="9049730" y="3422216"/>
                  <a:pt x="9034410" y="3422216"/>
                </a:cubicBezTo>
                <a:lnTo>
                  <a:pt x="9011178" y="3422216"/>
                </a:lnTo>
                <a:close/>
                <a:moveTo>
                  <a:pt x="3134254" y="3344611"/>
                </a:moveTo>
                <a:lnTo>
                  <a:pt x="3159871" y="3344611"/>
                </a:lnTo>
                <a:cubicBezTo>
                  <a:pt x="3189506" y="3344611"/>
                  <a:pt x="3204324" y="3357127"/>
                  <a:pt x="3204324" y="3382158"/>
                </a:cubicBezTo>
                <a:cubicBezTo>
                  <a:pt x="3204324" y="3395050"/>
                  <a:pt x="3200348" y="3404950"/>
                  <a:pt x="3192394" y="3411856"/>
                </a:cubicBezTo>
                <a:cubicBezTo>
                  <a:pt x="3184441" y="3418763"/>
                  <a:pt x="3172805" y="3422216"/>
                  <a:pt x="3157485" y="3422216"/>
                </a:cubicBezTo>
                <a:lnTo>
                  <a:pt x="3134254" y="3422216"/>
                </a:lnTo>
                <a:close/>
                <a:moveTo>
                  <a:pt x="2677054" y="3344611"/>
                </a:moveTo>
                <a:lnTo>
                  <a:pt x="2702671" y="3344611"/>
                </a:lnTo>
                <a:cubicBezTo>
                  <a:pt x="2732306" y="3344611"/>
                  <a:pt x="2747124" y="3357127"/>
                  <a:pt x="2747124" y="3382158"/>
                </a:cubicBezTo>
                <a:cubicBezTo>
                  <a:pt x="2747124" y="3395050"/>
                  <a:pt x="2743148" y="3404950"/>
                  <a:pt x="2735195" y="3411856"/>
                </a:cubicBezTo>
                <a:cubicBezTo>
                  <a:pt x="2727242" y="3418763"/>
                  <a:pt x="2715605" y="3422216"/>
                  <a:pt x="2700285" y="3422216"/>
                </a:cubicBezTo>
                <a:lnTo>
                  <a:pt x="2677054" y="3422216"/>
                </a:lnTo>
                <a:close/>
                <a:moveTo>
                  <a:pt x="6344180" y="3344486"/>
                </a:moveTo>
                <a:lnTo>
                  <a:pt x="6374191" y="3344486"/>
                </a:lnTo>
                <a:cubicBezTo>
                  <a:pt x="6386664" y="3344486"/>
                  <a:pt x="6396166" y="3347332"/>
                  <a:pt x="6402696" y="3353025"/>
                </a:cubicBezTo>
                <a:cubicBezTo>
                  <a:pt x="6409226" y="3358718"/>
                  <a:pt x="6412491" y="3366629"/>
                  <a:pt x="6412491" y="3376758"/>
                </a:cubicBezTo>
                <a:cubicBezTo>
                  <a:pt x="6412491" y="3387641"/>
                  <a:pt x="6408913" y="3396431"/>
                  <a:pt x="6401755" y="3403129"/>
                </a:cubicBezTo>
                <a:cubicBezTo>
                  <a:pt x="6394598" y="3409826"/>
                  <a:pt x="6385283" y="3413175"/>
                  <a:pt x="6373814" y="3413175"/>
                </a:cubicBezTo>
                <a:lnTo>
                  <a:pt x="6344180" y="3413175"/>
                </a:lnTo>
                <a:close/>
                <a:moveTo>
                  <a:pt x="8986064" y="3322510"/>
                </a:moveTo>
                <a:lnTo>
                  <a:pt x="8986064" y="3517024"/>
                </a:lnTo>
                <a:lnTo>
                  <a:pt x="9011178" y="3517024"/>
                </a:lnTo>
                <a:lnTo>
                  <a:pt x="9011178" y="3444317"/>
                </a:lnTo>
                <a:lnTo>
                  <a:pt x="9036418" y="3444317"/>
                </a:lnTo>
                <a:cubicBezTo>
                  <a:pt x="9056762" y="3444987"/>
                  <a:pt x="9073714" y="3439399"/>
                  <a:pt x="9087276" y="3427553"/>
                </a:cubicBezTo>
                <a:cubicBezTo>
                  <a:pt x="9100838" y="3415707"/>
                  <a:pt x="9107619" y="3400241"/>
                  <a:pt x="9107619" y="3381153"/>
                </a:cubicBezTo>
                <a:cubicBezTo>
                  <a:pt x="9107619" y="3362317"/>
                  <a:pt x="9101822" y="3347834"/>
                  <a:pt x="9090227" y="3337705"/>
                </a:cubicBezTo>
                <a:cubicBezTo>
                  <a:pt x="9078632" y="3327575"/>
                  <a:pt x="9062328" y="3322510"/>
                  <a:pt x="9041316" y="3322510"/>
                </a:cubicBezTo>
                <a:close/>
                <a:moveTo>
                  <a:pt x="8547914" y="3322510"/>
                </a:moveTo>
                <a:lnTo>
                  <a:pt x="8547914" y="3517024"/>
                </a:lnTo>
                <a:lnTo>
                  <a:pt x="8652516" y="3517024"/>
                </a:lnTo>
                <a:lnTo>
                  <a:pt x="8652516" y="3494798"/>
                </a:lnTo>
                <a:lnTo>
                  <a:pt x="8573028" y="3494798"/>
                </a:lnTo>
                <a:lnTo>
                  <a:pt x="8573028" y="3429374"/>
                </a:lnTo>
                <a:lnTo>
                  <a:pt x="8642596" y="3429374"/>
                </a:lnTo>
                <a:lnTo>
                  <a:pt x="8642596" y="3407147"/>
                </a:lnTo>
                <a:lnTo>
                  <a:pt x="8573028" y="3407147"/>
                </a:lnTo>
                <a:lnTo>
                  <a:pt x="8573028" y="3344863"/>
                </a:lnTo>
                <a:lnTo>
                  <a:pt x="8648122" y="3344863"/>
                </a:lnTo>
                <a:lnTo>
                  <a:pt x="8648122" y="3322510"/>
                </a:lnTo>
                <a:close/>
                <a:moveTo>
                  <a:pt x="8100239" y="3322510"/>
                </a:moveTo>
                <a:lnTo>
                  <a:pt x="8100239" y="3517024"/>
                </a:lnTo>
                <a:lnTo>
                  <a:pt x="8204842" y="3517024"/>
                </a:lnTo>
                <a:lnTo>
                  <a:pt x="8204842" y="3494798"/>
                </a:lnTo>
                <a:lnTo>
                  <a:pt x="8125354" y="3494798"/>
                </a:lnTo>
                <a:lnTo>
                  <a:pt x="8125354" y="3429374"/>
                </a:lnTo>
                <a:lnTo>
                  <a:pt x="8194922" y="3429374"/>
                </a:lnTo>
                <a:lnTo>
                  <a:pt x="8194922" y="3407147"/>
                </a:lnTo>
                <a:lnTo>
                  <a:pt x="8125354" y="3407147"/>
                </a:lnTo>
                <a:lnTo>
                  <a:pt x="8125354" y="3344863"/>
                </a:lnTo>
                <a:lnTo>
                  <a:pt x="8200447" y="3344863"/>
                </a:lnTo>
                <a:lnTo>
                  <a:pt x="8200447" y="3322510"/>
                </a:lnTo>
                <a:close/>
                <a:moveTo>
                  <a:pt x="7671614" y="3322510"/>
                </a:moveTo>
                <a:lnTo>
                  <a:pt x="7671614" y="3517024"/>
                </a:lnTo>
                <a:lnTo>
                  <a:pt x="7774208" y="3517024"/>
                </a:lnTo>
                <a:lnTo>
                  <a:pt x="7774208" y="3494798"/>
                </a:lnTo>
                <a:lnTo>
                  <a:pt x="7696729" y="3494798"/>
                </a:lnTo>
                <a:lnTo>
                  <a:pt x="7696729" y="3322510"/>
                </a:lnTo>
                <a:close/>
                <a:moveTo>
                  <a:pt x="6319065" y="3322510"/>
                </a:moveTo>
                <a:lnTo>
                  <a:pt x="6319065" y="3517024"/>
                </a:lnTo>
                <a:lnTo>
                  <a:pt x="6344180" y="3517024"/>
                </a:lnTo>
                <a:lnTo>
                  <a:pt x="6344180" y="3435150"/>
                </a:lnTo>
                <a:lnTo>
                  <a:pt x="6362262" y="3435150"/>
                </a:lnTo>
                <a:cubicBezTo>
                  <a:pt x="6369712" y="3435150"/>
                  <a:pt x="6376117" y="3437097"/>
                  <a:pt x="6381474" y="3440989"/>
                </a:cubicBezTo>
                <a:cubicBezTo>
                  <a:pt x="6386832" y="3444882"/>
                  <a:pt x="6392734" y="3452228"/>
                  <a:pt x="6399181" y="3463028"/>
                </a:cubicBezTo>
                <a:lnTo>
                  <a:pt x="6431453" y="3517024"/>
                </a:lnTo>
                <a:lnTo>
                  <a:pt x="6461088" y="3517024"/>
                </a:lnTo>
                <a:lnTo>
                  <a:pt x="6424671" y="3458758"/>
                </a:lnTo>
                <a:cubicBezTo>
                  <a:pt x="6418477" y="3448628"/>
                  <a:pt x="6413433" y="3441471"/>
                  <a:pt x="6409540" y="3437285"/>
                </a:cubicBezTo>
                <a:cubicBezTo>
                  <a:pt x="6405647" y="3433099"/>
                  <a:pt x="6401022" y="3429876"/>
                  <a:pt x="6395664" y="3427616"/>
                </a:cubicBezTo>
                <a:lnTo>
                  <a:pt x="6395664" y="3426988"/>
                </a:lnTo>
                <a:cubicBezTo>
                  <a:pt x="6424463" y="3418951"/>
                  <a:pt x="6438861" y="3401454"/>
                  <a:pt x="6438861" y="3374498"/>
                </a:cubicBezTo>
                <a:cubicBezTo>
                  <a:pt x="6438861" y="3358090"/>
                  <a:pt x="6433504" y="3345323"/>
                  <a:pt x="6422789" y="3336198"/>
                </a:cubicBezTo>
                <a:cubicBezTo>
                  <a:pt x="6412072" y="3327073"/>
                  <a:pt x="6397255" y="3322510"/>
                  <a:pt x="6378336" y="3322510"/>
                </a:cubicBezTo>
                <a:close/>
                <a:moveTo>
                  <a:pt x="5880914" y="3322510"/>
                </a:moveTo>
                <a:lnTo>
                  <a:pt x="5880914" y="3517024"/>
                </a:lnTo>
                <a:lnTo>
                  <a:pt x="5985517" y="3517024"/>
                </a:lnTo>
                <a:lnTo>
                  <a:pt x="5985517" y="3494798"/>
                </a:lnTo>
                <a:lnTo>
                  <a:pt x="5906029" y="3494798"/>
                </a:lnTo>
                <a:lnTo>
                  <a:pt x="5906029" y="3429374"/>
                </a:lnTo>
                <a:lnTo>
                  <a:pt x="5975597" y="3429374"/>
                </a:lnTo>
                <a:lnTo>
                  <a:pt x="5975597" y="3407147"/>
                </a:lnTo>
                <a:lnTo>
                  <a:pt x="5906029" y="3407147"/>
                </a:lnTo>
                <a:lnTo>
                  <a:pt x="5906029" y="3344863"/>
                </a:lnTo>
                <a:lnTo>
                  <a:pt x="5981123" y="3344863"/>
                </a:lnTo>
                <a:lnTo>
                  <a:pt x="5981123" y="3322510"/>
                </a:lnTo>
                <a:close/>
                <a:moveTo>
                  <a:pt x="5381810" y="3322510"/>
                </a:moveTo>
                <a:lnTo>
                  <a:pt x="5451880" y="3517024"/>
                </a:lnTo>
                <a:lnTo>
                  <a:pt x="5479758" y="3517024"/>
                </a:lnTo>
                <a:lnTo>
                  <a:pt x="5551209" y="3322510"/>
                </a:lnTo>
                <a:lnTo>
                  <a:pt x="5524336" y="3322510"/>
                </a:lnTo>
                <a:lnTo>
                  <a:pt x="5470967" y="3474329"/>
                </a:lnTo>
                <a:cubicBezTo>
                  <a:pt x="5468708" y="3480357"/>
                  <a:pt x="5467242" y="3486259"/>
                  <a:pt x="5466572" y="3492035"/>
                </a:cubicBezTo>
                <a:lnTo>
                  <a:pt x="5465945" y="3492035"/>
                </a:lnTo>
                <a:cubicBezTo>
                  <a:pt x="5465108" y="3485422"/>
                  <a:pt x="5463809" y="3479603"/>
                  <a:pt x="5462051" y="3474580"/>
                </a:cubicBezTo>
                <a:lnTo>
                  <a:pt x="5409687" y="3322510"/>
                </a:lnTo>
                <a:close/>
                <a:moveTo>
                  <a:pt x="4966514" y="3322510"/>
                </a:moveTo>
                <a:lnTo>
                  <a:pt x="4966514" y="3517024"/>
                </a:lnTo>
                <a:lnTo>
                  <a:pt x="5071118" y="3517024"/>
                </a:lnTo>
                <a:lnTo>
                  <a:pt x="5071118" y="3494798"/>
                </a:lnTo>
                <a:lnTo>
                  <a:pt x="4991629" y="3494798"/>
                </a:lnTo>
                <a:lnTo>
                  <a:pt x="4991629" y="3429374"/>
                </a:lnTo>
                <a:lnTo>
                  <a:pt x="5061197" y="3429374"/>
                </a:lnTo>
                <a:lnTo>
                  <a:pt x="5061197" y="3407147"/>
                </a:lnTo>
                <a:lnTo>
                  <a:pt x="4991629" y="3407147"/>
                </a:lnTo>
                <a:lnTo>
                  <a:pt x="4991629" y="3344863"/>
                </a:lnTo>
                <a:lnTo>
                  <a:pt x="5066724" y="3344863"/>
                </a:lnTo>
                <a:lnTo>
                  <a:pt x="5066724" y="3322510"/>
                </a:lnTo>
                <a:close/>
                <a:moveTo>
                  <a:pt x="4452164" y="3322510"/>
                </a:moveTo>
                <a:lnTo>
                  <a:pt x="4452164" y="3517024"/>
                </a:lnTo>
                <a:lnTo>
                  <a:pt x="4477028" y="3517024"/>
                </a:lnTo>
                <a:lnTo>
                  <a:pt x="4477028" y="3380274"/>
                </a:lnTo>
                <a:cubicBezTo>
                  <a:pt x="4477028" y="3366461"/>
                  <a:pt x="4476693" y="3357378"/>
                  <a:pt x="4476023" y="3353025"/>
                </a:cubicBezTo>
                <a:lnTo>
                  <a:pt x="4476777" y="3353025"/>
                </a:lnTo>
                <a:cubicBezTo>
                  <a:pt x="4478451" y="3357211"/>
                  <a:pt x="4480669" y="3361438"/>
                  <a:pt x="4483432" y="3365708"/>
                </a:cubicBezTo>
                <a:lnTo>
                  <a:pt x="4581255" y="3517024"/>
                </a:lnTo>
                <a:lnTo>
                  <a:pt x="4611015" y="3517024"/>
                </a:lnTo>
                <a:lnTo>
                  <a:pt x="4611015" y="3322510"/>
                </a:lnTo>
                <a:lnTo>
                  <a:pt x="4586152" y="3322510"/>
                </a:lnTo>
                <a:lnTo>
                  <a:pt x="4586152" y="3456247"/>
                </a:lnTo>
                <a:cubicBezTo>
                  <a:pt x="4586152" y="3469641"/>
                  <a:pt x="4586570" y="3479101"/>
                  <a:pt x="4587407" y="3484626"/>
                </a:cubicBezTo>
                <a:lnTo>
                  <a:pt x="4586905" y="3484626"/>
                </a:lnTo>
                <a:cubicBezTo>
                  <a:pt x="4586067" y="3482701"/>
                  <a:pt x="4583389" y="3478222"/>
                  <a:pt x="4578868" y="3471190"/>
                </a:cubicBezTo>
                <a:lnTo>
                  <a:pt x="4483685" y="3322510"/>
                </a:lnTo>
                <a:close/>
                <a:moveTo>
                  <a:pt x="3556149" y="3322510"/>
                </a:moveTo>
                <a:lnTo>
                  <a:pt x="3556149" y="3344863"/>
                </a:lnTo>
                <a:lnTo>
                  <a:pt x="3612029" y="3344863"/>
                </a:lnTo>
                <a:lnTo>
                  <a:pt x="3612029" y="3517024"/>
                </a:lnTo>
                <a:lnTo>
                  <a:pt x="3637270" y="3517024"/>
                </a:lnTo>
                <a:lnTo>
                  <a:pt x="3637270" y="3344863"/>
                </a:lnTo>
                <a:lnTo>
                  <a:pt x="3693401" y="3344863"/>
                </a:lnTo>
                <a:lnTo>
                  <a:pt x="3693401" y="3322510"/>
                </a:lnTo>
                <a:close/>
                <a:moveTo>
                  <a:pt x="3109139" y="3322510"/>
                </a:moveTo>
                <a:lnTo>
                  <a:pt x="3109139" y="3517024"/>
                </a:lnTo>
                <a:lnTo>
                  <a:pt x="3134254" y="3517024"/>
                </a:lnTo>
                <a:lnTo>
                  <a:pt x="3134254" y="3444317"/>
                </a:lnTo>
                <a:lnTo>
                  <a:pt x="3159494" y="3444317"/>
                </a:lnTo>
                <a:cubicBezTo>
                  <a:pt x="3179837" y="3444987"/>
                  <a:pt x="3196790" y="3439399"/>
                  <a:pt x="3210352" y="3427553"/>
                </a:cubicBezTo>
                <a:cubicBezTo>
                  <a:pt x="3223913" y="3415707"/>
                  <a:pt x="3230694" y="3400241"/>
                  <a:pt x="3230694" y="3381153"/>
                </a:cubicBezTo>
                <a:cubicBezTo>
                  <a:pt x="3230694" y="3362317"/>
                  <a:pt x="3224897" y="3347834"/>
                  <a:pt x="3213303" y="3337705"/>
                </a:cubicBezTo>
                <a:cubicBezTo>
                  <a:pt x="3201708" y="3327575"/>
                  <a:pt x="3185405" y="3322510"/>
                  <a:pt x="3164392" y="3322510"/>
                </a:cubicBezTo>
                <a:close/>
                <a:moveTo>
                  <a:pt x="2651939" y="3322510"/>
                </a:moveTo>
                <a:lnTo>
                  <a:pt x="2651939" y="3517024"/>
                </a:lnTo>
                <a:lnTo>
                  <a:pt x="2677054" y="3517024"/>
                </a:lnTo>
                <a:lnTo>
                  <a:pt x="2677054" y="3444317"/>
                </a:lnTo>
                <a:lnTo>
                  <a:pt x="2702294" y="3444317"/>
                </a:lnTo>
                <a:cubicBezTo>
                  <a:pt x="2722637" y="3444987"/>
                  <a:pt x="2739590" y="3439399"/>
                  <a:pt x="2753152" y="3427553"/>
                </a:cubicBezTo>
                <a:cubicBezTo>
                  <a:pt x="2766714" y="3415707"/>
                  <a:pt x="2773494" y="3400241"/>
                  <a:pt x="2773494" y="3381153"/>
                </a:cubicBezTo>
                <a:cubicBezTo>
                  <a:pt x="2773494" y="3362317"/>
                  <a:pt x="2767697" y="3347834"/>
                  <a:pt x="2756103" y="3337705"/>
                </a:cubicBezTo>
                <a:cubicBezTo>
                  <a:pt x="2744508" y="3327575"/>
                  <a:pt x="2728204" y="3322510"/>
                  <a:pt x="2707192" y="3322510"/>
                </a:cubicBezTo>
                <a:close/>
                <a:moveTo>
                  <a:pt x="9502912" y="3319246"/>
                </a:moveTo>
                <a:cubicBezTo>
                  <a:pt x="9483154" y="3319246"/>
                  <a:pt x="9466788" y="3323975"/>
                  <a:pt x="9453812" y="3333435"/>
                </a:cubicBezTo>
                <a:cubicBezTo>
                  <a:pt x="9440836" y="3342895"/>
                  <a:pt x="9434348" y="3355704"/>
                  <a:pt x="9434348" y="3371861"/>
                </a:cubicBezTo>
                <a:cubicBezTo>
                  <a:pt x="9434348" y="3382577"/>
                  <a:pt x="9437446" y="3392099"/>
                  <a:pt x="9443641" y="3400429"/>
                </a:cubicBezTo>
                <a:cubicBezTo>
                  <a:pt x="9449835" y="3408759"/>
                  <a:pt x="9462686" y="3417779"/>
                  <a:pt x="9482192" y="3427490"/>
                </a:cubicBezTo>
                <a:cubicBezTo>
                  <a:pt x="9496256" y="3434439"/>
                  <a:pt x="9505841" y="3439587"/>
                  <a:pt x="9510948" y="3442936"/>
                </a:cubicBezTo>
                <a:cubicBezTo>
                  <a:pt x="9516054" y="3446284"/>
                  <a:pt x="9520073" y="3450135"/>
                  <a:pt x="9523004" y="3454489"/>
                </a:cubicBezTo>
                <a:cubicBezTo>
                  <a:pt x="9525933" y="3458842"/>
                  <a:pt x="9527398" y="3463739"/>
                  <a:pt x="9527398" y="3469181"/>
                </a:cubicBezTo>
                <a:cubicBezTo>
                  <a:pt x="9527398" y="3488603"/>
                  <a:pt x="9513752" y="3498314"/>
                  <a:pt x="9486462" y="3498314"/>
                </a:cubicBezTo>
                <a:cubicBezTo>
                  <a:pt x="9477504" y="3498314"/>
                  <a:pt x="9468044" y="3496639"/>
                  <a:pt x="9458082" y="3493291"/>
                </a:cubicBezTo>
                <a:cubicBezTo>
                  <a:pt x="9448119" y="3489942"/>
                  <a:pt x="9440166" y="3485673"/>
                  <a:pt x="9434223" y="3480482"/>
                </a:cubicBezTo>
                <a:lnTo>
                  <a:pt x="9434223" y="3509113"/>
                </a:lnTo>
                <a:cubicBezTo>
                  <a:pt x="9438910" y="3512294"/>
                  <a:pt x="9446382" y="3514952"/>
                  <a:pt x="9456638" y="3517087"/>
                </a:cubicBezTo>
                <a:cubicBezTo>
                  <a:pt x="9466892" y="3519222"/>
                  <a:pt x="9475871" y="3520289"/>
                  <a:pt x="9483574" y="3520289"/>
                </a:cubicBezTo>
                <a:cubicBezTo>
                  <a:pt x="9505590" y="3520289"/>
                  <a:pt x="9522794" y="3515727"/>
                  <a:pt x="9535184" y="3506602"/>
                </a:cubicBezTo>
                <a:cubicBezTo>
                  <a:pt x="9547574" y="3497477"/>
                  <a:pt x="9553769" y="3484375"/>
                  <a:pt x="9553769" y="3467297"/>
                </a:cubicBezTo>
                <a:cubicBezTo>
                  <a:pt x="9553769" y="3455912"/>
                  <a:pt x="9549960" y="3445657"/>
                  <a:pt x="9542342" y="3436531"/>
                </a:cubicBezTo>
                <a:cubicBezTo>
                  <a:pt x="9534723" y="3427406"/>
                  <a:pt x="9521371" y="3418281"/>
                  <a:pt x="9502284" y="3409156"/>
                </a:cubicBezTo>
                <a:cubicBezTo>
                  <a:pt x="9484954" y="3400617"/>
                  <a:pt x="9473694" y="3393878"/>
                  <a:pt x="9468504" y="3388939"/>
                </a:cubicBezTo>
                <a:cubicBezTo>
                  <a:pt x="9463314" y="3384000"/>
                  <a:pt x="9460719" y="3377595"/>
                  <a:pt x="9460719" y="3369726"/>
                </a:cubicBezTo>
                <a:cubicBezTo>
                  <a:pt x="9460719" y="3360852"/>
                  <a:pt x="9464464" y="3353925"/>
                  <a:pt x="9471958" y="3348944"/>
                </a:cubicBezTo>
                <a:cubicBezTo>
                  <a:pt x="9479450" y="3343963"/>
                  <a:pt x="9489140" y="3341472"/>
                  <a:pt x="9501028" y="3341472"/>
                </a:cubicBezTo>
                <a:cubicBezTo>
                  <a:pt x="9518942" y="3341472"/>
                  <a:pt x="9533760" y="3345532"/>
                  <a:pt x="9545481" y="3353653"/>
                </a:cubicBezTo>
                <a:lnTo>
                  <a:pt x="9545481" y="3326278"/>
                </a:lnTo>
                <a:cubicBezTo>
                  <a:pt x="9536440" y="3321590"/>
                  <a:pt x="9522250" y="3319246"/>
                  <a:pt x="9502912" y="3319246"/>
                </a:cubicBezTo>
                <a:close/>
                <a:moveTo>
                  <a:pt x="7274062" y="3319246"/>
                </a:moveTo>
                <a:cubicBezTo>
                  <a:pt x="7254305" y="3319246"/>
                  <a:pt x="7237938" y="3323975"/>
                  <a:pt x="7224962" y="3333435"/>
                </a:cubicBezTo>
                <a:cubicBezTo>
                  <a:pt x="7211986" y="3342895"/>
                  <a:pt x="7205498" y="3355704"/>
                  <a:pt x="7205498" y="3371861"/>
                </a:cubicBezTo>
                <a:cubicBezTo>
                  <a:pt x="7205498" y="3382577"/>
                  <a:pt x="7208596" y="3392099"/>
                  <a:pt x="7214791" y="3400429"/>
                </a:cubicBezTo>
                <a:cubicBezTo>
                  <a:pt x="7220986" y="3408759"/>
                  <a:pt x="7233836" y="3417779"/>
                  <a:pt x="7253342" y="3427490"/>
                </a:cubicBezTo>
                <a:cubicBezTo>
                  <a:pt x="7267406" y="3434439"/>
                  <a:pt x="7276992" y="3439587"/>
                  <a:pt x="7282098" y="3442936"/>
                </a:cubicBezTo>
                <a:cubicBezTo>
                  <a:pt x="7287205" y="3446284"/>
                  <a:pt x="7291223" y="3450135"/>
                  <a:pt x="7294153" y="3454489"/>
                </a:cubicBezTo>
                <a:cubicBezTo>
                  <a:pt x="7297083" y="3458842"/>
                  <a:pt x="7298548" y="3463739"/>
                  <a:pt x="7298548" y="3469181"/>
                </a:cubicBezTo>
                <a:cubicBezTo>
                  <a:pt x="7298548" y="3488603"/>
                  <a:pt x="7284903" y="3498314"/>
                  <a:pt x="7257611" y="3498314"/>
                </a:cubicBezTo>
                <a:cubicBezTo>
                  <a:pt x="7248654" y="3498314"/>
                  <a:pt x="7239194" y="3496639"/>
                  <a:pt x="7229232" y="3493291"/>
                </a:cubicBezTo>
                <a:cubicBezTo>
                  <a:pt x="7219270" y="3489942"/>
                  <a:pt x="7211317" y="3485673"/>
                  <a:pt x="7205373" y="3480482"/>
                </a:cubicBezTo>
                <a:lnTo>
                  <a:pt x="7205373" y="3509113"/>
                </a:lnTo>
                <a:cubicBezTo>
                  <a:pt x="7210061" y="3512294"/>
                  <a:pt x="7217532" y="3514952"/>
                  <a:pt x="7227788" y="3517087"/>
                </a:cubicBezTo>
                <a:cubicBezTo>
                  <a:pt x="7238043" y="3519222"/>
                  <a:pt x="7247021" y="3520289"/>
                  <a:pt x="7254723" y="3520289"/>
                </a:cubicBezTo>
                <a:cubicBezTo>
                  <a:pt x="7276740" y="3520289"/>
                  <a:pt x="7293944" y="3515727"/>
                  <a:pt x="7306334" y="3506602"/>
                </a:cubicBezTo>
                <a:cubicBezTo>
                  <a:pt x="7318724" y="3497477"/>
                  <a:pt x="7324919" y="3484375"/>
                  <a:pt x="7324919" y="3467297"/>
                </a:cubicBezTo>
                <a:cubicBezTo>
                  <a:pt x="7324919" y="3455912"/>
                  <a:pt x="7321110" y="3445657"/>
                  <a:pt x="7313492" y="3436531"/>
                </a:cubicBezTo>
                <a:cubicBezTo>
                  <a:pt x="7305874" y="3427406"/>
                  <a:pt x="7292521" y="3418281"/>
                  <a:pt x="7273434" y="3409156"/>
                </a:cubicBezTo>
                <a:cubicBezTo>
                  <a:pt x="7256105" y="3400617"/>
                  <a:pt x="7244845" y="3393878"/>
                  <a:pt x="7239654" y="3388939"/>
                </a:cubicBezTo>
                <a:cubicBezTo>
                  <a:pt x="7234464" y="3384000"/>
                  <a:pt x="7231869" y="3377595"/>
                  <a:pt x="7231869" y="3369726"/>
                </a:cubicBezTo>
                <a:cubicBezTo>
                  <a:pt x="7231869" y="3360852"/>
                  <a:pt x="7235615" y="3353925"/>
                  <a:pt x="7243108" y="3348944"/>
                </a:cubicBezTo>
                <a:cubicBezTo>
                  <a:pt x="7250600" y="3343963"/>
                  <a:pt x="7260290" y="3341472"/>
                  <a:pt x="7272178" y="3341472"/>
                </a:cubicBezTo>
                <a:cubicBezTo>
                  <a:pt x="7290093" y="3341472"/>
                  <a:pt x="7304911" y="3345532"/>
                  <a:pt x="7316631" y="3353653"/>
                </a:cubicBezTo>
                <a:lnTo>
                  <a:pt x="7316631" y="3326278"/>
                </a:lnTo>
                <a:cubicBezTo>
                  <a:pt x="7307590" y="3321590"/>
                  <a:pt x="7293400" y="3319246"/>
                  <a:pt x="7274062" y="3319246"/>
                </a:cubicBezTo>
                <a:close/>
                <a:moveTo>
                  <a:pt x="0" y="0"/>
                </a:moveTo>
                <a:lnTo>
                  <a:pt x="12192002" y="0"/>
                </a:lnTo>
                <a:lnTo>
                  <a:pt x="12192002" y="5143500"/>
                </a:lnTo>
                <a:lnTo>
                  <a:pt x="12192002" y="6068291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6068291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7B7C643-BE95-4ABA-9C0E-E5966622D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117" y="1229162"/>
            <a:ext cx="2571750" cy="2571750"/>
          </a:xfrm>
          <a:prstGeom prst="rect">
            <a:avLst/>
          </a:prstGeom>
        </p:spPr>
      </p:pic>
      <p:pic>
        <p:nvPicPr>
          <p:cNvPr id="2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36044CC-FF2B-4220-9420-EEDF2DFA3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219" y="1229162"/>
            <a:ext cx="2571750" cy="2571750"/>
          </a:xfrm>
          <a:prstGeom prst="rect">
            <a:avLst/>
          </a:prstGeom>
        </p:spPr>
      </p:pic>
      <p:pic>
        <p:nvPicPr>
          <p:cNvPr id="2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701A370-A18E-4328-BE5F-47D0CCADA8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2321" y="1229162"/>
            <a:ext cx="2571750" cy="2571750"/>
          </a:xfrm>
          <a:prstGeom prst="rect">
            <a:avLst/>
          </a:prstGeom>
        </p:spPr>
      </p:pic>
      <p:pic>
        <p:nvPicPr>
          <p:cNvPr id="2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03A6F79-F9C3-4EE5-BBF5-E36FCC75C8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4423" y="1229162"/>
            <a:ext cx="2571750" cy="2571750"/>
          </a:xfrm>
          <a:prstGeom prst="rect">
            <a:avLst/>
          </a:prstGeom>
        </p:spPr>
      </p:pic>
      <p:sp>
        <p:nvSpPr>
          <p:cNvPr id="30" name="文本框 29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0C68438-66CB-4611-AFDC-E8656AA7C24C}"/>
              </a:ext>
            </a:extLst>
          </p:cNvPr>
          <p:cNvSpPr txBox="1"/>
          <p:nvPr/>
        </p:nvSpPr>
        <p:spPr>
          <a:xfrm>
            <a:off x="2132061" y="3976255"/>
            <a:ext cx="8021782" cy="100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早在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年底，微软公布了这套全新的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图标，融入了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Fluent Design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更加简洁有质感，给人全新的视觉体验，所以顺手做了一套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模板，以表爱意。</a:t>
            </a:r>
          </a:p>
        </p:txBody>
      </p:sp>
      <p:sp>
        <p:nvSpPr>
          <p:cNvPr id="31" name="文本框 3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FC916EC-761C-4B59-9518-8184483C359C}"/>
              </a:ext>
            </a:extLst>
          </p:cNvPr>
          <p:cNvSpPr txBox="1"/>
          <p:nvPr/>
        </p:nvSpPr>
        <p:spPr>
          <a:xfrm>
            <a:off x="2085109" y="5780111"/>
            <a:ext cx="8021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PS</a:t>
            </a:r>
            <a:r>
              <a: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：由于篇幅有限，我只选了自己比较喜欢的图标作为本套模板的主元素</a:t>
            </a: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6CA91DBA-6D27-4602-8630-724BF6E3F9DD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396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C4A0E61-7355-4246-812B-CEB9C3F274E0}"/>
              </a:ext>
            </a:extLst>
          </p:cNvPr>
          <p:cNvGrpSpPr/>
          <p:nvPr/>
        </p:nvGrpSpPr>
        <p:grpSpPr>
          <a:xfrm>
            <a:off x="481263" y="376989"/>
            <a:ext cx="11229474" cy="6104022"/>
            <a:chOff x="0" y="-1"/>
            <a:chExt cx="10296969" cy="559713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9BA2B7E-025B-4B6A-B2C9-E1F17DB29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5589783" cy="3144253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52E2E59-9F0F-4E80-9860-7474A76C3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52885"/>
              <a:ext cx="5589783" cy="314425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AF8B8A6-1FD4-4F1D-B8DA-195EC3A0A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7186" y="-1"/>
              <a:ext cx="5589783" cy="31442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8FBC98-29EB-4123-ABDA-6E910D916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7186" y="2452885"/>
              <a:ext cx="5589783" cy="3144253"/>
            </a:xfrm>
            <a:prstGeom prst="rect">
              <a:avLst/>
            </a:prstGeom>
          </p:spPr>
        </p:pic>
      </p:grpSp>
      <p:sp>
        <p:nvSpPr>
          <p:cNvPr id="7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B3069464-F7A5-4862-8350-F86CE2C03DE2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8219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E1AA38F-1482-47A4-949F-EC5D4F0852D5}"/>
              </a:ext>
            </a:extLst>
          </p:cNvPr>
          <p:cNvGrpSpPr/>
          <p:nvPr/>
        </p:nvGrpSpPr>
        <p:grpSpPr>
          <a:xfrm>
            <a:off x="0" y="685296"/>
            <a:ext cx="12194216" cy="5305926"/>
            <a:chOff x="-422903" y="685296"/>
            <a:chExt cx="12194216" cy="530592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82CD32D-8D21-4AFB-8AF3-7B8DB0C94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4934" y="685296"/>
              <a:ext cx="4716379" cy="2652963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2E454261-1C5A-49C5-A6D8-CAC8A5C06A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4909" y="685296"/>
              <a:ext cx="4716379" cy="265296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63F1A609-CE08-4A39-8950-97FFF2971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22903" y="685296"/>
              <a:ext cx="4714165" cy="263590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D739539-FAE5-47C6-BE15-4A119987C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22903" y="3321200"/>
              <a:ext cx="4716379" cy="2652963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8A1FEA3-2E24-4F7C-B5C0-1A0519399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4909" y="3338259"/>
              <a:ext cx="4716379" cy="265296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57CCCF5-6772-4DCC-831C-577AEE725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2720" y="3338258"/>
              <a:ext cx="4716379" cy="2652963"/>
            </a:xfrm>
            <a:prstGeom prst="rect">
              <a:avLst/>
            </a:prstGeom>
          </p:spPr>
        </p:pic>
      </p:grpSp>
      <p:sp>
        <p:nvSpPr>
          <p:cNvPr id="9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9BD6C8E1-D751-4B11-8D3B-ED492D4653F7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2362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73AF4DF-D2FF-4F11-9827-4A29B2A6CAEF}"/>
              </a:ext>
            </a:extLst>
          </p:cNvPr>
          <p:cNvGrpSpPr/>
          <p:nvPr/>
        </p:nvGrpSpPr>
        <p:grpSpPr>
          <a:xfrm>
            <a:off x="1261955" y="1352321"/>
            <a:ext cx="3139807" cy="4153359"/>
            <a:chOff x="1216381" y="1387113"/>
            <a:chExt cx="3139807" cy="415335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37F8310-6879-4284-8CE7-912C3D89BF30}"/>
                </a:ext>
              </a:extLst>
            </p:cNvPr>
            <p:cNvSpPr/>
            <p:nvPr/>
          </p:nvSpPr>
          <p:spPr>
            <a:xfrm>
              <a:off x="1216381" y="1387113"/>
              <a:ext cx="3139807" cy="4153359"/>
            </a:xfrm>
            <a:prstGeom prst="rect">
              <a:avLst/>
            </a:prstGeom>
            <a:solidFill>
              <a:srgbClr val="00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65CD2D8-9A34-4877-ADBC-85C79CDB7399}"/>
                </a:ext>
              </a:extLst>
            </p:cNvPr>
            <p:cNvGrpSpPr/>
            <p:nvPr/>
          </p:nvGrpSpPr>
          <p:grpSpPr>
            <a:xfrm>
              <a:off x="1767609" y="1853515"/>
              <a:ext cx="2037351" cy="2037351"/>
              <a:chOff x="1927237" y="2348600"/>
              <a:chExt cx="1466875" cy="1466875"/>
            </a:xfrm>
          </p:grpSpPr>
          <p:sp>
            <p:nvSpPr>
              <p:cNvPr id="7" name="Oval 15">
                <a:extLst>
                  <a:ext uri="{FF2B5EF4-FFF2-40B4-BE49-F238E27FC236}">
                    <a16:creationId xmlns:a16="http://schemas.microsoft.com/office/drawing/2014/main" xmlns="" id="{24EE7495-3973-419B-B022-AE12A7A9712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gray">
              <a:xfrm>
                <a:off x="1927237" y="2348600"/>
                <a:ext cx="1466875" cy="146687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 eaLnBrk="0" hangingPunct="0">
                  <a:defRPr/>
                </a:pPr>
                <a:endParaRPr lang="zh-CN" altLang="en-US">
                  <a:ea typeface="宋体" pitchFamily="2" charset="-122"/>
                  <a:cs typeface="Arial" charset="0"/>
                </a:endParaRPr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12845401-1A6B-4B85-8A46-1EF9B74DE7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075451" y="2384995"/>
                <a:ext cx="1170447" cy="1430480"/>
              </a:xfrm>
              <a:custGeom>
                <a:avLst/>
                <a:gdLst>
                  <a:gd name="connsiteX0" fmla="*/ 619676 w 2062066"/>
                  <a:gd name="connsiteY0" fmla="*/ 0 h 2520186"/>
                  <a:gd name="connsiteX1" fmla="*/ 1421105 w 2062066"/>
                  <a:gd name="connsiteY1" fmla="*/ 0 h 2520186"/>
                  <a:gd name="connsiteX2" fmla="*/ 1523354 w 2062066"/>
                  <a:gd name="connsiteY2" fmla="*/ 37424 h 2520186"/>
                  <a:gd name="connsiteX3" fmla="*/ 2017478 w 2062066"/>
                  <a:gd name="connsiteY3" fmla="*/ 406104 h 2520186"/>
                  <a:gd name="connsiteX4" fmla="*/ 2062066 w 2062066"/>
                  <a:gd name="connsiteY4" fmla="*/ 465731 h 2520186"/>
                  <a:gd name="connsiteX5" fmla="*/ 2062066 w 2062066"/>
                  <a:gd name="connsiteY5" fmla="*/ 1990336 h 2520186"/>
                  <a:gd name="connsiteX6" fmla="*/ 2017478 w 2062066"/>
                  <a:gd name="connsiteY6" fmla="*/ 2049962 h 2520186"/>
                  <a:gd name="connsiteX7" fmla="*/ 1020390 w 2062066"/>
                  <a:gd name="connsiteY7" fmla="*/ 2520186 h 2520186"/>
                  <a:gd name="connsiteX8" fmla="*/ 23302 w 2062066"/>
                  <a:gd name="connsiteY8" fmla="*/ 2049962 h 2520186"/>
                  <a:gd name="connsiteX9" fmla="*/ 0 w 2062066"/>
                  <a:gd name="connsiteY9" fmla="*/ 2018801 h 2520186"/>
                  <a:gd name="connsiteX10" fmla="*/ 0 w 2062066"/>
                  <a:gd name="connsiteY10" fmla="*/ 437265 h 2520186"/>
                  <a:gd name="connsiteX11" fmla="*/ 23302 w 2062066"/>
                  <a:gd name="connsiteY11" fmla="*/ 406104 h 2520186"/>
                  <a:gd name="connsiteX12" fmla="*/ 517426 w 2062066"/>
                  <a:gd name="connsiteY12" fmla="*/ 37424 h 25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2066" h="2520186">
                    <a:moveTo>
                      <a:pt x="619676" y="0"/>
                    </a:moveTo>
                    <a:lnTo>
                      <a:pt x="1421105" y="0"/>
                    </a:lnTo>
                    <a:lnTo>
                      <a:pt x="1523354" y="37424"/>
                    </a:lnTo>
                    <a:cubicBezTo>
                      <a:pt x="1716593" y="119157"/>
                      <a:pt x="1885812" y="246561"/>
                      <a:pt x="2017478" y="406104"/>
                    </a:cubicBezTo>
                    <a:lnTo>
                      <a:pt x="2062066" y="465731"/>
                    </a:lnTo>
                    <a:lnTo>
                      <a:pt x="2062066" y="1990336"/>
                    </a:lnTo>
                    <a:lnTo>
                      <a:pt x="2017478" y="2049962"/>
                    </a:lnTo>
                    <a:cubicBezTo>
                      <a:pt x="1780478" y="2337140"/>
                      <a:pt x="1421810" y="2520186"/>
                      <a:pt x="1020390" y="2520186"/>
                    </a:cubicBezTo>
                    <a:cubicBezTo>
                      <a:pt x="618970" y="2520186"/>
                      <a:pt x="260302" y="2337140"/>
                      <a:pt x="23302" y="2049962"/>
                    </a:cubicBezTo>
                    <a:lnTo>
                      <a:pt x="0" y="2018801"/>
                    </a:lnTo>
                    <a:lnTo>
                      <a:pt x="0" y="437265"/>
                    </a:lnTo>
                    <a:lnTo>
                      <a:pt x="23302" y="406104"/>
                    </a:lnTo>
                    <a:cubicBezTo>
                      <a:pt x="154969" y="246561"/>
                      <a:pt x="324187" y="119157"/>
                      <a:pt x="517426" y="37424"/>
                    </a:cubicBezTo>
                    <a:close/>
                  </a:path>
                </a:pathLst>
              </a:custGeom>
            </p:spPr>
          </p:pic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D580109B-B56D-4534-A077-5B99A5F1DEF2}"/>
                </a:ext>
              </a:extLst>
            </p:cNvPr>
            <p:cNvSpPr txBox="1"/>
            <p:nvPr/>
          </p:nvSpPr>
          <p:spPr>
            <a:xfrm>
              <a:off x="1392650" y="4603408"/>
              <a:ext cx="2787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PPT Never Sleeps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19F2657-7462-4CEF-894A-F63021F8BA97}"/>
                </a:ext>
              </a:extLst>
            </p:cNvPr>
            <p:cNvSpPr txBox="1"/>
            <p:nvPr/>
          </p:nvSpPr>
          <p:spPr>
            <a:xfrm>
              <a:off x="2212745" y="4157485"/>
              <a:ext cx="11470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木先生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25D0446-1885-49F8-A74F-34D983E78B3F}"/>
              </a:ext>
            </a:extLst>
          </p:cNvPr>
          <p:cNvSpPr/>
          <p:nvPr/>
        </p:nvSpPr>
        <p:spPr>
          <a:xfrm>
            <a:off x="4538574" y="1352321"/>
            <a:ext cx="3405673" cy="1368000"/>
          </a:xfrm>
          <a:prstGeom prst="rect">
            <a:avLst/>
          </a:prstGeom>
          <a:solidFill>
            <a:srgbClr val="0083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/>
              <a:t>字体：微软雅黑</a:t>
            </a:r>
            <a:r>
              <a:rPr lang="en-US" altLang="zh-CN" sz="2200" dirty="0"/>
              <a:t>light</a:t>
            </a:r>
            <a:endParaRPr lang="zh-CN" altLang="en-US" sz="22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183CE07-26C1-4CEE-84A9-3190BD0297E9}"/>
              </a:ext>
            </a:extLst>
          </p:cNvPr>
          <p:cNvSpPr/>
          <p:nvPr/>
        </p:nvSpPr>
        <p:spPr>
          <a:xfrm>
            <a:off x="4538574" y="2833306"/>
            <a:ext cx="3405673" cy="1368000"/>
          </a:xfrm>
          <a:prstGeom prst="rect">
            <a:avLst/>
          </a:prstGeom>
          <a:solidFill>
            <a:srgbClr val="144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如需帮忙请微信扫一扫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D2B03A1-974B-4266-8896-32251E6D677D}"/>
              </a:ext>
            </a:extLst>
          </p:cNvPr>
          <p:cNvGrpSpPr/>
          <p:nvPr/>
        </p:nvGrpSpPr>
        <p:grpSpPr>
          <a:xfrm>
            <a:off x="8081059" y="1352321"/>
            <a:ext cx="2848985" cy="2848985"/>
            <a:chOff x="8081059" y="1352321"/>
            <a:chExt cx="2848985" cy="284898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8E1EA44-DC68-4737-8C0D-238E0C69D337}"/>
                </a:ext>
              </a:extLst>
            </p:cNvPr>
            <p:cNvSpPr/>
            <p:nvPr/>
          </p:nvSpPr>
          <p:spPr>
            <a:xfrm>
              <a:off x="8081059" y="1352321"/>
              <a:ext cx="2848985" cy="2848985"/>
            </a:xfrm>
            <a:prstGeom prst="rect">
              <a:avLst/>
            </a:prstGeom>
            <a:solidFill>
              <a:srgbClr val="00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BF3DBCCF-741B-4726-8A80-DF8616C50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9085" y="1650346"/>
              <a:ext cx="2252933" cy="2252934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80DD834-09BF-4EAB-AF59-F407C3E10B68}"/>
              </a:ext>
            </a:extLst>
          </p:cNvPr>
          <p:cNvSpPr/>
          <p:nvPr/>
        </p:nvSpPr>
        <p:spPr>
          <a:xfrm>
            <a:off x="4538575" y="4284726"/>
            <a:ext cx="6391470" cy="1220954"/>
          </a:xfrm>
          <a:prstGeom prst="rect">
            <a:avLst/>
          </a:prstGeom>
          <a:solidFill>
            <a:srgbClr val="0083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ctr"/>
            <a:r>
              <a:rPr lang="zh-CN" altLang="en-US" sz="2200" dirty="0"/>
              <a:t>每个打开</a:t>
            </a:r>
            <a:r>
              <a:rPr lang="en-US" altLang="zh-CN" sz="2200" dirty="0"/>
              <a:t>PPT</a:t>
            </a:r>
            <a:r>
              <a:rPr lang="zh-CN" altLang="en-US" sz="2200" dirty="0"/>
              <a:t>的人都是设计师</a:t>
            </a:r>
          </a:p>
        </p:txBody>
      </p:sp>
    </p:spTree>
    <p:extLst>
      <p:ext uri="{BB962C8B-B14F-4D97-AF65-F5344CB8AC3E}">
        <p14:creationId xmlns:p14="http://schemas.microsoft.com/office/powerpoint/2010/main" val="129840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2EAFE7C-D47A-4597-84A9-4C6F466BE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3" y="18207"/>
            <a:ext cx="12138053" cy="6821586"/>
          </a:xfrm>
          <a:prstGeom prst="rect">
            <a:avLst/>
          </a:prstGeom>
        </p:spPr>
      </p:pic>
      <p:sp>
        <p:nvSpPr>
          <p:cNvPr id="4" name="Rectangle 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E4CCA81-E35B-458D-9882-BD9445C93E39}"/>
              </a:ext>
            </a:extLst>
          </p:cNvPr>
          <p:cNvSpPr/>
          <p:nvPr/>
        </p:nvSpPr>
        <p:spPr>
          <a:xfrm>
            <a:off x="2410178" y="6120641"/>
            <a:ext cx="6129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f-ZA" altLang="zh-CN" sz="2000" dirty="0">
                <a:highlight>
                  <a:srgbClr val="FFFF00"/>
                </a:highlight>
                <a:hlinkClick r:id="rId4"/>
              </a:rPr>
              <a:t>https://www.pptstore.net/jiaoyu_ppt/27828.html</a:t>
            </a:r>
            <a:endParaRPr lang="af-ZA" altLang="zh-CN" sz="2000" dirty="0">
              <a:highlight>
                <a:srgbClr val="FFFF00"/>
              </a:highlight>
            </a:endParaRPr>
          </a:p>
          <a:p>
            <a:endParaRPr lang="zh-CN" altLang="en-US" sz="2000" dirty="0">
              <a:highlight>
                <a:srgbClr val="FFFF00"/>
              </a:highlight>
            </a:endParaRP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4417EC7-DACA-45F1-9174-9567D095C89D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6819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D6128E7-0363-4574-93D9-6D07E5387115}"/>
              </a:ext>
            </a:extLst>
          </p:cNvPr>
          <p:cNvGrpSpPr/>
          <p:nvPr/>
        </p:nvGrpSpPr>
        <p:grpSpPr>
          <a:xfrm>
            <a:off x="0" y="0"/>
            <a:ext cx="12195614" cy="6858000"/>
            <a:chOff x="1483327" y="835140"/>
            <a:chExt cx="9225347" cy="518772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1B3182E7-5A71-4B11-96E8-986BA667E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3327" y="835140"/>
              <a:ext cx="9225347" cy="518772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ED897C9-4D11-425D-852F-DD7744490380}"/>
                </a:ext>
              </a:extLst>
            </p:cNvPr>
            <p:cNvSpPr/>
            <p:nvPr/>
          </p:nvSpPr>
          <p:spPr>
            <a:xfrm>
              <a:off x="3306501" y="5465086"/>
              <a:ext cx="5657792" cy="5354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f-ZA" altLang="zh-CN" sz="2000" dirty="0">
                  <a:highlight>
                    <a:srgbClr val="FFFF00"/>
                  </a:highlight>
                  <a:hlinkClick r:id="rId3"/>
                </a:rPr>
                <a:t>https://www.pptstore.net/baogaogongwen_ppt/25348.html</a:t>
              </a:r>
              <a:endParaRPr lang="af-ZA" altLang="zh-CN" sz="2000" dirty="0">
                <a:highlight>
                  <a:srgbClr val="FFFF00"/>
                </a:highlight>
              </a:endParaRPr>
            </a:p>
            <a:p>
              <a:endParaRPr lang="zh-CN" altLang="en-US" sz="2000" dirty="0">
                <a:highlight>
                  <a:srgbClr val="FFFF00"/>
                </a:highlight>
              </a:endParaRPr>
            </a:p>
          </p:txBody>
        </p:sp>
      </p:grpSp>
      <p:sp>
        <p:nvSpPr>
          <p:cNvPr id="5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1228435-0375-4E32-AB9F-5A9104CDB61C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e7d195523061f1c01bc539b90b65f09aca9bc726a3a4adba8C9E45B38E36AC8707C5D393223713CC8DD27123EF48A81803B5A1BFF3646AC546C23D4B23F46D5703AE6DAEEEE7BB41433C5E719609FF6BEB58DE4A0F68D8988D5D655444C6A63C52028B7463DAEB7806AA89A2871685B496C607F957693CDD288FAD63AA259EFA19E6BBF5899BB616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8826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D38EB518-FC4D-4D85-B203-342B9D81B941}"/>
              </a:ext>
            </a:extLst>
          </p:cNvPr>
          <p:cNvSpPr txBox="1"/>
          <p:nvPr/>
        </p:nvSpPr>
        <p:spPr>
          <a:xfrm>
            <a:off x="-268993" y="2199318"/>
            <a:ext cx="342658" cy="768551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e7d195523061f1c01bc539b90b65f09aca9bc726a3a4adba8C9E45B38E36AC8707C5D393223713CC8DD27123EF48A81803B5A1BFF3646AC546C23D4B23F46D5703AE6DAEEEE7BB41433C5E719609FF6B5646C0DFBD2B2BB89520B03D48193CE2CA5BA8D1CF25657D227DFE49E3B4DCEB32435727DC56D1556A70DB711F1E1013323B3C9B6B56B3D5</a:t>
            </a:r>
            <a:endParaRPr lang="zh-CN" altLang="en-US" sz="100"/>
          </a:p>
        </p:txBody>
      </p:sp>
      <p:grpSp>
        <p:nvGrpSpPr>
          <p:cNvPr id="3" name="组合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77EFB0A-A756-4E8D-9D4F-DCE19C645355}"/>
              </a:ext>
            </a:extLst>
          </p:cNvPr>
          <p:cNvGrpSpPr/>
          <p:nvPr/>
        </p:nvGrpSpPr>
        <p:grpSpPr>
          <a:xfrm>
            <a:off x="0" y="-1"/>
            <a:ext cx="12192000" cy="6860031"/>
            <a:chOff x="1486059" y="835140"/>
            <a:chExt cx="9219883" cy="5187720"/>
          </a:xfrm>
        </p:grpSpPr>
        <p:pic>
          <p:nvPicPr>
            <p:cNvPr id="5" name="Picture 4" descr="A close up of a sign&#10;&#10;Description generated with high confidence">
              <a:extLst>
                <a:ext uri="{FF2B5EF4-FFF2-40B4-BE49-F238E27FC236}">
                  <a16:creationId xmlns:a16="http://schemas.microsoft.com/office/drawing/2014/main" xmlns="" id="{35016CC4-3824-415E-B28D-3380D099C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6059" y="835140"/>
              <a:ext cx="9219883" cy="518772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7DDC0EB2-7E7F-4430-B6B8-872D2C618E77}"/>
                </a:ext>
              </a:extLst>
            </p:cNvPr>
            <p:cNvSpPr/>
            <p:nvPr/>
          </p:nvSpPr>
          <p:spPr>
            <a:xfrm>
              <a:off x="3048572" y="5465086"/>
              <a:ext cx="6094856" cy="5353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af-ZA" altLang="zh-CN" sz="2000" dirty="0">
                  <a:highlight>
                    <a:srgbClr val="FFFF00"/>
                  </a:highlight>
                </a:rPr>
                <a:t>www.pptstore.net/baogaogongwen_ppt/21861.html</a:t>
              </a:r>
            </a:p>
            <a:p>
              <a:endParaRPr lang="af-ZA" altLang="zh-CN" sz="2000" dirty="0">
                <a:highlight>
                  <a:srgbClr val="FFFF00"/>
                </a:highligh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392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64B0408C-FB5A-405E-B9C5-42613FECBD00}"/>
              </a:ext>
            </a:extLst>
          </p:cNvPr>
          <p:cNvSpPr txBox="1"/>
          <p:nvPr/>
        </p:nvSpPr>
        <p:spPr>
          <a:xfrm>
            <a:off x="-268993" y="2199318"/>
            <a:ext cx="342658" cy="768551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e7d195523061f1c01bc539b90b65f09aca9bc726a3a4adba8C9E45B38E36AC8707C5D393223713CC8DD27123EF48A81803B5A1BFF3646AC546C23D4B23F46D5703AE6DAEEEE7BB41433C5E719609FF6B5646C0DFBD2B2BB89520B03D48193CE2CA5BA8D1CF25657D227DFE49E3B4DCEB32435727DC56D1556A70DB711F1E1013323B3C9B6B56B3D5</a:t>
            </a:r>
            <a:endParaRPr lang="zh-CN" altLang="en-US" sz="100"/>
          </a:p>
        </p:txBody>
      </p:sp>
      <p:grpSp>
        <p:nvGrpSpPr>
          <p:cNvPr id="3" name="组合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DEEB57E-7C7F-4156-84DD-727C9DA8C994}"/>
              </a:ext>
            </a:extLst>
          </p:cNvPr>
          <p:cNvGrpSpPr/>
          <p:nvPr/>
        </p:nvGrpSpPr>
        <p:grpSpPr>
          <a:xfrm>
            <a:off x="0" y="-1"/>
            <a:ext cx="12192000" cy="6917917"/>
            <a:chOff x="1486059" y="835140"/>
            <a:chExt cx="9219883" cy="523149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2C434E3C-9AF3-4A58-95F3-859D6BF7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6059" y="835140"/>
              <a:ext cx="9219883" cy="518772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1436BAC9-FB0E-4C29-806B-616600D8A07A}"/>
                </a:ext>
              </a:extLst>
            </p:cNvPr>
            <p:cNvSpPr/>
            <p:nvPr/>
          </p:nvSpPr>
          <p:spPr>
            <a:xfrm>
              <a:off x="3048572" y="5531315"/>
              <a:ext cx="6094856" cy="5353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af-ZA" altLang="zh-CN" sz="2000" dirty="0">
                  <a:highlight>
                    <a:srgbClr val="FFFF00"/>
                  </a:highlight>
                  <a:hlinkClick r:id="rId4"/>
                </a:rPr>
                <a:t>www.pptstore.net/baogaogongwen_ppt/16543.html</a:t>
              </a:r>
              <a:endParaRPr lang="af-ZA" altLang="zh-CN" sz="2000" dirty="0">
                <a:highlight>
                  <a:srgbClr val="FFFF00"/>
                </a:highlight>
              </a:endParaRPr>
            </a:p>
            <a:p>
              <a:pPr algn="ctr"/>
              <a:endParaRPr lang="af-ZA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7283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940" y="5182862"/>
            <a:ext cx="54557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木先</a:t>
            </a:r>
            <a:r>
              <a:rPr lang="zh-CN" altLang="en-US" dirty="0" smtClean="0">
                <a:solidFill>
                  <a:srgbClr val="FF0000"/>
                </a:solidFill>
              </a:rPr>
              <a:t>生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35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3120932-244D-4870-85F1-B007EFD4CB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B0485BE-BE76-4EDD-94CE-573C58E4C7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7089405" y="1561083"/>
                </a:moveTo>
                <a:lnTo>
                  <a:pt x="7101739" y="1561083"/>
                </a:lnTo>
                <a:cubicBezTo>
                  <a:pt x="7116008" y="1561083"/>
                  <a:pt x="7123142" y="1567109"/>
                  <a:pt x="7123142" y="1579161"/>
                </a:cubicBezTo>
                <a:cubicBezTo>
                  <a:pt x="7123142" y="1585368"/>
                  <a:pt x="7121228" y="1590134"/>
                  <a:pt x="7117398" y="1593460"/>
                </a:cubicBezTo>
                <a:cubicBezTo>
                  <a:pt x="7113569" y="1596785"/>
                  <a:pt x="7107966" y="1598448"/>
                  <a:pt x="7100590" y="1598448"/>
                </a:cubicBezTo>
                <a:lnTo>
                  <a:pt x="7089405" y="1598448"/>
                </a:lnTo>
                <a:close/>
                <a:moveTo>
                  <a:pt x="5051055" y="1561083"/>
                </a:moveTo>
                <a:lnTo>
                  <a:pt x="5063389" y="1561083"/>
                </a:lnTo>
                <a:cubicBezTo>
                  <a:pt x="5077658" y="1561083"/>
                  <a:pt x="5084792" y="1567109"/>
                  <a:pt x="5084792" y="1579161"/>
                </a:cubicBezTo>
                <a:cubicBezTo>
                  <a:pt x="5084792" y="1585368"/>
                  <a:pt x="5082878" y="1590134"/>
                  <a:pt x="5079048" y="1593460"/>
                </a:cubicBezTo>
                <a:cubicBezTo>
                  <a:pt x="5075219" y="1596785"/>
                  <a:pt x="5069616" y="1598448"/>
                  <a:pt x="5062240" y="1598448"/>
                </a:cubicBezTo>
                <a:lnTo>
                  <a:pt x="5051055" y="1598448"/>
                </a:lnTo>
                <a:close/>
                <a:moveTo>
                  <a:pt x="4889130" y="1561083"/>
                </a:moveTo>
                <a:lnTo>
                  <a:pt x="4901464" y="1561083"/>
                </a:lnTo>
                <a:cubicBezTo>
                  <a:pt x="4915733" y="1561083"/>
                  <a:pt x="4922867" y="1567109"/>
                  <a:pt x="4922867" y="1579161"/>
                </a:cubicBezTo>
                <a:cubicBezTo>
                  <a:pt x="4922867" y="1585368"/>
                  <a:pt x="4920953" y="1590134"/>
                  <a:pt x="4917123" y="1593460"/>
                </a:cubicBezTo>
                <a:cubicBezTo>
                  <a:pt x="4913294" y="1596785"/>
                  <a:pt x="4907691" y="1598448"/>
                  <a:pt x="4900315" y="1598448"/>
                </a:cubicBezTo>
                <a:lnTo>
                  <a:pt x="4889130" y="1598448"/>
                </a:lnTo>
                <a:close/>
                <a:moveTo>
                  <a:pt x="6175005" y="1561022"/>
                </a:moveTo>
                <a:lnTo>
                  <a:pt x="6189455" y="1561022"/>
                </a:lnTo>
                <a:cubicBezTo>
                  <a:pt x="6195461" y="1561022"/>
                  <a:pt x="6200036" y="1562393"/>
                  <a:pt x="6203180" y="1565134"/>
                </a:cubicBezTo>
                <a:cubicBezTo>
                  <a:pt x="6206324" y="1567874"/>
                  <a:pt x="6207896" y="1571684"/>
                  <a:pt x="6207896" y="1576561"/>
                </a:cubicBezTo>
                <a:cubicBezTo>
                  <a:pt x="6207896" y="1581801"/>
                  <a:pt x="6206173" y="1586033"/>
                  <a:pt x="6202726" y="1589258"/>
                </a:cubicBezTo>
                <a:cubicBezTo>
                  <a:pt x="6199280" y="1592482"/>
                  <a:pt x="6194796" y="1594095"/>
                  <a:pt x="6189274" y="1594095"/>
                </a:cubicBezTo>
                <a:lnTo>
                  <a:pt x="6175005" y="1594095"/>
                </a:lnTo>
                <a:close/>
                <a:moveTo>
                  <a:pt x="7077312" y="1550441"/>
                </a:moveTo>
                <a:lnTo>
                  <a:pt x="7077312" y="1644096"/>
                </a:lnTo>
                <a:lnTo>
                  <a:pt x="7089405" y="1644096"/>
                </a:lnTo>
                <a:lnTo>
                  <a:pt x="7089405" y="1609089"/>
                </a:lnTo>
                <a:lnTo>
                  <a:pt x="7101558" y="1609089"/>
                </a:lnTo>
                <a:cubicBezTo>
                  <a:pt x="7111352" y="1609411"/>
                  <a:pt x="7119515" y="1606721"/>
                  <a:pt x="7126044" y="1601017"/>
                </a:cubicBezTo>
                <a:cubicBezTo>
                  <a:pt x="7132574" y="1595314"/>
                  <a:pt x="7135839" y="1587867"/>
                  <a:pt x="7135839" y="1578677"/>
                </a:cubicBezTo>
                <a:cubicBezTo>
                  <a:pt x="7135839" y="1569608"/>
                  <a:pt x="7133048" y="1562634"/>
                  <a:pt x="7127465" y="1557757"/>
                </a:cubicBezTo>
                <a:cubicBezTo>
                  <a:pt x="7121883" y="1552880"/>
                  <a:pt x="7114033" y="1550441"/>
                  <a:pt x="7103915" y="1550441"/>
                </a:cubicBezTo>
                <a:close/>
                <a:moveTo>
                  <a:pt x="6934437" y="1550441"/>
                </a:moveTo>
                <a:lnTo>
                  <a:pt x="6934437" y="1644096"/>
                </a:lnTo>
                <a:lnTo>
                  <a:pt x="6984802" y="1644096"/>
                </a:lnTo>
                <a:lnTo>
                  <a:pt x="6984802" y="1633395"/>
                </a:lnTo>
                <a:lnTo>
                  <a:pt x="6946530" y="1633395"/>
                </a:lnTo>
                <a:lnTo>
                  <a:pt x="6946530" y="1601894"/>
                </a:lnTo>
                <a:lnTo>
                  <a:pt x="6980025" y="1601894"/>
                </a:lnTo>
                <a:lnTo>
                  <a:pt x="6980025" y="1591192"/>
                </a:lnTo>
                <a:lnTo>
                  <a:pt x="6946530" y="1591192"/>
                </a:lnTo>
                <a:lnTo>
                  <a:pt x="6946530" y="1561204"/>
                </a:lnTo>
                <a:lnTo>
                  <a:pt x="6982686" y="1561204"/>
                </a:lnTo>
                <a:lnTo>
                  <a:pt x="6982686" y="1550441"/>
                </a:lnTo>
                <a:close/>
                <a:moveTo>
                  <a:pt x="6782038" y="1550441"/>
                </a:moveTo>
                <a:lnTo>
                  <a:pt x="6782038" y="1644096"/>
                </a:lnTo>
                <a:lnTo>
                  <a:pt x="6832402" y="1644096"/>
                </a:lnTo>
                <a:lnTo>
                  <a:pt x="6832402" y="1633395"/>
                </a:lnTo>
                <a:lnTo>
                  <a:pt x="6794130" y="1633395"/>
                </a:lnTo>
                <a:lnTo>
                  <a:pt x="6794130" y="1601894"/>
                </a:lnTo>
                <a:lnTo>
                  <a:pt x="6827625" y="1601894"/>
                </a:lnTo>
                <a:lnTo>
                  <a:pt x="6827625" y="1591192"/>
                </a:lnTo>
                <a:lnTo>
                  <a:pt x="6794130" y="1591192"/>
                </a:lnTo>
                <a:lnTo>
                  <a:pt x="6794130" y="1561204"/>
                </a:lnTo>
                <a:lnTo>
                  <a:pt x="6830286" y="1561204"/>
                </a:lnTo>
                <a:lnTo>
                  <a:pt x="6830286" y="1550441"/>
                </a:lnTo>
                <a:close/>
                <a:moveTo>
                  <a:pt x="6629638" y="1550441"/>
                </a:moveTo>
                <a:lnTo>
                  <a:pt x="6629638" y="1644096"/>
                </a:lnTo>
                <a:lnTo>
                  <a:pt x="6679035" y="1644096"/>
                </a:lnTo>
                <a:lnTo>
                  <a:pt x="6679035" y="1633395"/>
                </a:lnTo>
                <a:lnTo>
                  <a:pt x="6641730" y="1633395"/>
                </a:lnTo>
                <a:lnTo>
                  <a:pt x="6641730" y="1550441"/>
                </a:lnTo>
                <a:close/>
                <a:moveTo>
                  <a:pt x="6162913" y="1550441"/>
                </a:moveTo>
                <a:lnTo>
                  <a:pt x="6162913" y="1644096"/>
                </a:lnTo>
                <a:lnTo>
                  <a:pt x="6175005" y="1644096"/>
                </a:lnTo>
                <a:lnTo>
                  <a:pt x="6175005" y="1604675"/>
                </a:lnTo>
                <a:lnTo>
                  <a:pt x="6183711" y="1604675"/>
                </a:lnTo>
                <a:cubicBezTo>
                  <a:pt x="6187299" y="1604675"/>
                  <a:pt x="6190382" y="1605612"/>
                  <a:pt x="6192962" y="1607487"/>
                </a:cubicBezTo>
                <a:cubicBezTo>
                  <a:pt x="6195541" y="1609361"/>
                  <a:pt x="6198383" y="1612898"/>
                  <a:pt x="6201487" y="1618098"/>
                </a:cubicBezTo>
                <a:lnTo>
                  <a:pt x="6217026" y="1644096"/>
                </a:lnTo>
                <a:lnTo>
                  <a:pt x="6231294" y="1644096"/>
                </a:lnTo>
                <a:lnTo>
                  <a:pt x="6213761" y="1616042"/>
                </a:lnTo>
                <a:cubicBezTo>
                  <a:pt x="6210778" y="1611165"/>
                  <a:pt x="6208349" y="1607719"/>
                  <a:pt x="6206475" y="1605703"/>
                </a:cubicBezTo>
                <a:cubicBezTo>
                  <a:pt x="6204601" y="1603688"/>
                  <a:pt x="6202374" y="1602136"/>
                  <a:pt x="6199794" y="1601048"/>
                </a:cubicBezTo>
                <a:lnTo>
                  <a:pt x="6199794" y="1600745"/>
                </a:lnTo>
                <a:cubicBezTo>
                  <a:pt x="6213660" y="1596876"/>
                  <a:pt x="6220593" y="1588452"/>
                  <a:pt x="6220593" y="1575472"/>
                </a:cubicBezTo>
                <a:cubicBezTo>
                  <a:pt x="6220593" y="1567572"/>
                  <a:pt x="6218013" y="1561425"/>
                  <a:pt x="6212854" y="1557032"/>
                </a:cubicBezTo>
                <a:cubicBezTo>
                  <a:pt x="6207694" y="1552638"/>
                  <a:pt x="6200560" y="1550441"/>
                  <a:pt x="6191450" y="1550441"/>
                </a:cubicBezTo>
                <a:close/>
                <a:moveTo>
                  <a:pt x="6010513" y="1550441"/>
                </a:moveTo>
                <a:lnTo>
                  <a:pt x="6010513" y="1644096"/>
                </a:lnTo>
                <a:lnTo>
                  <a:pt x="6060877" y="1644096"/>
                </a:lnTo>
                <a:lnTo>
                  <a:pt x="6060877" y="1633395"/>
                </a:lnTo>
                <a:lnTo>
                  <a:pt x="6022605" y="1633395"/>
                </a:lnTo>
                <a:lnTo>
                  <a:pt x="6022605" y="1601894"/>
                </a:lnTo>
                <a:lnTo>
                  <a:pt x="6056100" y="1601894"/>
                </a:lnTo>
                <a:lnTo>
                  <a:pt x="6056100" y="1591192"/>
                </a:lnTo>
                <a:lnTo>
                  <a:pt x="6022605" y="1591192"/>
                </a:lnTo>
                <a:lnTo>
                  <a:pt x="6022605" y="1561204"/>
                </a:lnTo>
                <a:lnTo>
                  <a:pt x="6058761" y="1561204"/>
                </a:lnTo>
                <a:lnTo>
                  <a:pt x="6058761" y="1550441"/>
                </a:lnTo>
                <a:close/>
                <a:moveTo>
                  <a:pt x="5828058" y="1550441"/>
                </a:moveTo>
                <a:lnTo>
                  <a:pt x="5861796" y="1644096"/>
                </a:lnTo>
                <a:lnTo>
                  <a:pt x="5875218" y="1644096"/>
                </a:lnTo>
                <a:lnTo>
                  <a:pt x="5909621" y="1550441"/>
                </a:lnTo>
                <a:lnTo>
                  <a:pt x="5896682" y="1550441"/>
                </a:lnTo>
                <a:lnTo>
                  <a:pt x="5870986" y="1623539"/>
                </a:lnTo>
                <a:cubicBezTo>
                  <a:pt x="5869898" y="1626441"/>
                  <a:pt x="5869192" y="1629283"/>
                  <a:pt x="5868870" y="1632064"/>
                </a:cubicBezTo>
                <a:lnTo>
                  <a:pt x="5868568" y="1632064"/>
                </a:lnTo>
                <a:cubicBezTo>
                  <a:pt x="5868165" y="1628880"/>
                  <a:pt x="5867540" y="1626079"/>
                  <a:pt x="5866693" y="1623660"/>
                </a:cubicBezTo>
                <a:lnTo>
                  <a:pt x="5841481" y="1550441"/>
                </a:lnTo>
                <a:close/>
                <a:moveTo>
                  <a:pt x="5686663" y="1550441"/>
                </a:moveTo>
                <a:lnTo>
                  <a:pt x="5686663" y="1644096"/>
                </a:lnTo>
                <a:lnTo>
                  <a:pt x="5737027" y="1644096"/>
                </a:lnTo>
                <a:lnTo>
                  <a:pt x="5737027" y="1633395"/>
                </a:lnTo>
                <a:lnTo>
                  <a:pt x="5698755" y="1633395"/>
                </a:lnTo>
                <a:lnTo>
                  <a:pt x="5698755" y="1601894"/>
                </a:lnTo>
                <a:lnTo>
                  <a:pt x="5732250" y="1601894"/>
                </a:lnTo>
                <a:lnTo>
                  <a:pt x="5732250" y="1591192"/>
                </a:lnTo>
                <a:lnTo>
                  <a:pt x="5698755" y="1591192"/>
                </a:lnTo>
                <a:lnTo>
                  <a:pt x="5698755" y="1561204"/>
                </a:lnTo>
                <a:lnTo>
                  <a:pt x="5734911" y="1561204"/>
                </a:lnTo>
                <a:lnTo>
                  <a:pt x="5734911" y="1550441"/>
                </a:lnTo>
                <a:close/>
                <a:moveTo>
                  <a:pt x="5496163" y="1550441"/>
                </a:moveTo>
                <a:lnTo>
                  <a:pt x="5496163" y="1644096"/>
                </a:lnTo>
                <a:lnTo>
                  <a:pt x="5508134" y="1644096"/>
                </a:lnTo>
                <a:lnTo>
                  <a:pt x="5508134" y="1578254"/>
                </a:lnTo>
                <a:cubicBezTo>
                  <a:pt x="5508134" y="1571603"/>
                  <a:pt x="5507973" y="1567230"/>
                  <a:pt x="5507650" y="1565134"/>
                </a:cubicBezTo>
                <a:lnTo>
                  <a:pt x="5508013" y="1565134"/>
                </a:lnTo>
                <a:cubicBezTo>
                  <a:pt x="5508819" y="1567149"/>
                  <a:pt x="5509888" y="1569184"/>
                  <a:pt x="5511217" y="1571240"/>
                </a:cubicBezTo>
                <a:lnTo>
                  <a:pt x="5558317" y="1644096"/>
                </a:lnTo>
                <a:lnTo>
                  <a:pt x="5572646" y="1644096"/>
                </a:lnTo>
                <a:lnTo>
                  <a:pt x="5572646" y="1550441"/>
                </a:lnTo>
                <a:lnTo>
                  <a:pt x="5560675" y="1550441"/>
                </a:lnTo>
                <a:lnTo>
                  <a:pt x="5560675" y="1614833"/>
                </a:lnTo>
                <a:cubicBezTo>
                  <a:pt x="5560675" y="1621282"/>
                  <a:pt x="5560876" y="1625837"/>
                  <a:pt x="5561279" y="1628497"/>
                </a:cubicBezTo>
                <a:lnTo>
                  <a:pt x="5561038" y="1628497"/>
                </a:lnTo>
                <a:cubicBezTo>
                  <a:pt x="5560635" y="1627570"/>
                  <a:pt x="5559345" y="1625414"/>
                  <a:pt x="5557168" y="1622028"/>
                </a:cubicBezTo>
                <a:lnTo>
                  <a:pt x="5511338" y="1550441"/>
                </a:lnTo>
                <a:close/>
                <a:moveTo>
                  <a:pt x="5191396" y="1550441"/>
                </a:moveTo>
                <a:lnTo>
                  <a:pt x="5191396" y="1561204"/>
                </a:lnTo>
                <a:lnTo>
                  <a:pt x="5218300" y="1561204"/>
                </a:lnTo>
                <a:lnTo>
                  <a:pt x="5218300" y="1644096"/>
                </a:lnTo>
                <a:lnTo>
                  <a:pt x="5230453" y="1644096"/>
                </a:lnTo>
                <a:lnTo>
                  <a:pt x="5230453" y="1561204"/>
                </a:lnTo>
                <a:lnTo>
                  <a:pt x="5257479" y="1561204"/>
                </a:lnTo>
                <a:lnTo>
                  <a:pt x="5257479" y="1550441"/>
                </a:lnTo>
                <a:close/>
                <a:moveTo>
                  <a:pt x="5038963" y="1550441"/>
                </a:moveTo>
                <a:lnTo>
                  <a:pt x="5038963" y="1644096"/>
                </a:lnTo>
                <a:lnTo>
                  <a:pt x="5051055" y="1644096"/>
                </a:lnTo>
                <a:lnTo>
                  <a:pt x="5051055" y="1609089"/>
                </a:lnTo>
                <a:lnTo>
                  <a:pt x="5063208" y="1609089"/>
                </a:lnTo>
                <a:cubicBezTo>
                  <a:pt x="5073002" y="1609411"/>
                  <a:pt x="5081165" y="1606721"/>
                  <a:pt x="5087694" y="1601017"/>
                </a:cubicBezTo>
                <a:cubicBezTo>
                  <a:pt x="5094224" y="1595314"/>
                  <a:pt x="5097489" y="1587867"/>
                  <a:pt x="5097489" y="1578677"/>
                </a:cubicBezTo>
                <a:cubicBezTo>
                  <a:pt x="5097489" y="1569608"/>
                  <a:pt x="5094698" y="1562634"/>
                  <a:pt x="5089115" y="1557757"/>
                </a:cubicBezTo>
                <a:cubicBezTo>
                  <a:pt x="5083533" y="1552880"/>
                  <a:pt x="5075683" y="1550441"/>
                  <a:pt x="5065566" y="1550441"/>
                </a:cubicBezTo>
                <a:close/>
                <a:moveTo>
                  <a:pt x="4877038" y="1550441"/>
                </a:moveTo>
                <a:lnTo>
                  <a:pt x="4877038" y="1644096"/>
                </a:lnTo>
                <a:lnTo>
                  <a:pt x="4889130" y="1644096"/>
                </a:lnTo>
                <a:lnTo>
                  <a:pt x="4889130" y="1609089"/>
                </a:lnTo>
                <a:lnTo>
                  <a:pt x="4901283" y="1609089"/>
                </a:lnTo>
                <a:cubicBezTo>
                  <a:pt x="4911077" y="1609411"/>
                  <a:pt x="4919240" y="1606721"/>
                  <a:pt x="4925769" y="1601017"/>
                </a:cubicBezTo>
                <a:cubicBezTo>
                  <a:pt x="4932299" y="1595314"/>
                  <a:pt x="4935564" y="1587867"/>
                  <a:pt x="4935564" y="1578677"/>
                </a:cubicBezTo>
                <a:cubicBezTo>
                  <a:pt x="4935564" y="1569608"/>
                  <a:pt x="4932773" y="1562634"/>
                  <a:pt x="4927190" y="1557757"/>
                </a:cubicBezTo>
                <a:cubicBezTo>
                  <a:pt x="4921608" y="1552880"/>
                  <a:pt x="4913758" y="1550441"/>
                  <a:pt x="4903641" y="1550441"/>
                </a:cubicBezTo>
                <a:close/>
                <a:moveTo>
                  <a:pt x="7267957" y="1548869"/>
                </a:moveTo>
                <a:cubicBezTo>
                  <a:pt x="7258444" y="1548869"/>
                  <a:pt x="7250564" y="1551147"/>
                  <a:pt x="7244316" y="1555701"/>
                </a:cubicBezTo>
                <a:cubicBezTo>
                  <a:pt x="7238069" y="1560256"/>
                  <a:pt x="7234945" y="1566423"/>
                  <a:pt x="7234945" y="1574203"/>
                </a:cubicBezTo>
                <a:cubicBezTo>
                  <a:pt x="7234945" y="1579362"/>
                  <a:pt x="7236436" y="1583947"/>
                  <a:pt x="7239419" y="1587958"/>
                </a:cubicBezTo>
                <a:cubicBezTo>
                  <a:pt x="7242402" y="1591968"/>
                  <a:pt x="7248589" y="1596312"/>
                  <a:pt x="7257981" y="1600987"/>
                </a:cubicBezTo>
                <a:cubicBezTo>
                  <a:pt x="7264752" y="1604333"/>
                  <a:pt x="7269367" y="1606812"/>
                  <a:pt x="7271826" y="1608424"/>
                </a:cubicBezTo>
                <a:cubicBezTo>
                  <a:pt x="7274285" y="1610036"/>
                  <a:pt x="7276220" y="1611890"/>
                  <a:pt x="7277630" y="1613986"/>
                </a:cubicBezTo>
                <a:cubicBezTo>
                  <a:pt x="7279041" y="1616082"/>
                  <a:pt x="7279747" y="1618440"/>
                  <a:pt x="7279747" y="1621060"/>
                </a:cubicBezTo>
                <a:cubicBezTo>
                  <a:pt x="7279747" y="1630412"/>
                  <a:pt x="7273176" y="1635087"/>
                  <a:pt x="7260036" y="1635087"/>
                </a:cubicBezTo>
                <a:cubicBezTo>
                  <a:pt x="7255723" y="1635087"/>
                  <a:pt x="7251168" y="1634281"/>
                  <a:pt x="7246372" y="1632669"/>
                </a:cubicBezTo>
                <a:cubicBezTo>
                  <a:pt x="7241575" y="1631057"/>
                  <a:pt x="7237746" y="1629001"/>
                  <a:pt x="7234884" y="1626502"/>
                </a:cubicBezTo>
                <a:lnTo>
                  <a:pt x="7234884" y="1640287"/>
                </a:lnTo>
                <a:cubicBezTo>
                  <a:pt x="7237141" y="1641819"/>
                  <a:pt x="7240739" y="1643099"/>
                  <a:pt x="7245677" y="1644126"/>
                </a:cubicBezTo>
                <a:cubicBezTo>
                  <a:pt x="7250614" y="1645154"/>
                  <a:pt x="7254937" y="1645668"/>
                  <a:pt x="7258646" y="1645668"/>
                </a:cubicBezTo>
                <a:cubicBezTo>
                  <a:pt x="7269246" y="1645668"/>
                  <a:pt x="7277530" y="1643471"/>
                  <a:pt x="7283495" y="1639078"/>
                </a:cubicBezTo>
                <a:cubicBezTo>
                  <a:pt x="7289461" y="1634684"/>
                  <a:pt x="7292444" y="1628376"/>
                  <a:pt x="7292444" y="1620153"/>
                </a:cubicBezTo>
                <a:cubicBezTo>
                  <a:pt x="7292444" y="1614672"/>
                  <a:pt x="7290610" y="1609734"/>
                  <a:pt x="7286942" y="1605340"/>
                </a:cubicBezTo>
                <a:cubicBezTo>
                  <a:pt x="7283273" y="1600947"/>
                  <a:pt x="7276844" y="1596553"/>
                  <a:pt x="7267654" y="1592160"/>
                </a:cubicBezTo>
                <a:cubicBezTo>
                  <a:pt x="7259311" y="1588048"/>
                  <a:pt x="7253889" y="1584804"/>
                  <a:pt x="7251390" y="1582426"/>
                </a:cubicBezTo>
                <a:cubicBezTo>
                  <a:pt x="7248891" y="1580047"/>
                  <a:pt x="7247642" y="1576964"/>
                  <a:pt x="7247642" y="1573175"/>
                </a:cubicBezTo>
                <a:cubicBezTo>
                  <a:pt x="7247642" y="1568902"/>
                  <a:pt x="7249445" y="1565567"/>
                  <a:pt x="7253053" y="1563169"/>
                </a:cubicBezTo>
                <a:cubicBezTo>
                  <a:pt x="7256661" y="1560770"/>
                  <a:pt x="7261326" y="1559571"/>
                  <a:pt x="7267050" y="1559571"/>
                </a:cubicBezTo>
                <a:cubicBezTo>
                  <a:pt x="7275676" y="1559571"/>
                  <a:pt x="7282810" y="1561526"/>
                  <a:pt x="7288453" y="1565436"/>
                </a:cubicBezTo>
                <a:lnTo>
                  <a:pt x="7288453" y="1552255"/>
                </a:lnTo>
                <a:cubicBezTo>
                  <a:pt x="7284100" y="1549998"/>
                  <a:pt x="7277268" y="1548869"/>
                  <a:pt x="7267957" y="1548869"/>
                </a:cubicBezTo>
                <a:close/>
                <a:moveTo>
                  <a:pt x="6496432" y="1548869"/>
                </a:moveTo>
                <a:cubicBezTo>
                  <a:pt x="6486919" y="1548869"/>
                  <a:pt x="6479039" y="1551147"/>
                  <a:pt x="6472791" y="1555701"/>
                </a:cubicBezTo>
                <a:cubicBezTo>
                  <a:pt x="6466544" y="1560256"/>
                  <a:pt x="6463420" y="1566423"/>
                  <a:pt x="6463420" y="1574203"/>
                </a:cubicBezTo>
                <a:cubicBezTo>
                  <a:pt x="6463420" y="1579362"/>
                  <a:pt x="6464911" y="1583947"/>
                  <a:pt x="6467894" y="1587958"/>
                </a:cubicBezTo>
                <a:cubicBezTo>
                  <a:pt x="6470877" y="1591968"/>
                  <a:pt x="6477064" y="1596312"/>
                  <a:pt x="6486456" y="1600987"/>
                </a:cubicBezTo>
                <a:cubicBezTo>
                  <a:pt x="6493227" y="1604333"/>
                  <a:pt x="6497842" y="1606812"/>
                  <a:pt x="6500301" y="1608424"/>
                </a:cubicBezTo>
                <a:cubicBezTo>
                  <a:pt x="6502760" y="1610036"/>
                  <a:pt x="6504695" y="1611890"/>
                  <a:pt x="6506106" y="1613986"/>
                </a:cubicBezTo>
                <a:cubicBezTo>
                  <a:pt x="6507516" y="1616082"/>
                  <a:pt x="6508222" y="1618440"/>
                  <a:pt x="6508222" y="1621060"/>
                </a:cubicBezTo>
                <a:cubicBezTo>
                  <a:pt x="6508222" y="1630412"/>
                  <a:pt x="6501651" y="1635087"/>
                  <a:pt x="6488511" y="1635087"/>
                </a:cubicBezTo>
                <a:cubicBezTo>
                  <a:pt x="6484198" y="1635087"/>
                  <a:pt x="6479643" y="1634281"/>
                  <a:pt x="6474847" y="1632669"/>
                </a:cubicBezTo>
                <a:cubicBezTo>
                  <a:pt x="6470050" y="1631057"/>
                  <a:pt x="6466221" y="1629001"/>
                  <a:pt x="6463359" y="1626502"/>
                </a:cubicBezTo>
                <a:lnTo>
                  <a:pt x="6463359" y="1640287"/>
                </a:lnTo>
                <a:cubicBezTo>
                  <a:pt x="6465616" y="1641819"/>
                  <a:pt x="6469214" y="1643099"/>
                  <a:pt x="6474152" y="1644126"/>
                </a:cubicBezTo>
                <a:cubicBezTo>
                  <a:pt x="6479089" y="1645154"/>
                  <a:pt x="6483412" y="1645668"/>
                  <a:pt x="6487121" y="1645668"/>
                </a:cubicBezTo>
                <a:cubicBezTo>
                  <a:pt x="6497721" y="1645668"/>
                  <a:pt x="6506005" y="1643471"/>
                  <a:pt x="6511970" y="1639078"/>
                </a:cubicBezTo>
                <a:cubicBezTo>
                  <a:pt x="6517936" y="1634684"/>
                  <a:pt x="6520919" y="1628376"/>
                  <a:pt x="6520919" y="1620153"/>
                </a:cubicBezTo>
                <a:cubicBezTo>
                  <a:pt x="6520919" y="1614672"/>
                  <a:pt x="6519085" y="1609734"/>
                  <a:pt x="6515417" y="1605340"/>
                </a:cubicBezTo>
                <a:cubicBezTo>
                  <a:pt x="6511749" y="1600947"/>
                  <a:pt x="6505320" y="1596553"/>
                  <a:pt x="6496129" y="1592160"/>
                </a:cubicBezTo>
                <a:cubicBezTo>
                  <a:pt x="6487786" y="1588048"/>
                  <a:pt x="6482364" y="1584804"/>
                  <a:pt x="6479865" y="1582426"/>
                </a:cubicBezTo>
                <a:cubicBezTo>
                  <a:pt x="6477366" y="1580047"/>
                  <a:pt x="6476117" y="1576964"/>
                  <a:pt x="6476117" y="1573175"/>
                </a:cubicBezTo>
                <a:cubicBezTo>
                  <a:pt x="6476117" y="1568902"/>
                  <a:pt x="6477920" y="1565567"/>
                  <a:pt x="6481528" y="1563169"/>
                </a:cubicBezTo>
                <a:cubicBezTo>
                  <a:pt x="6485135" y="1560770"/>
                  <a:pt x="6489801" y="1559571"/>
                  <a:pt x="6495525" y="1559571"/>
                </a:cubicBezTo>
                <a:cubicBezTo>
                  <a:pt x="6504151" y="1559571"/>
                  <a:pt x="6511285" y="1561526"/>
                  <a:pt x="6516928" y="1565436"/>
                </a:cubicBezTo>
                <a:lnTo>
                  <a:pt x="6516928" y="1552255"/>
                </a:lnTo>
                <a:cubicBezTo>
                  <a:pt x="6512575" y="1549998"/>
                  <a:pt x="6505743" y="1548869"/>
                  <a:pt x="6496432" y="1548869"/>
                </a:cubicBezTo>
                <a:close/>
                <a:moveTo>
                  <a:pt x="5375881" y="1068080"/>
                </a:moveTo>
                <a:cubicBezTo>
                  <a:pt x="5407268" y="1068080"/>
                  <a:pt x="5431589" y="1079624"/>
                  <a:pt x="5448843" y="1102713"/>
                </a:cubicBezTo>
                <a:cubicBezTo>
                  <a:pt x="5466098" y="1125802"/>
                  <a:pt x="5474726" y="1157230"/>
                  <a:pt x="5474726" y="1196998"/>
                </a:cubicBezTo>
                <a:cubicBezTo>
                  <a:pt x="5474726" y="1235123"/>
                  <a:pt x="5465852" y="1265483"/>
                  <a:pt x="5448104" y="1288078"/>
                </a:cubicBezTo>
                <a:cubicBezTo>
                  <a:pt x="5430356" y="1310674"/>
                  <a:pt x="5405542" y="1321972"/>
                  <a:pt x="5373662" y="1321972"/>
                </a:cubicBezTo>
                <a:cubicBezTo>
                  <a:pt x="5342440" y="1321972"/>
                  <a:pt x="5317872" y="1310181"/>
                  <a:pt x="5299959" y="1286599"/>
                </a:cubicBezTo>
                <a:cubicBezTo>
                  <a:pt x="5282047" y="1263018"/>
                  <a:pt x="5273091" y="1232658"/>
                  <a:pt x="5273091" y="1195519"/>
                </a:cubicBezTo>
                <a:cubicBezTo>
                  <a:pt x="5273091" y="1157887"/>
                  <a:pt x="5282253" y="1127239"/>
                  <a:pt x="5300576" y="1103576"/>
                </a:cubicBezTo>
                <a:cubicBezTo>
                  <a:pt x="5318899" y="1079912"/>
                  <a:pt x="5344000" y="1068080"/>
                  <a:pt x="5375881" y="1068080"/>
                </a:cubicBezTo>
                <a:close/>
                <a:moveTo>
                  <a:pt x="7042625" y="1003991"/>
                </a:moveTo>
                <a:lnTo>
                  <a:pt x="7042625" y="1070545"/>
                </a:lnTo>
                <a:lnTo>
                  <a:pt x="7151330" y="1070545"/>
                </a:lnTo>
                <a:lnTo>
                  <a:pt x="7151330" y="1385814"/>
                </a:lnTo>
                <a:lnTo>
                  <a:pt x="7232920" y="1385814"/>
                </a:lnTo>
                <a:lnTo>
                  <a:pt x="7232920" y="1070545"/>
                </a:lnTo>
                <a:lnTo>
                  <a:pt x="7341872" y="1070545"/>
                </a:lnTo>
                <a:lnTo>
                  <a:pt x="7341872" y="1003991"/>
                </a:lnTo>
                <a:close/>
                <a:moveTo>
                  <a:pt x="6649742" y="1003991"/>
                </a:moveTo>
                <a:lnTo>
                  <a:pt x="6649742" y="1385814"/>
                </a:lnTo>
                <a:lnTo>
                  <a:pt x="6726895" y="1385814"/>
                </a:lnTo>
                <a:lnTo>
                  <a:pt x="6726895" y="1168651"/>
                </a:lnTo>
                <a:cubicBezTo>
                  <a:pt x="6726895" y="1141208"/>
                  <a:pt x="6726156" y="1120913"/>
                  <a:pt x="6724677" y="1107766"/>
                </a:cubicBezTo>
                <a:lnTo>
                  <a:pt x="6725910" y="1107766"/>
                </a:lnTo>
                <a:cubicBezTo>
                  <a:pt x="6729689" y="1115654"/>
                  <a:pt x="6735769" y="1126007"/>
                  <a:pt x="6744150" y="1138825"/>
                </a:cubicBezTo>
                <a:lnTo>
                  <a:pt x="6905852" y="1385814"/>
                </a:lnTo>
                <a:lnTo>
                  <a:pt x="6989168" y="1385814"/>
                </a:lnTo>
                <a:lnTo>
                  <a:pt x="6989168" y="1003991"/>
                </a:lnTo>
                <a:lnTo>
                  <a:pt x="6912014" y="1003991"/>
                </a:lnTo>
                <a:lnTo>
                  <a:pt x="6912014" y="1221648"/>
                </a:lnTo>
                <a:cubicBezTo>
                  <a:pt x="6912014" y="1247612"/>
                  <a:pt x="6912836" y="1265195"/>
                  <a:pt x="6914479" y="1274398"/>
                </a:cubicBezTo>
                <a:lnTo>
                  <a:pt x="6913247" y="1274398"/>
                </a:lnTo>
                <a:cubicBezTo>
                  <a:pt x="6910946" y="1270125"/>
                  <a:pt x="6904619" y="1260019"/>
                  <a:pt x="6894267" y="1244079"/>
                </a:cubicBezTo>
                <a:lnTo>
                  <a:pt x="6738481" y="1003991"/>
                </a:lnTo>
                <a:close/>
                <a:moveTo>
                  <a:pt x="6363992" y="1003991"/>
                </a:moveTo>
                <a:lnTo>
                  <a:pt x="6363992" y="1385814"/>
                </a:lnTo>
                <a:lnTo>
                  <a:pt x="6590029" y="1385814"/>
                </a:lnTo>
                <a:lnTo>
                  <a:pt x="6590029" y="1319260"/>
                </a:lnTo>
                <a:lnTo>
                  <a:pt x="6445336" y="1319260"/>
                </a:lnTo>
                <a:lnTo>
                  <a:pt x="6445336" y="1226824"/>
                </a:lnTo>
                <a:lnTo>
                  <a:pt x="6571542" y="1226824"/>
                </a:lnTo>
                <a:lnTo>
                  <a:pt x="6571542" y="1160516"/>
                </a:lnTo>
                <a:lnTo>
                  <a:pt x="6445336" y="1160516"/>
                </a:lnTo>
                <a:lnTo>
                  <a:pt x="6445336" y="1070545"/>
                </a:lnTo>
                <a:lnTo>
                  <a:pt x="6581156" y="1070545"/>
                </a:lnTo>
                <a:lnTo>
                  <a:pt x="6581156" y="1003991"/>
                </a:lnTo>
                <a:close/>
                <a:moveTo>
                  <a:pt x="6013925" y="1003991"/>
                </a:moveTo>
                <a:lnTo>
                  <a:pt x="6013925" y="1070545"/>
                </a:lnTo>
                <a:lnTo>
                  <a:pt x="6122630" y="1070545"/>
                </a:lnTo>
                <a:lnTo>
                  <a:pt x="6122630" y="1385814"/>
                </a:lnTo>
                <a:lnTo>
                  <a:pt x="6204220" y="1385814"/>
                </a:lnTo>
                <a:lnTo>
                  <a:pt x="6204220" y="1070545"/>
                </a:lnTo>
                <a:lnTo>
                  <a:pt x="6313172" y="1070545"/>
                </a:lnTo>
                <a:lnTo>
                  <a:pt x="6313172" y="1003991"/>
                </a:lnTo>
                <a:close/>
                <a:moveTo>
                  <a:pt x="5621043" y="1003991"/>
                </a:moveTo>
                <a:lnTo>
                  <a:pt x="5621043" y="1385814"/>
                </a:lnTo>
                <a:lnTo>
                  <a:pt x="5698196" y="1385814"/>
                </a:lnTo>
                <a:lnTo>
                  <a:pt x="5698196" y="1168651"/>
                </a:lnTo>
                <a:cubicBezTo>
                  <a:pt x="5698196" y="1141208"/>
                  <a:pt x="5697456" y="1120913"/>
                  <a:pt x="5695977" y="1107766"/>
                </a:cubicBezTo>
                <a:lnTo>
                  <a:pt x="5697210" y="1107766"/>
                </a:lnTo>
                <a:cubicBezTo>
                  <a:pt x="5700989" y="1115654"/>
                  <a:pt x="5707070" y="1126007"/>
                  <a:pt x="5715450" y="1138825"/>
                </a:cubicBezTo>
                <a:lnTo>
                  <a:pt x="5877153" y="1385814"/>
                </a:lnTo>
                <a:lnTo>
                  <a:pt x="5960468" y="1385814"/>
                </a:lnTo>
                <a:lnTo>
                  <a:pt x="5960468" y="1003991"/>
                </a:lnTo>
                <a:lnTo>
                  <a:pt x="5883314" y="1003991"/>
                </a:lnTo>
                <a:lnTo>
                  <a:pt x="5883314" y="1221648"/>
                </a:lnTo>
                <a:cubicBezTo>
                  <a:pt x="5883314" y="1247612"/>
                  <a:pt x="5884136" y="1265195"/>
                  <a:pt x="5885779" y="1274398"/>
                </a:cubicBezTo>
                <a:lnTo>
                  <a:pt x="5884547" y="1274398"/>
                </a:lnTo>
                <a:cubicBezTo>
                  <a:pt x="5882246" y="1270125"/>
                  <a:pt x="5875920" y="1260019"/>
                  <a:pt x="5865567" y="1244079"/>
                </a:cubicBezTo>
                <a:lnTo>
                  <a:pt x="5709781" y="1003991"/>
                </a:lnTo>
                <a:close/>
                <a:moveTo>
                  <a:pt x="5378345" y="997582"/>
                </a:moveTo>
                <a:cubicBezTo>
                  <a:pt x="5320994" y="997582"/>
                  <a:pt x="5274858" y="1016357"/>
                  <a:pt x="5239938" y="1053907"/>
                </a:cubicBezTo>
                <a:cubicBezTo>
                  <a:pt x="5205017" y="1091456"/>
                  <a:pt x="5187558" y="1140139"/>
                  <a:pt x="5187558" y="1199956"/>
                </a:cubicBezTo>
                <a:cubicBezTo>
                  <a:pt x="5187558" y="1256486"/>
                  <a:pt x="5204647" y="1302704"/>
                  <a:pt x="5238828" y="1338610"/>
                </a:cubicBezTo>
                <a:cubicBezTo>
                  <a:pt x="5273009" y="1374517"/>
                  <a:pt x="5317461" y="1392470"/>
                  <a:pt x="5372183" y="1392470"/>
                </a:cubicBezTo>
                <a:cubicBezTo>
                  <a:pt x="5428220" y="1392470"/>
                  <a:pt x="5473534" y="1373941"/>
                  <a:pt x="5508126" y="1336885"/>
                </a:cubicBezTo>
                <a:cubicBezTo>
                  <a:pt x="5542717" y="1299828"/>
                  <a:pt x="5560013" y="1251556"/>
                  <a:pt x="5560013" y="1192068"/>
                </a:cubicBezTo>
                <a:cubicBezTo>
                  <a:pt x="5560013" y="1135045"/>
                  <a:pt x="5543375" y="1088375"/>
                  <a:pt x="5510098" y="1052058"/>
                </a:cubicBezTo>
                <a:cubicBezTo>
                  <a:pt x="5476821" y="1015741"/>
                  <a:pt x="5432903" y="997582"/>
                  <a:pt x="5378345" y="997582"/>
                </a:cubicBezTo>
                <a:close/>
                <a:moveTo>
                  <a:pt x="5056802" y="997582"/>
                </a:moveTo>
                <a:cubicBezTo>
                  <a:pt x="4997150" y="997582"/>
                  <a:pt x="4948467" y="1016768"/>
                  <a:pt x="4910753" y="1055139"/>
                </a:cubicBezTo>
                <a:cubicBezTo>
                  <a:pt x="4873039" y="1093510"/>
                  <a:pt x="4854183" y="1142851"/>
                  <a:pt x="4854183" y="1203160"/>
                </a:cubicBezTo>
                <a:cubicBezTo>
                  <a:pt x="4854183" y="1260512"/>
                  <a:pt x="4871067" y="1306401"/>
                  <a:pt x="4904837" y="1340829"/>
                </a:cubicBezTo>
                <a:cubicBezTo>
                  <a:pt x="4938607" y="1375256"/>
                  <a:pt x="4984250" y="1392470"/>
                  <a:pt x="5041766" y="1392470"/>
                </a:cubicBezTo>
                <a:cubicBezTo>
                  <a:pt x="5086464" y="1392470"/>
                  <a:pt x="5122699" y="1385650"/>
                  <a:pt x="5150471" y="1372011"/>
                </a:cubicBezTo>
                <a:lnTo>
                  <a:pt x="5150471" y="1297322"/>
                </a:lnTo>
                <a:cubicBezTo>
                  <a:pt x="5122535" y="1313755"/>
                  <a:pt x="5091558" y="1321972"/>
                  <a:pt x="5057542" y="1321972"/>
                </a:cubicBezTo>
                <a:cubicBezTo>
                  <a:pt x="5021389" y="1321972"/>
                  <a:pt x="4992713" y="1310551"/>
                  <a:pt x="4971514" y="1287709"/>
                </a:cubicBezTo>
                <a:cubicBezTo>
                  <a:pt x="4950316" y="1264867"/>
                  <a:pt x="4939716" y="1234712"/>
                  <a:pt x="4939716" y="1197244"/>
                </a:cubicBezTo>
                <a:cubicBezTo>
                  <a:pt x="4939716" y="1158791"/>
                  <a:pt x="4950891" y="1127650"/>
                  <a:pt x="4973240" y="1103822"/>
                </a:cubicBezTo>
                <a:cubicBezTo>
                  <a:pt x="4995589" y="1079994"/>
                  <a:pt x="5025415" y="1068080"/>
                  <a:pt x="5062718" y="1068080"/>
                </a:cubicBezTo>
                <a:cubicBezTo>
                  <a:pt x="5095421" y="1068080"/>
                  <a:pt x="5124671" y="1075639"/>
                  <a:pt x="5150471" y="1090758"/>
                </a:cubicBezTo>
                <a:lnTo>
                  <a:pt x="5150471" y="1012125"/>
                </a:lnTo>
                <a:cubicBezTo>
                  <a:pt x="5125328" y="1002430"/>
                  <a:pt x="5094105" y="997582"/>
                  <a:pt x="5056802" y="99758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2" name="组合 3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1BAB3EE6-8A7C-4108-8120-F340B5909EA2}"/>
              </a:ext>
            </a:extLst>
          </p:cNvPr>
          <p:cNvGrpSpPr/>
          <p:nvPr/>
        </p:nvGrpSpPr>
        <p:grpSpPr>
          <a:xfrm>
            <a:off x="1139556" y="2351518"/>
            <a:ext cx="1854256" cy="2268609"/>
            <a:chOff x="7702710" y="2521374"/>
            <a:chExt cx="2203264" cy="2695607"/>
          </a:xfrm>
          <a:effectLst>
            <a:outerShdw blurRad="101600" dist="1016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3" name="木先生iPPT">
              <a:extLst>
                <a:ext uri="{FF2B5EF4-FFF2-40B4-BE49-F238E27FC236}">
                  <a16:creationId xmlns:a16="http://schemas.microsoft.com/office/drawing/2014/main" xmlns="" id="{3DF3D62F-549A-4F49-BFA5-68145D306186}"/>
                </a:ext>
              </a:extLst>
            </p:cNvPr>
            <p:cNvSpPr/>
            <p:nvPr/>
          </p:nvSpPr>
          <p:spPr>
            <a:xfrm>
              <a:off x="7702710" y="2521374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41A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木先生iPPT">
              <a:extLst>
                <a:ext uri="{FF2B5EF4-FFF2-40B4-BE49-F238E27FC236}">
                  <a16:creationId xmlns:a16="http://schemas.microsoft.com/office/drawing/2014/main" xmlns="" id="{F4789DDD-8AB6-46D6-8C74-7DB75BC3B888}"/>
                </a:ext>
              </a:extLst>
            </p:cNvPr>
            <p:cNvSpPr/>
            <p:nvPr/>
          </p:nvSpPr>
          <p:spPr>
            <a:xfrm>
              <a:off x="7702710" y="3195141"/>
              <a:ext cx="2203264" cy="674306"/>
            </a:xfrm>
            <a:prstGeom prst="rect">
              <a:avLst/>
            </a:prstGeom>
            <a:solidFill>
              <a:srgbClr val="2B7C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木先生iPPT">
              <a:extLst>
                <a:ext uri="{FF2B5EF4-FFF2-40B4-BE49-F238E27FC236}">
                  <a16:creationId xmlns:a16="http://schemas.microsoft.com/office/drawing/2014/main" xmlns="" id="{3B20E4F4-2E74-48D1-821C-43C6FD0CBB67}"/>
                </a:ext>
              </a:extLst>
            </p:cNvPr>
            <p:cNvSpPr/>
            <p:nvPr/>
          </p:nvSpPr>
          <p:spPr>
            <a:xfrm>
              <a:off x="7702710" y="3868908"/>
              <a:ext cx="2203264" cy="674306"/>
            </a:xfrm>
            <a:prstGeom prst="rect">
              <a:avLst/>
            </a:prstGeom>
            <a:solidFill>
              <a:srgbClr val="185A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木先生iPPT">
              <a:extLst>
                <a:ext uri="{FF2B5EF4-FFF2-40B4-BE49-F238E27FC236}">
                  <a16:creationId xmlns:a16="http://schemas.microsoft.com/office/drawing/2014/main" xmlns="" id="{1B9A21A6-DC5C-4539-901E-FFCDF4054F7A}"/>
                </a:ext>
              </a:extLst>
            </p:cNvPr>
            <p:cNvSpPr/>
            <p:nvPr/>
          </p:nvSpPr>
          <p:spPr>
            <a:xfrm flipV="1">
              <a:off x="7702710" y="4542675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103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9AA944A-5487-45BD-AA27-161325C21120}"/>
              </a:ext>
            </a:extLst>
          </p:cNvPr>
          <p:cNvGrpSpPr/>
          <p:nvPr/>
        </p:nvGrpSpPr>
        <p:grpSpPr>
          <a:xfrm>
            <a:off x="3822784" y="2351518"/>
            <a:ext cx="1854256" cy="2268609"/>
            <a:chOff x="7702710" y="2521374"/>
            <a:chExt cx="2203264" cy="2695607"/>
          </a:xfrm>
          <a:effectLst>
            <a:outerShdw blurRad="101600" dist="1016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7" name="木先生iPPT">
              <a:extLst>
                <a:ext uri="{FF2B5EF4-FFF2-40B4-BE49-F238E27FC236}">
                  <a16:creationId xmlns:a16="http://schemas.microsoft.com/office/drawing/2014/main" xmlns="" id="{990215E3-9379-4077-AD9C-6917A6895058}"/>
                </a:ext>
              </a:extLst>
            </p:cNvPr>
            <p:cNvSpPr/>
            <p:nvPr/>
          </p:nvSpPr>
          <p:spPr>
            <a:xfrm>
              <a:off x="7702710" y="2521374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33C4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木先生iPPT">
              <a:extLst>
                <a:ext uri="{FF2B5EF4-FFF2-40B4-BE49-F238E27FC236}">
                  <a16:creationId xmlns:a16="http://schemas.microsoft.com/office/drawing/2014/main" xmlns="" id="{48A5390B-76BB-471B-A855-6D6D2C287891}"/>
                </a:ext>
              </a:extLst>
            </p:cNvPr>
            <p:cNvSpPr/>
            <p:nvPr/>
          </p:nvSpPr>
          <p:spPr>
            <a:xfrm>
              <a:off x="7702710" y="3195141"/>
              <a:ext cx="2203264" cy="674306"/>
            </a:xfrm>
            <a:prstGeom prst="rect">
              <a:avLst/>
            </a:prstGeom>
            <a:solidFill>
              <a:srgbClr val="21A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木先生iPPT">
              <a:extLst>
                <a:ext uri="{FF2B5EF4-FFF2-40B4-BE49-F238E27FC236}">
                  <a16:creationId xmlns:a16="http://schemas.microsoft.com/office/drawing/2014/main" xmlns="" id="{63CA5AC6-793A-44F6-BAFF-F4520BB12194}"/>
                </a:ext>
              </a:extLst>
            </p:cNvPr>
            <p:cNvSpPr/>
            <p:nvPr/>
          </p:nvSpPr>
          <p:spPr>
            <a:xfrm>
              <a:off x="7702710" y="3868908"/>
              <a:ext cx="2203264" cy="674306"/>
            </a:xfrm>
            <a:prstGeom prst="rect">
              <a:avLst/>
            </a:prstGeom>
            <a:solidFill>
              <a:srgbClr val="107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木先生iPPT">
              <a:extLst>
                <a:ext uri="{FF2B5EF4-FFF2-40B4-BE49-F238E27FC236}">
                  <a16:creationId xmlns:a16="http://schemas.microsoft.com/office/drawing/2014/main" xmlns="" id="{8C836C8B-8E89-4E44-BAA9-1A8491DFC9DB}"/>
                </a:ext>
              </a:extLst>
            </p:cNvPr>
            <p:cNvSpPr/>
            <p:nvPr/>
          </p:nvSpPr>
          <p:spPr>
            <a:xfrm flipV="1">
              <a:off x="7702710" y="4542675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185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8599138-8575-47EF-A441-8C39AEF9297B}"/>
              </a:ext>
            </a:extLst>
          </p:cNvPr>
          <p:cNvGrpSpPr/>
          <p:nvPr/>
        </p:nvGrpSpPr>
        <p:grpSpPr>
          <a:xfrm>
            <a:off x="6511978" y="2351518"/>
            <a:ext cx="1854256" cy="2268609"/>
            <a:chOff x="7702710" y="2521374"/>
            <a:chExt cx="2203264" cy="2695607"/>
          </a:xfrm>
          <a:effectLst>
            <a:outerShdw blurRad="101600" dist="1016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62" name="木先生iPPT">
              <a:extLst>
                <a:ext uri="{FF2B5EF4-FFF2-40B4-BE49-F238E27FC236}">
                  <a16:creationId xmlns:a16="http://schemas.microsoft.com/office/drawing/2014/main" xmlns="" id="{D6DD8318-D926-46FA-AD71-B6959AA4A783}"/>
                </a:ext>
              </a:extLst>
            </p:cNvPr>
            <p:cNvSpPr/>
            <p:nvPr/>
          </p:nvSpPr>
          <p:spPr>
            <a:xfrm>
              <a:off x="7702710" y="2521374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FF8F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木先生iPPT">
              <a:extLst>
                <a:ext uri="{FF2B5EF4-FFF2-40B4-BE49-F238E27FC236}">
                  <a16:creationId xmlns:a16="http://schemas.microsoft.com/office/drawing/2014/main" xmlns="" id="{6C33161E-0B86-40BF-B4E6-210EFC21DCC8}"/>
                </a:ext>
              </a:extLst>
            </p:cNvPr>
            <p:cNvSpPr/>
            <p:nvPr/>
          </p:nvSpPr>
          <p:spPr>
            <a:xfrm>
              <a:off x="7702710" y="3195141"/>
              <a:ext cx="2203264" cy="674306"/>
            </a:xfrm>
            <a:prstGeom prst="rect">
              <a:avLst/>
            </a:prstGeom>
            <a:solidFill>
              <a:srgbClr val="ED6C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木先生iPPT">
              <a:extLst>
                <a:ext uri="{FF2B5EF4-FFF2-40B4-BE49-F238E27FC236}">
                  <a16:creationId xmlns:a16="http://schemas.microsoft.com/office/drawing/2014/main" xmlns="" id="{91C7A118-AF37-47AA-9A7D-50CF7024ABA9}"/>
                </a:ext>
              </a:extLst>
            </p:cNvPr>
            <p:cNvSpPr/>
            <p:nvPr/>
          </p:nvSpPr>
          <p:spPr>
            <a:xfrm>
              <a:off x="7702710" y="3868908"/>
              <a:ext cx="2203264" cy="674306"/>
            </a:xfrm>
            <a:prstGeom prst="rect">
              <a:avLst/>
            </a:prstGeom>
            <a:solidFill>
              <a:srgbClr val="D35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木先生iPPT">
              <a:extLst>
                <a:ext uri="{FF2B5EF4-FFF2-40B4-BE49-F238E27FC236}">
                  <a16:creationId xmlns:a16="http://schemas.microsoft.com/office/drawing/2014/main" xmlns="" id="{5E048F5C-2C62-4789-8AEE-4C91051D569F}"/>
                </a:ext>
              </a:extLst>
            </p:cNvPr>
            <p:cNvSpPr/>
            <p:nvPr/>
          </p:nvSpPr>
          <p:spPr>
            <a:xfrm flipV="1">
              <a:off x="7702710" y="4542675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A83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C1ABC92-759B-4F56-8475-CBABE37E8A05}"/>
              </a:ext>
            </a:extLst>
          </p:cNvPr>
          <p:cNvGrpSpPr/>
          <p:nvPr/>
        </p:nvGrpSpPr>
        <p:grpSpPr>
          <a:xfrm>
            <a:off x="9198188" y="2351518"/>
            <a:ext cx="1854256" cy="2268609"/>
            <a:chOff x="7702710" y="2521374"/>
            <a:chExt cx="2203264" cy="2695607"/>
          </a:xfrm>
          <a:effectLst>
            <a:outerShdw blurRad="101600" dist="1016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67" name="木先生iPPT">
              <a:extLst>
                <a:ext uri="{FF2B5EF4-FFF2-40B4-BE49-F238E27FC236}">
                  <a16:creationId xmlns:a16="http://schemas.microsoft.com/office/drawing/2014/main" xmlns="" id="{CA958449-9616-4ABE-946E-125219E5C949}"/>
                </a:ext>
              </a:extLst>
            </p:cNvPr>
            <p:cNvSpPr/>
            <p:nvPr/>
          </p:nvSpPr>
          <p:spPr>
            <a:xfrm>
              <a:off x="7702710" y="2521374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CA64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木先生iPPT">
              <a:extLst>
                <a:ext uri="{FF2B5EF4-FFF2-40B4-BE49-F238E27FC236}">
                  <a16:creationId xmlns:a16="http://schemas.microsoft.com/office/drawing/2014/main" xmlns="" id="{D2FF0286-C1B7-48A1-A223-3EFD57CE3441}"/>
                </a:ext>
              </a:extLst>
            </p:cNvPr>
            <p:cNvSpPr/>
            <p:nvPr/>
          </p:nvSpPr>
          <p:spPr>
            <a:xfrm>
              <a:off x="7702710" y="3195141"/>
              <a:ext cx="2203264" cy="674306"/>
            </a:xfrm>
            <a:prstGeom prst="rect">
              <a:avLst/>
            </a:prstGeom>
            <a:solidFill>
              <a:srgbClr val="AE4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木先生iPPT">
              <a:extLst>
                <a:ext uri="{FF2B5EF4-FFF2-40B4-BE49-F238E27FC236}">
                  <a16:creationId xmlns:a16="http://schemas.microsoft.com/office/drawing/2014/main" xmlns="" id="{D9365AC7-3D03-41BC-B9D0-524AA7B6148B}"/>
                </a:ext>
              </a:extLst>
            </p:cNvPr>
            <p:cNvSpPr/>
            <p:nvPr/>
          </p:nvSpPr>
          <p:spPr>
            <a:xfrm>
              <a:off x="7702710" y="3868908"/>
              <a:ext cx="2203264" cy="674306"/>
            </a:xfrm>
            <a:prstGeom prst="rect">
              <a:avLst/>
            </a:prstGeom>
            <a:solidFill>
              <a:srgbClr val="933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木先生iPPT">
              <a:extLst>
                <a:ext uri="{FF2B5EF4-FFF2-40B4-BE49-F238E27FC236}">
                  <a16:creationId xmlns:a16="http://schemas.microsoft.com/office/drawing/2014/main" xmlns="" id="{8AC189D0-A856-4F2C-8F0D-6BF80F276A37}"/>
                </a:ext>
              </a:extLst>
            </p:cNvPr>
            <p:cNvSpPr/>
            <p:nvPr/>
          </p:nvSpPr>
          <p:spPr>
            <a:xfrm flipV="1">
              <a:off x="7702710" y="4542675"/>
              <a:ext cx="2203264" cy="674306"/>
            </a:xfrm>
            <a:custGeom>
              <a:avLst/>
              <a:gdLst>
                <a:gd name="connsiteX0" fmla="*/ 113961 w 2203264"/>
                <a:gd name="connsiteY0" fmla="*/ 0 h 674306"/>
                <a:gd name="connsiteX1" fmla="*/ 493839 w 2203264"/>
                <a:gd name="connsiteY1" fmla="*/ 0 h 674306"/>
                <a:gd name="connsiteX2" fmla="*/ 569790 w 2203264"/>
                <a:gd name="connsiteY2" fmla="*/ 0 h 674306"/>
                <a:gd name="connsiteX3" fmla="*/ 873717 w 2203264"/>
                <a:gd name="connsiteY3" fmla="*/ 0 h 674306"/>
                <a:gd name="connsiteX4" fmla="*/ 949668 w 2203264"/>
                <a:gd name="connsiteY4" fmla="*/ 0 h 674306"/>
                <a:gd name="connsiteX5" fmla="*/ 1253595 w 2203264"/>
                <a:gd name="connsiteY5" fmla="*/ 0 h 674306"/>
                <a:gd name="connsiteX6" fmla="*/ 1329546 w 2203264"/>
                <a:gd name="connsiteY6" fmla="*/ 0 h 674306"/>
                <a:gd name="connsiteX7" fmla="*/ 1633474 w 2203264"/>
                <a:gd name="connsiteY7" fmla="*/ 0 h 674306"/>
                <a:gd name="connsiteX8" fmla="*/ 1709424 w 2203264"/>
                <a:gd name="connsiteY8" fmla="*/ 0 h 674306"/>
                <a:gd name="connsiteX9" fmla="*/ 2089303 w 2203264"/>
                <a:gd name="connsiteY9" fmla="*/ 0 h 674306"/>
                <a:gd name="connsiteX10" fmla="*/ 2203264 w 2203264"/>
                <a:gd name="connsiteY10" fmla="*/ 113961 h 674306"/>
                <a:gd name="connsiteX11" fmla="*/ 2203264 w 2203264"/>
                <a:gd name="connsiteY11" fmla="*/ 332801 h 674306"/>
                <a:gd name="connsiteX12" fmla="*/ 2203264 w 2203264"/>
                <a:gd name="connsiteY12" fmla="*/ 569790 h 674306"/>
                <a:gd name="connsiteX13" fmla="*/ 2203264 w 2203264"/>
                <a:gd name="connsiteY13" fmla="*/ 674306 h 674306"/>
                <a:gd name="connsiteX14" fmla="*/ 0 w 2203264"/>
                <a:gd name="connsiteY14" fmla="*/ 674306 h 674306"/>
                <a:gd name="connsiteX15" fmla="*/ 0 w 2203264"/>
                <a:gd name="connsiteY15" fmla="*/ 569790 h 674306"/>
                <a:gd name="connsiteX16" fmla="*/ 0 w 2203264"/>
                <a:gd name="connsiteY16" fmla="*/ 332801 h 674306"/>
                <a:gd name="connsiteX17" fmla="*/ 0 w 2203264"/>
                <a:gd name="connsiteY17" fmla="*/ 113961 h 674306"/>
                <a:gd name="connsiteX18" fmla="*/ 113961 w 2203264"/>
                <a:gd name="connsiteY18" fmla="*/ 0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3264" h="674306">
                  <a:moveTo>
                    <a:pt x="113961" y="0"/>
                  </a:moveTo>
                  <a:lnTo>
                    <a:pt x="493839" y="0"/>
                  </a:lnTo>
                  <a:lnTo>
                    <a:pt x="569790" y="0"/>
                  </a:lnTo>
                  <a:lnTo>
                    <a:pt x="873717" y="0"/>
                  </a:lnTo>
                  <a:lnTo>
                    <a:pt x="949668" y="0"/>
                  </a:lnTo>
                  <a:lnTo>
                    <a:pt x="1253595" y="0"/>
                  </a:lnTo>
                  <a:lnTo>
                    <a:pt x="1329546" y="0"/>
                  </a:lnTo>
                  <a:lnTo>
                    <a:pt x="1633474" y="0"/>
                  </a:lnTo>
                  <a:lnTo>
                    <a:pt x="1709424" y="0"/>
                  </a:lnTo>
                  <a:lnTo>
                    <a:pt x="2089303" y="0"/>
                  </a:lnTo>
                  <a:cubicBezTo>
                    <a:pt x="2152242" y="0"/>
                    <a:pt x="2203264" y="51022"/>
                    <a:pt x="2203264" y="113961"/>
                  </a:cubicBezTo>
                  <a:lnTo>
                    <a:pt x="2203264" y="332801"/>
                  </a:lnTo>
                  <a:lnTo>
                    <a:pt x="2203264" y="569790"/>
                  </a:lnTo>
                  <a:lnTo>
                    <a:pt x="2203264" y="674306"/>
                  </a:lnTo>
                  <a:lnTo>
                    <a:pt x="0" y="674306"/>
                  </a:lnTo>
                  <a:lnTo>
                    <a:pt x="0" y="569790"/>
                  </a:lnTo>
                  <a:lnTo>
                    <a:pt x="0" y="332801"/>
                  </a:lnTo>
                  <a:lnTo>
                    <a:pt x="0" y="113961"/>
                  </a:lnTo>
                  <a:cubicBezTo>
                    <a:pt x="0" y="51022"/>
                    <a:pt x="51022" y="0"/>
                    <a:pt x="113961" y="0"/>
                  </a:cubicBezTo>
                  <a:close/>
                </a:path>
              </a:pathLst>
            </a:custGeom>
            <a:solidFill>
              <a:srgbClr val="7719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EA6D530-B444-4F92-9954-B6B00F4DE296}"/>
              </a:ext>
            </a:extLst>
          </p:cNvPr>
          <p:cNvSpPr txBox="1"/>
          <p:nvPr/>
        </p:nvSpPr>
        <p:spPr>
          <a:xfrm>
            <a:off x="1251756" y="2885658"/>
            <a:ext cx="1629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W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0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AA71AEB-65A9-42EF-856B-F9762AD2FA6E}"/>
              </a:ext>
            </a:extLst>
          </p:cNvPr>
          <p:cNvSpPr txBox="1"/>
          <p:nvPr/>
        </p:nvSpPr>
        <p:spPr>
          <a:xfrm>
            <a:off x="3934984" y="2885658"/>
            <a:ext cx="1629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X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7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AB7BAFA-83F5-4981-8FFA-EC65ED25446E}"/>
              </a:ext>
            </a:extLst>
          </p:cNvPr>
          <p:cNvSpPr txBox="1"/>
          <p:nvPr/>
        </p:nvSpPr>
        <p:spPr>
          <a:xfrm>
            <a:off x="6624178" y="2885658"/>
            <a:ext cx="1629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P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9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E55F4994-7095-48F7-B99A-D814C5BEE69B}"/>
              </a:ext>
            </a:extLst>
          </p:cNvPr>
          <p:cNvSpPr txBox="1"/>
          <p:nvPr/>
        </p:nvSpPr>
        <p:spPr>
          <a:xfrm>
            <a:off x="9310388" y="2885658"/>
            <a:ext cx="1629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N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00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A51EAD3-301F-48E7-890B-B5EDA7BF9654}"/>
              </a:ext>
            </a:extLst>
          </p:cNvPr>
          <p:cNvSpPr txBox="1"/>
          <p:nvPr/>
        </p:nvSpPr>
        <p:spPr>
          <a:xfrm>
            <a:off x="1195656" y="4909713"/>
            <a:ext cx="1742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PART.01</a:t>
            </a:r>
            <a:endParaRPr lang="zh-CN" altLang="en-US" sz="12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FDCC773-4EB4-4E2D-9965-4CF7D5EA3F06}"/>
              </a:ext>
            </a:extLst>
          </p:cNvPr>
          <p:cNvSpPr txBox="1"/>
          <p:nvPr/>
        </p:nvSpPr>
        <p:spPr>
          <a:xfrm>
            <a:off x="3878884" y="4909713"/>
            <a:ext cx="1742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PART.02</a:t>
            </a:r>
            <a:endParaRPr lang="zh-CN" altLang="en-US" sz="12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248F8EE-9351-489D-8E57-22F67C10FEE0}"/>
              </a:ext>
            </a:extLst>
          </p:cNvPr>
          <p:cNvSpPr txBox="1"/>
          <p:nvPr/>
        </p:nvSpPr>
        <p:spPr>
          <a:xfrm>
            <a:off x="6568078" y="4909713"/>
            <a:ext cx="1742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PART.03</a:t>
            </a:r>
            <a:endParaRPr lang="zh-CN" altLang="en-US" sz="12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3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D4EC60F-BBE1-4400-8DCA-F801D3CA5FA2}"/>
              </a:ext>
            </a:extLst>
          </p:cNvPr>
          <p:cNvSpPr txBox="1"/>
          <p:nvPr/>
        </p:nvSpPr>
        <p:spPr>
          <a:xfrm>
            <a:off x="9254288" y="4909713"/>
            <a:ext cx="1742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PART.04</a:t>
            </a:r>
            <a:endParaRPr lang="zh-CN" altLang="en-US" sz="12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1DCB329-6263-4F2C-BEAF-7EEBDF9B6B8D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2504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1C4C31E-E179-4106-8F88-E380C03431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A667D4F-570D-48D1-A790-CC76DBC7E508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778C21D-7FFB-4BF5-9712-3C98814F7230}"/>
              </a:ext>
            </a:extLst>
          </p:cNvPr>
          <p:cNvGrpSpPr/>
          <p:nvPr/>
        </p:nvGrpSpPr>
        <p:grpSpPr>
          <a:xfrm>
            <a:off x="2499847" y="2501517"/>
            <a:ext cx="2071439" cy="1875475"/>
            <a:chOff x="6530980" y="2319163"/>
            <a:chExt cx="2977264" cy="269560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04F3A751-18CB-432C-AF05-29BF05EFB8E8}"/>
                </a:ext>
              </a:extLst>
            </p:cNvPr>
            <p:cNvGrpSpPr/>
            <p:nvPr/>
          </p:nvGrpSpPr>
          <p:grpSpPr>
            <a:xfrm>
              <a:off x="7304980" y="2319163"/>
              <a:ext cx="2203264" cy="2695607"/>
              <a:chOff x="7702710" y="2521374"/>
              <a:chExt cx="2203264" cy="2695607"/>
            </a:xfrm>
            <a:effectLst>
              <a:outerShdw blurRad="101600" dist="1016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45" name="木先生iPPT">
                <a:extLst>
                  <a:ext uri="{FF2B5EF4-FFF2-40B4-BE49-F238E27FC236}">
                    <a16:creationId xmlns:a16="http://schemas.microsoft.com/office/drawing/2014/main" xmlns="" id="{6F48C5D8-8463-452C-BB0D-6BF67F04FEAC}"/>
                  </a:ext>
                </a:extLst>
              </p:cNvPr>
              <p:cNvSpPr/>
              <p:nvPr/>
            </p:nvSpPr>
            <p:spPr>
              <a:xfrm>
                <a:off x="7702710" y="2521374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solidFill>
                <a:srgbClr val="41A5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木先生iPPT">
                <a:extLst>
                  <a:ext uri="{FF2B5EF4-FFF2-40B4-BE49-F238E27FC236}">
                    <a16:creationId xmlns:a16="http://schemas.microsoft.com/office/drawing/2014/main" xmlns="" id="{4044F46F-3261-44CA-AE98-77736478A9CB}"/>
                  </a:ext>
                </a:extLst>
              </p:cNvPr>
              <p:cNvSpPr/>
              <p:nvPr/>
            </p:nvSpPr>
            <p:spPr>
              <a:xfrm>
                <a:off x="7702710" y="3195141"/>
                <a:ext cx="2203264" cy="674306"/>
              </a:xfrm>
              <a:prstGeom prst="rect">
                <a:avLst/>
              </a:prstGeom>
              <a:solidFill>
                <a:srgbClr val="2B7C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木先生iPPT">
                <a:extLst>
                  <a:ext uri="{FF2B5EF4-FFF2-40B4-BE49-F238E27FC236}">
                    <a16:creationId xmlns:a16="http://schemas.microsoft.com/office/drawing/2014/main" xmlns="" id="{C9C39FC6-8AC6-4CD2-9146-2E89594221FD}"/>
                  </a:ext>
                </a:extLst>
              </p:cNvPr>
              <p:cNvSpPr/>
              <p:nvPr/>
            </p:nvSpPr>
            <p:spPr>
              <a:xfrm>
                <a:off x="7702710" y="3868908"/>
                <a:ext cx="2203264" cy="674306"/>
              </a:xfrm>
              <a:prstGeom prst="rect">
                <a:avLst/>
              </a:prstGeom>
              <a:solidFill>
                <a:srgbClr val="185A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木先生iPPT">
                <a:extLst>
                  <a:ext uri="{FF2B5EF4-FFF2-40B4-BE49-F238E27FC236}">
                    <a16:creationId xmlns:a16="http://schemas.microsoft.com/office/drawing/2014/main" xmlns="" id="{C85CEC26-D1AB-439D-8548-76AA099871EC}"/>
                  </a:ext>
                </a:extLst>
              </p:cNvPr>
              <p:cNvSpPr/>
              <p:nvPr/>
            </p:nvSpPr>
            <p:spPr>
              <a:xfrm flipV="1">
                <a:off x="7702710" y="4542675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solidFill>
                <a:srgbClr val="103F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木先生iPPT">
              <a:extLst>
                <a:ext uri="{FF2B5EF4-FFF2-40B4-BE49-F238E27FC236}">
                  <a16:creationId xmlns:a16="http://schemas.microsoft.com/office/drawing/2014/main" xmlns="" id="{7E6272F9-E0AF-465A-AA57-9D66689261EE}"/>
                </a:ext>
              </a:extLst>
            </p:cNvPr>
            <p:cNvSpPr/>
            <p:nvPr/>
          </p:nvSpPr>
          <p:spPr>
            <a:xfrm flipH="1">
              <a:off x="6530980" y="2909401"/>
              <a:ext cx="1548000" cy="1548597"/>
            </a:xfrm>
            <a:custGeom>
              <a:avLst/>
              <a:gdLst>
                <a:gd name="connsiteX0" fmla="*/ 1435206 w 1548000"/>
                <a:gd name="connsiteY0" fmla="*/ 0 h 1548597"/>
                <a:gd name="connsiteX1" fmla="*/ 1081874 w 1548000"/>
                <a:gd name="connsiteY1" fmla="*/ 0 h 1548597"/>
                <a:gd name="connsiteX2" fmla="*/ 1059215 w 1548000"/>
                <a:gd name="connsiteY2" fmla="*/ 0 h 1548597"/>
                <a:gd name="connsiteX3" fmla="*/ 984042 w 1548000"/>
                <a:gd name="connsiteY3" fmla="*/ 0 h 1548597"/>
                <a:gd name="connsiteX4" fmla="*/ 939949 w 1548000"/>
                <a:gd name="connsiteY4" fmla="*/ 0 h 1548597"/>
                <a:gd name="connsiteX5" fmla="*/ 864775 w 1548000"/>
                <a:gd name="connsiteY5" fmla="*/ 0 h 1548597"/>
                <a:gd name="connsiteX6" fmla="*/ 683225 w 1548000"/>
                <a:gd name="connsiteY6" fmla="*/ 0 h 1548597"/>
                <a:gd name="connsiteX7" fmla="*/ 608052 w 1548000"/>
                <a:gd name="connsiteY7" fmla="*/ 0 h 1548597"/>
                <a:gd name="connsiteX8" fmla="*/ 563959 w 1548000"/>
                <a:gd name="connsiteY8" fmla="*/ 0 h 1548597"/>
                <a:gd name="connsiteX9" fmla="*/ 488785 w 1548000"/>
                <a:gd name="connsiteY9" fmla="*/ 0 h 1548597"/>
                <a:gd name="connsiteX10" fmla="*/ 466126 w 1548000"/>
                <a:gd name="connsiteY10" fmla="*/ 0 h 1548597"/>
                <a:gd name="connsiteX11" fmla="*/ 112795 w 1548000"/>
                <a:gd name="connsiteY11" fmla="*/ 0 h 1548597"/>
                <a:gd name="connsiteX12" fmla="*/ 0 w 1548000"/>
                <a:gd name="connsiteY12" fmla="*/ 113961 h 1548597"/>
                <a:gd name="connsiteX13" fmla="*/ 0 w 1548000"/>
                <a:gd name="connsiteY13" fmla="*/ 332801 h 1548597"/>
                <a:gd name="connsiteX14" fmla="*/ 0 w 1548000"/>
                <a:gd name="connsiteY14" fmla="*/ 559128 h 1548597"/>
                <a:gd name="connsiteX15" fmla="*/ 0 w 1548000"/>
                <a:gd name="connsiteY15" fmla="*/ 569790 h 1548597"/>
                <a:gd name="connsiteX16" fmla="*/ 0 w 1548000"/>
                <a:gd name="connsiteY16" fmla="*/ 674306 h 1548597"/>
                <a:gd name="connsiteX17" fmla="*/ 0 w 1548000"/>
                <a:gd name="connsiteY17" fmla="*/ 777968 h 1548597"/>
                <a:gd name="connsiteX18" fmla="*/ 0 w 1548000"/>
                <a:gd name="connsiteY18" fmla="*/ 874291 h 1548597"/>
                <a:gd name="connsiteX19" fmla="*/ 0 w 1548000"/>
                <a:gd name="connsiteY19" fmla="*/ 978807 h 1548597"/>
                <a:gd name="connsiteX20" fmla="*/ 0 w 1548000"/>
                <a:gd name="connsiteY20" fmla="*/ 1014957 h 1548597"/>
                <a:gd name="connsiteX21" fmla="*/ 0 w 1548000"/>
                <a:gd name="connsiteY21" fmla="*/ 1119473 h 1548597"/>
                <a:gd name="connsiteX22" fmla="*/ 0 w 1548000"/>
                <a:gd name="connsiteY22" fmla="*/ 1215796 h 1548597"/>
                <a:gd name="connsiteX23" fmla="*/ 0 w 1548000"/>
                <a:gd name="connsiteY23" fmla="*/ 1434636 h 1548597"/>
                <a:gd name="connsiteX24" fmla="*/ 112795 w 1548000"/>
                <a:gd name="connsiteY24" fmla="*/ 1548597 h 1548597"/>
                <a:gd name="connsiteX25" fmla="*/ 466126 w 1548000"/>
                <a:gd name="connsiteY25" fmla="*/ 1548597 h 1548597"/>
                <a:gd name="connsiteX26" fmla="*/ 488785 w 1548000"/>
                <a:gd name="connsiteY26" fmla="*/ 1548597 h 1548597"/>
                <a:gd name="connsiteX27" fmla="*/ 563959 w 1548000"/>
                <a:gd name="connsiteY27" fmla="*/ 1548597 h 1548597"/>
                <a:gd name="connsiteX28" fmla="*/ 608052 w 1548000"/>
                <a:gd name="connsiteY28" fmla="*/ 1548597 h 1548597"/>
                <a:gd name="connsiteX29" fmla="*/ 683225 w 1548000"/>
                <a:gd name="connsiteY29" fmla="*/ 1548597 h 1548597"/>
                <a:gd name="connsiteX30" fmla="*/ 864775 w 1548000"/>
                <a:gd name="connsiteY30" fmla="*/ 1548597 h 1548597"/>
                <a:gd name="connsiteX31" fmla="*/ 939949 w 1548000"/>
                <a:gd name="connsiteY31" fmla="*/ 1548597 h 1548597"/>
                <a:gd name="connsiteX32" fmla="*/ 984042 w 1548000"/>
                <a:gd name="connsiteY32" fmla="*/ 1548597 h 1548597"/>
                <a:gd name="connsiteX33" fmla="*/ 1059215 w 1548000"/>
                <a:gd name="connsiteY33" fmla="*/ 1548597 h 1548597"/>
                <a:gd name="connsiteX34" fmla="*/ 1081874 w 1548000"/>
                <a:gd name="connsiteY34" fmla="*/ 1548597 h 1548597"/>
                <a:gd name="connsiteX35" fmla="*/ 1435206 w 1548000"/>
                <a:gd name="connsiteY35" fmla="*/ 1548597 h 1548597"/>
                <a:gd name="connsiteX36" fmla="*/ 1548000 w 1548000"/>
                <a:gd name="connsiteY36" fmla="*/ 1434636 h 1548597"/>
                <a:gd name="connsiteX37" fmla="*/ 1548000 w 1548000"/>
                <a:gd name="connsiteY37" fmla="*/ 1215796 h 1548597"/>
                <a:gd name="connsiteX38" fmla="*/ 1548000 w 1548000"/>
                <a:gd name="connsiteY38" fmla="*/ 1119473 h 1548597"/>
                <a:gd name="connsiteX39" fmla="*/ 1548000 w 1548000"/>
                <a:gd name="connsiteY39" fmla="*/ 1014957 h 1548597"/>
                <a:gd name="connsiteX40" fmla="*/ 1548000 w 1548000"/>
                <a:gd name="connsiteY40" fmla="*/ 978807 h 1548597"/>
                <a:gd name="connsiteX41" fmla="*/ 1548000 w 1548000"/>
                <a:gd name="connsiteY41" fmla="*/ 874291 h 1548597"/>
                <a:gd name="connsiteX42" fmla="*/ 1548000 w 1548000"/>
                <a:gd name="connsiteY42" fmla="*/ 777968 h 1548597"/>
                <a:gd name="connsiteX43" fmla="*/ 1548000 w 1548000"/>
                <a:gd name="connsiteY43" fmla="*/ 674306 h 1548597"/>
                <a:gd name="connsiteX44" fmla="*/ 1548000 w 1548000"/>
                <a:gd name="connsiteY44" fmla="*/ 569790 h 1548597"/>
                <a:gd name="connsiteX45" fmla="*/ 1548000 w 1548000"/>
                <a:gd name="connsiteY45" fmla="*/ 559128 h 1548597"/>
                <a:gd name="connsiteX46" fmla="*/ 1548000 w 1548000"/>
                <a:gd name="connsiteY46" fmla="*/ 332801 h 1548597"/>
                <a:gd name="connsiteX47" fmla="*/ 1548000 w 1548000"/>
                <a:gd name="connsiteY47" fmla="*/ 113961 h 1548597"/>
                <a:gd name="connsiteX48" fmla="*/ 1435206 w 1548000"/>
                <a:gd name="connsiteY48" fmla="*/ 0 h 154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48000" h="1548597">
                  <a:moveTo>
                    <a:pt x="1435206" y="0"/>
                  </a:moveTo>
                  <a:lnTo>
                    <a:pt x="1081874" y="0"/>
                  </a:lnTo>
                  <a:lnTo>
                    <a:pt x="1059215" y="0"/>
                  </a:lnTo>
                  <a:lnTo>
                    <a:pt x="984042" y="0"/>
                  </a:lnTo>
                  <a:lnTo>
                    <a:pt x="939949" y="0"/>
                  </a:lnTo>
                  <a:lnTo>
                    <a:pt x="864775" y="0"/>
                  </a:lnTo>
                  <a:lnTo>
                    <a:pt x="683225" y="0"/>
                  </a:lnTo>
                  <a:lnTo>
                    <a:pt x="608052" y="0"/>
                  </a:lnTo>
                  <a:lnTo>
                    <a:pt x="563959" y="0"/>
                  </a:lnTo>
                  <a:lnTo>
                    <a:pt x="488785" y="0"/>
                  </a:lnTo>
                  <a:lnTo>
                    <a:pt x="466126" y="0"/>
                  </a:lnTo>
                  <a:lnTo>
                    <a:pt x="112795" y="0"/>
                  </a:lnTo>
                  <a:cubicBezTo>
                    <a:pt x="50500" y="0"/>
                    <a:pt x="0" y="51022"/>
                    <a:pt x="0" y="113961"/>
                  </a:cubicBezTo>
                  <a:lnTo>
                    <a:pt x="0" y="332801"/>
                  </a:lnTo>
                  <a:lnTo>
                    <a:pt x="0" y="559128"/>
                  </a:lnTo>
                  <a:lnTo>
                    <a:pt x="0" y="569790"/>
                  </a:lnTo>
                  <a:lnTo>
                    <a:pt x="0" y="674306"/>
                  </a:lnTo>
                  <a:lnTo>
                    <a:pt x="0" y="777968"/>
                  </a:lnTo>
                  <a:lnTo>
                    <a:pt x="0" y="874291"/>
                  </a:lnTo>
                  <a:lnTo>
                    <a:pt x="0" y="978807"/>
                  </a:lnTo>
                  <a:lnTo>
                    <a:pt x="0" y="1014957"/>
                  </a:lnTo>
                  <a:lnTo>
                    <a:pt x="0" y="1119473"/>
                  </a:lnTo>
                  <a:lnTo>
                    <a:pt x="0" y="1215796"/>
                  </a:lnTo>
                  <a:lnTo>
                    <a:pt x="0" y="1434636"/>
                  </a:lnTo>
                  <a:cubicBezTo>
                    <a:pt x="0" y="1497575"/>
                    <a:pt x="50500" y="1548597"/>
                    <a:pt x="112795" y="1548597"/>
                  </a:cubicBezTo>
                  <a:lnTo>
                    <a:pt x="466126" y="1548597"/>
                  </a:lnTo>
                  <a:lnTo>
                    <a:pt x="488785" y="1548597"/>
                  </a:lnTo>
                  <a:lnTo>
                    <a:pt x="563959" y="1548597"/>
                  </a:lnTo>
                  <a:lnTo>
                    <a:pt x="608052" y="1548597"/>
                  </a:lnTo>
                  <a:lnTo>
                    <a:pt x="683225" y="1548597"/>
                  </a:lnTo>
                  <a:lnTo>
                    <a:pt x="864775" y="1548597"/>
                  </a:lnTo>
                  <a:lnTo>
                    <a:pt x="939949" y="1548597"/>
                  </a:lnTo>
                  <a:lnTo>
                    <a:pt x="984042" y="1548597"/>
                  </a:lnTo>
                  <a:lnTo>
                    <a:pt x="1059215" y="1548597"/>
                  </a:lnTo>
                  <a:lnTo>
                    <a:pt x="1081874" y="1548597"/>
                  </a:lnTo>
                  <a:lnTo>
                    <a:pt x="1435206" y="1548597"/>
                  </a:lnTo>
                  <a:cubicBezTo>
                    <a:pt x="1497500" y="1548597"/>
                    <a:pt x="1548000" y="1497575"/>
                    <a:pt x="1548000" y="1434636"/>
                  </a:cubicBezTo>
                  <a:lnTo>
                    <a:pt x="1548000" y="1215796"/>
                  </a:lnTo>
                  <a:lnTo>
                    <a:pt x="1548000" y="1119473"/>
                  </a:lnTo>
                  <a:lnTo>
                    <a:pt x="1548000" y="1014957"/>
                  </a:lnTo>
                  <a:lnTo>
                    <a:pt x="1548000" y="978807"/>
                  </a:lnTo>
                  <a:lnTo>
                    <a:pt x="1548000" y="874291"/>
                  </a:lnTo>
                  <a:lnTo>
                    <a:pt x="1548000" y="777968"/>
                  </a:lnTo>
                  <a:lnTo>
                    <a:pt x="1548000" y="674306"/>
                  </a:lnTo>
                  <a:lnTo>
                    <a:pt x="1548000" y="569790"/>
                  </a:lnTo>
                  <a:lnTo>
                    <a:pt x="1548000" y="559128"/>
                  </a:lnTo>
                  <a:lnTo>
                    <a:pt x="1548000" y="332801"/>
                  </a:lnTo>
                  <a:lnTo>
                    <a:pt x="1548000" y="113961"/>
                  </a:lnTo>
                  <a:cubicBezTo>
                    <a:pt x="1548000" y="51022"/>
                    <a:pt x="1497500" y="0"/>
                    <a:pt x="1435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木先生iPPT">
              <a:extLst>
                <a:ext uri="{FF2B5EF4-FFF2-40B4-BE49-F238E27FC236}">
                  <a16:creationId xmlns:a16="http://schemas.microsoft.com/office/drawing/2014/main" xmlns="" id="{B673087D-A62B-402C-8D1A-A7B4F7A63737}"/>
                </a:ext>
              </a:extLst>
            </p:cNvPr>
            <p:cNvSpPr/>
            <p:nvPr/>
          </p:nvSpPr>
          <p:spPr>
            <a:xfrm>
              <a:off x="6766281" y="3254830"/>
              <a:ext cx="1077399" cy="857738"/>
            </a:xfrm>
            <a:custGeom>
              <a:avLst/>
              <a:gdLst/>
              <a:ahLst/>
              <a:cxnLst/>
              <a:rect l="l" t="t" r="r" b="b"/>
              <a:pathLst>
                <a:path w="1077399" h="770851">
                  <a:moveTo>
                    <a:pt x="0" y="0"/>
                  </a:moveTo>
                  <a:lnTo>
                    <a:pt x="180147" y="0"/>
                  </a:lnTo>
                  <a:lnTo>
                    <a:pt x="294605" y="522527"/>
                  </a:lnTo>
                  <a:cubicBezTo>
                    <a:pt x="299581" y="545418"/>
                    <a:pt x="303065" y="574282"/>
                    <a:pt x="305056" y="609117"/>
                  </a:cubicBezTo>
                  <a:lnTo>
                    <a:pt x="308539" y="609117"/>
                  </a:lnTo>
                  <a:cubicBezTo>
                    <a:pt x="310198" y="581912"/>
                    <a:pt x="315340" y="552220"/>
                    <a:pt x="323966" y="520039"/>
                  </a:cubicBezTo>
                  <a:lnTo>
                    <a:pt x="467288" y="0"/>
                  </a:lnTo>
                  <a:lnTo>
                    <a:pt x="641961" y="0"/>
                  </a:lnTo>
                  <a:lnTo>
                    <a:pt x="772343" y="526508"/>
                  </a:lnTo>
                  <a:cubicBezTo>
                    <a:pt x="777652" y="547409"/>
                    <a:pt x="781798" y="574614"/>
                    <a:pt x="784784" y="608122"/>
                  </a:cubicBezTo>
                  <a:lnTo>
                    <a:pt x="787273" y="608122"/>
                  </a:lnTo>
                  <a:cubicBezTo>
                    <a:pt x="788600" y="579258"/>
                    <a:pt x="792415" y="551058"/>
                    <a:pt x="798718" y="523522"/>
                  </a:cubicBezTo>
                  <a:lnTo>
                    <a:pt x="910688" y="0"/>
                  </a:lnTo>
                  <a:lnTo>
                    <a:pt x="1077399" y="0"/>
                  </a:lnTo>
                  <a:lnTo>
                    <a:pt x="871872" y="770851"/>
                  </a:lnTo>
                  <a:lnTo>
                    <a:pt x="689237" y="770851"/>
                  </a:lnTo>
                  <a:lnTo>
                    <a:pt x="557859" y="268231"/>
                  </a:lnTo>
                  <a:cubicBezTo>
                    <a:pt x="550892" y="241026"/>
                    <a:pt x="546745" y="212660"/>
                    <a:pt x="545418" y="183133"/>
                  </a:cubicBezTo>
                  <a:lnTo>
                    <a:pt x="543427" y="183133"/>
                  </a:lnTo>
                  <a:cubicBezTo>
                    <a:pt x="540109" y="217637"/>
                    <a:pt x="535465" y="246003"/>
                    <a:pt x="529493" y="268231"/>
                  </a:cubicBezTo>
                  <a:lnTo>
                    <a:pt x="395129" y="770851"/>
                  </a:lnTo>
                  <a:lnTo>
                    <a:pt x="205527" y="770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F5B4BA5-443C-47D7-9067-55770580DB13}"/>
              </a:ext>
            </a:extLst>
          </p:cNvPr>
          <p:cNvGrpSpPr/>
          <p:nvPr/>
        </p:nvGrpSpPr>
        <p:grpSpPr>
          <a:xfrm>
            <a:off x="4946087" y="2633514"/>
            <a:ext cx="4106779" cy="1563774"/>
            <a:chOff x="4779110" y="2767280"/>
            <a:chExt cx="4106779" cy="156377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2EF38DA-57A5-4355-B9F4-8AFFEE0E6236}"/>
                </a:ext>
              </a:extLst>
            </p:cNvPr>
            <p:cNvSpPr txBox="1"/>
            <p:nvPr/>
          </p:nvSpPr>
          <p:spPr>
            <a:xfrm>
              <a:off x="4779110" y="2767280"/>
              <a:ext cx="410677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300" dirty="0">
                  <a:gradFill>
                    <a:gsLst>
                      <a:gs pos="5000">
                        <a:srgbClr val="41A5EE"/>
                      </a:gs>
                      <a:gs pos="35000">
                        <a:srgbClr val="2B7CD3"/>
                      </a:gs>
                      <a:gs pos="65000">
                        <a:srgbClr val="185ABD"/>
                      </a:gs>
                      <a:gs pos="95000">
                        <a:srgbClr val="103F91"/>
                      </a:gs>
                    </a:gsLst>
                    <a:lin ang="5400000" scaled="1"/>
                  </a:gradFill>
                </a:rPr>
                <a:t>WORD</a:t>
              </a:r>
              <a:endParaRPr lang="zh-CN" altLang="en-US" sz="8000" b="1" spc="300" dirty="0">
                <a:gradFill>
                  <a:gsLst>
                    <a:gs pos="5000">
                      <a:srgbClr val="41A5EE"/>
                    </a:gs>
                    <a:gs pos="35000">
                      <a:srgbClr val="2B7CD3"/>
                    </a:gs>
                    <a:gs pos="65000">
                      <a:srgbClr val="185ABD"/>
                    </a:gs>
                    <a:gs pos="95000">
                      <a:srgbClr val="103F91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1" name="木先生iPPT">
              <a:extLst>
                <a:ext uri="{FF2B5EF4-FFF2-40B4-BE49-F238E27FC236}">
                  <a16:creationId xmlns:a16="http://schemas.microsoft.com/office/drawing/2014/main" xmlns="" id="{82E4A45B-2548-444F-BCC6-1D61D9A830E2}"/>
                </a:ext>
              </a:extLst>
            </p:cNvPr>
            <p:cNvSpPr txBox="1"/>
            <p:nvPr/>
          </p:nvSpPr>
          <p:spPr>
            <a:xfrm>
              <a:off x="5136542" y="4054055"/>
              <a:ext cx="3451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 NEVER SLEEPS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10EE31B5-0EBE-4744-983D-C62697DBEB8B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07279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1EAFCA2-4B52-4920-816C-DA98C034C492}"/>
              </a:ext>
            </a:extLst>
          </p:cNvPr>
          <p:cNvSpPr/>
          <p:nvPr/>
        </p:nvSpPr>
        <p:spPr>
          <a:xfrm>
            <a:off x="1415772" y="1415820"/>
            <a:ext cx="6851389" cy="4571512"/>
          </a:xfrm>
          <a:prstGeom prst="rect">
            <a:avLst/>
          </a:prstGeom>
          <a:solidFill>
            <a:srgbClr val="41A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2E4F567-BFE8-46AF-9D6B-6D46A945DF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124" y="1415818"/>
            <a:ext cx="6852037" cy="4568024"/>
          </a:xfrm>
          <a:prstGeom prst="rect">
            <a:avLst/>
          </a:prstGeom>
        </p:spPr>
      </p:pic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589ECBE-DD78-4162-A3BB-D07EC9109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sp>
        <p:nvSpPr>
          <p:cNvPr id="1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3983D75-EAEE-4567-92E6-AD1214805668}"/>
              </a:ext>
            </a:extLst>
          </p:cNvPr>
          <p:cNvSpPr/>
          <p:nvPr/>
        </p:nvSpPr>
        <p:spPr>
          <a:xfrm>
            <a:off x="8405455" y="3769052"/>
            <a:ext cx="2371421" cy="22147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YES</a:t>
            </a:r>
          </a:p>
        </p:txBody>
      </p:sp>
      <p:sp>
        <p:nvSpPr>
          <p:cNvPr id="19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8730703F-8020-464A-8721-AF0D1EBFEC7C}"/>
              </a:ext>
            </a:extLst>
          </p:cNvPr>
          <p:cNvSpPr txBox="1"/>
          <p:nvPr/>
        </p:nvSpPr>
        <p:spPr>
          <a:xfrm>
            <a:off x="2417197" y="3348131"/>
            <a:ext cx="5144494" cy="282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>
                <a:solidFill>
                  <a:schemeClr val="bg1"/>
                </a:solidFill>
              </a:rPr>
              <a:t>PPT N    SLEEPS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grpSp>
        <p:nvGrpSpPr>
          <p:cNvPr id="21" name="组合 2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6234A35-AB86-4E81-B65A-27A35A08D5F2}"/>
              </a:ext>
            </a:extLst>
          </p:cNvPr>
          <p:cNvGrpSpPr/>
          <p:nvPr/>
        </p:nvGrpSpPr>
        <p:grpSpPr>
          <a:xfrm>
            <a:off x="8412480" y="1415818"/>
            <a:ext cx="2371421" cy="2214790"/>
            <a:chOff x="8412480" y="1415818"/>
            <a:chExt cx="2371421" cy="2214790"/>
          </a:xfrm>
        </p:grpSpPr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FC1D32F2-B672-4C32-B6B9-3AE54FDBE074}"/>
                </a:ext>
              </a:extLst>
            </p:cNvPr>
            <p:cNvSpPr/>
            <p:nvPr/>
          </p:nvSpPr>
          <p:spPr>
            <a:xfrm>
              <a:off x="8412480" y="1415818"/>
              <a:ext cx="2371421" cy="2214790"/>
            </a:xfrm>
            <a:prstGeom prst="rect">
              <a:avLst/>
            </a:prstGeom>
            <a:solidFill>
              <a:srgbClr val="41A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600" dirty="0"/>
            </a:p>
          </p:txBody>
        </p:sp>
        <p:sp>
          <p:nvSpPr>
            <p:cNvPr id="20" name="Freeform 9" title="Icon of a heart with a heartbeat monitor line through the middle">
              <a:extLst>
                <a:ext uri="{FF2B5EF4-FFF2-40B4-BE49-F238E27FC236}">
                  <a16:creationId xmlns:a16="http://schemas.microsoft.com/office/drawing/2014/main" xmlns="" id="{1941FA96-465C-4CC2-8C7D-F6BA27272CF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1884" y="2201959"/>
              <a:ext cx="852612" cy="722018"/>
            </a:xfrm>
            <a:custGeom>
              <a:avLst/>
              <a:gdLst>
                <a:gd name="T0" fmla="*/ 36 w 3778"/>
                <a:gd name="T1" fmla="*/ 1130 h 3199"/>
                <a:gd name="T2" fmla="*/ 19 w 3778"/>
                <a:gd name="T3" fmla="*/ 1010 h 3199"/>
                <a:gd name="T4" fmla="*/ 291 w 3778"/>
                <a:gd name="T5" fmla="*/ 276 h 3199"/>
                <a:gd name="T6" fmla="*/ 958 w 3778"/>
                <a:gd name="T7" fmla="*/ 0 h 3199"/>
                <a:gd name="T8" fmla="*/ 1624 w 3778"/>
                <a:gd name="T9" fmla="*/ 276 h 3199"/>
                <a:gd name="T10" fmla="*/ 1895 w 3778"/>
                <a:gd name="T11" fmla="*/ 547 h 3199"/>
                <a:gd name="T12" fmla="*/ 2166 w 3778"/>
                <a:gd name="T13" fmla="*/ 276 h 3199"/>
                <a:gd name="T14" fmla="*/ 2833 w 3778"/>
                <a:gd name="T15" fmla="*/ 0 h 3199"/>
                <a:gd name="T16" fmla="*/ 3499 w 3778"/>
                <a:gd name="T17" fmla="*/ 276 h 3199"/>
                <a:gd name="T18" fmla="*/ 3771 w 3778"/>
                <a:gd name="T19" fmla="*/ 906 h 3199"/>
                <a:gd name="T20" fmla="*/ 3579 w 3778"/>
                <a:gd name="T21" fmla="*/ 1510 h 3199"/>
                <a:gd name="T22" fmla="*/ 2768 w 3778"/>
                <a:gd name="T23" fmla="*/ 1510 h 3199"/>
                <a:gd name="T24" fmla="*/ 2520 w 3778"/>
                <a:gd name="T25" fmla="*/ 1262 h 3199"/>
                <a:gd name="T26" fmla="*/ 1895 w 3778"/>
                <a:gd name="T27" fmla="*/ 1887 h 3199"/>
                <a:gd name="T28" fmla="*/ 1020 w 3778"/>
                <a:gd name="T29" fmla="*/ 1012 h 3199"/>
                <a:gd name="T30" fmla="*/ 522 w 3778"/>
                <a:gd name="T31" fmla="*/ 1510 h 3199"/>
                <a:gd name="T32" fmla="*/ 207 w 3778"/>
                <a:gd name="T33" fmla="*/ 1511 h 3199"/>
                <a:gd name="T34" fmla="*/ 1895 w 3778"/>
                <a:gd name="T35" fmla="*/ 3199 h 3199"/>
                <a:gd name="T36" fmla="*/ 3214 w 3778"/>
                <a:gd name="T37" fmla="*/ 1879 h 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78" h="3199">
                  <a:moveTo>
                    <a:pt x="36" y="1130"/>
                  </a:moveTo>
                  <a:cubicBezTo>
                    <a:pt x="19" y="1010"/>
                    <a:pt x="19" y="1010"/>
                    <a:pt x="19" y="1010"/>
                  </a:cubicBezTo>
                  <a:cubicBezTo>
                    <a:pt x="0" y="738"/>
                    <a:pt x="98" y="469"/>
                    <a:pt x="291" y="276"/>
                  </a:cubicBezTo>
                  <a:cubicBezTo>
                    <a:pt x="469" y="98"/>
                    <a:pt x="706" y="0"/>
                    <a:pt x="958" y="0"/>
                  </a:cubicBezTo>
                  <a:cubicBezTo>
                    <a:pt x="1209" y="0"/>
                    <a:pt x="1446" y="98"/>
                    <a:pt x="1624" y="276"/>
                  </a:cubicBezTo>
                  <a:cubicBezTo>
                    <a:pt x="1895" y="547"/>
                    <a:pt x="1895" y="547"/>
                    <a:pt x="1895" y="547"/>
                  </a:cubicBezTo>
                  <a:cubicBezTo>
                    <a:pt x="2166" y="276"/>
                    <a:pt x="2166" y="276"/>
                    <a:pt x="2166" y="276"/>
                  </a:cubicBezTo>
                  <a:cubicBezTo>
                    <a:pt x="2344" y="98"/>
                    <a:pt x="2581" y="0"/>
                    <a:pt x="2833" y="0"/>
                  </a:cubicBezTo>
                  <a:cubicBezTo>
                    <a:pt x="3084" y="0"/>
                    <a:pt x="3321" y="98"/>
                    <a:pt x="3499" y="276"/>
                  </a:cubicBezTo>
                  <a:cubicBezTo>
                    <a:pt x="3667" y="444"/>
                    <a:pt x="3764" y="668"/>
                    <a:pt x="3771" y="906"/>
                  </a:cubicBezTo>
                  <a:cubicBezTo>
                    <a:pt x="3778" y="1125"/>
                    <a:pt x="3710" y="1337"/>
                    <a:pt x="3579" y="1510"/>
                  </a:cubicBezTo>
                  <a:cubicBezTo>
                    <a:pt x="2768" y="1510"/>
                    <a:pt x="2768" y="1510"/>
                    <a:pt x="2768" y="1510"/>
                  </a:cubicBezTo>
                  <a:cubicBezTo>
                    <a:pt x="2520" y="1262"/>
                    <a:pt x="2520" y="1262"/>
                    <a:pt x="2520" y="1262"/>
                  </a:cubicBezTo>
                  <a:cubicBezTo>
                    <a:pt x="1895" y="1887"/>
                    <a:pt x="1895" y="1887"/>
                    <a:pt x="1895" y="1887"/>
                  </a:cubicBezTo>
                  <a:cubicBezTo>
                    <a:pt x="1020" y="1012"/>
                    <a:pt x="1020" y="1012"/>
                    <a:pt x="1020" y="1012"/>
                  </a:cubicBezTo>
                  <a:cubicBezTo>
                    <a:pt x="522" y="1510"/>
                    <a:pt x="522" y="1510"/>
                    <a:pt x="522" y="1510"/>
                  </a:cubicBezTo>
                  <a:cubicBezTo>
                    <a:pt x="207" y="1511"/>
                    <a:pt x="207" y="1511"/>
                    <a:pt x="207" y="1511"/>
                  </a:cubicBezTo>
                  <a:cubicBezTo>
                    <a:pt x="1895" y="3199"/>
                    <a:pt x="1895" y="3199"/>
                    <a:pt x="1895" y="3199"/>
                  </a:cubicBezTo>
                  <a:cubicBezTo>
                    <a:pt x="3214" y="1879"/>
                    <a:pt x="3214" y="1879"/>
                    <a:pt x="3214" y="1879"/>
                  </a:cubicBezTo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F5F5941B-6615-437A-B51C-867C65010E5F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01971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32312A40-BD68-4780-867B-57B9B1E6D39B}"/>
              </a:ext>
            </a:extLst>
          </p:cNvPr>
          <p:cNvSpPr/>
          <p:nvPr/>
        </p:nvSpPr>
        <p:spPr>
          <a:xfrm>
            <a:off x="7759191" y="1415819"/>
            <a:ext cx="3024710" cy="2207873"/>
          </a:xfrm>
          <a:prstGeom prst="rect">
            <a:avLst/>
          </a:prstGeom>
          <a:solidFill>
            <a:srgbClr val="41A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sz="3600" spc="30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</a:p>
          <a:p>
            <a:pPr lvl="0" algn="ctr"/>
            <a:r>
              <a:rPr lang="af-ZA" altLang="zh-CN" sz="1000">
                <a:solidFill>
                  <a:prstClr val="white">
                    <a:alpha val="8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NEVER SLEEPS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E063A6A-40D1-4025-89C7-C6688F9CC753}"/>
              </a:ext>
            </a:extLst>
          </p:cNvPr>
          <p:cNvSpPr/>
          <p:nvPr/>
        </p:nvSpPr>
        <p:spPr>
          <a:xfrm>
            <a:off x="1415773" y="1415819"/>
            <a:ext cx="3024710" cy="2207873"/>
          </a:xfrm>
          <a:prstGeom prst="rect">
            <a:avLst/>
          </a:prstGeom>
          <a:solidFill>
            <a:srgbClr val="41A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spc="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</a:p>
          <a:p>
            <a:pPr algn="ctr"/>
            <a:r>
              <a:rPr lang="af-ZA" altLang="zh-CN" sz="1000" dirty="0">
                <a:solidFill>
                  <a:schemeClr val="lt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NEVER SLEEPS</a:t>
            </a:r>
          </a:p>
        </p:txBody>
      </p:sp>
      <p:sp>
        <p:nvSpPr>
          <p:cNvPr id="1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D9EB15F-D77E-4657-BF70-FC5D2A7FC7A4}"/>
              </a:ext>
            </a:extLst>
          </p:cNvPr>
          <p:cNvSpPr/>
          <p:nvPr/>
        </p:nvSpPr>
        <p:spPr>
          <a:xfrm>
            <a:off x="4587482" y="3779459"/>
            <a:ext cx="3024710" cy="2207873"/>
          </a:xfrm>
          <a:prstGeom prst="rect">
            <a:avLst/>
          </a:prstGeom>
          <a:solidFill>
            <a:srgbClr val="103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en-US" altLang="zh-CN" sz="3600" spc="30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</a:p>
          <a:p>
            <a:pPr lvl="0" algn="ctr"/>
            <a:r>
              <a:rPr lang="af-ZA" altLang="zh-CN" sz="1000">
                <a:solidFill>
                  <a:prstClr val="white">
                    <a:alpha val="8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NEVER SLEEPS</a:t>
            </a:r>
            <a:endParaRPr lang="af-ZA" altLang="zh-CN" sz="1000" dirty="0">
              <a:solidFill>
                <a:prstClr val="white">
                  <a:alpha val="8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标题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C69C2D9-8CB4-483F-A37C-5E6A90DED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grpSp>
        <p:nvGrpSpPr>
          <p:cNvPr id="63" name="组合 6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5EFE01C-14A6-44F5-BE48-83F5295722FA}"/>
              </a:ext>
            </a:extLst>
          </p:cNvPr>
          <p:cNvGrpSpPr/>
          <p:nvPr/>
        </p:nvGrpSpPr>
        <p:grpSpPr>
          <a:xfrm>
            <a:off x="1415773" y="3779459"/>
            <a:ext cx="3024710" cy="2207873"/>
            <a:chOff x="1415773" y="3779459"/>
            <a:chExt cx="3024710" cy="2207873"/>
          </a:xfrm>
        </p:grpSpPr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6835C9FB-C5A2-48DC-BCB8-927DB5E5984B}"/>
                </a:ext>
              </a:extLst>
            </p:cNvPr>
            <p:cNvSpPr/>
            <p:nvPr/>
          </p:nvSpPr>
          <p:spPr>
            <a:xfrm>
              <a:off x="1415773" y="3779459"/>
              <a:ext cx="3024710" cy="22078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57" name="木先生iPPT">
              <a:extLst>
                <a:ext uri="{FF2B5EF4-FFF2-40B4-BE49-F238E27FC236}">
                  <a16:creationId xmlns:a16="http://schemas.microsoft.com/office/drawing/2014/main" xmlns="" id="{26AFBB75-9160-4CF7-A027-0D2ACE46E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313603" y="4479103"/>
              <a:ext cx="1229050" cy="808585"/>
            </a:xfrm>
            <a:prstGeom prst="rect">
              <a:avLst/>
            </a:prstGeom>
          </p:spPr>
        </p:pic>
      </p:grpSp>
      <p:grpSp>
        <p:nvGrpSpPr>
          <p:cNvPr id="64" name="组合 6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7DEBDD44-5A4A-4557-9923-6E0B74351463}"/>
              </a:ext>
            </a:extLst>
          </p:cNvPr>
          <p:cNvGrpSpPr/>
          <p:nvPr/>
        </p:nvGrpSpPr>
        <p:grpSpPr>
          <a:xfrm>
            <a:off x="4587482" y="1415819"/>
            <a:ext cx="3024710" cy="2207873"/>
            <a:chOff x="4587482" y="1415819"/>
            <a:chExt cx="3024710" cy="2207873"/>
          </a:xfrm>
        </p:grpSpPr>
        <p:sp>
          <p:nvSpPr>
            <p:cNvPr id="13" name="木先生iPPT">
              <a:extLst>
                <a:ext uri="{FF2B5EF4-FFF2-40B4-BE49-F238E27FC236}">
                  <a16:creationId xmlns:a16="http://schemas.microsoft.com/office/drawing/2014/main" xmlns="" id="{B56DFD9A-CB17-498F-AED2-95D9EE087274}"/>
                </a:ext>
              </a:extLst>
            </p:cNvPr>
            <p:cNvSpPr/>
            <p:nvPr/>
          </p:nvSpPr>
          <p:spPr>
            <a:xfrm>
              <a:off x="4587482" y="1415819"/>
              <a:ext cx="3024710" cy="22078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58" name="木先生iPPT">
              <a:extLst>
                <a:ext uri="{FF2B5EF4-FFF2-40B4-BE49-F238E27FC236}">
                  <a16:creationId xmlns:a16="http://schemas.microsoft.com/office/drawing/2014/main" xmlns="" id="{5327A7AD-BB62-4B66-B1A6-895EF65CF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566170" y="2050777"/>
              <a:ext cx="1067335" cy="937956"/>
            </a:xfrm>
            <a:prstGeom prst="rect">
              <a:avLst/>
            </a:prstGeom>
          </p:spPr>
        </p:pic>
      </p:grpSp>
      <p:grpSp>
        <p:nvGrpSpPr>
          <p:cNvPr id="62" name="组合 6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7091FA4-5B77-41C9-BD4F-3A1ECA297889}"/>
              </a:ext>
            </a:extLst>
          </p:cNvPr>
          <p:cNvGrpSpPr/>
          <p:nvPr/>
        </p:nvGrpSpPr>
        <p:grpSpPr>
          <a:xfrm>
            <a:off x="7759191" y="3779459"/>
            <a:ext cx="3024710" cy="2207873"/>
            <a:chOff x="7759191" y="3779459"/>
            <a:chExt cx="3024710" cy="2207873"/>
          </a:xfrm>
        </p:grpSpPr>
        <p:sp>
          <p:nvSpPr>
            <p:cNvPr id="16" name="木先生iPPT">
              <a:extLst>
                <a:ext uri="{FF2B5EF4-FFF2-40B4-BE49-F238E27FC236}">
                  <a16:creationId xmlns:a16="http://schemas.microsoft.com/office/drawing/2014/main" xmlns="" id="{1CD6EA40-F81C-473A-A22E-270CEA1B514E}"/>
                </a:ext>
              </a:extLst>
            </p:cNvPr>
            <p:cNvSpPr/>
            <p:nvPr/>
          </p:nvSpPr>
          <p:spPr>
            <a:xfrm>
              <a:off x="7759191" y="3779459"/>
              <a:ext cx="3024710" cy="22078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木先生iPPT">
              <a:extLst>
                <a:ext uri="{FF2B5EF4-FFF2-40B4-BE49-F238E27FC236}">
                  <a16:creationId xmlns:a16="http://schemas.microsoft.com/office/drawing/2014/main" xmlns="" id="{AC17FD70-781B-46AE-85F9-19B996EF2779}"/>
                </a:ext>
              </a:extLst>
            </p:cNvPr>
            <p:cNvSpPr/>
            <p:nvPr/>
          </p:nvSpPr>
          <p:spPr>
            <a:xfrm>
              <a:off x="8578359" y="4267228"/>
              <a:ext cx="1386375" cy="1232335"/>
            </a:xfrm>
            <a:custGeom>
              <a:avLst/>
              <a:gdLst>
                <a:gd name="connsiteX0" fmla="*/ 222858 w 624315"/>
                <a:gd name="connsiteY0" fmla="*/ 267948 h 554948"/>
                <a:gd name="connsiteX1" fmla="*/ 222858 w 624315"/>
                <a:gd name="connsiteY1" fmla="*/ 150022 h 554948"/>
                <a:gd name="connsiteX2" fmla="*/ 250606 w 624315"/>
                <a:gd name="connsiteY2" fmla="*/ 118806 h 554948"/>
                <a:gd name="connsiteX3" fmla="*/ 493395 w 624315"/>
                <a:gd name="connsiteY3" fmla="*/ 118806 h 554948"/>
                <a:gd name="connsiteX4" fmla="*/ 521143 w 624315"/>
                <a:gd name="connsiteY4" fmla="*/ 150022 h 554948"/>
                <a:gd name="connsiteX5" fmla="*/ 521143 w 624315"/>
                <a:gd name="connsiteY5" fmla="*/ 399748 h 554948"/>
                <a:gd name="connsiteX6" fmla="*/ 493395 w 624315"/>
                <a:gd name="connsiteY6" fmla="*/ 430964 h 554948"/>
                <a:gd name="connsiteX7" fmla="*/ 493395 w 624315"/>
                <a:gd name="connsiteY7" fmla="*/ 430964 h 554948"/>
                <a:gd name="connsiteX8" fmla="*/ 278353 w 624315"/>
                <a:gd name="connsiteY8" fmla="*/ 430964 h 554948"/>
                <a:gd name="connsiteX9" fmla="*/ 274885 w 624315"/>
                <a:gd name="connsiteY9" fmla="*/ 118806 h 554948"/>
                <a:gd name="connsiteX10" fmla="*/ 274885 w 624315"/>
                <a:gd name="connsiteY10" fmla="*/ 77185 h 554948"/>
                <a:gd name="connsiteX11" fmla="*/ 326911 w 624315"/>
                <a:gd name="connsiteY11" fmla="*/ 118806 h 554948"/>
                <a:gd name="connsiteX12" fmla="*/ 326911 w 624315"/>
                <a:gd name="connsiteY12" fmla="*/ 77185 h 554948"/>
                <a:gd name="connsiteX13" fmla="*/ 375469 w 624315"/>
                <a:gd name="connsiteY13" fmla="*/ 77185 h 554948"/>
                <a:gd name="connsiteX14" fmla="*/ 375469 w 624315"/>
                <a:gd name="connsiteY14" fmla="*/ 118806 h 554948"/>
                <a:gd name="connsiteX15" fmla="*/ 424027 w 624315"/>
                <a:gd name="connsiteY15" fmla="*/ 77185 h 554948"/>
                <a:gd name="connsiteX16" fmla="*/ 424027 w 624315"/>
                <a:gd name="connsiteY16" fmla="*/ 118806 h 554948"/>
                <a:gd name="connsiteX17" fmla="*/ 482990 w 624315"/>
                <a:gd name="connsiteY17" fmla="*/ 77185 h 554948"/>
                <a:gd name="connsiteX18" fmla="*/ 482990 w 624315"/>
                <a:gd name="connsiteY18" fmla="*/ 118806 h 554948"/>
                <a:gd name="connsiteX19" fmla="*/ 576637 w 624315"/>
                <a:gd name="connsiteY19" fmla="*/ 170832 h 554948"/>
                <a:gd name="connsiteX20" fmla="*/ 524611 w 624315"/>
                <a:gd name="connsiteY20" fmla="*/ 170832 h 554948"/>
                <a:gd name="connsiteX21" fmla="*/ 576637 w 624315"/>
                <a:gd name="connsiteY21" fmla="*/ 219390 h 554948"/>
                <a:gd name="connsiteX22" fmla="*/ 524611 w 624315"/>
                <a:gd name="connsiteY22" fmla="*/ 219390 h 554948"/>
                <a:gd name="connsiteX23" fmla="*/ 576637 w 624315"/>
                <a:gd name="connsiteY23" fmla="*/ 271417 h 554948"/>
                <a:gd name="connsiteX24" fmla="*/ 524611 w 624315"/>
                <a:gd name="connsiteY24" fmla="*/ 271417 h 554948"/>
                <a:gd name="connsiteX25" fmla="*/ 576637 w 624315"/>
                <a:gd name="connsiteY25" fmla="*/ 330380 h 554948"/>
                <a:gd name="connsiteX26" fmla="*/ 524611 w 624315"/>
                <a:gd name="connsiteY26" fmla="*/ 330380 h 554948"/>
                <a:gd name="connsiteX27" fmla="*/ 576637 w 624315"/>
                <a:gd name="connsiteY27" fmla="*/ 378938 h 554948"/>
                <a:gd name="connsiteX28" fmla="*/ 524611 w 624315"/>
                <a:gd name="connsiteY28" fmla="*/ 378938 h 554948"/>
                <a:gd name="connsiteX29" fmla="*/ 222858 w 624315"/>
                <a:gd name="connsiteY29" fmla="*/ 170832 h 554948"/>
                <a:gd name="connsiteX30" fmla="*/ 181237 w 624315"/>
                <a:gd name="connsiteY30" fmla="*/ 170832 h 554948"/>
                <a:gd name="connsiteX31" fmla="*/ 222858 w 624315"/>
                <a:gd name="connsiteY31" fmla="*/ 219390 h 554948"/>
                <a:gd name="connsiteX32" fmla="*/ 181237 w 624315"/>
                <a:gd name="connsiteY32" fmla="*/ 219390 h 554948"/>
                <a:gd name="connsiteX33" fmla="*/ 222858 w 624315"/>
                <a:gd name="connsiteY33" fmla="*/ 271417 h 554948"/>
                <a:gd name="connsiteX34" fmla="*/ 181237 w 624315"/>
                <a:gd name="connsiteY34" fmla="*/ 271417 h 554948"/>
                <a:gd name="connsiteX35" fmla="*/ 326911 w 624315"/>
                <a:gd name="connsiteY35" fmla="*/ 430964 h 554948"/>
                <a:gd name="connsiteX36" fmla="*/ 326911 w 624315"/>
                <a:gd name="connsiteY36" fmla="*/ 482991 h 554948"/>
                <a:gd name="connsiteX37" fmla="*/ 375469 w 624315"/>
                <a:gd name="connsiteY37" fmla="*/ 479522 h 554948"/>
                <a:gd name="connsiteX38" fmla="*/ 375469 w 624315"/>
                <a:gd name="connsiteY38" fmla="*/ 427496 h 554948"/>
                <a:gd name="connsiteX39" fmla="*/ 424027 w 624315"/>
                <a:gd name="connsiteY39" fmla="*/ 430964 h 554948"/>
                <a:gd name="connsiteX40" fmla="*/ 424027 w 624315"/>
                <a:gd name="connsiteY40" fmla="*/ 482991 h 554948"/>
                <a:gd name="connsiteX41" fmla="*/ 482990 w 624315"/>
                <a:gd name="connsiteY41" fmla="*/ 430964 h 554948"/>
                <a:gd name="connsiteX42" fmla="*/ 482990 w 624315"/>
                <a:gd name="connsiteY42" fmla="*/ 482991 h 554948"/>
                <a:gd name="connsiteX43" fmla="*/ 254074 w 624315"/>
                <a:gd name="connsiteY43" fmla="*/ 451775 h 554948"/>
                <a:gd name="connsiteX44" fmla="*/ 118806 w 624315"/>
                <a:gd name="connsiteY44" fmla="*/ 451775 h 554948"/>
                <a:gd name="connsiteX45" fmla="*/ 101464 w 624315"/>
                <a:gd name="connsiteY45" fmla="*/ 434433 h 554948"/>
                <a:gd name="connsiteX46" fmla="*/ 101464 w 624315"/>
                <a:gd name="connsiteY46" fmla="*/ 292227 h 554948"/>
                <a:gd name="connsiteX47" fmla="*/ 118806 w 624315"/>
                <a:gd name="connsiteY47" fmla="*/ 274885 h 554948"/>
                <a:gd name="connsiteX48" fmla="*/ 254074 w 624315"/>
                <a:gd name="connsiteY48" fmla="*/ 274885 h 554948"/>
                <a:gd name="connsiteX49" fmla="*/ 271416 w 624315"/>
                <a:gd name="connsiteY49" fmla="*/ 292227 h 554948"/>
                <a:gd name="connsiteX50" fmla="*/ 271416 w 624315"/>
                <a:gd name="connsiteY50" fmla="*/ 434433 h 554948"/>
                <a:gd name="connsiteX51" fmla="*/ 254074 w 624315"/>
                <a:gd name="connsiteY51" fmla="*/ 451775 h 554948"/>
                <a:gd name="connsiteX52" fmla="*/ 254074 w 624315"/>
                <a:gd name="connsiteY52" fmla="*/ 451775 h 554948"/>
                <a:gd name="connsiteX53" fmla="*/ 129211 w 624315"/>
                <a:gd name="connsiteY53" fmla="*/ 274885 h 554948"/>
                <a:gd name="connsiteX54" fmla="*/ 129211 w 624315"/>
                <a:gd name="connsiteY54" fmla="*/ 250606 h 554948"/>
                <a:gd name="connsiteX55" fmla="*/ 156958 w 624315"/>
                <a:gd name="connsiteY55" fmla="*/ 274885 h 554948"/>
                <a:gd name="connsiteX56" fmla="*/ 156958 w 624315"/>
                <a:gd name="connsiteY56" fmla="*/ 250606 h 554948"/>
                <a:gd name="connsiteX57" fmla="*/ 184706 w 624315"/>
                <a:gd name="connsiteY57" fmla="*/ 250606 h 554948"/>
                <a:gd name="connsiteX58" fmla="*/ 184706 w 624315"/>
                <a:gd name="connsiteY58" fmla="*/ 274885 h 554948"/>
                <a:gd name="connsiteX59" fmla="*/ 212453 w 624315"/>
                <a:gd name="connsiteY59" fmla="*/ 250606 h 554948"/>
                <a:gd name="connsiteX60" fmla="*/ 212453 w 624315"/>
                <a:gd name="connsiteY60" fmla="*/ 274885 h 554948"/>
                <a:gd name="connsiteX61" fmla="*/ 247137 w 624315"/>
                <a:gd name="connsiteY61" fmla="*/ 250606 h 554948"/>
                <a:gd name="connsiteX62" fmla="*/ 247137 w 624315"/>
                <a:gd name="connsiteY62" fmla="*/ 274885 h 554948"/>
                <a:gd name="connsiteX63" fmla="*/ 299164 w 624315"/>
                <a:gd name="connsiteY63" fmla="*/ 302632 h 554948"/>
                <a:gd name="connsiteX64" fmla="*/ 271416 w 624315"/>
                <a:gd name="connsiteY64" fmla="*/ 302632 h 554948"/>
                <a:gd name="connsiteX65" fmla="*/ 299164 w 624315"/>
                <a:gd name="connsiteY65" fmla="*/ 330380 h 554948"/>
                <a:gd name="connsiteX66" fmla="*/ 271416 w 624315"/>
                <a:gd name="connsiteY66" fmla="*/ 330380 h 554948"/>
                <a:gd name="connsiteX67" fmla="*/ 299164 w 624315"/>
                <a:gd name="connsiteY67" fmla="*/ 361596 h 554948"/>
                <a:gd name="connsiteX68" fmla="*/ 271416 w 624315"/>
                <a:gd name="connsiteY68" fmla="*/ 361596 h 554948"/>
                <a:gd name="connsiteX69" fmla="*/ 299164 w 624315"/>
                <a:gd name="connsiteY69" fmla="*/ 392812 h 554948"/>
                <a:gd name="connsiteX70" fmla="*/ 271416 w 624315"/>
                <a:gd name="connsiteY70" fmla="*/ 392812 h 554948"/>
                <a:gd name="connsiteX71" fmla="*/ 299164 w 624315"/>
                <a:gd name="connsiteY71" fmla="*/ 424027 h 554948"/>
                <a:gd name="connsiteX72" fmla="*/ 271416 w 624315"/>
                <a:gd name="connsiteY72" fmla="*/ 424027 h 554948"/>
                <a:gd name="connsiteX73" fmla="*/ 101464 w 624315"/>
                <a:gd name="connsiteY73" fmla="*/ 302632 h 554948"/>
                <a:gd name="connsiteX74" fmla="*/ 77185 w 624315"/>
                <a:gd name="connsiteY74" fmla="*/ 302632 h 554948"/>
                <a:gd name="connsiteX75" fmla="*/ 101464 w 624315"/>
                <a:gd name="connsiteY75" fmla="*/ 330380 h 554948"/>
                <a:gd name="connsiteX76" fmla="*/ 77185 w 624315"/>
                <a:gd name="connsiteY76" fmla="*/ 330380 h 554948"/>
                <a:gd name="connsiteX77" fmla="*/ 101464 w 624315"/>
                <a:gd name="connsiteY77" fmla="*/ 361596 h 554948"/>
                <a:gd name="connsiteX78" fmla="*/ 77185 w 624315"/>
                <a:gd name="connsiteY78" fmla="*/ 361596 h 554948"/>
                <a:gd name="connsiteX79" fmla="*/ 101464 w 624315"/>
                <a:gd name="connsiteY79" fmla="*/ 392812 h 554948"/>
                <a:gd name="connsiteX80" fmla="*/ 77185 w 624315"/>
                <a:gd name="connsiteY80" fmla="*/ 392812 h 554948"/>
                <a:gd name="connsiteX81" fmla="*/ 101464 w 624315"/>
                <a:gd name="connsiteY81" fmla="*/ 424027 h 554948"/>
                <a:gd name="connsiteX82" fmla="*/ 77185 w 624315"/>
                <a:gd name="connsiteY82" fmla="*/ 424027 h 554948"/>
                <a:gd name="connsiteX83" fmla="*/ 129211 w 624315"/>
                <a:gd name="connsiteY83" fmla="*/ 451775 h 554948"/>
                <a:gd name="connsiteX84" fmla="*/ 129211 w 624315"/>
                <a:gd name="connsiteY84" fmla="*/ 479522 h 554948"/>
                <a:gd name="connsiteX85" fmla="*/ 156958 w 624315"/>
                <a:gd name="connsiteY85" fmla="*/ 451775 h 554948"/>
                <a:gd name="connsiteX86" fmla="*/ 156958 w 624315"/>
                <a:gd name="connsiteY86" fmla="*/ 479522 h 554948"/>
                <a:gd name="connsiteX87" fmla="*/ 184706 w 624315"/>
                <a:gd name="connsiteY87" fmla="*/ 479522 h 554948"/>
                <a:gd name="connsiteX88" fmla="*/ 184706 w 624315"/>
                <a:gd name="connsiteY88" fmla="*/ 451775 h 554948"/>
                <a:gd name="connsiteX89" fmla="*/ 212453 w 624315"/>
                <a:gd name="connsiteY89" fmla="*/ 451775 h 554948"/>
                <a:gd name="connsiteX90" fmla="*/ 212453 w 624315"/>
                <a:gd name="connsiteY90" fmla="*/ 479522 h 554948"/>
                <a:gd name="connsiteX91" fmla="*/ 247137 w 624315"/>
                <a:gd name="connsiteY91" fmla="*/ 451775 h 554948"/>
                <a:gd name="connsiteX92" fmla="*/ 247137 w 624315"/>
                <a:gd name="connsiteY92" fmla="*/ 479522 h 55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24315" h="554948">
                  <a:moveTo>
                    <a:pt x="222858" y="267948"/>
                  </a:moveTo>
                  <a:cubicBezTo>
                    <a:pt x="222858" y="156959"/>
                    <a:pt x="222858" y="150022"/>
                    <a:pt x="222858" y="150022"/>
                  </a:cubicBezTo>
                  <a:cubicBezTo>
                    <a:pt x="222858" y="132680"/>
                    <a:pt x="236732" y="118806"/>
                    <a:pt x="250606" y="118806"/>
                  </a:cubicBezTo>
                  <a:cubicBezTo>
                    <a:pt x="493395" y="118806"/>
                    <a:pt x="493395" y="118806"/>
                    <a:pt x="493395" y="118806"/>
                  </a:cubicBezTo>
                  <a:cubicBezTo>
                    <a:pt x="510737" y="118806"/>
                    <a:pt x="521143" y="129211"/>
                    <a:pt x="521143" y="150022"/>
                  </a:cubicBezTo>
                  <a:cubicBezTo>
                    <a:pt x="521143" y="399748"/>
                    <a:pt x="521143" y="399748"/>
                    <a:pt x="521143" y="399748"/>
                  </a:cubicBezTo>
                  <a:cubicBezTo>
                    <a:pt x="521143" y="413622"/>
                    <a:pt x="510737" y="430964"/>
                    <a:pt x="493395" y="430964"/>
                  </a:cubicBezTo>
                  <a:lnTo>
                    <a:pt x="493395" y="430964"/>
                  </a:lnTo>
                  <a:cubicBezTo>
                    <a:pt x="368532" y="430964"/>
                    <a:pt x="309569" y="430964"/>
                    <a:pt x="278353" y="430964"/>
                  </a:cubicBezTo>
                  <a:moveTo>
                    <a:pt x="274885" y="118806"/>
                  </a:moveTo>
                  <a:cubicBezTo>
                    <a:pt x="274885" y="77185"/>
                    <a:pt x="274885" y="77185"/>
                    <a:pt x="274885" y="77185"/>
                  </a:cubicBezTo>
                  <a:moveTo>
                    <a:pt x="326911" y="118806"/>
                  </a:moveTo>
                  <a:cubicBezTo>
                    <a:pt x="326911" y="77185"/>
                    <a:pt x="326911" y="77185"/>
                    <a:pt x="326911" y="77185"/>
                  </a:cubicBezTo>
                  <a:moveTo>
                    <a:pt x="375469" y="77185"/>
                  </a:moveTo>
                  <a:cubicBezTo>
                    <a:pt x="375469" y="118806"/>
                    <a:pt x="375469" y="118806"/>
                    <a:pt x="375469" y="118806"/>
                  </a:cubicBezTo>
                  <a:moveTo>
                    <a:pt x="424027" y="77185"/>
                  </a:moveTo>
                  <a:cubicBezTo>
                    <a:pt x="424027" y="118806"/>
                    <a:pt x="424027" y="118806"/>
                    <a:pt x="424027" y="118806"/>
                  </a:cubicBezTo>
                  <a:moveTo>
                    <a:pt x="482990" y="77185"/>
                  </a:moveTo>
                  <a:cubicBezTo>
                    <a:pt x="482990" y="118806"/>
                    <a:pt x="482990" y="118806"/>
                    <a:pt x="482990" y="118806"/>
                  </a:cubicBezTo>
                  <a:moveTo>
                    <a:pt x="576637" y="170832"/>
                  </a:moveTo>
                  <a:cubicBezTo>
                    <a:pt x="524611" y="170832"/>
                    <a:pt x="524611" y="170832"/>
                    <a:pt x="524611" y="170832"/>
                  </a:cubicBezTo>
                  <a:moveTo>
                    <a:pt x="576637" y="219390"/>
                  </a:moveTo>
                  <a:cubicBezTo>
                    <a:pt x="524611" y="219390"/>
                    <a:pt x="524611" y="219390"/>
                    <a:pt x="524611" y="219390"/>
                  </a:cubicBezTo>
                  <a:moveTo>
                    <a:pt x="576637" y="271417"/>
                  </a:moveTo>
                  <a:cubicBezTo>
                    <a:pt x="524611" y="271417"/>
                    <a:pt x="524611" y="271417"/>
                    <a:pt x="524611" y="271417"/>
                  </a:cubicBezTo>
                  <a:moveTo>
                    <a:pt x="576637" y="330380"/>
                  </a:moveTo>
                  <a:cubicBezTo>
                    <a:pt x="524611" y="330380"/>
                    <a:pt x="524611" y="330380"/>
                    <a:pt x="524611" y="330380"/>
                  </a:cubicBezTo>
                  <a:moveTo>
                    <a:pt x="576637" y="378938"/>
                  </a:moveTo>
                  <a:cubicBezTo>
                    <a:pt x="524611" y="378938"/>
                    <a:pt x="524611" y="378938"/>
                    <a:pt x="524611" y="378938"/>
                  </a:cubicBezTo>
                  <a:moveTo>
                    <a:pt x="222858" y="170832"/>
                  </a:moveTo>
                  <a:cubicBezTo>
                    <a:pt x="181237" y="170832"/>
                    <a:pt x="181237" y="170832"/>
                    <a:pt x="181237" y="170832"/>
                  </a:cubicBezTo>
                  <a:moveTo>
                    <a:pt x="222858" y="219390"/>
                  </a:moveTo>
                  <a:cubicBezTo>
                    <a:pt x="181237" y="219390"/>
                    <a:pt x="181237" y="219390"/>
                    <a:pt x="181237" y="219390"/>
                  </a:cubicBezTo>
                  <a:moveTo>
                    <a:pt x="222858" y="271417"/>
                  </a:moveTo>
                  <a:cubicBezTo>
                    <a:pt x="181237" y="271417"/>
                    <a:pt x="181237" y="271417"/>
                    <a:pt x="181237" y="271417"/>
                  </a:cubicBezTo>
                  <a:moveTo>
                    <a:pt x="326911" y="430964"/>
                  </a:moveTo>
                  <a:cubicBezTo>
                    <a:pt x="326911" y="482991"/>
                    <a:pt x="326911" y="482991"/>
                    <a:pt x="326911" y="482991"/>
                  </a:cubicBezTo>
                  <a:moveTo>
                    <a:pt x="375469" y="479522"/>
                  </a:moveTo>
                  <a:cubicBezTo>
                    <a:pt x="375469" y="427496"/>
                    <a:pt x="375469" y="427496"/>
                    <a:pt x="375469" y="427496"/>
                  </a:cubicBezTo>
                  <a:moveTo>
                    <a:pt x="424027" y="430964"/>
                  </a:moveTo>
                  <a:cubicBezTo>
                    <a:pt x="424027" y="482991"/>
                    <a:pt x="424027" y="482991"/>
                    <a:pt x="424027" y="482991"/>
                  </a:cubicBezTo>
                  <a:moveTo>
                    <a:pt x="482990" y="430964"/>
                  </a:moveTo>
                  <a:cubicBezTo>
                    <a:pt x="482990" y="482991"/>
                    <a:pt x="482990" y="482991"/>
                    <a:pt x="482990" y="482991"/>
                  </a:cubicBezTo>
                  <a:moveTo>
                    <a:pt x="254074" y="451775"/>
                  </a:moveTo>
                  <a:cubicBezTo>
                    <a:pt x="118806" y="451775"/>
                    <a:pt x="118806" y="451775"/>
                    <a:pt x="118806" y="451775"/>
                  </a:cubicBezTo>
                  <a:cubicBezTo>
                    <a:pt x="111869" y="451775"/>
                    <a:pt x="101464" y="441369"/>
                    <a:pt x="101464" y="434433"/>
                  </a:cubicBezTo>
                  <a:cubicBezTo>
                    <a:pt x="101464" y="292227"/>
                    <a:pt x="101464" y="292227"/>
                    <a:pt x="101464" y="292227"/>
                  </a:cubicBezTo>
                  <a:cubicBezTo>
                    <a:pt x="101464" y="281822"/>
                    <a:pt x="108401" y="274885"/>
                    <a:pt x="118806" y="274885"/>
                  </a:cubicBezTo>
                  <a:cubicBezTo>
                    <a:pt x="254074" y="274885"/>
                    <a:pt x="254074" y="274885"/>
                    <a:pt x="254074" y="274885"/>
                  </a:cubicBezTo>
                  <a:cubicBezTo>
                    <a:pt x="264480" y="274885"/>
                    <a:pt x="271416" y="281822"/>
                    <a:pt x="271416" y="292227"/>
                  </a:cubicBezTo>
                  <a:cubicBezTo>
                    <a:pt x="271416" y="434433"/>
                    <a:pt x="271416" y="434433"/>
                    <a:pt x="271416" y="434433"/>
                  </a:cubicBezTo>
                  <a:cubicBezTo>
                    <a:pt x="271416" y="441369"/>
                    <a:pt x="264480" y="451775"/>
                    <a:pt x="254074" y="451775"/>
                  </a:cubicBezTo>
                  <a:lnTo>
                    <a:pt x="254074" y="451775"/>
                  </a:lnTo>
                  <a:close/>
                  <a:moveTo>
                    <a:pt x="129211" y="274885"/>
                  </a:moveTo>
                  <a:cubicBezTo>
                    <a:pt x="129211" y="250606"/>
                    <a:pt x="129211" y="250606"/>
                    <a:pt x="129211" y="250606"/>
                  </a:cubicBezTo>
                  <a:moveTo>
                    <a:pt x="156958" y="274885"/>
                  </a:moveTo>
                  <a:cubicBezTo>
                    <a:pt x="156958" y="250606"/>
                    <a:pt x="156958" y="250606"/>
                    <a:pt x="156958" y="250606"/>
                  </a:cubicBezTo>
                  <a:moveTo>
                    <a:pt x="184706" y="250606"/>
                  </a:moveTo>
                  <a:cubicBezTo>
                    <a:pt x="184706" y="274885"/>
                    <a:pt x="184706" y="274885"/>
                    <a:pt x="184706" y="274885"/>
                  </a:cubicBezTo>
                  <a:moveTo>
                    <a:pt x="212453" y="250606"/>
                  </a:moveTo>
                  <a:cubicBezTo>
                    <a:pt x="212453" y="274885"/>
                    <a:pt x="212453" y="274885"/>
                    <a:pt x="212453" y="274885"/>
                  </a:cubicBezTo>
                  <a:moveTo>
                    <a:pt x="247137" y="250606"/>
                  </a:moveTo>
                  <a:cubicBezTo>
                    <a:pt x="247137" y="274885"/>
                    <a:pt x="247137" y="274885"/>
                    <a:pt x="247137" y="274885"/>
                  </a:cubicBezTo>
                  <a:moveTo>
                    <a:pt x="299164" y="302632"/>
                  </a:moveTo>
                  <a:cubicBezTo>
                    <a:pt x="271416" y="302632"/>
                    <a:pt x="271416" y="302632"/>
                    <a:pt x="271416" y="302632"/>
                  </a:cubicBezTo>
                  <a:moveTo>
                    <a:pt x="299164" y="330380"/>
                  </a:moveTo>
                  <a:cubicBezTo>
                    <a:pt x="271416" y="330380"/>
                    <a:pt x="271416" y="330380"/>
                    <a:pt x="271416" y="330380"/>
                  </a:cubicBezTo>
                  <a:moveTo>
                    <a:pt x="299164" y="361596"/>
                  </a:moveTo>
                  <a:cubicBezTo>
                    <a:pt x="271416" y="361596"/>
                    <a:pt x="271416" y="361596"/>
                    <a:pt x="271416" y="361596"/>
                  </a:cubicBezTo>
                  <a:moveTo>
                    <a:pt x="299164" y="392812"/>
                  </a:moveTo>
                  <a:cubicBezTo>
                    <a:pt x="271416" y="392812"/>
                    <a:pt x="271416" y="392812"/>
                    <a:pt x="271416" y="392812"/>
                  </a:cubicBezTo>
                  <a:moveTo>
                    <a:pt x="299164" y="424027"/>
                  </a:moveTo>
                  <a:cubicBezTo>
                    <a:pt x="271416" y="424027"/>
                    <a:pt x="271416" y="424027"/>
                    <a:pt x="271416" y="424027"/>
                  </a:cubicBezTo>
                  <a:moveTo>
                    <a:pt x="101464" y="302632"/>
                  </a:moveTo>
                  <a:cubicBezTo>
                    <a:pt x="77185" y="302632"/>
                    <a:pt x="77185" y="302632"/>
                    <a:pt x="77185" y="302632"/>
                  </a:cubicBezTo>
                  <a:moveTo>
                    <a:pt x="101464" y="330380"/>
                  </a:moveTo>
                  <a:cubicBezTo>
                    <a:pt x="77185" y="330380"/>
                    <a:pt x="77185" y="330380"/>
                    <a:pt x="77185" y="330380"/>
                  </a:cubicBezTo>
                  <a:moveTo>
                    <a:pt x="101464" y="361596"/>
                  </a:moveTo>
                  <a:cubicBezTo>
                    <a:pt x="77185" y="361596"/>
                    <a:pt x="77185" y="361596"/>
                    <a:pt x="77185" y="361596"/>
                  </a:cubicBezTo>
                  <a:moveTo>
                    <a:pt x="101464" y="392812"/>
                  </a:moveTo>
                  <a:cubicBezTo>
                    <a:pt x="77185" y="392812"/>
                    <a:pt x="77185" y="392812"/>
                    <a:pt x="77185" y="392812"/>
                  </a:cubicBezTo>
                  <a:moveTo>
                    <a:pt x="101464" y="424027"/>
                  </a:moveTo>
                  <a:cubicBezTo>
                    <a:pt x="77185" y="424027"/>
                    <a:pt x="77185" y="424027"/>
                    <a:pt x="77185" y="424027"/>
                  </a:cubicBezTo>
                  <a:moveTo>
                    <a:pt x="129211" y="451775"/>
                  </a:moveTo>
                  <a:cubicBezTo>
                    <a:pt x="129211" y="479522"/>
                    <a:pt x="129211" y="479522"/>
                    <a:pt x="129211" y="479522"/>
                  </a:cubicBezTo>
                  <a:moveTo>
                    <a:pt x="156958" y="451775"/>
                  </a:moveTo>
                  <a:cubicBezTo>
                    <a:pt x="156958" y="479522"/>
                    <a:pt x="156958" y="479522"/>
                    <a:pt x="156958" y="479522"/>
                  </a:cubicBezTo>
                  <a:moveTo>
                    <a:pt x="184706" y="479522"/>
                  </a:moveTo>
                  <a:cubicBezTo>
                    <a:pt x="184706" y="451775"/>
                    <a:pt x="184706" y="451775"/>
                    <a:pt x="184706" y="451775"/>
                  </a:cubicBezTo>
                  <a:moveTo>
                    <a:pt x="212453" y="451775"/>
                  </a:moveTo>
                  <a:cubicBezTo>
                    <a:pt x="212453" y="479522"/>
                    <a:pt x="212453" y="479522"/>
                    <a:pt x="212453" y="479522"/>
                  </a:cubicBezTo>
                  <a:moveTo>
                    <a:pt x="247137" y="451775"/>
                  </a:moveTo>
                  <a:cubicBezTo>
                    <a:pt x="247137" y="479522"/>
                    <a:pt x="247137" y="479522"/>
                    <a:pt x="247137" y="479522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734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C51B6CDC-8CA4-4E6A-AAE4-943F82B23B00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72985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7BCFE2F-E67D-447E-B7C7-BB1C3E73D4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2194" cy="6858000"/>
          </a:xfrm>
          <a:prstGeom prst="rect">
            <a:avLst/>
          </a:prstGeom>
        </p:spPr>
      </p:pic>
      <p:sp>
        <p:nvSpPr>
          <p:cNvPr id="3" name="矩形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82C449A-2B88-40AA-9F23-5ACE14F81465}"/>
              </a:ext>
            </a:extLst>
          </p:cNvPr>
          <p:cNvSpPr/>
          <p:nvPr/>
        </p:nvSpPr>
        <p:spPr>
          <a:xfrm>
            <a:off x="-1" y="0"/>
            <a:ext cx="12202194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60356977-6628-40C6-94E4-18056D32EB8F}"/>
              </a:ext>
            </a:extLst>
          </p:cNvPr>
          <p:cNvGrpSpPr/>
          <p:nvPr/>
        </p:nvGrpSpPr>
        <p:grpSpPr>
          <a:xfrm>
            <a:off x="2499847" y="2513158"/>
            <a:ext cx="2071439" cy="1875475"/>
            <a:chOff x="1848305" y="2171344"/>
            <a:chExt cx="2977264" cy="269560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2E1C7F2-86D3-4018-90BB-5F007D2B5AD9}"/>
                </a:ext>
              </a:extLst>
            </p:cNvPr>
            <p:cNvGrpSpPr/>
            <p:nvPr/>
          </p:nvGrpSpPr>
          <p:grpSpPr>
            <a:xfrm>
              <a:off x="2622305" y="2171344"/>
              <a:ext cx="2203264" cy="2695607"/>
              <a:chOff x="7702710" y="2521374"/>
              <a:chExt cx="2203264" cy="2695607"/>
            </a:xfrm>
            <a:effectLst>
              <a:outerShdw blurRad="101600" dist="1016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2AEA8BD3-C795-4357-8613-7C227577318B}"/>
                  </a:ext>
                </a:extLst>
              </p:cNvPr>
              <p:cNvSpPr/>
              <p:nvPr/>
            </p:nvSpPr>
            <p:spPr>
              <a:xfrm>
                <a:off x="7702710" y="2521374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solidFill>
                <a:srgbClr val="21A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85FBA4BD-5B34-4B04-AB56-99B122DC1BCB}"/>
                  </a:ext>
                </a:extLst>
              </p:cNvPr>
              <p:cNvSpPr/>
              <p:nvPr/>
            </p:nvSpPr>
            <p:spPr>
              <a:xfrm>
                <a:off x="7702710" y="3195141"/>
                <a:ext cx="2203264" cy="674306"/>
              </a:xfrm>
              <a:prstGeom prst="rect">
                <a:avLst/>
              </a:prstGeom>
              <a:solidFill>
                <a:srgbClr val="107C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木先生iPPT">
                <a:extLst>
                  <a:ext uri="{FF2B5EF4-FFF2-40B4-BE49-F238E27FC236}">
                    <a16:creationId xmlns:a16="http://schemas.microsoft.com/office/drawing/2014/main" xmlns="" id="{2F4A6B70-381E-4765-A38E-FA29BF78FDD9}"/>
                  </a:ext>
                </a:extLst>
              </p:cNvPr>
              <p:cNvSpPr/>
              <p:nvPr/>
            </p:nvSpPr>
            <p:spPr>
              <a:xfrm>
                <a:off x="7702710" y="3868908"/>
                <a:ext cx="2203264" cy="674306"/>
              </a:xfrm>
              <a:prstGeom prst="rect">
                <a:avLst/>
              </a:prstGeom>
              <a:solidFill>
                <a:srgbClr val="185C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木先生iPPT">
                <a:extLst>
                  <a:ext uri="{FF2B5EF4-FFF2-40B4-BE49-F238E27FC236}">
                    <a16:creationId xmlns:a16="http://schemas.microsoft.com/office/drawing/2014/main" xmlns="" id="{2ACDFFAB-E8B6-4AB4-8DF0-4A1718EDD5FF}"/>
                  </a:ext>
                </a:extLst>
              </p:cNvPr>
              <p:cNvSpPr/>
              <p:nvPr/>
            </p:nvSpPr>
            <p:spPr>
              <a:xfrm flipV="1">
                <a:off x="7702710" y="4542675"/>
                <a:ext cx="2203264" cy="674306"/>
              </a:xfrm>
              <a:custGeom>
                <a:avLst/>
                <a:gdLst>
                  <a:gd name="connsiteX0" fmla="*/ 113961 w 2203264"/>
                  <a:gd name="connsiteY0" fmla="*/ 0 h 674306"/>
                  <a:gd name="connsiteX1" fmla="*/ 493839 w 2203264"/>
                  <a:gd name="connsiteY1" fmla="*/ 0 h 674306"/>
                  <a:gd name="connsiteX2" fmla="*/ 569790 w 2203264"/>
                  <a:gd name="connsiteY2" fmla="*/ 0 h 674306"/>
                  <a:gd name="connsiteX3" fmla="*/ 873717 w 2203264"/>
                  <a:gd name="connsiteY3" fmla="*/ 0 h 674306"/>
                  <a:gd name="connsiteX4" fmla="*/ 949668 w 2203264"/>
                  <a:gd name="connsiteY4" fmla="*/ 0 h 674306"/>
                  <a:gd name="connsiteX5" fmla="*/ 1253595 w 2203264"/>
                  <a:gd name="connsiteY5" fmla="*/ 0 h 674306"/>
                  <a:gd name="connsiteX6" fmla="*/ 1329546 w 2203264"/>
                  <a:gd name="connsiteY6" fmla="*/ 0 h 674306"/>
                  <a:gd name="connsiteX7" fmla="*/ 1633474 w 2203264"/>
                  <a:gd name="connsiteY7" fmla="*/ 0 h 674306"/>
                  <a:gd name="connsiteX8" fmla="*/ 1709424 w 2203264"/>
                  <a:gd name="connsiteY8" fmla="*/ 0 h 674306"/>
                  <a:gd name="connsiteX9" fmla="*/ 2089303 w 2203264"/>
                  <a:gd name="connsiteY9" fmla="*/ 0 h 674306"/>
                  <a:gd name="connsiteX10" fmla="*/ 2203264 w 2203264"/>
                  <a:gd name="connsiteY10" fmla="*/ 113961 h 674306"/>
                  <a:gd name="connsiteX11" fmla="*/ 2203264 w 2203264"/>
                  <a:gd name="connsiteY11" fmla="*/ 332801 h 674306"/>
                  <a:gd name="connsiteX12" fmla="*/ 2203264 w 2203264"/>
                  <a:gd name="connsiteY12" fmla="*/ 569790 h 674306"/>
                  <a:gd name="connsiteX13" fmla="*/ 2203264 w 2203264"/>
                  <a:gd name="connsiteY13" fmla="*/ 674306 h 674306"/>
                  <a:gd name="connsiteX14" fmla="*/ 0 w 2203264"/>
                  <a:gd name="connsiteY14" fmla="*/ 674306 h 674306"/>
                  <a:gd name="connsiteX15" fmla="*/ 0 w 2203264"/>
                  <a:gd name="connsiteY15" fmla="*/ 569790 h 674306"/>
                  <a:gd name="connsiteX16" fmla="*/ 0 w 2203264"/>
                  <a:gd name="connsiteY16" fmla="*/ 332801 h 674306"/>
                  <a:gd name="connsiteX17" fmla="*/ 0 w 2203264"/>
                  <a:gd name="connsiteY17" fmla="*/ 113961 h 674306"/>
                  <a:gd name="connsiteX18" fmla="*/ 113961 w 2203264"/>
                  <a:gd name="connsiteY18" fmla="*/ 0 h 67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3264" h="674306">
                    <a:moveTo>
                      <a:pt x="113961" y="0"/>
                    </a:moveTo>
                    <a:lnTo>
                      <a:pt x="493839" y="0"/>
                    </a:lnTo>
                    <a:lnTo>
                      <a:pt x="569790" y="0"/>
                    </a:lnTo>
                    <a:lnTo>
                      <a:pt x="873717" y="0"/>
                    </a:lnTo>
                    <a:lnTo>
                      <a:pt x="949668" y="0"/>
                    </a:lnTo>
                    <a:lnTo>
                      <a:pt x="1253595" y="0"/>
                    </a:lnTo>
                    <a:lnTo>
                      <a:pt x="1329546" y="0"/>
                    </a:lnTo>
                    <a:lnTo>
                      <a:pt x="1633474" y="0"/>
                    </a:lnTo>
                    <a:lnTo>
                      <a:pt x="1709424" y="0"/>
                    </a:lnTo>
                    <a:lnTo>
                      <a:pt x="2089303" y="0"/>
                    </a:lnTo>
                    <a:cubicBezTo>
                      <a:pt x="2152242" y="0"/>
                      <a:pt x="2203264" y="51022"/>
                      <a:pt x="2203264" y="113961"/>
                    </a:cubicBezTo>
                    <a:lnTo>
                      <a:pt x="2203264" y="332801"/>
                    </a:lnTo>
                    <a:lnTo>
                      <a:pt x="2203264" y="569790"/>
                    </a:lnTo>
                    <a:lnTo>
                      <a:pt x="2203264" y="674306"/>
                    </a:lnTo>
                    <a:lnTo>
                      <a:pt x="0" y="674306"/>
                    </a:lnTo>
                    <a:lnTo>
                      <a:pt x="0" y="569790"/>
                    </a:lnTo>
                    <a:lnTo>
                      <a:pt x="0" y="332801"/>
                    </a:lnTo>
                    <a:lnTo>
                      <a:pt x="0" y="113961"/>
                    </a:lnTo>
                    <a:cubicBezTo>
                      <a:pt x="0" y="51022"/>
                      <a:pt x="51022" y="0"/>
                      <a:pt x="113961" y="0"/>
                    </a:cubicBezTo>
                    <a:close/>
                  </a:path>
                </a:pathLst>
              </a:custGeom>
              <a:solidFill>
                <a:srgbClr val="185C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木先生iPPT">
              <a:extLst>
                <a:ext uri="{FF2B5EF4-FFF2-40B4-BE49-F238E27FC236}">
                  <a16:creationId xmlns:a16="http://schemas.microsoft.com/office/drawing/2014/main" xmlns="" id="{4091F5C6-CBC6-40C9-AC27-C3D53A16800F}"/>
                </a:ext>
              </a:extLst>
            </p:cNvPr>
            <p:cNvSpPr/>
            <p:nvPr/>
          </p:nvSpPr>
          <p:spPr>
            <a:xfrm flipH="1">
              <a:off x="1848305" y="2761582"/>
              <a:ext cx="1548000" cy="1548597"/>
            </a:xfrm>
            <a:custGeom>
              <a:avLst/>
              <a:gdLst>
                <a:gd name="connsiteX0" fmla="*/ 1435206 w 1548000"/>
                <a:gd name="connsiteY0" fmla="*/ 0 h 1548597"/>
                <a:gd name="connsiteX1" fmla="*/ 1081874 w 1548000"/>
                <a:gd name="connsiteY1" fmla="*/ 0 h 1548597"/>
                <a:gd name="connsiteX2" fmla="*/ 1059215 w 1548000"/>
                <a:gd name="connsiteY2" fmla="*/ 0 h 1548597"/>
                <a:gd name="connsiteX3" fmla="*/ 984042 w 1548000"/>
                <a:gd name="connsiteY3" fmla="*/ 0 h 1548597"/>
                <a:gd name="connsiteX4" fmla="*/ 939949 w 1548000"/>
                <a:gd name="connsiteY4" fmla="*/ 0 h 1548597"/>
                <a:gd name="connsiteX5" fmla="*/ 864775 w 1548000"/>
                <a:gd name="connsiteY5" fmla="*/ 0 h 1548597"/>
                <a:gd name="connsiteX6" fmla="*/ 683225 w 1548000"/>
                <a:gd name="connsiteY6" fmla="*/ 0 h 1548597"/>
                <a:gd name="connsiteX7" fmla="*/ 608052 w 1548000"/>
                <a:gd name="connsiteY7" fmla="*/ 0 h 1548597"/>
                <a:gd name="connsiteX8" fmla="*/ 563959 w 1548000"/>
                <a:gd name="connsiteY8" fmla="*/ 0 h 1548597"/>
                <a:gd name="connsiteX9" fmla="*/ 488785 w 1548000"/>
                <a:gd name="connsiteY9" fmla="*/ 0 h 1548597"/>
                <a:gd name="connsiteX10" fmla="*/ 466126 w 1548000"/>
                <a:gd name="connsiteY10" fmla="*/ 0 h 1548597"/>
                <a:gd name="connsiteX11" fmla="*/ 112795 w 1548000"/>
                <a:gd name="connsiteY11" fmla="*/ 0 h 1548597"/>
                <a:gd name="connsiteX12" fmla="*/ 0 w 1548000"/>
                <a:gd name="connsiteY12" fmla="*/ 113961 h 1548597"/>
                <a:gd name="connsiteX13" fmla="*/ 0 w 1548000"/>
                <a:gd name="connsiteY13" fmla="*/ 332801 h 1548597"/>
                <a:gd name="connsiteX14" fmla="*/ 0 w 1548000"/>
                <a:gd name="connsiteY14" fmla="*/ 559128 h 1548597"/>
                <a:gd name="connsiteX15" fmla="*/ 0 w 1548000"/>
                <a:gd name="connsiteY15" fmla="*/ 569790 h 1548597"/>
                <a:gd name="connsiteX16" fmla="*/ 0 w 1548000"/>
                <a:gd name="connsiteY16" fmla="*/ 674306 h 1548597"/>
                <a:gd name="connsiteX17" fmla="*/ 0 w 1548000"/>
                <a:gd name="connsiteY17" fmla="*/ 777968 h 1548597"/>
                <a:gd name="connsiteX18" fmla="*/ 0 w 1548000"/>
                <a:gd name="connsiteY18" fmla="*/ 874291 h 1548597"/>
                <a:gd name="connsiteX19" fmla="*/ 0 w 1548000"/>
                <a:gd name="connsiteY19" fmla="*/ 978807 h 1548597"/>
                <a:gd name="connsiteX20" fmla="*/ 0 w 1548000"/>
                <a:gd name="connsiteY20" fmla="*/ 1014957 h 1548597"/>
                <a:gd name="connsiteX21" fmla="*/ 0 w 1548000"/>
                <a:gd name="connsiteY21" fmla="*/ 1119473 h 1548597"/>
                <a:gd name="connsiteX22" fmla="*/ 0 w 1548000"/>
                <a:gd name="connsiteY22" fmla="*/ 1215796 h 1548597"/>
                <a:gd name="connsiteX23" fmla="*/ 0 w 1548000"/>
                <a:gd name="connsiteY23" fmla="*/ 1434636 h 1548597"/>
                <a:gd name="connsiteX24" fmla="*/ 112795 w 1548000"/>
                <a:gd name="connsiteY24" fmla="*/ 1548597 h 1548597"/>
                <a:gd name="connsiteX25" fmla="*/ 466126 w 1548000"/>
                <a:gd name="connsiteY25" fmla="*/ 1548597 h 1548597"/>
                <a:gd name="connsiteX26" fmla="*/ 488785 w 1548000"/>
                <a:gd name="connsiteY26" fmla="*/ 1548597 h 1548597"/>
                <a:gd name="connsiteX27" fmla="*/ 563959 w 1548000"/>
                <a:gd name="connsiteY27" fmla="*/ 1548597 h 1548597"/>
                <a:gd name="connsiteX28" fmla="*/ 608052 w 1548000"/>
                <a:gd name="connsiteY28" fmla="*/ 1548597 h 1548597"/>
                <a:gd name="connsiteX29" fmla="*/ 683225 w 1548000"/>
                <a:gd name="connsiteY29" fmla="*/ 1548597 h 1548597"/>
                <a:gd name="connsiteX30" fmla="*/ 864775 w 1548000"/>
                <a:gd name="connsiteY30" fmla="*/ 1548597 h 1548597"/>
                <a:gd name="connsiteX31" fmla="*/ 939949 w 1548000"/>
                <a:gd name="connsiteY31" fmla="*/ 1548597 h 1548597"/>
                <a:gd name="connsiteX32" fmla="*/ 984042 w 1548000"/>
                <a:gd name="connsiteY32" fmla="*/ 1548597 h 1548597"/>
                <a:gd name="connsiteX33" fmla="*/ 1059215 w 1548000"/>
                <a:gd name="connsiteY33" fmla="*/ 1548597 h 1548597"/>
                <a:gd name="connsiteX34" fmla="*/ 1081874 w 1548000"/>
                <a:gd name="connsiteY34" fmla="*/ 1548597 h 1548597"/>
                <a:gd name="connsiteX35" fmla="*/ 1435206 w 1548000"/>
                <a:gd name="connsiteY35" fmla="*/ 1548597 h 1548597"/>
                <a:gd name="connsiteX36" fmla="*/ 1548000 w 1548000"/>
                <a:gd name="connsiteY36" fmla="*/ 1434636 h 1548597"/>
                <a:gd name="connsiteX37" fmla="*/ 1548000 w 1548000"/>
                <a:gd name="connsiteY37" fmla="*/ 1215796 h 1548597"/>
                <a:gd name="connsiteX38" fmla="*/ 1548000 w 1548000"/>
                <a:gd name="connsiteY38" fmla="*/ 1119473 h 1548597"/>
                <a:gd name="connsiteX39" fmla="*/ 1548000 w 1548000"/>
                <a:gd name="connsiteY39" fmla="*/ 1014957 h 1548597"/>
                <a:gd name="connsiteX40" fmla="*/ 1548000 w 1548000"/>
                <a:gd name="connsiteY40" fmla="*/ 978807 h 1548597"/>
                <a:gd name="connsiteX41" fmla="*/ 1548000 w 1548000"/>
                <a:gd name="connsiteY41" fmla="*/ 874291 h 1548597"/>
                <a:gd name="connsiteX42" fmla="*/ 1548000 w 1548000"/>
                <a:gd name="connsiteY42" fmla="*/ 777968 h 1548597"/>
                <a:gd name="connsiteX43" fmla="*/ 1548000 w 1548000"/>
                <a:gd name="connsiteY43" fmla="*/ 674306 h 1548597"/>
                <a:gd name="connsiteX44" fmla="*/ 1548000 w 1548000"/>
                <a:gd name="connsiteY44" fmla="*/ 569790 h 1548597"/>
                <a:gd name="connsiteX45" fmla="*/ 1548000 w 1548000"/>
                <a:gd name="connsiteY45" fmla="*/ 559128 h 1548597"/>
                <a:gd name="connsiteX46" fmla="*/ 1548000 w 1548000"/>
                <a:gd name="connsiteY46" fmla="*/ 332801 h 1548597"/>
                <a:gd name="connsiteX47" fmla="*/ 1548000 w 1548000"/>
                <a:gd name="connsiteY47" fmla="*/ 113961 h 1548597"/>
                <a:gd name="connsiteX48" fmla="*/ 1435206 w 1548000"/>
                <a:gd name="connsiteY48" fmla="*/ 0 h 154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48000" h="1548597">
                  <a:moveTo>
                    <a:pt x="1435206" y="0"/>
                  </a:moveTo>
                  <a:lnTo>
                    <a:pt x="1081874" y="0"/>
                  </a:lnTo>
                  <a:lnTo>
                    <a:pt x="1059215" y="0"/>
                  </a:lnTo>
                  <a:lnTo>
                    <a:pt x="984042" y="0"/>
                  </a:lnTo>
                  <a:lnTo>
                    <a:pt x="939949" y="0"/>
                  </a:lnTo>
                  <a:lnTo>
                    <a:pt x="864775" y="0"/>
                  </a:lnTo>
                  <a:lnTo>
                    <a:pt x="683225" y="0"/>
                  </a:lnTo>
                  <a:lnTo>
                    <a:pt x="608052" y="0"/>
                  </a:lnTo>
                  <a:lnTo>
                    <a:pt x="563959" y="0"/>
                  </a:lnTo>
                  <a:lnTo>
                    <a:pt x="488785" y="0"/>
                  </a:lnTo>
                  <a:lnTo>
                    <a:pt x="466126" y="0"/>
                  </a:lnTo>
                  <a:lnTo>
                    <a:pt x="112795" y="0"/>
                  </a:lnTo>
                  <a:cubicBezTo>
                    <a:pt x="50500" y="0"/>
                    <a:pt x="0" y="51022"/>
                    <a:pt x="0" y="113961"/>
                  </a:cubicBezTo>
                  <a:lnTo>
                    <a:pt x="0" y="332801"/>
                  </a:lnTo>
                  <a:lnTo>
                    <a:pt x="0" y="559128"/>
                  </a:lnTo>
                  <a:lnTo>
                    <a:pt x="0" y="569790"/>
                  </a:lnTo>
                  <a:lnTo>
                    <a:pt x="0" y="674306"/>
                  </a:lnTo>
                  <a:lnTo>
                    <a:pt x="0" y="777968"/>
                  </a:lnTo>
                  <a:lnTo>
                    <a:pt x="0" y="874291"/>
                  </a:lnTo>
                  <a:lnTo>
                    <a:pt x="0" y="978807"/>
                  </a:lnTo>
                  <a:lnTo>
                    <a:pt x="0" y="1014957"/>
                  </a:lnTo>
                  <a:lnTo>
                    <a:pt x="0" y="1119473"/>
                  </a:lnTo>
                  <a:lnTo>
                    <a:pt x="0" y="1215796"/>
                  </a:lnTo>
                  <a:lnTo>
                    <a:pt x="0" y="1434636"/>
                  </a:lnTo>
                  <a:cubicBezTo>
                    <a:pt x="0" y="1497575"/>
                    <a:pt x="50500" y="1548597"/>
                    <a:pt x="112795" y="1548597"/>
                  </a:cubicBezTo>
                  <a:lnTo>
                    <a:pt x="466126" y="1548597"/>
                  </a:lnTo>
                  <a:lnTo>
                    <a:pt x="488785" y="1548597"/>
                  </a:lnTo>
                  <a:lnTo>
                    <a:pt x="563959" y="1548597"/>
                  </a:lnTo>
                  <a:lnTo>
                    <a:pt x="608052" y="1548597"/>
                  </a:lnTo>
                  <a:lnTo>
                    <a:pt x="683225" y="1548597"/>
                  </a:lnTo>
                  <a:lnTo>
                    <a:pt x="864775" y="1548597"/>
                  </a:lnTo>
                  <a:lnTo>
                    <a:pt x="939949" y="1548597"/>
                  </a:lnTo>
                  <a:lnTo>
                    <a:pt x="984042" y="1548597"/>
                  </a:lnTo>
                  <a:lnTo>
                    <a:pt x="1059215" y="1548597"/>
                  </a:lnTo>
                  <a:lnTo>
                    <a:pt x="1081874" y="1548597"/>
                  </a:lnTo>
                  <a:lnTo>
                    <a:pt x="1435206" y="1548597"/>
                  </a:lnTo>
                  <a:cubicBezTo>
                    <a:pt x="1497500" y="1548597"/>
                    <a:pt x="1548000" y="1497575"/>
                    <a:pt x="1548000" y="1434636"/>
                  </a:cubicBezTo>
                  <a:lnTo>
                    <a:pt x="1548000" y="1215796"/>
                  </a:lnTo>
                  <a:lnTo>
                    <a:pt x="1548000" y="1119473"/>
                  </a:lnTo>
                  <a:lnTo>
                    <a:pt x="1548000" y="1014957"/>
                  </a:lnTo>
                  <a:lnTo>
                    <a:pt x="1548000" y="978807"/>
                  </a:lnTo>
                  <a:lnTo>
                    <a:pt x="1548000" y="874291"/>
                  </a:lnTo>
                  <a:lnTo>
                    <a:pt x="1548000" y="777968"/>
                  </a:lnTo>
                  <a:lnTo>
                    <a:pt x="1548000" y="674306"/>
                  </a:lnTo>
                  <a:lnTo>
                    <a:pt x="1548000" y="569790"/>
                  </a:lnTo>
                  <a:lnTo>
                    <a:pt x="1548000" y="559128"/>
                  </a:lnTo>
                  <a:lnTo>
                    <a:pt x="1548000" y="332801"/>
                  </a:lnTo>
                  <a:lnTo>
                    <a:pt x="1548000" y="113961"/>
                  </a:lnTo>
                  <a:cubicBezTo>
                    <a:pt x="1548000" y="51022"/>
                    <a:pt x="1497500" y="0"/>
                    <a:pt x="14352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木先生iPPT">
              <a:extLst>
                <a:ext uri="{FF2B5EF4-FFF2-40B4-BE49-F238E27FC236}">
                  <a16:creationId xmlns:a16="http://schemas.microsoft.com/office/drawing/2014/main" xmlns="" id="{A0E3045A-CFB7-4BE4-A54D-2BE1F7E390C2}"/>
                </a:ext>
              </a:extLst>
            </p:cNvPr>
            <p:cNvSpPr/>
            <p:nvPr/>
          </p:nvSpPr>
          <p:spPr>
            <a:xfrm>
              <a:off x="3723937" y="2171344"/>
              <a:ext cx="1101632" cy="674306"/>
            </a:xfrm>
            <a:custGeom>
              <a:avLst/>
              <a:gdLst>
                <a:gd name="connsiteX0" fmla="*/ 0 w 1101632"/>
                <a:gd name="connsiteY0" fmla="*/ 0 h 674306"/>
                <a:gd name="connsiteX1" fmla="*/ 151963 w 1101632"/>
                <a:gd name="connsiteY1" fmla="*/ 0 h 674306"/>
                <a:gd name="connsiteX2" fmla="*/ 227914 w 1101632"/>
                <a:gd name="connsiteY2" fmla="*/ 0 h 674306"/>
                <a:gd name="connsiteX3" fmla="*/ 531842 w 1101632"/>
                <a:gd name="connsiteY3" fmla="*/ 0 h 674306"/>
                <a:gd name="connsiteX4" fmla="*/ 607792 w 1101632"/>
                <a:gd name="connsiteY4" fmla="*/ 0 h 674306"/>
                <a:gd name="connsiteX5" fmla="*/ 987671 w 1101632"/>
                <a:gd name="connsiteY5" fmla="*/ 0 h 674306"/>
                <a:gd name="connsiteX6" fmla="*/ 1101632 w 1101632"/>
                <a:gd name="connsiteY6" fmla="*/ 113961 h 674306"/>
                <a:gd name="connsiteX7" fmla="*/ 1101632 w 1101632"/>
                <a:gd name="connsiteY7" fmla="*/ 332801 h 674306"/>
                <a:gd name="connsiteX8" fmla="*/ 1101632 w 1101632"/>
                <a:gd name="connsiteY8" fmla="*/ 569790 h 674306"/>
                <a:gd name="connsiteX9" fmla="*/ 1101632 w 1101632"/>
                <a:gd name="connsiteY9" fmla="*/ 674306 h 674306"/>
                <a:gd name="connsiteX10" fmla="*/ 0 w 1101632"/>
                <a:gd name="connsiteY10" fmla="*/ 674306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1632" h="674306">
                  <a:moveTo>
                    <a:pt x="0" y="0"/>
                  </a:moveTo>
                  <a:lnTo>
                    <a:pt x="151963" y="0"/>
                  </a:lnTo>
                  <a:lnTo>
                    <a:pt x="227914" y="0"/>
                  </a:lnTo>
                  <a:lnTo>
                    <a:pt x="531842" y="0"/>
                  </a:lnTo>
                  <a:lnTo>
                    <a:pt x="607792" y="0"/>
                  </a:lnTo>
                  <a:lnTo>
                    <a:pt x="987671" y="0"/>
                  </a:lnTo>
                  <a:cubicBezTo>
                    <a:pt x="1050610" y="0"/>
                    <a:pt x="1101632" y="51022"/>
                    <a:pt x="1101632" y="113961"/>
                  </a:cubicBezTo>
                  <a:lnTo>
                    <a:pt x="1101632" y="332801"/>
                  </a:lnTo>
                  <a:lnTo>
                    <a:pt x="1101632" y="569790"/>
                  </a:lnTo>
                  <a:lnTo>
                    <a:pt x="1101632" y="674306"/>
                  </a:lnTo>
                  <a:lnTo>
                    <a:pt x="0" y="674306"/>
                  </a:lnTo>
                  <a:close/>
                </a:path>
              </a:pathLst>
            </a:custGeom>
            <a:solidFill>
              <a:srgbClr val="33C4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木先生iPPT">
              <a:extLst>
                <a:ext uri="{FF2B5EF4-FFF2-40B4-BE49-F238E27FC236}">
                  <a16:creationId xmlns:a16="http://schemas.microsoft.com/office/drawing/2014/main" xmlns="" id="{1F3FB697-1F94-49B5-BED3-AB7B9BDE9701}"/>
                </a:ext>
              </a:extLst>
            </p:cNvPr>
            <p:cNvSpPr/>
            <p:nvPr/>
          </p:nvSpPr>
          <p:spPr>
            <a:xfrm>
              <a:off x="3723937" y="2844572"/>
              <a:ext cx="1101632" cy="674306"/>
            </a:xfrm>
            <a:prstGeom prst="rect">
              <a:avLst/>
            </a:prstGeom>
            <a:solidFill>
              <a:srgbClr val="21A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木先生iPPT">
              <a:extLst>
                <a:ext uri="{FF2B5EF4-FFF2-40B4-BE49-F238E27FC236}">
                  <a16:creationId xmlns:a16="http://schemas.microsoft.com/office/drawing/2014/main" xmlns="" id="{77C7BA23-BC3C-47F8-A59B-74D7D4F3B583}"/>
                </a:ext>
              </a:extLst>
            </p:cNvPr>
            <p:cNvSpPr/>
            <p:nvPr/>
          </p:nvSpPr>
          <p:spPr>
            <a:xfrm>
              <a:off x="3723937" y="3518878"/>
              <a:ext cx="1101632" cy="674306"/>
            </a:xfrm>
            <a:prstGeom prst="rect">
              <a:avLst/>
            </a:prstGeom>
            <a:solidFill>
              <a:srgbClr val="107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木先生iPPT">
              <a:extLst>
                <a:ext uri="{FF2B5EF4-FFF2-40B4-BE49-F238E27FC236}">
                  <a16:creationId xmlns:a16="http://schemas.microsoft.com/office/drawing/2014/main" xmlns="" id="{F77C0BB0-6197-4735-AE61-23483F2E810A}"/>
                </a:ext>
              </a:extLst>
            </p:cNvPr>
            <p:cNvSpPr/>
            <p:nvPr/>
          </p:nvSpPr>
          <p:spPr>
            <a:xfrm>
              <a:off x="2227210" y="3103369"/>
              <a:ext cx="790191" cy="865022"/>
            </a:xfrm>
            <a:custGeom>
              <a:avLst/>
              <a:gdLst/>
              <a:ahLst/>
              <a:cxnLst/>
              <a:rect l="l" t="t" r="r" b="b"/>
              <a:pathLst>
                <a:path w="704167" h="770851">
                  <a:moveTo>
                    <a:pt x="21399" y="0"/>
                  </a:moveTo>
                  <a:lnTo>
                    <a:pt x="221452" y="0"/>
                  </a:lnTo>
                  <a:lnTo>
                    <a:pt x="336408" y="235884"/>
                  </a:lnTo>
                  <a:cubicBezTo>
                    <a:pt x="345697" y="255126"/>
                    <a:pt x="353659" y="276359"/>
                    <a:pt x="360295" y="299582"/>
                  </a:cubicBezTo>
                  <a:lnTo>
                    <a:pt x="362285" y="299582"/>
                  </a:lnTo>
                  <a:cubicBezTo>
                    <a:pt x="369252" y="278681"/>
                    <a:pt x="377712" y="256619"/>
                    <a:pt x="387665" y="233395"/>
                  </a:cubicBezTo>
                  <a:lnTo>
                    <a:pt x="514564" y="0"/>
                  </a:lnTo>
                  <a:lnTo>
                    <a:pt x="698195" y="0"/>
                  </a:lnTo>
                  <a:lnTo>
                    <a:pt x="465298" y="382191"/>
                  </a:lnTo>
                  <a:lnTo>
                    <a:pt x="704167" y="770851"/>
                  </a:lnTo>
                  <a:lnTo>
                    <a:pt x="509090" y="770851"/>
                  </a:lnTo>
                  <a:lnTo>
                    <a:pt x="370745" y="515062"/>
                  </a:lnTo>
                  <a:cubicBezTo>
                    <a:pt x="365769" y="505773"/>
                    <a:pt x="360626" y="489019"/>
                    <a:pt x="355318" y="464800"/>
                  </a:cubicBezTo>
                  <a:lnTo>
                    <a:pt x="353328" y="464800"/>
                  </a:lnTo>
                  <a:cubicBezTo>
                    <a:pt x="350674" y="476743"/>
                    <a:pt x="344702" y="493995"/>
                    <a:pt x="335412" y="516555"/>
                  </a:cubicBezTo>
                  <a:lnTo>
                    <a:pt x="196570" y="770851"/>
                  </a:lnTo>
                  <a:lnTo>
                    <a:pt x="0" y="770851"/>
                  </a:lnTo>
                  <a:lnTo>
                    <a:pt x="247329" y="3851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AB030520-D0E5-4B74-8957-6B72059A0F55}"/>
              </a:ext>
            </a:extLst>
          </p:cNvPr>
          <p:cNvGrpSpPr/>
          <p:nvPr/>
        </p:nvGrpSpPr>
        <p:grpSpPr>
          <a:xfrm>
            <a:off x="4946087" y="2633515"/>
            <a:ext cx="4106779" cy="1563773"/>
            <a:chOff x="4779110" y="2767280"/>
            <a:chExt cx="4106779" cy="156377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F92C6D7-5723-477D-A0E2-2D9F5EFDC55A}"/>
                </a:ext>
              </a:extLst>
            </p:cNvPr>
            <p:cNvSpPr txBox="1"/>
            <p:nvPr/>
          </p:nvSpPr>
          <p:spPr>
            <a:xfrm>
              <a:off x="4779110" y="2767280"/>
              <a:ext cx="410677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300" dirty="0">
                  <a:gradFill>
                    <a:gsLst>
                      <a:gs pos="5000">
                        <a:srgbClr val="33C481"/>
                      </a:gs>
                      <a:gs pos="35000">
                        <a:srgbClr val="21A366"/>
                      </a:gs>
                      <a:gs pos="65000">
                        <a:srgbClr val="107C41"/>
                      </a:gs>
                      <a:gs pos="95000">
                        <a:srgbClr val="185C37"/>
                      </a:gs>
                    </a:gsLst>
                    <a:lin ang="5400000" scaled="1"/>
                  </a:gradFill>
                </a:rPr>
                <a:t>EXCEL</a:t>
              </a:r>
              <a:endParaRPr lang="zh-CN" altLang="en-US" sz="8000" b="1" spc="300" dirty="0">
                <a:gradFill>
                  <a:gsLst>
                    <a:gs pos="5000">
                      <a:srgbClr val="33C481"/>
                    </a:gs>
                    <a:gs pos="35000">
                      <a:srgbClr val="21A366"/>
                    </a:gs>
                    <a:gs pos="65000">
                      <a:srgbClr val="107C41"/>
                    </a:gs>
                    <a:gs pos="95000">
                      <a:srgbClr val="185C37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8FA31821-5F43-41B8-9EEB-A4508038591E}"/>
                </a:ext>
              </a:extLst>
            </p:cNvPr>
            <p:cNvSpPr txBox="1"/>
            <p:nvPr/>
          </p:nvSpPr>
          <p:spPr>
            <a:xfrm>
              <a:off x="5077232" y="4054054"/>
              <a:ext cx="35105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 NEVER SLEEPS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4865BAA6-9524-4D85-8116-E56B0754652B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8736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87650EB-7A86-4FBB-AE24-7E9D2EF72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sp>
        <p:nvSpPr>
          <p:cNvPr id="25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4D16510E-CD59-4E11-A261-3DF8C9DCDCA4}"/>
              </a:ext>
            </a:extLst>
          </p:cNvPr>
          <p:cNvSpPr/>
          <p:nvPr/>
        </p:nvSpPr>
        <p:spPr>
          <a:xfrm>
            <a:off x="1415773" y="1415819"/>
            <a:ext cx="9368128" cy="4571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98E412B-21A6-4183-AE01-3E7542C208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986641" y="844951"/>
            <a:ext cx="4571510" cy="5713246"/>
          </a:xfrm>
          <a:prstGeom prst="rect">
            <a:avLst/>
          </a:prstGeom>
        </p:spPr>
      </p:pic>
      <p:sp>
        <p:nvSpPr>
          <p:cNvPr id="31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8BEC14F-375C-4808-80BD-9699EBA0A279}"/>
              </a:ext>
            </a:extLst>
          </p:cNvPr>
          <p:cNvSpPr>
            <a:spLocks noChangeAspect="1"/>
          </p:cNvSpPr>
          <p:nvPr/>
        </p:nvSpPr>
        <p:spPr>
          <a:xfrm>
            <a:off x="9088940" y="1415820"/>
            <a:ext cx="1694961" cy="1440000"/>
          </a:xfrm>
          <a:prstGeom prst="rect">
            <a:avLst/>
          </a:prstGeom>
          <a:solidFill>
            <a:srgbClr val="21A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af-ZA" altLang="zh-CN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任意多边形: 形状 37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59B9A25-FA5B-4BFB-8809-C5CB1D779BA9}"/>
              </a:ext>
            </a:extLst>
          </p:cNvPr>
          <p:cNvSpPr>
            <a:spLocks noChangeAspect="1"/>
          </p:cNvSpPr>
          <p:nvPr/>
        </p:nvSpPr>
        <p:spPr>
          <a:xfrm>
            <a:off x="7275442" y="2981575"/>
            <a:ext cx="3508458" cy="3005755"/>
          </a:xfrm>
          <a:custGeom>
            <a:avLst/>
            <a:gdLst>
              <a:gd name="connsiteX0" fmla="*/ 1813497 w 3508458"/>
              <a:gd name="connsiteY0" fmla="*/ 0 h 3005755"/>
              <a:gd name="connsiteX1" fmla="*/ 3508458 w 3508458"/>
              <a:gd name="connsiteY1" fmla="*/ 0 h 3005755"/>
              <a:gd name="connsiteX2" fmla="*/ 3508458 w 3508458"/>
              <a:gd name="connsiteY2" fmla="*/ 1304178 h 3005755"/>
              <a:gd name="connsiteX3" fmla="*/ 3508458 w 3508458"/>
              <a:gd name="connsiteY3" fmla="*/ 1440000 h 3005755"/>
              <a:gd name="connsiteX4" fmla="*/ 3508458 w 3508458"/>
              <a:gd name="connsiteY4" fmla="*/ 3005755 h 3005755"/>
              <a:gd name="connsiteX5" fmla="*/ 2016362 w 3508458"/>
              <a:gd name="connsiteY5" fmla="*/ 3005755 h 3005755"/>
              <a:gd name="connsiteX6" fmla="*/ 1813497 w 3508458"/>
              <a:gd name="connsiteY6" fmla="*/ 3005755 h 3005755"/>
              <a:gd name="connsiteX7" fmla="*/ 0 w 3508458"/>
              <a:gd name="connsiteY7" fmla="*/ 3005755 h 3005755"/>
              <a:gd name="connsiteX8" fmla="*/ 0 w 3508458"/>
              <a:gd name="connsiteY8" fmla="*/ 1565755 h 3005755"/>
              <a:gd name="connsiteX9" fmla="*/ 1813497 w 3508458"/>
              <a:gd name="connsiteY9" fmla="*/ 1565755 h 3005755"/>
              <a:gd name="connsiteX10" fmla="*/ 1813497 w 3508458"/>
              <a:gd name="connsiteY10" fmla="*/ 1440000 h 3005755"/>
              <a:gd name="connsiteX11" fmla="*/ 1813497 w 3508458"/>
              <a:gd name="connsiteY11" fmla="*/ 1304178 h 300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8458" h="3005755">
                <a:moveTo>
                  <a:pt x="1813497" y="0"/>
                </a:moveTo>
                <a:lnTo>
                  <a:pt x="3508458" y="0"/>
                </a:lnTo>
                <a:lnTo>
                  <a:pt x="3508458" y="1304178"/>
                </a:lnTo>
                <a:lnTo>
                  <a:pt x="3508458" y="1440000"/>
                </a:lnTo>
                <a:lnTo>
                  <a:pt x="3508458" y="3005755"/>
                </a:lnTo>
                <a:lnTo>
                  <a:pt x="2016362" y="3005755"/>
                </a:lnTo>
                <a:lnTo>
                  <a:pt x="1813497" y="3005755"/>
                </a:lnTo>
                <a:lnTo>
                  <a:pt x="0" y="3005755"/>
                </a:lnTo>
                <a:lnTo>
                  <a:pt x="0" y="1565755"/>
                </a:lnTo>
                <a:lnTo>
                  <a:pt x="1813497" y="1565755"/>
                </a:lnTo>
                <a:lnTo>
                  <a:pt x="1813497" y="1440000"/>
                </a:lnTo>
                <a:lnTo>
                  <a:pt x="1813497" y="1304178"/>
                </a:lnTo>
                <a:close/>
              </a:path>
            </a:pathLst>
          </a:custGeom>
          <a:solidFill>
            <a:srgbClr val="33C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36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F8AA9E4-BCE1-4B0C-AD1A-81AC20AAB3CC}"/>
              </a:ext>
            </a:extLst>
          </p:cNvPr>
          <p:cNvSpPr>
            <a:spLocks noChangeAspect="1"/>
          </p:cNvSpPr>
          <p:nvPr/>
        </p:nvSpPr>
        <p:spPr>
          <a:xfrm>
            <a:off x="7275443" y="2981575"/>
            <a:ext cx="1694961" cy="1440000"/>
          </a:xfrm>
          <a:prstGeom prst="rect">
            <a:avLst/>
          </a:prstGeom>
          <a:solidFill>
            <a:srgbClr val="185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69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af-ZA" altLang="zh-CN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0" name="组合 39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28456E19-E6A7-45C8-90BA-E43A794908D5}"/>
              </a:ext>
            </a:extLst>
          </p:cNvPr>
          <p:cNvGrpSpPr/>
          <p:nvPr/>
        </p:nvGrpSpPr>
        <p:grpSpPr>
          <a:xfrm>
            <a:off x="7275443" y="1415820"/>
            <a:ext cx="1694961" cy="1440000"/>
            <a:chOff x="7275443" y="1415820"/>
            <a:chExt cx="1694961" cy="1440000"/>
          </a:xfrm>
        </p:grpSpPr>
        <p:sp>
          <p:nvSpPr>
            <p:cNvPr id="35" name="木先生iPPT">
              <a:extLst>
                <a:ext uri="{FF2B5EF4-FFF2-40B4-BE49-F238E27FC236}">
                  <a16:creationId xmlns:a16="http://schemas.microsoft.com/office/drawing/2014/main" xmlns="" id="{B9A6479B-ABFC-4B72-BF64-E220DDC7BC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75443" y="1415820"/>
              <a:ext cx="1694961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39" name="shopping cart">
              <a:extLst>
                <a:ext uri="{FF2B5EF4-FFF2-40B4-BE49-F238E27FC236}">
                  <a16:creationId xmlns:a16="http://schemas.microsoft.com/office/drawing/2014/main" xmlns="" id="{EB0707D8-C29B-42F5-83F3-C421F43C3A2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88743" y="1851650"/>
              <a:ext cx="668361" cy="568341"/>
            </a:xfrm>
            <a:custGeom>
              <a:avLst/>
              <a:gdLst>
                <a:gd name="T0" fmla="*/ 3368 w 3817"/>
                <a:gd name="T1" fmla="*/ 2994 h 3244"/>
                <a:gd name="T2" fmla="*/ 3119 w 3817"/>
                <a:gd name="T3" fmla="*/ 3244 h 3244"/>
                <a:gd name="T4" fmla="*/ 2869 w 3817"/>
                <a:gd name="T5" fmla="*/ 2994 h 3244"/>
                <a:gd name="T6" fmla="*/ 3119 w 3817"/>
                <a:gd name="T7" fmla="*/ 2745 h 3244"/>
                <a:gd name="T8" fmla="*/ 3368 w 3817"/>
                <a:gd name="T9" fmla="*/ 2994 h 3244"/>
                <a:gd name="T10" fmla="*/ 1372 w 3817"/>
                <a:gd name="T11" fmla="*/ 2745 h 3244"/>
                <a:gd name="T12" fmla="*/ 1123 w 3817"/>
                <a:gd name="T13" fmla="*/ 2994 h 3244"/>
                <a:gd name="T14" fmla="*/ 1372 w 3817"/>
                <a:gd name="T15" fmla="*/ 3244 h 3244"/>
                <a:gd name="T16" fmla="*/ 1622 w 3817"/>
                <a:gd name="T17" fmla="*/ 2994 h 3244"/>
                <a:gd name="T18" fmla="*/ 1372 w 3817"/>
                <a:gd name="T19" fmla="*/ 2745 h 3244"/>
                <a:gd name="T20" fmla="*/ 0 w 3817"/>
                <a:gd name="T21" fmla="*/ 0 h 3244"/>
                <a:gd name="T22" fmla="*/ 457 w 3817"/>
                <a:gd name="T23" fmla="*/ 0 h 3244"/>
                <a:gd name="T24" fmla="*/ 1372 w 3817"/>
                <a:gd name="T25" fmla="*/ 2745 h 3244"/>
                <a:gd name="T26" fmla="*/ 3119 w 3817"/>
                <a:gd name="T27" fmla="*/ 2745 h 3244"/>
                <a:gd name="T28" fmla="*/ 1123 w 3817"/>
                <a:gd name="T29" fmla="*/ 1996 h 3244"/>
                <a:gd name="T30" fmla="*/ 3318 w 3817"/>
                <a:gd name="T31" fmla="*/ 1996 h 3244"/>
                <a:gd name="T32" fmla="*/ 3817 w 3817"/>
                <a:gd name="T33" fmla="*/ 499 h 3244"/>
                <a:gd name="T34" fmla="*/ 624 w 3817"/>
                <a:gd name="T35" fmla="*/ 499 h 3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17" h="3244">
                  <a:moveTo>
                    <a:pt x="3368" y="2994"/>
                  </a:moveTo>
                  <a:cubicBezTo>
                    <a:pt x="3368" y="3132"/>
                    <a:pt x="3257" y="3244"/>
                    <a:pt x="3119" y="3244"/>
                  </a:cubicBezTo>
                  <a:cubicBezTo>
                    <a:pt x="2981" y="3244"/>
                    <a:pt x="2869" y="3132"/>
                    <a:pt x="2869" y="2994"/>
                  </a:cubicBezTo>
                  <a:cubicBezTo>
                    <a:pt x="2869" y="2856"/>
                    <a:pt x="2981" y="2745"/>
                    <a:pt x="3119" y="2745"/>
                  </a:cubicBezTo>
                  <a:cubicBezTo>
                    <a:pt x="3257" y="2745"/>
                    <a:pt x="3368" y="2856"/>
                    <a:pt x="3368" y="2994"/>
                  </a:cubicBezTo>
                  <a:close/>
                  <a:moveTo>
                    <a:pt x="1372" y="2745"/>
                  </a:moveTo>
                  <a:cubicBezTo>
                    <a:pt x="1234" y="2745"/>
                    <a:pt x="1123" y="2856"/>
                    <a:pt x="1123" y="2994"/>
                  </a:cubicBezTo>
                  <a:cubicBezTo>
                    <a:pt x="1123" y="3132"/>
                    <a:pt x="1234" y="3244"/>
                    <a:pt x="1372" y="3244"/>
                  </a:cubicBezTo>
                  <a:cubicBezTo>
                    <a:pt x="1510" y="3244"/>
                    <a:pt x="1622" y="3132"/>
                    <a:pt x="1622" y="2994"/>
                  </a:cubicBezTo>
                  <a:cubicBezTo>
                    <a:pt x="1622" y="2856"/>
                    <a:pt x="1510" y="2745"/>
                    <a:pt x="1372" y="2745"/>
                  </a:cubicBezTo>
                  <a:close/>
                  <a:moveTo>
                    <a:pt x="0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1372" y="2745"/>
                    <a:pt x="1372" y="2745"/>
                    <a:pt x="1372" y="2745"/>
                  </a:cubicBezTo>
                  <a:cubicBezTo>
                    <a:pt x="3119" y="2745"/>
                    <a:pt x="3119" y="2745"/>
                    <a:pt x="3119" y="2745"/>
                  </a:cubicBezTo>
                  <a:moveTo>
                    <a:pt x="1123" y="1996"/>
                  </a:moveTo>
                  <a:cubicBezTo>
                    <a:pt x="3318" y="1996"/>
                    <a:pt x="3318" y="1996"/>
                    <a:pt x="3318" y="1996"/>
                  </a:cubicBezTo>
                  <a:cubicBezTo>
                    <a:pt x="3817" y="499"/>
                    <a:pt x="3817" y="499"/>
                    <a:pt x="3817" y="499"/>
                  </a:cubicBezTo>
                  <a:cubicBezTo>
                    <a:pt x="624" y="499"/>
                    <a:pt x="624" y="499"/>
                    <a:pt x="624" y="499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  <a:extLst/>
          </p:spPr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734" dirty="0"/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E6F28AFA-44CE-435C-8705-0B2E3AF9D398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630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87650EB-7A86-4FBB-AE24-7E9D2EF72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f-ZA" altLang="zh-CN" dirty="0"/>
              <a:t>PPT NEVER SLEEPS</a:t>
            </a:r>
            <a:endParaRPr lang="zh-CN" altLang="en-US" dirty="0"/>
          </a:p>
        </p:txBody>
      </p:sp>
      <p:sp>
        <p:nvSpPr>
          <p:cNvPr id="24" name="木先生iPPT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FDF78709-7AF7-4AC3-935C-4C37BB248947}"/>
              </a:ext>
            </a:extLst>
          </p:cNvPr>
          <p:cNvSpPr>
            <a:spLocks noChangeAspect="1"/>
          </p:cNvSpPr>
          <p:nvPr/>
        </p:nvSpPr>
        <p:spPr>
          <a:xfrm>
            <a:off x="2989690" y="1415820"/>
            <a:ext cx="6217920" cy="4571510"/>
          </a:xfrm>
          <a:prstGeom prst="rect">
            <a:avLst/>
          </a:prstGeom>
          <a:solidFill>
            <a:srgbClr val="33C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af-ZA" altLang="zh-CN" sz="1000" dirty="0">
              <a:solidFill>
                <a:schemeClr val="lt1">
                  <a:alpha val="80000"/>
                </a:schemeClr>
              </a:solidFill>
            </a:endParaRPr>
          </a:p>
        </p:txBody>
      </p:sp>
      <p:graphicFrame>
        <p:nvGraphicFramePr>
          <p:cNvPr id="60" name="图表 59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C6DDAA29-81D8-47F8-8F98-C3A773E7BA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1606954"/>
              </p:ext>
            </p:extLst>
          </p:nvPr>
        </p:nvGraphicFramePr>
        <p:xfrm>
          <a:off x="3420165" y="2575590"/>
          <a:ext cx="5356970" cy="3173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4" name="组合 6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57B758E9-4F88-4D00-9DE2-BE7CCAF236B6}"/>
              </a:ext>
            </a:extLst>
          </p:cNvPr>
          <p:cNvGrpSpPr/>
          <p:nvPr/>
        </p:nvGrpSpPr>
        <p:grpSpPr>
          <a:xfrm>
            <a:off x="4935441" y="1825757"/>
            <a:ext cx="2326419" cy="637672"/>
            <a:chOff x="4782047" y="1825757"/>
            <a:chExt cx="2326419" cy="637672"/>
          </a:xfrm>
        </p:grpSpPr>
        <p:sp>
          <p:nvSpPr>
            <p:cNvPr id="61" name="木先生iPPT">
              <a:extLst>
                <a:ext uri="{FF2B5EF4-FFF2-40B4-BE49-F238E27FC236}">
                  <a16:creationId xmlns:a16="http://schemas.microsoft.com/office/drawing/2014/main" xmlns="" id="{8025B39C-C1A2-41E6-B5F7-0FDB0DCDCC02}"/>
                </a:ext>
              </a:extLst>
            </p:cNvPr>
            <p:cNvSpPr txBox="1"/>
            <p:nvPr/>
          </p:nvSpPr>
          <p:spPr>
            <a:xfrm>
              <a:off x="4920531" y="2217208"/>
              <a:ext cx="20050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spc="300" dirty="0">
                  <a:solidFill>
                    <a:schemeClr val="bg1">
                      <a:alpha val="80000"/>
                    </a:schemeClr>
                  </a:solidFill>
                </a:rPr>
                <a:t>PPT NEVER SLEEPS</a:t>
              </a:r>
              <a:endParaRPr lang="zh-CN" altLang="en-US" sz="1000" spc="300" dirty="0">
                <a:solidFill>
                  <a:schemeClr val="bg1">
                    <a:alpha val="80000"/>
                  </a:schemeClr>
                </a:solidFill>
              </a:endParaRPr>
            </a:p>
          </p:txBody>
        </p:sp>
        <p:sp>
          <p:nvSpPr>
            <p:cNvPr id="63" name="木先生iPPT">
              <a:extLst>
                <a:ext uri="{FF2B5EF4-FFF2-40B4-BE49-F238E27FC236}">
                  <a16:creationId xmlns:a16="http://schemas.microsoft.com/office/drawing/2014/main" xmlns="" id="{D3A280C0-0A97-4017-A07F-48888E1B8D07}"/>
                </a:ext>
              </a:extLst>
            </p:cNvPr>
            <p:cNvSpPr txBox="1"/>
            <p:nvPr/>
          </p:nvSpPr>
          <p:spPr>
            <a:xfrm>
              <a:off x="4782047" y="1825757"/>
              <a:ext cx="2326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300" dirty="0">
                  <a:solidFill>
                    <a:schemeClr val="bg1"/>
                  </a:solidFill>
                </a:rPr>
                <a:t>KEYWORD</a:t>
              </a:r>
              <a:endParaRPr lang="zh-CN" altLang="en-US" sz="24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6" name="组合 205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4874BE0-01AD-45C3-BB0A-309545EBEE41}"/>
              </a:ext>
            </a:extLst>
          </p:cNvPr>
          <p:cNvGrpSpPr/>
          <p:nvPr/>
        </p:nvGrpSpPr>
        <p:grpSpPr>
          <a:xfrm>
            <a:off x="9343901" y="4547330"/>
            <a:ext cx="1440000" cy="1440000"/>
            <a:chOff x="9343901" y="4547330"/>
            <a:chExt cx="1440000" cy="1440000"/>
          </a:xfrm>
        </p:grpSpPr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607C2F15-A884-4FE6-BFE1-90AA835B33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3901" y="4547330"/>
              <a:ext cx="1440000" cy="1440000"/>
            </a:xfrm>
            <a:prstGeom prst="rect">
              <a:avLst/>
            </a:prstGeom>
            <a:solidFill>
              <a:srgbClr val="107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68" name="Product_ECDC" title="Icon of a box">
              <a:extLst>
                <a:ext uri="{FF2B5EF4-FFF2-40B4-BE49-F238E27FC236}">
                  <a16:creationId xmlns:a16="http://schemas.microsoft.com/office/drawing/2014/main" xmlns="" id="{865C0EF9-5F67-4740-9250-78D008F10C7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867209" y="5046045"/>
              <a:ext cx="393384" cy="442570"/>
            </a:xfrm>
            <a:custGeom>
              <a:avLst/>
              <a:gdLst>
                <a:gd name="T0" fmla="*/ 3623 w 3623"/>
                <a:gd name="T1" fmla="*/ 906 h 4076"/>
                <a:gd name="T2" fmla="*/ 1812 w 3623"/>
                <a:gd name="T3" fmla="*/ 1812 h 4076"/>
                <a:gd name="T4" fmla="*/ 0 w 3623"/>
                <a:gd name="T5" fmla="*/ 906 h 4076"/>
                <a:gd name="T6" fmla="*/ 906 w 3623"/>
                <a:gd name="T7" fmla="*/ 453 h 4076"/>
                <a:gd name="T8" fmla="*/ 2699 w 3623"/>
                <a:gd name="T9" fmla="*/ 1358 h 4076"/>
                <a:gd name="T10" fmla="*/ 3623 w 3623"/>
                <a:gd name="T11" fmla="*/ 906 h 4076"/>
                <a:gd name="T12" fmla="*/ 1812 w 3623"/>
                <a:gd name="T13" fmla="*/ 0 h 4076"/>
                <a:gd name="T14" fmla="*/ 0 w 3623"/>
                <a:gd name="T15" fmla="*/ 906 h 4076"/>
                <a:gd name="T16" fmla="*/ 0 w 3623"/>
                <a:gd name="T17" fmla="*/ 3171 h 4076"/>
                <a:gd name="T18" fmla="*/ 1812 w 3623"/>
                <a:gd name="T19" fmla="*/ 4076 h 4076"/>
                <a:gd name="T20" fmla="*/ 3623 w 3623"/>
                <a:gd name="T21" fmla="*/ 3171 h 4076"/>
                <a:gd name="T22" fmla="*/ 3623 w 3623"/>
                <a:gd name="T23" fmla="*/ 906 h 4076"/>
                <a:gd name="T24" fmla="*/ 1812 w 3623"/>
                <a:gd name="T25" fmla="*/ 1812 h 4076"/>
                <a:gd name="T26" fmla="*/ 1812 w 3623"/>
                <a:gd name="T27" fmla="*/ 4076 h 4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23" h="4076">
                  <a:moveTo>
                    <a:pt x="3623" y="906"/>
                  </a:moveTo>
                  <a:lnTo>
                    <a:pt x="1812" y="1812"/>
                  </a:lnTo>
                  <a:lnTo>
                    <a:pt x="0" y="906"/>
                  </a:lnTo>
                  <a:moveTo>
                    <a:pt x="906" y="453"/>
                  </a:moveTo>
                  <a:lnTo>
                    <a:pt x="2699" y="1358"/>
                  </a:lnTo>
                  <a:moveTo>
                    <a:pt x="3623" y="906"/>
                  </a:moveTo>
                  <a:lnTo>
                    <a:pt x="1812" y="0"/>
                  </a:lnTo>
                  <a:lnTo>
                    <a:pt x="0" y="906"/>
                  </a:lnTo>
                  <a:lnTo>
                    <a:pt x="0" y="3171"/>
                  </a:lnTo>
                  <a:lnTo>
                    <a:pt x="1812" y="4076"/>
                  </a:lnTo>
                  <a:lnTo>
                    <a:pt x="3623" y="3171"/>
                  </a:lnTo>
                  <a:lnTo>
                    <a:pt x="3623" y="906"/>
                  </a:lnTo>
                  <a:moveTo>
                    <a:pt x="1812" y="1812"/>
                  </a:moveTo>
                  <a:lnTo>
                    <a:pt x="1812" y="4076"/>
                  </a:lnTo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01" name="组合 20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0E5C46CC-A52B-4C94-ABF8-260E3866CBEE}"/>
              </a:ext>
            </a:extLst>
          </p:cNvPr>
          <p:cNvGrpSpPr/>
          <p:nvPr/>
        </p:nvGrpSpPr>
        <p:grpSpPr>
          <a:xfrm>
            <a:off x="1415773" y="1415820"/>
            <a:ext cx="1440000" cy="1440000"/>
            <a:chOff x="1415773" y="1415820"/>
            <a:chExt cx="1440000" cy="1440000"/>
          </a:xfrm>
        </p:grpSpPr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A2197260-0F85-4546-9F88-5C47F651B3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1415820"/>
              <a:ext cx="1440000" cy="1440000"/>
            </a:xfrm>
            <a:prstGeom prst="rect">
              <a:avLst/>
            </a:prstGeom>
            <a:solidFill>
              <a:srgbClr val="21A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69" name="car" title="Icon of a car">
              <a:extLst>
                <a:ext uri="{FF2B5EF4-FFF2-40B4-BE49-F238E27FC236}">
                  <a16:creationId xmlns:a16="http://schemas.microsoft.com/office/drawing/2014/main" xmlns="" id="{F3274AB0-7F2D-4C4C-95E1-0F04975652D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898821" y="1954248"/>
              <a:ext cx="473904" cy="363144"/>
            </a:xfrm>
            <a:custGeom>
              <a:avLst/>
              <a:gdLst>
                <a:gd name="T0" fmla="*/ 349 w 360"/>
                <a:gd name="T1" fmla="*/ 148 h 276"/>
                <a:gd name="T2" fmla="*/ 349 w 360"/>
                <a:gd name="T3" fmla="*/ 252 h 276"/>
                <a:gd name="T4" fmla="*/ 14 w 360"/>
                <a:gd name="T5" fmla="*/ 252 h 276"/>
                <a:gd name="T6" fmla="*/ 14 w 360"/>
                <a:gd name="T7" fmla="*/ 149 h 276"/>
                <a:gd name="T8" fmla="*/ 51 w 360"/>
                <a:gd name="T9" fmla="*/ 43 h 276"/>
                <a:gd name="T10" fmla="*/ 94 w 360"/>
                <a:gd name="T11" fmla="*/ 0 h 276"/>
                <a:gd name="T12" fmla="*/ 268 w 360"/>
                <a:gd name="T13" fmla="*/ 0 h 276"/>
                <a:gd name="T14" fmla="*/ 311 w 360"/>
                <a:gd name="T15" fmla="*/ 43 h 276"/>
                <a:gd name="T16" fmla="*/ 349 w 360"/>
                <a:gd name="T17" fmla="*/ 148 h 276"/>
                <a:gd name="T18" fmla="*/ 77 w 360"/>
                <a:gd name="T19" fmla="*/ 174 h 276"/>
                <a:gd name="T20" fmla="*/ 91 w 360"/>
                <a:gd name="T21" fmla="*/ 160 h 276"/>
                <a:gd name="T22" fmla="*/ 77 w 360"/>
                <a:gd name="T23" fmla="*/ 145 h 276"/>
                <a:gd name="T24" fmla="*/ 63 w 360"/>
                <a:gd name="T25" fmla="*/ 160 h 276"/>
                <a:gd name="T26" fmla="*/ 77 w 360"/>
                <a:gd name="T27" fmla="*/ 174 h 276"/>
                <a:gd name="T28" fmla="*/ 14 w 360"/>
                <a:gd name="T29" fmla="*/ 252 h 276"/>
                <a:gd name="T30" fmla="*/ 14 w 360"/>
                <a:gd name="T31" fmla="*/ 260 h 276"/>
                <a:gd name="T32" fmla="*/ 30 w 360"/>
                <a:gd name="T33" fmla="*/ 276 h 276"/>
                <a:gd name="T34" fmla="*/ 50 w 360"/>
                <a:gd name="T35" fmla="*/ 276 h 276"/>
                <a:gd name="T36" fmla="*/ 67 w 360"/>
                <a:gd name="T37" fmla="*/ 260 h 276"/>
                <a:gd name="T38" fmla="*/ 67 w 360"/>
                <a:gd name="T39" fmla="*/ 252 h 276"/>
                <a:gd name="T40" fmla="*/ 295 w 360"/>
                <a:gd name="T41" fmla="*/ 252 h 276"/>
                <a:gd name="T42" fmla="*/ 295 w 360"/>
                <a:gd name="T43" fmla="*/ 260 h 276"/>
                <a:gd name="T44" fmla="*/ 312 w 360"/>
                <a:gd name="T45" fmla="*/ 276 h 276"/>
                <a:gd name="T46" fmla="*/ 332 w 360"/>
                <a:gd name="T47" fmla="*/ 276 h 276"/>
                <a:gd name="T48" fmla="*/ 349 w 360"/>
                <a:gd name="T49" fmla="*/ 260 h 276"/>
                <a:gd name="T50" fmla="*/ 349 w 360"/>
                <a:gd name="T51" fmla="*/ 252 h 276"/>
                <a:gd name="T52" fmla="*/ 283 w 360"/>
                <a:gd name="T53" fmla="*/ 174 h 276"/>
                <a:gd name="T54" fmla="*/ 297 w 360"/>
                <a:gd name="T55" fmla="*/ 160 h 276"/>
                <a:gd name="T56" fmla="*/ 283 w 360"/>
                <a:gd name="T57" fmla="*/ 145 h 276"/>
                <a:gd name="T58" fmla="*/ 268 w 360"/>
                <a:gd name="T59" fmla="*/ 160 h 276"/>
                <a:gd name="T60" fmla="*/ 283 w 360"/>
                <a:gd name="T61" fmla="*/ 174 h 276"/>
                <a:gd name="T62" fmla="*/ 245 w 360"/>
                <a:gd name="T63" fmla="*/ 252 h 276"/>
                <a:gd name="T64" fmla="*/ 245 w 360"/>
                <a:gd name="T65" fmla="*/ 222 h 276"/>
                <a:gd name="T66" fmla="*/ 229 w 360"/>
                <a:gd name="T67" fmla="*/ 197 h 276"/>
                <a:gd name="T68" fmla="*/ 133 w 360"/>
                <a:gd name="T69" fmla="*/ 197 h 276"/>
                <a:gd name="T70" fmla="*/ 117 w 360"/>
                <a:gd name="T71" fmla="*/ 222 h 276"/>
                <a:gd name="T72" fmla="*/ 117 w 360"/>
                <a:gd name="T73" fmla="*/ 252 h 276"/>
                <a:gd name="T74" fmla="*/ 0 w 360"/>
                <a:gd name="T75" fmla="*/ 75 h 276"/>
                <a:gd name="T76" fmla="*/ 16 w 360"/>
                <a:gd name="T77" fmla="*/ 75 h 276"/>
                <a:gd name="T78" fmla="*/ 32 w 360"/>
                <a:gd name="T79" fmla="*/ 96 h 276"/>
                <a:gd name="T80" fmla="*/ 330 w 360"/>
                <a:gd name="T81" fmla="*/ 96 h 276"/>
                <a:gd name="T82" fmla="*/ 345 w 360"/>
                <a:gd name="T83" fmla="*/ 75 h 276"/>
                <a:gd name="T84" fmla="*/ 360 w 360"/>
                <a:gd name="T85" fmla="*/ 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0" h="276">
                  <a:moveTo>
                    <a:pt x="349" y="148"/>
                  </a:moveTo>
                  <a:cubicBezTo>
                    <a:pt x="349" y="252"/>
                    <a:pt x="349" y="252"/>
                    <a:pt x="349" y="252"/>
                  </a:cubicBezTo>
                  <a:cubicBezTo>
                    <a:pt x="14" y="252"/>
                    <a:pt x="14" y="252"/>
                    <a:pt x="14" y="2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9" y="19"/>
                    <a:pt x="70" y="0"/>
                    <a:pt x="94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2" y="0"/>
                    <a:pt x="304" y="19"/>
                    <a:pt x="311" y="43"/>
                  </a:cubicBezTo>
                  <a:lnTo>
                    <a:pt x="349" y="148"/>
                  </a:lnTo>
                  <a:close/>
                  <a:moveTo>
                    <a:pt x="77" y="174"/>
                  </a:moveTo>
                  <a:cubicBezTo>
                    <a:pt x="85" y="174"/>
                    <a:pt x="91" y="167"/>
                    <a:pt x="91" y="160"/>
                  </a:cubicBezTo>
                  <a:cubicBezTo>
                    <a:pt x="91" y="152"/>
                    <a:pt x="85" y="145"/>
                    <a:pt x="77" y="145"/>
                  </a:cubicBezTo>
                  <a:cubicBezTo>
                    <a:pt x="69" y="145"/>
                    <a:pt x="63" y="152"/>
                    <a:pt x="63" y="160"/>
                  </a:cubicBezTo>
                  <a:cubicBezTo>
                    <a:pt x="63" y="167"/>
                    <a:pt x="69" y="174"/>
                    <a:pt x="77" y="174"/>
                  </a:cubicBezTo>
                  <a:close/>
                  <a:moveTo>
                    <a:pt x="14" y="252"/>
                  </a:moveTo>
                  <a:cubicBezTo>
                    <a:pt x="14" y="260"/>
                    <a:pt x="14" y="260"/>
                    <a:pt x="14" y="260"/>
                  </a:cubicBezTo>
                  <a:cubicBezTo>
                    <a:pt x="14" y="269"/>
                    <a:pt x="21" y="276"/>
                    <a:pt x="3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9" y="276"/>
                    <a:pt x="67" y="269"/>
                    <a:pt x="67" y="260"/>
                  </a:cubicBezTo>
                  <a:cubicBezTo>
                    <a:pt x="67" y="252"/>
                    <a:pt x="67" y="252"/>
                    <a:pt x="67" y="252"/>
                  </a:cubicBezTo>
                  <a:moveTo>
                    <a:pt x="295" y="252"/>
                  </a:moveTo>
                  <a:cubicBezTo>
                    <a:pt x="295" y="260"/>
                    <a:pt x="295" y="260"/>
                    <a:pt x="295" y="260"/>
                  </a:cubicBezTo>
                  <a:cubicBezTo>
                    <a:pt x="295" y="269"/>
                    <a:pt x="303" y="276"/>
                    <a:pt x="312" y="276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341" y="276"/>
                    <a:pt x="349" y="269"/>
                    <a:pt x="349" y="260"/>
                  </a:cubicBezTo>
                  <a:cubicBezTo>
                    <a:pt x="349" y="252"/>
                    <a:pt x="349" y="252"/>
                    <a:pt x="349" y="252"/>
                  </a:cubicBezTo>
                  <a:moveTo>
                    <a:pt x="283" y="174"/>
                  </a:moveTo>
                  <a:cubicBezTo>
                    <a:pt x="290" y="174"/>
                    <a:pt x="297" y="167"/>
                    <a:pt x="297" y="160"/>
                  </a:cubicBezTo>
                  <a:cubicBezTo>
                    <a:pt x="297" y="152"/>
                    <a:pt x="290" y="145"/>
                    <a:pt x="283" y="145"/>
                  </a:cubicBezTo>
                  <a:cubicBezTo>
                    <a:pt x="275" y="145"/>
                    <a:pt x="268" y="152"/>
                    <a:pt x="268" y="160"/>
                  </a:cubicBezTo>
                  <a:cubicBezTo>
                    <a:pt x="268" y="167"/>
                    <a:pt x="275" y="174"/>
                    <a:pt x="283" y="174"/>
                  </a:cubicBezTo>
                  <a:close/>
                  <a:moveTo>
                    <a:pt x="245" y="252"/>
                  </a:moveTo>
                  <a:cubicBezTo>
                    <a:pt x="245" y="222"/>
                    <a:pt x="245" y="222"/>
                    <a:pt x="245" y="222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7" y="252"/>
                    <a:pt x="117" y="252"/>
                    <a:pt x="117" y="252"/>
                  </a:cubicBezTo>
                  <a:moveTo>
                    <a:pt x="0" y="75"/>
                  </a:moveTo>
                  <a:cubicBezTo>
                    <a:pt x="16" y="75"/>
                    <a:pt x="16" y="75"/>
                    <a:pt x="16" y="7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0" y="96"/>
                    <a:pt x="330" y="96"/>
                    <a:pt x="330" y="96"/>
                  </a:cubicBezTo>
                  <a:cubicBezTo>
                    <a:pt x="345" y="75"/>
                    <a:pt x="345" y="75"/>
                    <a:pt x="345" y="75"/>
                  </a:cubicBezTo>
                  <a:cubicBezTo>
                    <a:pt x="360" y="75"/>
                    <a:pt x="360" y="75"/>
                    <a:pt x="360" y="75"/>
                  </a:cubicBezTo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205" name="组合 204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85D5529-2151-4BAB-A01A-C4AA1ADFDF7E}"/>
              </a:ext>
            </a:extLst>
          </p:cNvPr>
          <p:cNvGrpSpPr/>
          <p:nvPr/>
        </p:nvGrpSpPr>
        <p:grpSpPr>
          <a:xfrm>
            <a:off x="9343901" y="2981575"/>
            <a:ext cx="1440000" cy="1440000"/>
            <a:chOff x="9343901" y="2981575"/>
            <a:chExt cx="1440000" cy="1440000"/>
          </a:xfrm>
        </p:grpSpPr>
        <p:sp>
          <p:nvSpPr>
            <p:cNvPr id="11" name="木先生iPPT">
              <a:extLst>
                <a:ext uri="{FF2B5EF4-FFF2-40B4-BE49-F238E27FC236}">
                  <a16:creationId xmlns:a16="http://schemas.microsoft.com/office/drawing/2014/main" xmlns="" id="{9A3D371A-57B8-427F-8197-B3856EECB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3901" y="2981575"/>
              <a:ext cx="1440000" cy="1440000"/>
            </a:xfrm>
            <a:prstGeom prst="rect">
              <a:avLst/>
            </a:prstGeom>
            <a:solidFill>
              <a:srgbClr val="21A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70" name="plant_3">
              <a:extLst>
                <a:ext uri="{FF2B5EF4-FFF2-40B4-BE49-F238E27FC236}">
                  <a16:creationId xmlns:a16="http://schemas.microsoft.com/office/drawing/2014/main" xmlns="" id="{F0CA0F5B-6CC6-48D5-AA82-3F1E591501B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901827" y="3424970"/>
              <a:ext cx="324149" cy="553211"/>
            </a:xfrm>
            <a:custGeom>
              <a:avLst/>
              <a:gdLst>
                <a:gd name="T0" fmla="*/ 130 w 205"/>
                <a:gd name="T1" fmla="*/ 78 h 355"/>
                <a:gd name="T2" fmla="*/ 102 w 205"/>
                <a:gd name="T3" fmla="*/ 106 h 355"/>
                <a:gd name="T4" fmla="*/ 73 w 205"/>
                <a:gd name="T5" fmla="*/ 77 h 355"/>
                <a:gd name="T6" fmla="*/ 73 w 205"/>
                <a:gd name="T7" fmla="*/ 47 h 355"/>
                <a:gd name="T8" fmla="*/ 102 w 205"/>
                <a:gd name="T9" fmla="*/ 76 h 355"/>
                <a:gd name="T10" fmla="*/ 130 w 205"/>
                <a:gd name="T11" fmla="*/ 48 h 355"/>
                <a:gd name="T12" fmla="*/ 73 w 205"/>
                <a:gd name="T13" fmla="*/ 17 h 355"/>
                <a:gd name="T14" fmla="*/ 102 w 205"/>
                <a:gd name="T15" fmla="*/ 46 h 355"/>
                <a:gd name="T16" fmla="*/ 130 w 205"/>
                <a:gd name="T17" fmla="*/ 18 h 355"/>
                <a:gd name="T18" fmla="*/ 102 w 205"/>
                <a:gd name="T19" fmla="*/ 0 h 355"/>
                <a:gd name="T20" fmla="*/ 102 w 205"/>
                <a:gd name="T21" fmla="*/ 46 h 355"/>
                <a:gd name="T22" fmla="*/ 146 w 205"/>
                <a:gd name="T23" fmla="*/ 137 h 355"/>
                <a:gd name="T24" fmla="*/ 174 w 205"/>
                <a:gd name="T25" fmla="*/ 166 h 355"/>
                <a:gd name="T26" fmla="*/ 202 w 205"/>
                <a:gd name="T27" fmla="*/ 138 h 355"/>
                <a:gd name="T28" fmla="*/ 146 w 205"/>
                <a:gd name="T29" fmla="*/ 107 h 355"/>
                <a:gd name="T30" fmla="*/ 174 w 205"/>
                <a:gd name="T31" fmla="*/ 136 h 355"/>
                <a:gd name="T32" fmla="*/ 202 w 205"/>
                <a:gd name="T33" fmla="*/ 108 h 355"/>
                <a:gd name="T34" fmla="*/ 146 w 205"/>
                <a:gd name="T35" fmla="*/ 77 h 355"/>
                <a:gd name="T36" fmla="*/ 174 w 205"/>
                <a:gd name="T37" fmla="*/ 106 h 355"/>
                <a:gd name="T38" fmla="*/ 202 w 205"/>
                <a:gd name="T39" fmla="*/ 78 h 355"/>
                <a:gd name="T40" fmla="*/ 174 w 205"/>
                <a:gd name="T41" fmla="*/ 60 h 355"/>
                <a:gd name="T42" fmla="*/ 174 w 205"/>
                <a:gd name="T43" fmla="*/ 106 h 355"/>
                <a:gd name="T44" fmla="*/ 5 w 205"/>
                <a:gd name="T45" fmla="*/ 137 h 355"/>
                <a:gd name="T46" fmla="*/ 34 w 205"/>
                <a:gd name="T47" fmla="*/ 166 h 355"/>
                <a:gd name="T48" fmla="*/ 62 w 205"/>
                <a:gd name="T49" fmla="*/ 138 h 355"/>
                <a:gd name="T50" fmla="*/ 5 w 205"/>
                <a:gd name="T51" fmla="*/ 107 h 355"/>
                <a:gd name="T52" fmla="*/ 34 w 205"/>
                <a:gd name="T53" fmla="*/ 136 h 355"/>
                <a:gd name="T54" fmla="*/ 62 w 205"/>
                <a:gd name="T55" fmla="*/ 108 h 355"/>
                <a:gd name="T56" fmla="*/ 5 w 205"/>
                <a:gd name="T57" fmla="*/ 77 h 355"/>
                <a:gd name="T58" fmla="*/ 34 w 205"/>
                <a:gd name="T59" fmla="*/ 106 h 355"/>
                <a:gd name="T60" fmla="*/ 62 w 205"/>
                <a:gd name="T61" fmla="*/ 78 h 355"/>
                <a:gd name="T62" fmla="*/ 34 w 205"/>
                <a:gd name="T63" fmla="*/ 60 h 355"/>
                <a:gd name="T64" fmla="*/ 34 w 205"/>
                <a:gd name="T65" fmla="*/ 106 h 355"/>
                <a:gd name="T66" fmla="*/ 34 w 205"/>
                <a:gd name="T67" fmla="*/ 208 h 355"/>
                <a:gd name="T68" fmla="*/ 34 w 205"/>
                <a:gd name="T69" fmla="*/ 166 h 355"/>
                <a:gd name="T70" fmla="*/ 102 w 205"/>
                <a:gd name="T71" fmla="*/ 106 h 355"/>
                <a:gd name="T72" fmla="*/ 102 w 205"/>
                <a:gd name="T73" fmla="*/ 252 h 355"/>
                <a:gd name="T74" fmla="*/ 174 w 205"/>
                <a:gd name="T75" fmla="*/ 166 h 355"/>
                <a:gd name="T76" fmla="*/ 174 w 205"/>
                <a:gd name="T77" fmla="*/ 204 h 355"/>
                <a:gd name="T78" fmla="*/ 31 w 205"/>
                <a:gd name="T79" fmla="*/ 294 h 355"/>
                <a:gd name="T80" fmla="*/ 88 w 205"/>
                <a:gd name="T81" fmla="*/ 349 h 355"/>
                <a:gd name="T82" fmla="*/ 78 w 205"/>
                <a:gd name="T83" fmla="*/ 270 h 355"/>
                <a:gd name="T84" fmla="*/ 2 w 205"/>
                <a:gd name="T85" fmla="*/ 173 h 355"/>
                <a:gd name="T86" fmla="*/ 31 w 205"/>
                <a:gd name="T87" fmla="*/ 294 h 355"/>
                <a:gd name="T88" fmla="*/ 174 w 205"/>
                <a:gd name="T89" fmla="*/ 294 h 355"/>
                <a:gd name="T90" fmla="*/ 203 w 205"/>
                <a:gd name="T91" fmla="*/ 173 h 355"/>
                <a:gd name="T92" fmla="*/ 127 w 205"/>
                <a:gd name="T93" fmla="*/ 270 h 355"/>
                <a:gd name="T94" fmla="*/ 117 w 205"/>
                <a:gd name="T95" fmla="*/ 349 h 355"/>
                <a:gd name="T96" fmla="*/ 174 w 205"/>
                <a:gd name="T97" fmla="*/ 29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355">
                  <a:moveTo>
                    <a:pt x="130" y="78"/>
                  </a:moveTo>
                  <a:cubicBezTo>
                    <a:pt x="102" y="106"/>
                    <a:pt x="102" y="106"/>
                    <a:pt x="102" y="106"/>
                  </a:cubicBezTo>
                  <a:cubicBezTo>
                    <a:pt x="73" y="77"/>
                    <a:pt x="73" y="77"/>
                    <a:pt x="73" y="77"/>
                  </a:cubicBezTo>
                  <a:moveTo>
                    <a:pt x="73" y="47"/>
                  </a:moveTo>
                  <a:cubicBezTo>
                    <a:pt x="102" y="76"/>
                    <a:pt x="102" y="76"/>
                    <a:pt x="102" y="76"/>
                  </a:cubicBezTo>
                  <a:cubicBezTo>
                    <a:pt x="130" y="48"/>
                    <a:pt x="130" y="48"/>
                    <a:pt x="130" y="48"/>
                  </a:cubicBezTo>
                  <a:moveTo>
                    <a:pt x="73" y="17"/>
                  </a:moveTo>
                  <a:cubicBezTo>
                    <a:pt x="102" y="46"/>
                    <a:pt x="102" y="46"/>
                    <a:pt x="102" y="46"/>
                  </a:cubicBezTo>
                  <a:cubicBezTo>
                    <a:pt x="130" y="18"/>
                    <a:pt x="130" y="18"/>
                    <a:pt x="130" y="18"/>
                  </a:cubicBezTo>
                  <a:moveTo>
                    <a:pt x="102" y="0"/>
                  </a:moveTo>
                  <a:cubicBezTo>
                    <a:pt x="102" y="46"/>
                    <a:pt x="102" y="46"/>
                    <a:pt x="102" y="46"/>
                  </a:cubicBezTo>
                  <a:moveTo>
                    <a:pt x="146" y="137"/>
                  </a:moveTo>
                  <a:cubicBezTo>
                    <a:pt x="174" y="166"/>
                    <a:pt x="174" y="166"/>
                    <a:pt x="174" y="166"/>
                  </a:cubicBezTo>
                  <a:cubicBezTo>
                    <a:pt x="202" y="138"/>
                    <a:pt x="202" y="138"/>
                    <a:pt x="202" y="138"/>
                  </a:cubicBezTo>
                  <a:moveTo>
                    <a:pt x="146" y="107"/>
                  </a:moveTo>
                  <a:cubicBezTo>
                    <a:pt x="174" y="136"/>
                    <a:pt x="174" y="136"/>
                    <a:pt x="174" y="136"/>
                  </a:cubicBezTo>
                  <a:cubicBezTo>
                    <a:pt x="202" y="108"/>
                    <a:pt x="202" y="108"/>
                    <a:pt x="202" y="108"/>
                  </a:cubicBezTo>
                  <a:moveTo>
                    <a:pt x="146" y="77"/>
                  </a:moveTo>
                  <a:cubicBezTo>
                    <a:pt x="174" y="106"/>
                    <a:pt x="174" y="106"/>
                    <a:pt x="174" y="106"/>
                  </a:cubicBezTo>
                  <a:cubicBezTo>
                    <a:pt x="202" y="78"/>
                    <a:pt x="202" y="78"/>
                    <a:pt x="202" y="78"/>
                  </a:cubicBezTo>
                  <a:moveTo>
                    <a:pt x="174" y="60"/>
                  </a:moveTo>
                  <a:cubicBezTo>
                    <a:pt x="174" y="106"/>
                    <a:pt x="174" y="106"/>
                    <a:pt x="174" y="106"/>
                  </a:cubicBezTo>
                  <a:moveTo>
                    <a:pt x="5" y="13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62" y="138"/>
                    <a:pt x="62" y="138"/>
                    <a:pt x="62" y="138"/>
                  </a:cubicBezTo>
                  <a:moveTo>
                    <a:pt x="5" y="107"/>
                  </a:moveTo>
                  <a:cubicBezTo>
                    <a:pt x="34" y="136"/>
                    <a:pt x="34" y="136"/>
                    <a:pt x="34" y="136"/>
                  </a:cubicBezTo>
                  <a:cubicBezTo>
                    <a:pt x="62" y="108"/>
                    <a:pt x="62" y="108"/>
                    <a:pt x="62" y="108"/>
                  </a:cubicBezTo>
                  <a:moveTo>
                    <a:pt x="5" y="77"/>
                  </a:moveTo>
                  <a:cubicBezTo>
                    <a:pt x="34" y="106"/>
                    <a:pt x="34" y="106"/>
                    <a:pt x="34" y="106"/>
                  </a:cubicBezTo>
                  <a:cubicBezTo>
                    <a:pt x="62" y="78"/>
                    <a:pt x="62" y="78"/>
                    <a:pt x="62" y="78"/>
                  </a:cubicBezTo>
                  <a:moveTo>
                    <a:pt x="34" y="60"/>
                  </a:moveTo>
                  <a:cubicBezTo>
                    <a:pt x="34" y="106"/>
                    <a:pt x="34" y="106"/>
                    <a:pt x="34" y="106"/>
                  </a:cubicBezTo>
                  <a:moveTo>
                    <a:pt x="34" y="208"/>
                  </a:moveTo>
                  <a:cubicBezTo>
                    <a:pt x="34" y="166"/>
                    <a:pt x="34" y="166"/>
                    <a:pt x="34" y="166"/>
                  </a:cubicBezTo>
                  <a:moveTo>
                    <a:pt x="102" y="106"/>
                  </a:moveTo>
                  <a:cubicBezTo>
                    <a:pt x="102" y="252"/>
                    <a:pt x="102" y="252"/>
                    <a:pt x="102" y="252"/>
                  </a:cubicBezTo>
                  <a:moveTo>
                    <a:pt x="174" y="166"/>
                  </a:moveTo>
                  <a:cubicBezTo>
                    <a:pt x="174" y="204"/>
                    <a:pt x="174" y="204"/>
                    <a:pt x="174" y="204"/>
                  </a:cubicBezTo>
                  <a:moveTo>
                    <a:pt x="31" y="294"/>
                  </a:moveTo>
                  <a:cubicBezTo>
                    <a:pt x="45" y="323"/>
                    <a:pt x="75" y="355"/>
                    <a:pt x="88" y="349"/>
                  </a:cubicBezTo>
                  <a:cubicBezTo>
                    <a:pt x="101" y="342"/>
                    <a:pt x="97" y="307"/>
                    <a:pt x="78" y="270"/>
                  </a:cubicBezTo>
                  <a:cubicBezTo>
                    <a:pt x="60" y="233"/>
                    <a:pt x="3" y="173"/>
                    <a:pt x="2" y="173"/>
                  </a:cubicBezTo>
                  <a:cubicBezTo>
                    <a:pt x="0" y="172"/>
                    <a:pt x="17" y="264"/>
                    <a:pt x="31" y="294"/>
                  </a:cubicBezTo>
                  <a:close/>
                  <a:moveTo>
                    <a:pt x="174" y="294"/>
                  </a:moveTo>
                  <a:cubicBezTo>
                    <a:pt x="189" y="264"/>
                    <a:pt x="205" y="172"/>
                    <a:pt x="203" y="173"/>
                  </a:cubicBezTo>
                  <a:cubicBezTo>
                    <a:pt x="202" y="173"/>
                    <a:pt x="145" y="233"/>
                    <a:pt x="127" y="270"/>
                  </a:cubicBezTo>
                  <a:cubicBezTo>
                    <a:pt x="109" y="307"/>
                    <a:pt x="104" y="342"/>
                    <a:pt x="117" y="349"/>
                  </a:cubicBezTo>
                  <a:cubicBezTo>
                    <a:pt x="130" y="355"/>
                    <a:pt x="160" y="323"/>
                    <a:pt x="174" y="294"/>
                  </a:cubicBezTo>
                  <a:close/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202" name="组合 201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B16505E6-C142-4B60-89AA-E22CEFDB3357}"/>
              </a:ext>
            </a:extLst>
          </p:cNvPr>
          <p:cNvGrpSpPr/>
          <p:nvPr/>
        </p:nvGrpSpPr>
        <p:grpSpPr>
          <a:xfrm>
            <a:off x="1415773" y="2981575"/>
            <a:ext cx="1440000" cy="1440000"/>
            <a:chOff x="1415773" y="2981575"/>
            <a:chExt cx="1440000" cy="1440000"/>
          </a:xfrm>
        </p:grpSpPr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FEA6EAAB-7CDE-4C6D-8959-BC84B5709B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2981575"/>
              <a:ext cx="1440000" cy="1440000"/>
            </a:xfrm>
            <a:prstGeom prst="rect">
              <a:avLst/>
            </a:prstGeom>
            <a:solidFill>
              <a:srgbClr val="107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71" name="building_9" title="Icon of a building with columns in a row and a triangular top and a flag atop it">
              <a:extLst>
                <a:ext uri="{FF2B5EF4-FFF2-40B4-BE49-F238E27FC236}">
                  <a16:creationId xmlns:a16="http://schemas.microsoft.com/office/drawing/2014/main" xmlns="" id="{9F4FA45C-15BC-4E20-8BC1-74488F9597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08514" y="3469889"/>
              <a:ext cx="454518" cy="463373"/>
            </a:xfrm>
            <a:custGeom>
              <a:avLst/>
              <a:gdLst>
                <a:gd name="T0" fmla="*/ 337 w 462"/>
                <a:gd name="T1" fmla="*/ 130 h 471"/>
                <a:gd name="T2" fmla="*/ 462 w 462"/>
                <a:gd name="T3" fmla="*/ 194 h 471"/>
                <a:gd name="T4" fmla="*/ 0 w 462"/>
                <a:gd name="T5" fmla="*/ 194 h 471"/>
                <a:gd name="T6" fmla="*/ 231 w 462"/>
                <a:gd name="T7" fmla="*/ 78 h 471"/>
                <a:gd name="T8" fmla="*/ 337 w 462"/>
                <a:gd name="T9" fmla="*/ 130 h 471"/>
                <a:gd name="T10" fmla="*/ 37 w 462"/>
                <a:gd name="T11" fmla="*/ 434 h 471"/>
                <a:gd name="T12" fmla="*/ 24 w 462"/>
                <a:gd name="T13" fmla="*/ 471 h 471"/>
                <a:gd name="T14" fmla="*/ 439 w 462"/>
                <a:gd name="T15" fmla="*/ 471 h 471"/>
                <a:gd name="T16" fmla="*/ 411 w 462"/>
                <a:gd name="T17" fmla="*/ 399 h 471"/>
                <a:gd name="T18" fmla="*/ 51 w 462"/>
                <a:gd name="T19" fmla="*/ 399 h 471"/>
                <a:gd name="T20" fmla="*/ 37 w 462"/>
                <a:gd name="T21" fmla="*/ 434 h 471"/>
                <a:gd name="T22" fmla="*/ 51 w 462"/>
                <a:gd name="T23" fmla="*/ 399 h 471"/>
                <a:gd name="T24" fmla="*/ 51 w 462"/>
                <a:gd name="T25" fmla="*/ 194 h 471"/>
                <a:gd name="T26" fmla="*/ 411 w 462"/>
                <a:gd name="T27" fmla="*/ 399 h 471"/>
                <a:gd name="T28" fmla="*/ 411 w 462"/>
                <a:gd name="T29" fmla="*/ 194 h 471"/>
                <a:gd name="T30" fmla="*/ 351 w 462"/>
                <a:gd name="T31" fmla="*/ 399 h 471"/>
                <a:gd name="T32" fmla="*/ 351 w 462"/>
                <a:gd name="T33" fmla="*/ 194 h 471"/>
                <a:gd name="T34" fmla="*/ 292 w 462"/>
                <a:gd name="T35" fmla="*/ 399 h 471"/>
                <a:gd name="T36" fmla="*/ 292 w 462"/>
                <a:gd name="T37" fmla="*/ 194 h 471"/>
                <a:gd name="T38" fmla="*/ 231 w 462"/>
                <a:gd name="T39" fmla="*/ 399 h 471"/>
                <a:gd name="T40" fmla="*/ 231 w 462"/>
                <a:gd name="T41" fmla="*/ 194 h 471"/>
                <a:gd name="T42" fmla="*/ 171 w 462"/>
                <a:gd name="T43" fmla="*/ 399 h 471"/>
                <a:gd name="T44" fmla="*/ 171 w 462"/>
                <a:gd name="T45" fmla="*/ 194 h 471"/>
                <a:gd name="T46" fmla="*/ 112 w 462"/>
                <a:gd name="T47" fmla="*/ 399 h 471"/>
                <a:gd name="T48" fmla="*/ 112 w 462"/>
                <a:gd name="T49" fmla="*/ 194 h 471"/>
                <a:gd name="T50" fmla="*/ 233 w 462"/>
                <a:gd name="T51" fmla="*/ 39 h 471"/>
                <a:gd name="T52" fmla="*/ 299 w 462"/>
                <a:gd name="T53" fmla="*/ 39 h 471"/>
                <a:gd name="T54" fmla="*/ 299 w 462"/>
                <a:gd name="T55" fmla="*/ 0 h 471"/>
                <a:gd name="T56" fmla="*/ 231 w 462"/>
                <a:gd name="T57" fmla="*/ 0 h 471"/>
                <a:gd name="T58" fmla="*/ 231 w 462"/>
                <a:gd name="T59" fmla="*/ 7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471">
                  <a:moveTo>
                    <a:pt x="337" y="130"/>
                  </a:moveTo>
                  <a:lnTo>
                    <a:pt x="462" y="194"/>
                  </a:lnTo>
                  <a:lnTo>
                    <a:pt x="0" y="194"/>
                  </a:lnTo>
                  <a:lnTo>
                    <a:pt x="231" y="78"/>
                  </a:lnTo>
                  <a:lnTo>
                    <a:pt x="337" y="130"/>
                  </a:lnTo>
                  <a:moveTo>
                    <a:pt x="37" y="434"/>
                  </a:moveTo>
                  <a:lnTo>
                    <a:pt x="24" y="471"/>
                  </a:lnTo>
                  <a:lnTo>
                    <a:pt x="439" y="471"/>
                  </a:lnTo>
                  <a:lnTo>
                    <a:pt x="411" y="399"/>
                  </a:lnTo>
                  <a:lnTo>
                    <a:pt x="51" y="399"/>
                  </a:lnTo>
                  <a:lnTo>
                    <a:pt x="37" y="434"/>
                  </a:lnTo>
                  <a:moveTo>
                    <a:pt x="51" y="399"/>
                  </a:moveTo>
                  <a:lnTo>
                    <a:pt x="51" y="194"/>
                  </a:lnTo>
                  <a:moveTo>
                    <a:pt x="411" y="399"/>
                  </a:moveTo>
                  <a:lnTo>
                    <a:pt x="411" y="194"/>
                  </a:lnTo>
                  <a:moveTo>
                    <a:pt x="351" y="399"/>
                  </a:moveTo>
                  <a:lnTo>
                    <a:pt x="351" y="194"/>
                  </a:lnTo>
                  <a:moveTo>
                    <a:pt x="292" y="399"/>
                  </a:moveTo>
                  <a:lnTo>
                    <a:pt x="292" y="194"/>
                  </a:lnTo>
                  <a:moveTo>
                    <a:pt x="231" y="399"/>
                  </a:moveTo>
                  <a:lnTo>
                    <a:pt x="231" y="194"/>
                  </a:lnTo>
                  <a:moveTo>
                    <a:pt x="171" y="399"/>
                  </a:moveTo>
                  <a:lnTo>
                    <a:pt x="171" y="194"/>
                  </a:lnTo>
                  <a:moveTo>
                    <a:pt x="112" y="399"/>
                  </a:moveTo>
                  <a:lnTo>
                    <a:pt x="112" y="194"/>
                  </a:lnTo>
                  <a:moveTo>
                    <a:pt x="233" y="39"/>
                  </a:moveTo>
                  <a:lnTo>
                    <a:pt x="299" y="39"/>
                  </a:lnTo>
                  <a:lnTo>
                    <a:pt x="299" y="0"/>
                  </a:lnTo>
                  <a:lnTo>
                    <a:pt x="231" y="0"/>
                  </a:lnTo>
                  <a:lnTo>
                    <a:pt x="231" y="78"/>
                  </a:lnTo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204" name="组合 203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D2EC09BD-58D0-482F-B4B0-E76DB64A7CE3}"/>
              </a:ext>
            </a:extLst>
          </p:cNvPr>
          <p:cNvGrpSpPr/>
          <p:nvPr/>
        </p:nvGrpSpPr>
        <p:grpSpPr>
          <a:xfrm>
            <a:off x="9343901" y="1415820"/>
            <a:ext cx="1440000" cy="1440000"/>
            <a:chOff x="9343901" y="1415820"/>
            <a:chExt cx="1440000" cy="1440000"/>
          </a:xfrm>
        </p:grpSpPr>
        <p:sp>
          <p:nvSpPr>
            <p:cNvPr id="10" name="木先生iPPT">
              <a:extLst>
                <a:ext uri="{FF2B5EF4-FFF2-40B4-BE49-F238E27FC236}">
                  <a16:creationId xmlns:a16="http://schemas.microsoft.com/office/drawing/2014/main" xmlns="" id="{65CD648E-4BC5-4E53-8A3C-1E9CAC2A87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3901" y="1415820"/>
              <a:ext cx="1440000" cy="1440000"/>
            </a:xfrm>
            <a:prstGeom prst="rect">
              <a:avLst/>
            </a:prstGeom>
            <a:solidFill>
              <a:srgbClr val="33C4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72" name="building_5">
              <a:extLst>
                <a:ext uri="{FF2B5EF4-FFF2-40B4-BE49-F238E27FC236}">
                  <a16:creationId xmlns:a16="http://schemas.microsoft.com/office/drawing/2014/main" xmlns="" id="{F2249BB4-1816-4D1A-8AE5-C3E4F121C4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860155" y="1914535"/>
              <a:ext cx="407493" cy="442570"/>
            </a:xfrm>
            <a:custGeom>
              <a:avLst/>
              <a:gdLst>
                <a:gd name="T0" fmla="*/ 299 w 395"/>
                <a:gd name="T1" fmla="*/ 151 h 429"/>
                <a:gd name="T2" fmla="*/ 299 w 395"/>
                <a:gd name="T3" fmla="*/ 429 h 429"/>
                <a:gd name="T4" fmla="*/ 242 w 395"/>
                <a:gd name="T5" fmla="*/ 429 h 429"/>
                <a:gd name="T6" fmla="*/ 242 w 395"/>
                <a:gd name="T7" fmla="*/ 333 h 429"/>
                <a:gd name="T8" fmla="*/ 181 w 395"/>
                <a:gd name="T9" fmla="*/ 333 h 429"/>
                <a:gd name="T10" fmla="*/ 181 w 395"/>
                <a:gd name="T11" fmla="*/ 429 h 429"/>
                <a:gd name="T12" fmla="*/ 121 w 395"/>
                <a:gd name="T13" fmla="*/ 429 h 429"/>
                <a:gd name="T14" fmla="*/ 121 w 395"/>
                <a:gd name="T15" fmla="*/ 151 h 429"/>
                <a:gd name="T16" fmla="*/ 211 w 395"/>
                <a:gd name="T17" fmla="*/ 151 h 429"/>
                <a:gd name="T18" fmla="*/ 299 w 395"/>
                <a:gd name="T19" fmla="*/ 151 h 429"/>
                <a:gd name="T20" fmla="*/ 211 w 395"/>
                <a:gd name="T21" fmla="*/ 151 h 429"/>
                <a:gd name="T22" fmla="*/ 211 w 395"/>
                <a:gd name="T23" fmla="*/ 92 h 429"/>
                <a:gd name="T24" fmla="*/ 0 w 395"/>
                <a:gd name="T25" fmla="*/ 92 h 429"/>
                <a:gd name="T26" fmla="*/ 0 w 395"/>
                <a:gd name="T27" fmla="*/ 429 h 429"/>
                <a:gd name="T28" fmla="*/ 395 w 395"/>
                <a:gd name="T29" fmla="*/ 429 h 429"/>
                <a:gd name="T30" fmla="*/ 395 w 395"/>
                <a:gd name="T31" fmla="*/ 123 h 429"/>
                <a:gd name="T32" fmla="*/ 268 w 395"/>
                <a:gd name="T33" fmla="*/ 0 h 429"/>
                <a:gd name="T34" fmla="*/ 268 w 395"/>
                <a:gd name="T35" fmla="*/ 151 h 429"/>
                <a:gd name="T36" fmla="*/ 62 w 395"/>
                <a:gd name="T37" fmla="*/ 151 h 429"/>
                <a:gd name="T38" fmla="*/ 56 w 395"/>
                <a:gd name="T39" fmla="*/ 151 h 429"/>
                <a:gd name="T40" fmla="*/ 56 w 395"/>
                <a:gd name="T41" fmla="*/ 155 h 429"/>
                <a:gd name="T42" fmla="*/ 62 w 395"/>
                <a:gd name="T43" fmla="*/ 155 h 429"/>
                <a:gd name="T44" fmla="*/ 62 w 395"/>
                <a:gd name="T45" fmla="*/ 151 h 429"/>
                <a:gd name="T46" fmla="*/ 62 w 395"/>
                <a:gd name="T47" fmla="*/ 211 h 429"/>
                <a:gd name="T48" fmla="*/ 56 w 395"/>
                <a:gd name="T49" fmla="*/ 211 h 429"/>
                <a:gd name="T50" fmla="*/ 56 w 395"/>
                <a:gd name="T51" fmla="*/ 217 h 429"/>
                <a:gd name="T52" fmla="*/ 62 w 395"/>
                <a:gd name="T53" fmla="*/ 217 h 429"/>
                <a:gd name="T54" fmla="*/ 62 w 395"/>
                <a:gd name="T55" fmla="*/ 211 h 429"/>
                <a:gd name="T56" fmla="*/ 62 w 395"/>
                <a:gd name="T57" fmla="*/ 271 h 429"/>
                <a:gd name="T58" fmla="*/ 56 w 395"/>
                <a:gd name="T59" fmla="*/ 271 h 429"/>
                <a:gd name="T60" fmla="*/ 56 w 395"/>
                <a:gd name="T61" fmla="*/ 277 h 429"/>
                <a:gd name="T62" fmla="*/ 62 w 395"/>
                <a:gd name="T63" fmla="*/ 277 h 429"/>
                <a:gd name="T64" fmla="*/ 62 w 395"/>
                <a:gd name="T65" fmla="*/ 271 h 429"/>
                <a:gd name="T66" fmla="*/ 62 w 395"/>
                <a:gd name="T67" fmla="*/ 332 h 429"/>
                <a:gd name="T68" fmla="*/ 56 w 395"/>
                <a:gd name="T69" fmla="*/ 332 h 429"/>
                <a:gd name="T70" fmla="*/ 56 w 395"/>
                <a:gd name="T71" fmla="*/ 337 h 429"/>
                <a:gd name="T72" fmla="*/ 62 w 395"/>
                <a:gd name="T73" fmla="*/ 337 h 429"/>
                <a:gd name="T74" fmla="*/ 62 w 395"/>
                <a:gd name="T75" fmla="*/ 332 h 429"/>
                <a:gd name="T76" fmla="*/ 62 w 395"/>
                <a:gd name="T77" fmla="*/ 392 h 429"/>
                <a:gd name="T78" fmla="*/ 56 w 395"/>
                <a:gd name="T79" fmla="*/ 392 h 429"/>
                <a:gd name="T80" fmla="*/ 56 w 395"/>
                <a:gd name="T81" fmla="*/ 397 h 429"/>
                <a:gd name="T82" fmla="*/ 62 w 395"/>
                <a:gd name="T83" fmla="*/ 397 h 429"/>
                <a:gd name="T84" fmla="*/ 62 w 395"/>
                <a:gd name="T85" fmla="*/ 392 h 429"/>
                <a:gd name="T86" fmla="*/ 182 w 395"/>
                <a:gd name="T87" fmla="*/ 211 h 429"/>
                <a:gd name="T88" fmla="*/ 177 w 395"/>
                <a:gd name="T89" fmla="*/ 211 h 429"/>
                <a:gd name="T90" fmla="*/ 177 w 395"/>
                <a:gd name="T91" fmla="*/ 217 h 429"/>
                <a:gd name="T92" fmla="*/ 182 w 395"/>
                <a:gd name="T93" fmla="*/ 217 h 429"/>
                <a:gd name="T94" fmla="*/ 182 w 395"/>
                <a:gd name="T95" fmla="*/ 211 h 429"/>
                <a:gd name="T96" fmla="*/ 182 w 395"/>
                <a:gd name="T97" fmla="*/ 273 h 429"/>
                <a:gd name="T98" fmla="*/ 177 w 395"/>
                <a:gd name="T99" fmla="*/ 273 h 429"/>
                <a:gd name="T100" fmla="*/ 177 w 395"/>
                <a:gd name="T101" fmla="*/ 277 h 429"/>
                <a:gd name="T102" fmla="*/ 182 w 395"/>
                <a:gd name="T103" fmla="*/ 277 h 429"/>
                <a:gd name="T104" fmla="*/ 182 w 395"/>
                <a:gd name="T105" fmla="*/ 273 h 429"/>
                <a:gd name="T106" fmla="*/ 243 w 395"/>
                <a:gd name="T107" fmla="*/ 211 h 429"/>
                <a:gd name="T108" fmla="*/ 237 w 395"/>
                <a:gd name="T109" fmla="*/ 211 h 429"/>
                <a:gd name="T110" fmla="*/ 237 w 395"/>
                <a:gd name="T111" fmla="*/ 217 h 429"/>
                <a:gd name="T112" fmla="*/ 243 w 395"/>
                <a:gd name="T113" fmla="*/ 217 h 429"/>
                <a:gd name="T114" fmla="*/ 243 w 395"/>
                <a:gd name="T115" fmla="*/ 211 h 429"/>
                <a:gd name="T116" fmla="*/ 243 w 395"/>
                <a:gd name="T117" fmla="*/ 273 h 429"/>
                <a:gd name="T118" fmla="*/ 237 w 395"/>
                <a:gd name="T119" fmla="*/ 273 h 429"/>
                <a:gd name="T120" fmla="*/ 237 w 395"/>
                <a:gd name="T121" fmla="*/ 277 h 429"/>
                <a:gd name="T122" fmla="*/ 243 w 395"/>
                <a:gd name="T123" fmla="*/ 277 h 429"/>
                <a:gd name="T124" fmla="*/ 243 w 395"/>
                <a:gd name="T125" fmla="*/ 27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5" h="429">
                  <a:moveTo>
                    <a:pt x="299" y="151"/>
                  </a:moveTo>
                  <a:lnTo>
                    <a:pt x="299" y="429"/>
                  </a:lnTo>
                  <a:lnTo>
                    <a:pt x="242" y="429"/>
                  </a:lnTo>
                  <a:lnTo>
                    <a:pt x="242" y="333"/>
                  </a:lnTo>
                  <a:lnTo>
                    <a:pt x="181" y="333"/>
                  </a:lnTo>
                  <a:lnTo>
                    <a:pt x="181" y="429"/>
                  </a:lnTo>
                  <a:lnTo>
                    <a:pt x="121" y="429"/>
                  </a:lnTo>
                  <a:lnTo>
                    <a:pt x="121" y="151"/>
                  </a:lnTo>
                  <a:lnTo>
                    <a:pt x="211" y="151"/>
                  </a:lnTo>
                  <a:lnTo>
                    <a:pt x="299" y="151"/>
                  </a:lnTo>
                  <a:moveTo>
                    <a:pt x="211" y="151"/>
                  </a:moveTo>
                  <a:lnTo>
                    <a:pt x="211" y="92"/>
                  </a:lnTo>
                  <a:lnTo>
                    <a:pt x="0" y="92"/>
                  </a:lnTo>
                  <a:lnTo>
                    <a:pt x="0" y="429"/>
                  </a:lnTo>
                  <a:moveTo>
                    <a:pt x="395" y="429"/>
                  </a:moveTo>
                  <a:lnTo>
                    <a:pt x="395" y="123"/>
                  </a:lnTo>
                  <a:lnTo>
                    <a:pt x="268" y="0"/>
                  </a:lnTo>
                  <a:lnTo>
                    <a:pt x="268" y="151"/>
                  </a:lnTo>
                  <a:moveTo>
                    <a:pt x="62" y="151"/>
                  </a:moveTo>
                  <a:lnTo>
                    <a:pt x="56" y="151"/>
                  </a:lnTo>
                  <a:lnTo>
                    <a:pt x="56" y="155"/>
                  </a:lnTo>
                  <a:lnTo>
                    <a:pt x="62" y="155"/>
                  </a:lnTo>
                  <a:lnTo>
                    <a:pt x="62" y="151"/>
                  </a:lnTo>
                  <a:moveTo>
                    <a:pt x="62" y="211"/>
                  </a:moveTo>
                  <a:lnTo>
                    <a:pt x="56" y="211"/>
                  </a:lnTo>
                  <a:lnTo>
                    <a:pt x="56" y="217"/>
                  </a:lnTo>
                  <a:lnTo>
                    <a:pt x="62" y="217"/>
                  </a:lnTo>
                  <a:lnTo>
                    <a:pt x="62" y="211"/>
                  </a:lnTo>
                  <a:moveTo>
                    <a:pt x="62" y="271"/>
                  </a:moveTo>
                  <a:lnTo>
                    <a:pt x="56" y="271"/>
                  </a:lnTo>
                  <a:lnTo>
                    <a:pt x="56" y="277"/>
                  </a:lnTo>
                  <a:lnTo>
                    <a:pt x="62" y="277"/>
                  </a:lnTo>
                  <a:lnTo>
                    <a:pt x="62" y="271"/>
                  </a:lnTo>
                  <a:moveTo>
                    <a:pt x="62" y="332"/>
                  </a:moveTo>
                  <a:lnTo>
                    <a:pt x="56" y="332"/>
                  </a:lnTo>
                  <a:lnTo>
                    <a:pt x="56" y="337"/>
                  </a:lnTo>
                  <a:lnTo>
                    <a:pt x="62" y="337"/>
                  </a:lnTo>
                  <a:lnTo>
                    <a:pt x="62" y="332"/>
                  </a:lnTo>
                  <a:moveTo>
                    <a:pt x="62" y="392"/>
                  </a:moveTo>
                  <a:lnTo>
                    <a:pt x="56" y="392"/>
                  </a:lnTo>
                  <a:lnTo>
                    <a:pt x="56" y="397"/>
                  </a:lnTo>
                  <a:lnTo>
                    <a:pt x="62" y="397"/>
                  </a:lnTo>
                  <a:lnTo>
                    <a:pt x="62" y="392"/>
                  </a:lnTo>
                  <a:moveTo>
                    <a:pt x="182" y="211"/>
                  </a:moveTo>
                  <a:lnTo>
                    <a:pt x="177" y="211"/>
                  </a:lnTo>
                  <a:lnTo>
                    <a:pt x="177" y="217"/>
                  </a:lnTo>
                  <a:lnTo>
                    <a:pt x="182" y="217"/>
                  </a:lnTo>
                  <a:lnTo>
                    <a:pt x="182" y="211"/>
                  </a:lnTo>
                  <a:moveTo>
                    <a:pt x="182" y="273"/>
                  </a:moveTo>
                  <a:lnTo>
                    <a:pt x="177" y="273"/>
                  </a:lnTo>
                  <a:lnTo>
                    <a:pt x="177" y="277"/>
                  </a:lnTo>
                  <a:lnTo>
                    <a:pt x="182" y="277"/>
                  </a:lnTo>
                  <a:lnTo>
                    <a:pt x="182" y="273"/>
                  </a:lnTo>
                  <a:moveTo>
                    <a:pt x="243" y="211"/>
                  </a:moveTo>
                  <a:lnTo>
                    <a:pt x="237" y="211"/>
                  </a:lnTo>
                  <a:lnTo>
                    <a:pt x="237" y="217"/>
                  </a:lnTo>
                  <a:lnTo>
                    <a:pt x="243" y="217"/>
                  </a:lnTo>
                  <a:lnTo>
                    <a:pt x="243" y="211"/>
                  </a:lnTo>
                  <a:moveTo>
                    <a:pt x="243" y="273"/>
                  </a:moveTo>
                  <a:lnTo>
                    <a:pt x="237" y="273"/>
                  </a:lnTo>
                  <a:lnTo>
                    <a:pt x="237" y="277"/>
                  </a:lnTo>
                  <a:lnTo>
                    <a:pt x="243" y="277"/>
                  </a:lnTo>
                  <a:lnTo>
                    <a:pt x="243" y="273"/>
                  </a:lnTo>
                </a:path>
              </a:pathLst>
            </a:custGeom>
            <a:noFill/>
            <a:ln w="19050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203" name="组合 202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>
            <a:extLst>
              <a:ext uri="{FF2B5EF4-FFF2-40B4-BE49-F238E27FC236}">
                <a16:creationId xmlns:a16="http://schemas.microsoft.com/office/drawing/2014/main" xmlns="" id="{9FAF7A7B-D3F4-472C-B51F-DFB8D2827418}"/>
              </a:ext>
            </a:extLst>
          </p:cNvPr>
          <p:cNvGrpSpPr/>
          <p:nvPr/>
        </p:nvGrpSpPr>
        <p:grpSpPr>
          <a:xfrm>
            <a:off x="1415773" y="4547330"/>
            <a:ext cx="1440000" cy="1440000"/>
            <a:chOff x="1415773" y="4547330"/>
            <a:chExt cx="1440000" cy="1440000"/>
          </a:xfrm>
        </p:grpSpPr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61526197-5FD8-44C8-B9CE-198265C2B9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5773" y="4547330"/>
              <a:ext cx="1440000" cy="1440000"/>
            </a:xfrm>
            <a:prstGeom prst="rect">
              <a:avLst/>
            </a:prstGeom>
            <a:solidFill>
              <a:srgbClr val="185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af-ZA" altLang="zh-CN" sz="1000" dirty="0">
                <a:solidFill>
                  <a:schemeClr val="lt1">
                    <a:alpha val="80000"/>
                  </a:schemeClr>
                </a:solidFill>
              </a:endParaRPr>
            </a:p>
          </p:txBody>
        </p:sp>
        <p:sp>
          <p:nvSpPr>
            <p:cNvPr id="73" name="bag">
              <a:extLst>
                <a:ext uri="{FF2B5EF4-FFF2-40B4-BE49-F238E27FC236}">
                  <a16:creationId xmlns:a16="http://schemas.microsoft.com/office/drawing/2014/main" xmlns="" id="{8D883C21-E540-489F-B449-820604174B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44408" y="5029573"/>
              <a:ext cx="382731" cy="475514"/>
            </a:xfrm>
            <a:custGeom>
              <a:avLst/>
              <a:gdLst>
                <a:gd name="T0" fmla="*/ 47 w 275"/>
                <a:gd name="T1" fmla="*/ 91 h 340"/>
                <a:gd name="T2" fmla="*/ 47 w 275"/>
                <a:gd name="T3" fmla="*/ 57 h 340"/>
                <a:gd name="T4" fmla="*/ 104 w 275"/>
                <a:gd name="T5" fmla="*/ 0 h 340"/>
                <a:gd name="T6" fmla="*/ 161 w 275"/>
                <a:gd name="T7" fmla="*/ 57 h 340"/>
                <a:gd name="T8" fmla="*/ 161 w 275"/>
                <a:gd name="T9" fmla="*/ 91 h 340"/>
                <a:gd name="T10" fmla="*/ 227 w 275"/>
                <a:gd name="T11" fmla="*/ 91 h 340"/>
                <a:gd name="T12" fmla="*/ 227 w 275"/>
                <a:gd name="T13" fmla="*/ 57 h 340"/>
                <a:gd name="T14" fmla="*/ 170 w 275"/>
                <a:gd name="T15" fmla="*/ 0 h 340"/>
                <a:gd name="T16" fmla="*/ 137 w 275"/>
                <a:gd name="T17" fmla="*/ 11 h 340"/>
                <a:gd name="T18" fmla="*/ 203 w 275"/>
                <a:gd name="T19" fmla="*/ 91 h 340"/>
                <a:gd name="T20" fmla="*/ 202 w 275"/>
                <a:gd name="T21" fmla="*/ 303 h 340"/>
                <a:gd name="T22" fmla="*/ 239 w 275"/>
                <a:gd name="T23" fmla="*/ 340 h 340"/>
                <a:gd name="T24" fmla="*/ 275 w 275"/>
                <a:gd name="T25" fmla="*/ 303 h 340"/>
                <a:gd name="T26" fmla="*/ 275 w 275"/>
                <a:gd name="T27" fmla="*/ 91 h 340"/>
                <a:gd name="T28" fmla="*/ 0 w 275"/>
                <a:gd name="T29" fmla="*/ 91 h 340"/>
                <a:gd name="T30" fmla="*/ 0 w 275"/>
                <a:gd name="T31" fmla="*/ 303 h 340"/>
                <a:gd name="T32" fmla="*/ 37 w 275"/>
                <a:gd name="T33" fmla="*/ 340 h 340"/>
                <a:gd name="T34" fmla="*/ 239 w 275"/>
                <a:gd name="T3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" h="340">
                  <a:moveTo>
                    <a:pt x="47" y="91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26"/>
                    <a:pt x="72" y="0"/>
                    <a:pt x="104" y="0"/>
                  </a:cubicBezTo>
                  <a:cubicBezTo>
                    <a:pt x="135" y="0"/>
                    <a:pt x="161" y="26"/>
                    <a:pt x="161" y="57"/>
                  </a:cubicBezTo>
                  <a:cubicBezTo>
                    <a:pt x="161" y="91"/>
                    <a:pt x="161" y="91"/>
                    <a:pt x="161" y="91"/>
                  </a:cubicBezTo>
                  <a:moveTo>
                    <a:pt x="227" y="91"/>
                  </a:moveTo>
                  <a:cubicBezTo>
                    <a:pt x="227" y="57"/>
                    <a:pt x="227" y="57"/>
                    <a:pt x="227" y="57"/>
                  </a:cubicBezTo>
                  <a:cubicBezTo>
                    <a:pt x="227" y="26"/>
                    <a:pt x="202" y="0"/>
                    <a:pt x="170" y="0"/>
                  </a:cubicBezTo>
                  <a:cubicBezTo>
                    <a:pt x="159" y="0"/>
                    <a:pt x="146" y="6"/>
                    <a:pt x="137" y="11"/>
                  </a:cubicBezTo>
                  <a:moveTo>
                    <a:pt x="203" y="91"/>
                  </a:moveTo>
                  <a:cubicBezTo>
                    <a:pt x="202" y="303"/>
                    <a:pt x="202" y="303"/>
                    <a:pt x="202" y="303"/>
                  </a:cubicBezTo>
                  <a:cubicBezTo>
                    <a:pt x="202" y="323"/>
                    <a:pt x="219" y="340"/>
                    <a:pt x="239" y="340"/>
                  </a:cubicBezTo>
                  <a:cubicBezTo>
                    <a:pt x="259" y="340"/>
                    <a:pt x="275" y="323"/>
                    <a:pt x="275" y="303"/>
                  </a:cubicBezTo>
                  <a:cubicBezTo>
                    <a:pt x="275" y="91"/>
                    <a:pt x="275" y="91"/>
                    <a:pt x="275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3"/>
                    <a:pt x="17" y="340"/>
                    <a:pt x="37" y="340"/>
                  </a:cubicBezTo>
                  <a:cubicBezTo>
                    <a:pt x="239" y="340"/>
                    <a:pt x="239" y="340"/>
                    <a:pt x="239" y="340"/>
                  </a:cubicBezTo>
                </a:path>
              </a:pathLst>
            </a:custGeom>
            <a:noFill/>
            <a:ln w="19050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EE0D1CEBC42800D703D4FBCFF9E7DC498293112882B06CFED0E8B8F5F6228ACB5C0C32476B49CEC0457815DED8AFF16F634132B871C279B9" hidden="1">
            <a:extLst>
              <a:ext uri="{FF2B5EF4-FFF2-40B4-BE49-F238E27FC236}">
                <a16:creationId xmlns:a16="http://schemas.microsoft.com/office/drawing/2014/main" xmlns="" id="{75EC1C7A-7DFD-4699-8986-6289D9AE692A}"/>
              </a:ext>
            </a:extLst>
          </p:cNvPr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e7d195523061f1c01bc539b90b65f09aca9bc726a3a4adba8C9E45B38E36AC8707C5D393223713CC8DD27123EF48A81803B5A1BFF3646AC546C23D4B23F46D5703AE6DAEEEE7BB41433C5E719609FF6BEE0D1CEBC42800D703D4FBCFF9E7DC498293112882B06CFED0E8B8F5F6228ACB5C0C32476B49CEC0457815DED8AFF16F634132B871C279B9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5191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iPPT">
  <a:themeElements>
    <a:clrScheme name="NEW Offic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064C2"/>
      </a:accent1>
      <a:accent2>
        <a:srgbClr val="17864D"/>
      </a:accent2>
      <a:accent3>
        <a:srgbClr val="C94A26"/>
      </a:accent3>
      <a:accent4>
        <a:srgbClr val="8021B0"/>
      </a:accent4>
      <a:accent5>
        <a:srgbClr val="5F5F5F"/>
      </a:accent5>
      <a:accent6>
        <a:srgbClr val="808080"/>
      </a:accent6>
      <a:hlink>
        <a:srgbClr val="5F5F5F"/>
      </a:hlink>
      <a:folHlink>
        <a:srgbClr val="919191"/>
      </a:folHlink>
    </a:clrScheme>
    <a:fontScheme name="木先生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木先生iPPT" id="{EF1C7EFE-7D9C-4600-866C-67D727C20459}" vid="{314FD7D0-208D-453F-8A1B-4B1A4E7286E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e7d195523061f1c01bc539b90b65f09aca9bc726a3a4adba8C9E45B38E36AC8707C5D393223713CC8DD27123EF48A81803B5A1BFF3646AC546C23D4B23F46D5703AE6DAEEEE7BB41433C5E719609FF6BEE0D1CEBC42800D703D4FBCFF9E7DC498293112882B06CFED0E8B8F5F6228ACB5C0C32476B49CEC0457815DED8AFF16F634132B871C279B9</_7b1dac89e7d195523061f1c0316ecb71>
</e7d195523061f1c0>
</file>

<file path=customXml/itemProps1.xml><?xml version="1.0" encoding="utf-8"?>
<ds:datastoreItem xmlns:ds="http://schemas.openxmlformats.org/officeDocument/2006/customXml" ds:itemID="{B7875EEF-250F-4101-9E52-86C8A8167A1C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</TotalTime>
  <Words>359</Words>
  <Application>Microsoft Office PowerPoint</Application>
  <PresentationFormat>宽屏</PresentationFormat>
  <Paragraphs>136</Paragraphs>
  <Slides>27</Slides>
  <Notes>3</Notes>
  <HiddenSlides>7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等线</vt:lpstr>
      <vt:lpstr>华文细黑</vt:lpstr>
      <vt:lpstr>宋体</vt:lpstr>
      <vt:lpstr>微软雅黑</vt:lpstr>
      <vt:lpstr>微软雅黑 Light</vt:lpstr>
      <vt:lpstr>Arial</vt:lpstr>
      <vt:lpstr>Segoe UI Semibold</vt:lpstr>
      <vt:lpstr>Segoe UI Semilight</vt:lpstr>
      <vt:lpstr>Wingdings</vt:lpstr>
      <vt:lpstr>木先生iPPT</vt:lpstr>
      <vt:lpstr>PowerPoint 演示文稿</vt:lpstr>
      <vt:lpstr>PowerPoint 演示文稿</vt:lpstr>
      <vt:lpstr>PowerPoint 演示文稿</vt:lpstr>
      <vt:lpstr>PowerPoint 演示文稿</vt:lpstr>
      <vt:lpstr>PPT NEVER SLEEPS</vt:lpstr>
      <vt:lpstr>PPT NEVER SLEEPS</vt:lpstr>
      <vt:lpstr>PowerPoint 演示文稿</vt:lpstr>
      <vt:lpstr>PPT NEVER SLEEPS</vt:lpstr>
      <vt:lpstr>PPT NEVER SLEEPS</vt:lpstr>
      <vt:lpstr>PowerPoint 演示文稿</vt:lpstr>
      <vt:lpstr>PPT NEVER SLEEPS</vt:lpstr>
      <vt:lpstr>PPT NEVER SLEEPS</vt:lpstr>
      <vt:lpstr>PowerPoint 演示文稿</vt:lpstr>
      <vt:lpstr>PPT NEVER SLEEPS</vt:lpstr>
      <vt:lpstr>PPT NEVER SLEEPS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木先生iPPT</Manager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木先生iPPT</dc:title>
  <dc:subject>木先生iPPT</dc:subject>
  <dc:creator>木先生iPPT</dc:creator>
  <cp:keywords>www.51pptmoban.com</cp:keywords>
  <dc:description>©PPTSTORE 版权所有</dc:description>
  <cp:lastModifiedBy>阳光 男孩</cp:lastModifiedBy>
  <cp:revision>49</cp:revision>
  <dcterms:created xsi:type="dcterms:W3CDTF">2019-04-24T00:15:24Z</dcterms:created>
  <dcterms:modified xsi:type="dcterms:W3CDTF">2019-04-27T14:20:08Z</dcterms:modified>
  <cp:category>木先生iPPT</cp:category>
  <cp:version>木先生iPPT</cp:version>
</cp:coreProperties>
</file>