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Lst>
  <p:notesMasterIdLst>
    <p:notesMasterId r:id="rId29"/>
  </p:notesMasterIdLst>
  <p:handoutMasterIdLst>
    <p:handoutMasterId r:id="rId30"/>
  </p:handoutMasterIdLst>
  <p:sldIdLst>
    <p:sldId id="3243" r:id="rId2"/>
    <p:sldId id="3385" r:id="rId3"/>
    <p:sldId id="3397" r:id="rId4"/>
    <p:sldId id="3446" r:id="rId5"/>
    <p:sldId id="3449" r:id="rId6"/>
    <p:sldId id="3447" r:id="rId7"/>
    <p:sldId id="3459" r:id="rId8"/>
    <p:sldId id="3422" r:id="rId9"/>
    <p:sldId id="3444" r:id="rId10"/>
    <p:sldId id="3456" r:id="rId11"/>
    <p:sldId id="3453" r:id="rId12"/>
    <p:sldId id="3454" r:id="rId13"/>
    <p:sldId id="3461" r:id="rId14"/>
    <p:sldId id="3423" r:id="rId15"/>
    <p:sldId id="3455" r:id="rId16"/>
    <p:sldId id="3458" r:id="rId17"/>
    <p:sldId id="3451" r:id="rId18"/>
    <p:sldId id="3450" r:id="rId19"/>
    <p:sldId id="3424" r:id="rId20"/>
    <p:sldId id="3448" r:id="rId21"/>
    <p:sldId id="3445" r:id="rId22"/>
    <p:sldId id="3452" r:id="rId23"/>
    <p:sldId id="3457" r:id="rId24"/>
    <p:sldId id="3460" r:id="rId25"/>
    <p:sldId id="3443" r:id="rId26"/>
    <p:sldId id="3462" r:id="rId27"/>
    <p:sldId id="3463" r:id="rId28"/>
  </p:sldIdLst>
  <p:sldSz cx="9145588" cy="5145088"/>
  <p:notesSz cx="6858000" cy="9144000"/>
  <p:custDataLst>
    <p:tags r:id="rId31"/>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99" indent="-129839"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256" indent="-2619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514" indent="-394032"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771" indent="-52612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803"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96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612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285"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guide id="9" orient="horz" pos="233">
          <p15:clr>
            <a:srgbClr val="A4A3A4"/>
          </p15:clr>
        </p15:guide>
        <p15:guide id="10" orient="horz" pos="2976">
          <p15:clr>
            <a:srgbClr val="A4A3A4"/>
          </p15:clr>
        </p15:guide>
        <p15:guide id="11" pos="2881">
          <p15:clr>
            <a:srgbClr val="A4A3A4"/>
          </p15:clr>
        </p15:guide>
        <p15:guide id="12" pos="5397">
          <p15:clr>
            <a:srgbClr val="A4A3A4"/>
          </p15:clr>
        </p15:guide>
        <p15:guide id="13" pos="267">
          <p15:clr>
            <a:srgbClr val="A4A3A4"/>
          </p15:clr>
        </p15:guide>
        <p15:guide id="14" pos="96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8868"/>
    <a:srgbClr val="6D986A"/>
    <a:srgbClr val="259069"/>
    <a:srgbClr val="AE1233"/>
    <a:srgbClr val="9F7B63"/>
    <a:srgbClr val="F48E77"/>
    <a:srgbClr val="A1BD70"/>
    <a:srgbClr val="889EB6"/>
    <a:srgbClr val="004236"/>
    <a:srgbClr val="1692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42" autoAdjust="0"/>
    <p:restoredTop sz="92986" autoAdjust="0"/>
  </p:normalViewPr>
  <p:slideViewPr>
    <p:cSldViewPr>
      <p:cViewPr varScale="1">
        <p:scale>
          <a:sx n="117" d="100"/>
          <a:sy n="117" d="100"/>
        </p:scale>
        <p:origin x="480" y="86"/>
      </p:cViewPr>
      <p:guideLst>
        <p:guide orient="horz" pos="328"/>
        <p:guide pos="4050"/>
        <p:guide orient="horz" pos="4183"/>
        <p:guide pos="7588"/>
        <p:guide pos="376"/>
        <p:guide pos="1350"/>
        <p:guide orient="horz" pos="233"/>
        <p:guide orient="horz" pos="2976"/>
        <p:guide pos="2881"/>
        <p:guide pos="5397"/>
        <p:guide pos="267"/>
        <p:guide pos="96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21" d="100"/>
        <a:sy n="121" d="100"/>
      </p:scale>
      <p:origin x="0" y="0"/>
    </p:cViewPr>
  </p:sorterViewPr>
  <p:notesViewPr>
    <p:cSldViewPr showGuides="1">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2019/4/28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2019/4/28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4032" algn="l" rtl="0" eaLnBrk="0" fontAlgn="base" hangingPunct="0">
      <a:spcBef>
        <a:spcPct val="30000"/>
      </a:spcBef>
      <a:spcAft>
        <a:spcPct val="0"/>
      </a:spcAft>
      <a:defRPr sz="900" kern="1200">
        <a:solidFill>
          <a:schemeClr val="tx1"/>
        </a:solidFill>
        <a:latin typeface="+mn-lt"/>
        <a:ea typeface="+mn-ea"/>
        <a:cs typeface="+mn-cs"/>
      </a:defRPr>
    </a:lvl2pPr>
    <a:lvl3pPr marL="649193" algn="l" rtl="0" eaLnBrk="0" fontAlgn="base" hangingPunct="0">
      <a:spcBef>
        <a:spcPct val="30000"/>
      </a:spcBef>
      <a:spcAft>
        <a:spcPct val="0"/>
      </a:spcAft>
      <a:defRPr sz="900" kern="1200">
        <a:solidFill>
          <a:schemeClr val="tx1"/>
        </a:solidFill>
        <a:latin typeface="+mn-lt"/>
        <a:ea typeface="+mn-ea"/>
        <a:cs typeface="+mn-cs"/>
      </a:defRPr>
    </a:lvl3pPr>
    <a:lvl4pPr marL="974353" algn="l" rtl="0" eaLnBrk="0" fontAlgn="base" hangingPunct="0">
      <a:spcBef>
        <a:spcPct val="30000"/>
      </a:spcBef>
      <a:spcAft>
        <a:spcPct val="0"/>
      </a:spcAft>
      <a:defRPr sz="900" kern="1200">
        <a:solidFill>
          <a:schemeClr val="tx1"/>
        </a:solidFill>
        <a:latin typeface="+mn-lt"/>
        <a:ea typeface="+mn-ea"/>
        <a:cs typeface="+mn-cs"/>
      </a:defRPr>
    </a:lvl4pPr>
    <a:lvl5pPr marL="1299514" algn="l" rtl="0" eaLnBrk="0" fontAlgn="base" hangingPunct="0">
      <a:spcBef>
        <a:spcPct val="30000"/>
      </a:spcBef>
      <a:spcAft>
        <a:spcPct val="0"/>
      </a:spcAft>
      <a:defRPr sz="900" kern="1200">
        <a:solidFill>
          <a:schemeClr val="tx1"/>
        </a:solidFill>
        <a:latin typeface="+mn-lt"/>
        <a:ea typeface="+mn-ea"/>
        <a:cs typeface="+mn-cs"/>
      </a:defRPr>
    </a:lvl5pPr>
    <a:lvl6pPr marL="1625443" algn="l" defTabSz="650177" rtl="0" eaLnBrk="1" latinLnBrk="0" hangingPunct="1">
      <a:defRPr sz="900" kern="1200">
        <a:solidFill>
          <a:schemeClr val="tx1"/>
        </a:solidFill>
        <a:latin typeface="+mn-lt"/>
        <a:ea typeface="+mn-ea"/>
        <a:cs typeface="+mn-cs"/>
      </a:defRPr>
    </a:lvl6pPr>
    <a:lvl7pPr marL="1950531" algn="l" defTabSz="650177" rtl="0" eaLnBrk="1" latinLnBrk="0" hangingPunct="1">
      <a:defRPr sz="900" kern="1200">
        <a:solidFill>
          <a:schemeClr val="tx1"/>
        </a:solidFill>
        <a:latin typeface="+mn-lt"/>
        <a:ea typeface="+mn-ea"/>
        <a:cs typeface="+mn-cs"/>
      </a:defRPr>
    </a:lvl7pPr>
    <a:lvl8pPr marL="2275621" algn="l" defTabSz="650177" rtl="0" eaLnBrk="1" latinLnBrk="0" hangingPunct="1">
      <a:defRPr sz="900" kern="1200">
        <a:solidFill>
          <a:schemeClr val="tx1"/>
        </a:solidFill>
        <a:latin typeface="+mn-lt"/>
        <a:ea typeface="+mn-ea"/>
        <a:cs typeface="+mn-cs"/>
      </a:defRPr>
    </a:lvl8pPr>
    <a:lvl9pPr marL="2600708" algn="l" defTabSz="65017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777278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pPr/>
              <a:t>12</a:t>
            </a:fld>
            <a:endParaRPr lang="id-ID"/>
          </a:p>
        </p:txBody>
      </p:sp>
    </p:spTree>
    <p:extLst>
      <p:ext uri="{BB962C8B-B14F-4D97-AF65-F5344CB8AC3E}">
        <p14:creationId xmlns:p14="http://schemas.microsoft.com/office/powerpoint/2010/main" val="2471506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pPr/>
              <a:t>13</a:t>
            </a:fld>
            <a:endParaRPr lang="zh-CN" altLang="en-US"/>
          </a:p>
        </p:txBody>
      </p:sp>
    </p:spTree>
    <p:extLst>
      <p:ext uri="{BB962C8B-B14F-4D97-AF65-F5344CB8AC3E}">
        <p14:creationId xmlns:p14="http://schemas.microsoft.com/office/powerpoint/2010/main" val="1242249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14</a:t>
            </a:fld>
            <a:endParaRPr lang="zh-CN" altLang="en-US"/>
          </a:p>
        </p:txBody>
      </p:sp>
    </p:spTree>
    <p:extLst>
      <p:ext uri="{BB962C8B-B14F-4D97-AF65-F5344CB8AC3E}">
        <p14:creationId xmlns:p14="http://schemas.microsoft.com/office/powerpoint/2010/main" val="2122314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pPr/>
              <a:t>15</a:t>
            </a:fld>
            <a:endParaRPr lang="id-ID"/>
          </a:p>
        </p:txBody>
      </p:sp>
    </p:spTree>
    <p:extLst>
      <p:ext uri="{BB962C8B-B14F-4D97-AF65-F5344CB8AC3E}">
        <p14:creationId xmlns:p14="http://schemas.microsoft.com/office/powerpoint/2010/main" val="2425764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04509D-BEB1-46BE-BA4E-82A12FF6F9BB}" type="slidenum">
              <a:rPr lang="zh-CN" altLang="en-US" smtClean="0"/>
              <a:pPr/>
              <a:t>17</a:t>
            </a:fld>
            <a:endParaRPr lang="zh-CN" altLang="en-US"/>
          </a:p>
        </p:txBody>
      </p:sp>
    </p:spTree>
    <p:extLst>
      <p:ext uri="{BB962C8B-B14F-4D97-AF65-F5344CB8AC3E}">
        <p14:creationId xmlns:p14="http://schemas.microsoft.com/office/powerpoint/2010/main" val="3429958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pPr/>
              <a:t>18</a:t>
            </a:fld>
            <a:endParaRPr lang="zh-CN" altLang="en-US"/>
          </a:p>
        </p:txBody>
      </p:sp>
    </p:spTree>
    <p:extLst>
      <p:ext uri="{BB962C8B-B14F-4D97-AF65-F5344CB8AC3E}">
        <p14:creationId xmlns:p14="http://schemas.microsoft.com/office/powerpoint/2010/main" val="37726029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19</a:t>
            </a:fld>
            <a:endParaRPr lang="zh-CN" altLang="en-US"/>
          </a:p>
        </p:txBody>
      </p:sp>
    </p:spTree>
    <p:extLst>
      <p:ext uri="{BB962C8B-B14F-4D97-AF65-F5344CB8AC3E}">
        <p14:creationId xmlns:p14="http://schemas.microsoft.com/office/powerpoint/2010/main" val="2122314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20</a:t>
            </a:fld>
            <a:endParaRPr lang="zh-CN" altLang="en-US"/>
          </a:p>
        </p:txBody>
      </p:sp>
    </p:spTree>
    <p:extLst>
      <p:ext uri="{BB962C8B-B14F-4D97-AF65-F5344CB8AC3E}">
        <p14:creationId xmlns:p14="http://schemas.microsoft.com/office/powerpoint/2010/main" val="14898492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pPr/>
              <a:t>21</a:t>
            </a:fld>
            <a:endParaRPr lang="zh-CN" altLang="en-US"/>
          </a:p>
        </p:txBody>
      </p:sp>
    </p:spTree>
    <p:extLst>
      <p:ext uri="{BB962C8B-B14F-4D97-AF65-F5344CB8AC3E}">
        <p14:creationId xmlns:p14="http://schemas.microsoft.com/office/powerpoint/2010/main" val="2139830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a:t>
            </a:fld>
            <a:endParaRPr lang="zh-CN" altLang="en-US"/>
          </a:p>
        </p:txBody>
      </p:sp>
    </p:spTree>
    <p:extLst>
      <p:ext uri="{BB962C8B-B14F-4D97-AF65-F5344CB8AC3E}">
        <p14:creationId xmlns:p14="http://schemas.microsoft.com/office/powerpoint/2010/main" val="670499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pPr/>
              <a:t>22</a:t>
            </a:fld>
            <a:endParaRPr lang="zh-CN" altLang="en-US"/>
          </a:p>
        </p:txBody>
      </p:sp>
    </p:spTree>
    <p:extLst>
      <p:ext uri="{BB962C8B-B14F-4D97-AF65-F5344CB8AC3E}">
        <p14:creationId xmlns:p14="http://schemas.microsoft.com/office/powerpoint/2010/main" val="40222141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pPr/>
              <a:t>23</a:t>
            </a:fld>
            <a:endParaRPr lang="zh-CN" altLang="en-US"/>
          </a:p>
        </p:txBody>
      </p:sp>
    </p:spTree>
    <p:extLst>
      <p:ext uri="{BB962C8B-B14F-4D97-AF65-F5344CB8AC3E}">
        <p14:creationId xmlns:p14="http://schemas.microsoft.com/office/powerpoint/2010/main" val="29031589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24</a:t>
            </a:fld>
            <a:endParaRPr lang="zh-CN" altLang="en-US"/>
          </a:p>
        </p:txBody>
      </p:sp>
    </p:spTree>
    <p:extLst>
      <p:ext uri="{BB962C8B-B14F-4D97-AF65-F5344CB8AC3E}">
        <p14:creationId xmlns:p14="http://schemas.microsoft.com/office/powerpoint/2010/main" val="12545626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777278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3</a:t>
            </a:fld>
            <a:endParaRPr lang="zh-CN" altLang="en-US"/>
          </a:p>
        </p:txBody>
      </p:sp>
    </p:spTree>
    <p:extLst>
      <p:ext uri="{BB962C8B-B14F-4D97-AF65-F5344CB8AC3E}">
        <p14:creationId xmlns:p14="http://schemas.microsoft.com/office/powerpoint/2010/main" val="2122314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4</a:t>
            </a:fld>
            <a:endParaRPr lang="zh-CN" altLang="en-US"/>
          </a:p>
        </p:txBody>
      </p:sp>
    </p:spTree>
    <p:extLst>
      <p:ext uri="{BB962C8B-B14F-4D97-AF65-F5344CB8AC3E}">
        <p14:creationId xmlns:p14="http://schemas.microsoft.com/office/powerpoint/2010/main" val="2443640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5</a:t>
            </a:fld>
            <a:endParaRPr lang="zh-CN" altLang="en-US"/>
          </a:p>
        </p:txBody>
      </p:sp>
    </p:spTree>
    <p:extLst>
      <p:ext uri="{BB962C8B-B14F-4D97-AF65-F5344CB8AC3E}">
        <p14:creationId xmlns:p14="http://schemas.microsoft.com/office/powerpoint/2010/main" val="887376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6</a:t>
            </a:fld>
            <a:endParaRPr lang="zh-CN" altLang="en-US"/>
          </a:p>
        </p:txBody>
      </p:sp>
    </p:spTree>
    <p:extLst>
      <p:ext uri="{BB962C8B-B14F-4D97-AF65-F5344CB8AC3E}">
        <p14:creationId xmlns:p14="http://schemas.microsoft.com/office/powerpoint/2010/main" val="2515393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8</a:t>
            </a:fld>
            <a:endParaRPr lang="zh-CN" altLang="en-US"/>
          </a:p>
        </p:txBody>
      </p:sp>
    </p:spTree>
    <p:extLst>
      <p:ext uri="{BB962C8B-B14F-4D97-AF65-F5344CB8AC3E}">
        <p14:creationId xmlns:p14="http://schemas.microsoft.com/office/powerpoint/2010/main" val="2122314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4324EA-D88B-4DB6-A454-EECCD39A6DBB}" type="slidenum">
              <a:rPr lang="zh-CN" altLang="en-US" smtClean="0"/>
              <a:pPr/>
              <a:t>9</a:t>
            </a:fld>
            <a:endParaRPr lang="zh-CN" altLang="en-US"/>
          </a:p>
        </p:txBody>
      </p:sp>
    </p:spTree>
    <p:extLst>
      <p:ext uri="{BB962C8B-B14F-4D97-AF65-F5344CB8AC3E}">
        <p14:creationId xmlns:p14="http://schemas.microsoft.com/office/powerpoint/2010/main" val="3801013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pPr/>
              <a:t>11</a:t>
            </a:fld>
            <a:endParaRPr lang="zh-CN" altLang="en-US"/>
          </a:p>
        </p:txBody>
      </p:sp>
    </p:spTree>
    <p:extLst>
      <p:ext uri="{BB962C8B-B14F-4D97-AF65-F5344CB8AC3E}">
        <p14:creationId xmlns:p14="http://schemas.microsoft.com/office/powerpoint/2010/main" val="4108697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697747"/>
      </p:ext>
    </p:extLst>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697747"/>
      </p:ext>
    </p:extLst>
  </p:cSld>
  <p:clrMapOvr>
    <a:masterClrMapping/>
  </p:clrMapOvr>
  <p:transition spd="med" advClick="0" advTm="0">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50FA0BB2-4593-47AE-814F-C2086A6D5721}"/>
              </a:ext>
            </a:extLst>
          </p:cNvPr>
          <p:cNvSpPr/>
          <p:nvPr userDrawn="1"/>
        </p:nvSpPr>
        <p:spPr>
          <a:xfrm>
            <a:off x="108298" y="340294"/>
            <a:ext cx="1728192" cy="353941"/>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02854A03-91AF-448A-9954-517C0577E5F0}" type="datetimeFigureOut">
              <a:rPr lang="zh-CN" altLang="en-US" smtClean="0"/>
              <a:pPr/>
              <a:t>2019/4/28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9" name="矩形 8">
            <a:extLst>
              <a:ext uri="{FF2B5EF4-FFF2-40B4-BE49-F238E27FC236}">
                <a16:creationId xmlns:a16="http://schemas.microsoft.com/office/drawing/2014/main" xmlns="" id="{5BE88478-6C65-4938-B439-26874E6DBD98}"/>
              </a:ext>
            </a:extLst>
          </p:cNvPr>
          <p:cNvSpPr/>
          <p:nvPr userDrawn="1"/>
        </p:nvSpPr>
        <p:spPr>
          <a:xfrm>
            <a:off x="108298" y="302077"/>
            <a:ext cx="1998569" cy="430374"/>
          </a:xfrm>
          <a:prstGeom prst="rect">
            <a:avLst/>
          </a:prstGeom>
        </p:spPr>
        <p:txBody>
          <a:bodyPr wrap="square">
            <a:spAutoFit/>
          </a:bodyPr>
          <a:lstStyle/>
          <a:p>
            <a:pPr>
              <a:lnSpc>
                <a:spcPct val="120000"/>
              </a:lnSpc>
              <a:spcBef>
                <a:spcPct val="0"/>
              </a:spcBef>
            </a:pPr>
            <a:r>
              <a:rPr lang="en-US" altLang="zh-CN" sz="2000" b="1" dirty="0">
                <a:solidFill>
                  <a:srgbClr val="268868"/>
                </a:solidFill>
                <a:latin typeface="微软雅黑" panose="020B0503020204020204" pitchFamily="34" charset="-122"/>
                <a:ea typeface="微软雅黑" panose="020B0503020204020204" pitchFamily="34" charset="-122"/>
              </a:rPr>
              <a:t>1.1</a:t>
            </a:r>
            <a:r>
              <a:rPr lang="en-US" altLang="zh-CN" sz="2000" dirty="0">
                <a:solidFill>
                  <a:srgbClr val="268868"/>
                </a:solidFill>
                <a:latin typeface="微软雅黑" panose="020B0503020204020204" pitchFamily="34" charset="-122"/>
                <a:ea typeface="微软雅黑" panose="020B0503020204020204" pitchFamily="34" charset="-122"/>
              </a:rPr>
              <a:t> </a:t>
            </a:r>
            <a:r>
              <a:rPr lang="zh-CN" altLang="en-US" sz="2000" dirty="0">
                <a:solidFill>
                  <a:srgbClr val="268868"/>
                </a:solidFill>
                <a:latin typeface="微软雅黑" panose="020B0503020204020204" pitchFamily="34" charset="-122"/>
                <a:ea typeface="微软雅黑" panose="020B0503020204020204" pitchFamily="34" charset="-122"/>
              </a:rPr>
              <a:t>选题背景</a:t>
            </a:r>
          </a:p>
        </p:txBody>
      </p:sp>
      <p:sp>
        <p:nvSpPr>
          <p:cNvPr id="6" name="矩形 5">
            <a:extLst>
              <a:ext uri="{FF2B5EF4-FFF2-40B4-BE49-F238E27FC236}">
                <a16:creationId xmlns:a16="http://schemas.microsoft.com/office/drawing/2014/main" xmlns="" id="{EDFEEEE5-C487-47C6-BCA6-6D674F81D35D}"/>
              </a:ext>
            </a:extLst>
          </p:cNvPr>
          <p:cNvSpPr/>
          <p:nvPr userDrawn="1"/>
        </p:nvSpPr>
        <p:spPr>
          <a:xfrm>
            <a:off x="0" y="340294"/>
            <a:ext cx="108298" cy="3539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213560"/>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901" y="274420"/>
            <a:ext cx="7887787" cy="993783"/>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628901" y="1369841"/>
            <a:ext cx="7887787" cy="3264804"/>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901" y="4769032"/>
            <a:ext cx="2057193" cy="273290"/>
          </a:xfrm>
          <a:prstGeom prst="rect">
            <a:avLst/>
          </a:prstGeom>
        </p:spPr>
        <p:txBody>
          <a:bodyPr vert="horz" lIns="65032" tIns="32516" rIns="65032" bIns="32516" rtlCol="0" anchor="ctr"/>
          <a:lstStyle>
            <a:lvl1pPr algn="l">
              <a:defRPr sz="900">
                <a:solidFill>
                  <a:schemeClr val="tx1">
                    <a:tint val="75000"/>
                  </a:schemeClr>
                </a:solidFill>
              </a:defRPr>
            </a:lvl1pPr>
          </a:lstStyle>
          <a:p>
            <a:fld id="{43A93E93-166D-47F5-9EF1-ACEABE24AEEA}" type="datetimeFigureOut">
              <a:rPr lang="zh-CN" altLang="en-US" smtClean="0"/>
              <a:pPr/>
              <a:t>2019/4/28</a:t>
            </a:fld>
            <a:endParaRPr lang="zh-CN" altLang="en-US"/>
          </a:p>
        </p:txBody>
      </p:sp>
      <p:sp>
        <p:nvSpPr>
          <p:cNvPr id="5" name="页脚占位符 4"/>
          <p:cNvSpPr>
            <a:spLocks noGrp="1"/>
          </p:cNvSpPr>
          <p:nvPr>
            <p:ph type="ftr" sz="quarter" idx="3"/>
          </p:nvPr>
        </p:nvSpPr>
        <p:spPr>
          <a:xfrm>
            <a:off x="3029336" y="4769032"/>
            <a:ext cx="3086918" cy="273290"/>
          </a:xfrm>
          <a:prstGeom prst="rect">
            <a:avLst/>
          </a:prstGeom>
        </p:spPr>
        <p:txBody>
          <a:bodyPr vert="horz" lIns="65032" tIns="32516" rIns="65032" bIns="32516"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9496" y="4769032"/>
            <a:ext cx="2057193" cy="273290"/>
          </a:xfrm>
          <a:prstGeom prst="rect">
            <a:avLst/>
          </a:prstGeom>
        </p:spPr>
        <p:txBody>
          <a:bodyPr vert="horz" lIns="65032" tIns="32516" rIns="65032" bIns="32516" rtlCol="0" anchor="ctr"/>
          <a:lstStyle>
            <a:lvl1pPr algn="r">
              <a:defRPr sz="900">
                <a:solidFill>
                  <a:schemeClr val="tx1">
                    <a:tint val="75000"/>
                  </a:schemeClr>
                </a:solidFill>
              </a:defRPr>
            </a:lvl1pPr>
          </a:lstStyle>
          <a:p>
            <a:fld id="{118D5ACA-62CA-46DB-AD6B-12EDD6D51A23}" type="slidenum">
              <a:rPr lang="zh-CN" altLang="en-US" smtClean="0"/>
              <a:pPr/>
              <a:t>‹#›</a:t>
            </a:fld>
            <a:endParaRPr lang="zh-CN" altLang="en-US"/>
          </a:p>
        </p:txBody>
      </p:sp>
      <p:pic>
        <p:nvPicPr>
          <p:cNvPr id="2050" name="Picture 2" descr="C:\Users\Administrator\Desktop\l.jpg"/>
          <p:cNvPicPr>
            <a:picLocks noChangeAspect="1" noChangeArrowheads="1"/>
          </p:cNvPicPr>
          <p:nvPr userDrawn="1"/>
        </p:nvPicPr>
        <p:blipFill>
          <a:blip r:embed="rId5" cstate="print"/>
          <a:srcRect/>
          <a:stretch>
            <a:fillRect/>
          </a:stretch>
        </p:blipFill>
        <p:spPr bwMode="auto">
          <a:xfrm>
            <a:off x="1588" y="0"/>
            <a:ext cx="9144000" cy="5148263"/>
          </a:xfrm>
          <a:prstGeom prst="rect">
            <a:avLst/>
          </a:prstGeom>
          <a:noFill/>
        </p:spPr>
      </p:pic>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Lst>
  <p:transition spd="med" advClick="0" advTm="0">
    <p:push dir="r"/>
  </p:transition>
  <p:txStyles>
    <p:titleStyle>
      <a:lvl1pPr algn="l" defTabSz="650321"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80" indent="-162580" algn="l" defTabSz="650321" rtl="0" eaLnBrk="1" latinLnBrk="0" hangingPunct="1">
        <a:lnSpc>
          <a:spcPct val="90000"/>
        </a:lnSpc>
        <a:spcBef>
          <a:spcPts val="711"/>
        </a:spcBef>
        <a:buFont typeface="Arial" panose="020B0604020202020204" pitchFamily="34" charset="0"/>
        <a:buChar char="•"/>
        <a:defRPr sz="2000" kern="1200">
          <a:solidFill>
            <a:schemeClr val="tx1"/>
          </a:solidFill>
          <a:latin typeface="+mn-lt"/>
          <a:ea typeface="+mn-ea"/>
          <a:cs typeface="+mn-cs"/>
        </a:defRPr>
      </a:lvl1pPr>
      <a:lvl2pPr marL="487741" indent="-162580" algn="l" defTabSz="650321" rtl="0" eaLnBrk="1" latinLnBrk="0" hangingPunct="1">
        <a:lnSpc>
          <a:spcPct val="90000"/>
        </a:lnSpc>
        <a:spcBef>
          <a:spcPts val="356"/>
        </a:spcBef>
        <a:buFont typeface="Arial" panose="020B0604020202020204" pitchFamily="34" charset="0"/>
        <a:buChar char="•"/>
        <a:defRPr sz="1700" kern="1200">
          <a:solidFill>
            <a:schemeClr val="tx1"/>
          </a:solidFill>
          <a:latin typeface="+mn-lt"/>
          <a:ea typeface="+mn-ea"/>
          <a:cs typeface="+mn-cs"/>
        </a:defRPr>
      </a:lvl2pPr>
      <a:lvl3pPr marL="812902" indent="-162580" algn="l" defTabSz="650321"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mn-ea"/>
          <a:cs typeface="+mn-cs"/>
        </a:defRPr>
      </a:lvl3pPr>
      <a:lvl4pPr marL="1138062"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4pPr>
      <a:lvl5pPr marL="1463223"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5pPr>
      <a:lvl6pPr marL="178838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354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870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386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321" rtl="0" eaLnBrk="1" latinLnBrk="0" hangingPunct="1">
        <a:defRPr sz="1300" kern="1200">
          <a:solidFill>
            <a:schemeClr val="tx1"/>
          </a:solidFill>
          <a:latin typeface="+mn-lt"/>
          <a:ea typeface="+mn-ea"/>
          <a:cs typeface="+mn-cs"/>
        </a:defRPr>
      </a:lvl1pPr>
      <a:lvl2pPr marL="325161" algn="l" defTabSz="650321" rtl="0" eaLnBrk="1" latinLnBrk="0" hangingPunct="1">
        <a:defRPr sz="1300" kern="1200">
          <a:solidFill>
            <a:schemeClr val="tx1"/>
          </a:solidFill>
          <a:latin typeface="+mn-lt"/>
          <a:ea typeface="+mn-ea"/>
          <a:cs typeface="+mn-cs"/>
        </a:defRPr>
      </a:lvl2pPr>
      <a:lvl3pPr marL="650321" algn="l" defTabSz="650321" rtl="0" eaLnBrk="1" latinLnBrk="0" hangingPunct="1">
        <a:defRPr sz="1300" kern="1200">
          <a:solidFill>
            <a:schemeClr val="tx1"/>
          </a:solidFill>
          <a:latin typeface="+mn-lt"/>
          <a:ea typeface="+mn-ea"/>
          <a:cs typeface="+mn-cs"/>
        </a:defRPr>
      </a:lvl3pPr>
      <a:lvl4pPr marL="975482" algn="l" defTabSz="650321" rtl="0" eaLnBrk="1" latinLnBrk="0" hangingPunct="1">
        <a:defRPr sz="1300" kern="1200">
          <a:solidFill>
            <a:schemeClr val="tx1"/>
          </a:solidFill>
          <a:latin typeface="+mn-lt"/>
          <a:ea typeface="+mn-ea"/>
          <a:cs typeface="+mn-cs"/>
        </a:defRPr>
      </a:lvl4pPr>
      <a:lvl5pPr marL="1300643" algn="l" defTabSz="650321" rtl="0" eaLnBrk="1" latinLnBrk="0" hangingPunct="1">
        <a:defRPr sz="1300" kern="1200">
          <a:solidFill>
            <a:schemeClr val="tx1"/>
          </a:solidFill>
          <a:latin typeface="+mn-lt"/>
          <a:ea typeface="+mn-ea"/>
          <a:cs typeface="+mn-cs"/>
        </a:defRPr>
      </a:lvl5pPr>
      <a:lvl6pPr marL="1625803" algn="l" defTabSz="650321" rtl="0" eaLnBrk="1" latinLnBrk="0" hangingPunct="1">
        <a:defRPr sz="1300" kern="1200">
          <a:solidFill>
            <a:schemeClr val="tx1"/>
          </a:solidFill>
          <a:latin typeface="+mn-lt"/>
          <a:ea typeface="+mn-ea"/>
          <a:cs typeface="+mn-cs"/>
        </a:defRPr>
      </a:lvl6pPr>
      <a:lvl7pPr marL="1950964" algn="l" defTabSz="650321" rtl="0" eaLnBrk="1" latinLnBrk="0" hangingPunct="1">
        <a:defRPr sz="1300" kern="1200">
          <a:solidFill>
            <a:schemeClr val="tx1"/>
          </a:solidFill>
          <a:latin typeface="+mn-lt"/>
          <a:ea typeface="+mn-ea"/>
          <a:cs typeface="+mn-cs"/>
        </a:defRPr>
      </a:lvl7pPr>
      <a:lvl8pPr marL="2276124" algn="l" defTabSz="650321" rtl="0" eaLnBrk="1" latinLnBrk="0" hangingPunct="1">
        <a:defRPr sz="1300" kern="1200">
          <a:solidFill>
            <a:schemeClr val="tx1"/>
          </a:solidFill>
          <a:latin typeface="+mn-lt"/>
          <a:ea typeface="+mn-ea"/>
          <a:cs typeface="+mn-cs"/>
        </a:defRPr>
      </a:lvl8pPr>
      <a:lvl9pPr marL="2601285" algn="l" defTabSz="650321"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4.jpe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未标题-1.jpg"/>
          <p:cNvPicPr>
            <a:picLocks noChangeAspect="1" noChangeArrowheads="1"/>
          </p:cNvPicPr>
          <p:nvPr/>
        </p:nvPicPr>
        <p:blipFill>
          <a:blip r:embed="rId3" cstate="print"/>
          <a:srcRect/>
          <a:stretch>
            <a:fillRect/>
          </a:stretch>
        </p:blipFill>
        <p:spPr bwMode="auto">
          <a:xfrm>
            <a:off x="0" y="-3174"/>
            <a:ext cx="9144000" cy="5148262"/>
          </a:xfrm>
          <a:prstGeom prst="rect">
            <a:avLst/>
          </a:prstGeom>
          <a:noFill/>
        </p:spPr>
      </p:pic>
      <p:sp>
        <p:nvSpPr>
          <p:cNvPr id="16" name="矩形 259"/>
          <p:cNvSpPr>
            <a:spLocks noChangeArrowheads="1"/>
          </p:cNvSpPr>
          <p:nvPr/>
        </p:nvSpPr>
        <p:spPr bwMode="auto">
          <a:xfrm>
            <a:off x="1651518" y="1577854"/>
            <a:ext cx="584096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dirty="0">
                <a:solidFill>
                  <a:schemeClr val="tx1">
                    <a:lumMod val="65000"/>
                    <a:lumOff val="35000"/>
                  </a:schemeClr>
                </a:solidFill>
                <a:cs typeface="Arial" panose="020B0604020202020204" pitchFamily="34" charset="0"/>
              </a:rPr>
              <a:t>夏季小清新论文答辩模板</a:t>
            </a:r>
            <a:endParaRPr lang="zh-CN" altLang="en-US" dirty="0">
              <a:solidFill>
                <a:schemeClr val="tx1">
                  <a:lumMod val="65000"/>
                  <a:lumOff val="35000"/>
                </a:schemeClr>
              </a:solidFill>
              <a:cs typeface="Arial" panose="020B0604020202020204" pitchFamily="34" charset="0"/>
            </a:endParaRPr>
          </a:p>
        </p:txBody>
      </p:sp>
      <p:sp>
        <p:nvSpPr>
          <p:cNvPr id="18" name="矩形 259"/>
          <p:cNvSpPr>
            <a:spLocks noChangeArrowheads="1"/>
          </p:cNvSpPr>
          <p:nvPr/>
        </p:nvSpPr>
        <p:spPr bwMode="auto">
          <a:xfrm>
            <a:off x="2412554" y="2297934"/>
            <a:ext cx="4536505" cy="229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500" dirty="0">
                <a:solidFill>
                  <a:schemeClr val="tx1">
                    <a:lumMod val="65000"/>
                    <a:lumOff val="35000"/>
                  </a:schemeClr>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500" dirty="0">
              <a:solidFill>
                <a:schemeClr val="tx1">
                  <a:lumMod val="65000"/>
                  <a:lumOff val="35000"/>
                </a:schemeClr>
              </a:solidFill>
              <a:cs typeface="Arial" panose="020B0604020202020204" pitchFamily="34" charset="0"/>
            </a:endParaRPr>
          </a:p>
        </p:txBody>
      </p:sp>
      <p:sp>
        <p:nvSpPr>
          <p:cNvPr id="7" name="矩形 7">
            <a:extLst>
              <a:ext uri="{FF2B5EF4-FFF2-40B4-BE49-F238E27FC236}">
                <a16:creationId xmlns:a16="http://schemas.microsoft.com/office/drawing/2014/main" xmlns="" id="{FBD4573C-728C-424E-8117-E123503D058A}"/>
              </a:ext>
            </a:extLst>
          </p:cNvPr>
          <p:cNvSpPr>
            <a:spLocks noChangeArrowheads="1"/>
          </p:cNvSpPr>
          <p:nvPr/>
        </p:nvSpPr>
        <p:spPr bwMode="auto">
          <a:xfrm>
            <a:off x="2442300" y="2615896"/>
            <a:ext cx="4609360" cy="460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377" rtl="0" eaLnBrk="1" fontAlgn="auto" latinLnBrk="0" hangingPunct="1">
              <a:lnSpc>
                <a:spcPct val="150000"/>
              </a:lnSpc>
              <a:spcBef>
                <a:spcPts val="0"/>
              </a:spcBef>
              <a:spcAft>
                <a:spcPts val="0"/>
              </a:spcAft>
              <a:buClrTx/>
              <a:buSzTx/>
              <a:buFontTx/>
              <a:buNone/>
              <a:tabLst/>
              <a:defRPr/>
            </a:pPr>
            <a:r>
              <a:rPr lang="zh-CN" altLang="en-US" dirty="0">
                <a:solidFill>
                  <a:srgbClr val="259069"/>
                </a:solidFill>
                <a:latin typeface="微软雅黑 Light" panose="020B0502040204020203" pitchFamily="34" charset="-122"/>
                <a:ea typeface="微软雅黑 Light" panose="020B0502040204020203" pitchFamily="34" charset="-122"/>
              </a:rPr>
              <a:t>小清新学院  </a:t>
            </a:r>
            <a:r>
              <a:rPr kumimoji="0" lang="en-US" altLang="zh-CN" b="0" i="0" u="none" strike="noStrike" kern="1200" cap="none" spc="0" normalizeH="0" baseline="0" noProof="0" dirty="0">
                <a:ln>
                  <a:noFill/>
                </a:ln>
                <a:solidFill>
                  <a:srgbClr val="259069"/>
                </a:solidFill>
                <a:effectLst/>
                <a:uLnTx/>
                <a:uFillTx/>
                <a:latin typeface="微软雅黑 Light" panose="020B0502040204020203" pitchFamily="34" charset="-122"/>
                <a:ea typeface="微软雅黑 Light" panose="020B0502040204020203" pitchFamily="34" charset="-122"/>
              </a:rPr>
              <a:t>|  </a:t>
            </a:r>
            <a:r>
              <a:rPr kumimoji="0" lang="zh-CN" altLang="en-US" b="0" i="0" u="none" strike="noStrike" kern="1200" cap="none" spc="100" normalizeH="0" baseline="0" noProof="0" dirty="0">
                <a:ln>
                  <a:noFill/>
                </a:ln>
                <a:solidFill>
                  <a:srgbClr val="259069"/>
                </a:solidFill>
                <a:effectLst/>
                <a:uLnTx/>
                <a:uFillTx/>
                <a:latin typeface="微软雅黑 Light" panose="020B0502040204020203" pitchFamily="34" charset="-122"/>
                <a:ea typeface="微软雅黑 Light" panose="020B0502040204020203" pitchFamily="34" charset="-122"/>
              </a:rPr>
              <a:t>公众号：</a:t>
            </a:r>
            <a:r>
              <a:rPr kumimoji="0" lang="en-US" altLang="zh-CN" b="0" i="0" u="none" strike="noStrike" kern="1200" cap="none" spc="100" normalizeH="0" baseline="0" noProof="0" dirty="0">
                <a:ln>
                  <a:noFill/>
                </a:ln>
                <a:solidFill>
                  <a:srgbClr val="259069"/>
                </a:solidFill>
                <a:effectLst/>
                <a:uLnTx/>
                <a:uFillTx/>
                <a:latin typeface="微软雅黑 Light" panose="020B0502040204020203" pitchFamily="34" charset="-122"/>
                <a:ea typeface="微软雅黑 Light" panose="020B0502040204020203" pitchFamily="34" charset="-122"/>
              </a:rPr>
              <a:t>PPT1680</a:t>
            </a:r>
            <a:endParaRPr kumimoji="0" lang="zh-CN" altLang="en-US" b="0" i="0" u="none" strike="noStrike" kern="1200" cap="none" spc="100" normalizeH="0" baseline="0" noProof="0" dirty="0">
              <a:ln>
                <a:noFill/>
              </a:ln>
              <a:solidFill>
                <a:srgbClr val="259069"/>
              </a:solidFill>
              <a:effectLst/>
              <a:uLnTx/>
              <a:uFillTx/>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4856093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93CE8D7A-C975-47F9-8444-4DDE617ED2D3}"/>
              </a:ext>
            </a:extLst>
          </p:cNvPr>
          <p:cNvGrpSpPr/>
          <p:nvPr/>
        </p:nvGrpSpPr>
        <p:grpSpPr>
          <a:xfrm>
            <a:off x="2224307" y="1991798"/>
            <a:ext cx="4727321" cy="1647924"/>
            <a:chOff x="3201718" y="2531813"/>
            <a:chExt cx="5734108" cy="1998886"/>
          </a:xfrm>
        </p:grpSpPr>
        <p:sp>
          <p:nvSpPr>
            <p:cNvPr id="12" name="圆角矩形 106">
              <a:extLst>
                <a:ext uri="{FF2B5EF4-FFF2-40B4-BE49-F238E27FC236}">
                  <a16:creationId xmlns:a16="http://schemas.microsoft.com/office/drawing/2014/main" xmlns="" id="{6CBE60A1-4A6D-4CE7-A01E-E470C4BE3AB0}"/>
                </a:ext>
              </a:extLst>
            </p:cNvPr>
            <p:cNvSpPr>
              <a:spLocks noChangeAspect="1"/>
            </p:cNvSpPr>
            <p:nvPr/>
          </p:nvSpPr>
          <p:spPr>
            <a:xfrm rot="2700000">
              <a:off x="6829214" y="2531813"/>
              <a:ext cx="1998886" cy="1998886"/>
            </a:xfrm>
            <a:prstGeom prst="roundRect">
              <a:avLst/>
            </a:prstGeom>
            <a:solidFill>
              <a:srgbClr val="171D2B"/>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1">
                <a:ln>
                  <a:noFill/>
                </a:ln>
                <a:solidFill>
                  <a:prstClr val="white"/>
                </a:solidFill>
                <a:effectLst/>
                <a:uLnTx/>
                <a:uFillTx/>
                <a:latin typeface="Century Gothic" panose="020B0502020202020204" pitchFamily="34" charset="0"/>
                <a:ea typeface="微软雅黑"/>
                <a:sym typeface="Arial"/>
              </a:endParaRPr>
            </a:p>
          </p:txBody>
        </p:sp>
        <p:sp>
          <p:nvSpPr>
            <p:cNvPr id="13" name="圆角矩形 107">
              <a:extLst>
                <a:ext uri="{FF2B5EF4-FFF2-40B4-BE49-F238E27FC236}">
                  <a16:creationId xmlns:a16="http://schemas.microsoft.com/office/drawing/2014/main" xmlns="" id="{59E4321B-9866-4C8D-B80D-2479126F2FD5}"/>
                </a:ext>
              </a:extLst>
            </p:cNvPr>
            <p:cNvSpPr>
              <a:spLocks noChangeAspect="1"/>
            </p:cNvSpPr>
            <p:nvPr/>
          </p:nvSpPr>
          <p:spPr>
            <a:xfrm rot="2700000">
              <a:off x="3299555" y="2531813"/>
              <a:ext cx="1998886" cy="1998886"/>
            </a:xfrm>
            <a:prstGeom prst="roundRect">
              <a:avLst/>
            </a:prstGeom>
            <a:solidFill>
              <a:srgbClr val="171D2B"/>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1">
                <a:ln>
                  <a:noFill/>
                </a:ln>
                <a:solidFill>
                  <a:prstClr val="white"/>
                </a:solidFill>
                <a:effectLst/>
                <a:uLnTx/>
                <a:uFillTx/>
                <a:latin typeface="Century Gothic" panose="020B0502020202020204" pitchFamily="34" charset="0"/>
                <a:ea typeface="微软雅黑"/>
                <a:sym typeface="Arial"/>
              </a:endParaRPr>
            </a:p>
          </p:txBody>
        </p:sp>
        <p:sp>
          <p:nvSpPr>
            <p:cNvPr id="14" name="圆角矩形 108">
              <a:extLst>
                <a:ext uri="{FF2B5EF4-FFF2-40B4-BE49-F238E27FC236}">
                  <a16:creationId xmlns:a16="http://schemas.microsoft.com/office/drawing/2014/main" xmlns="" id="{C31B5E5F-BA3D-4189-804B-AD08DF4C8FD0}"/>
                </a:ext>
              </a:extLst>
            </p:cNvPr>
            <p:cNvSpPr>
              <a:spLocks noChangeAspect="1"/>
            </p:cNvSpPr>
            <p:nvPr/>
          </p:nvSpPr>
          <p:spPr>
            <a:xfrm rot="2700000">
              <a:off x="4417155" y="2695126"/>
              <a:ext cx="1554857" cy="1556361"/>
            </a:xfrm>
            <a:prstGeom prst="roundRect">
              <a:avLst/>
            </a:prstGeom>
            <a:solidFill>
              <a:srgbClr val="268868"/>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1">
                <a:ln>
                  <a:noFill/>
                </a:ln>
                <a:solidFill>
                  <a:prstClr val="white"/>
                </a:solidFill>
                <a:effectLst/>
                <a:uLnTx/>
                <a:uFillTx/>
                <a:latin typeface="Century Gothic" panose="020B0502020202020204" pitchFamily="34" charset="0"/>
                <a:ea typeface="微软雅黑"/>
                <a:sym typeface="Arial"/>
              </a:endParaRPr>
            </a:p>
          </p:txBody>
        </p:sp>
        <p:sp>
          <p:nvSpPr>
            <p:cNvPr id="15" name="圆角矩形 109">
              <a:extLst>
                <a:ext uri="{FF2B5EF4-FFF2-40B4-BE49-F238E27FC236}">
                  <a16:creationId xmlns:a16="http://schemas.microsoft.com/office/drawing/2014/main" xmlns="" id="{0AEB5284-1D92-42A9-909F-6A9F965CA88B}"/>
                </a:ext>
              </a:extLst>
            </p:cNvPr>
            <p:cNvSpPr>
              <a:spLocks noChangeAspect="1"/>
            </p:cNvSpPr>
            <p:nvPr/>
          </p:nvSpPr>
          <p:spPr>
            <a:xfrm rot="2700000">
              <a:off x="6145860" y="2695878"/>
              <a:ext cx="1554857" cy="1554857"/>
            </a:xfrm>
            <a:prstGeom prst="roundRect">
              <a:avLst/>
            </a:prstGeom>
            <a:solidFill>
              <a:srgbClr val="268868"/>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1">
                <a:ln>
                  <a:noFill/>
                </a:ln>
                <a:solidFill>
                  <a:prstClr val="white"/>
                </a:solidFill>
                <a:effectLst/>
                <a:uLnTx/>
                <a:uFillTx/>
                <a:latin typeface="Century Gothic" panose="020B0502020202020204" pitchFamily="34" charset="0"/>
                <a:ea typeface="微软雅黑"/>
                <a:sym typeface="Arial"/>
              </a:endParaRPr>
            </a:p>
          </p:txBody>
        </p:sp>
        <p:grpSp>
          <p:nvGrpSpPr>
            <p:cNvPr id="16" name="组合 15">
              <a:extLst>
                <a:ext uri="{FF2B5EF4-FFF2-40B4-BE49-F238E27FC236}">
                  <a16:creationId xmlns:a16="http://schemas.microsoft.com/office/drawing/2014/main" xmlns="" id="{514157F1-9E03-44C8-8965-AB62450EC2D8}"/>
                </a:ext>
              </a:extLst>
            </p:cNvPr>
            <p:cNvGrpSpPr/>
            <p:nvPr/>
          </p:nvGrpSpPr>
          <p:grpSpPr>
            <a:xfrm>
              <a:off x="5468527" y="2917140"/>
              <a:ext cx="1109321" cy="1110827"/>
              <a:chOff x="8712" y="4631"/>
              <a:chExt cx="1844" cy="1844"/>
            </a:xfrm>
            <a:solidFill>
              <a:srgbClr val="171D2B"/>
            </a:solidFill>
          </p:grpSpPr>
          <p:sp>
            <p:nvSpPr>
              <p:cNvPr id="21" name="圆角矩形 110">
                <a:extLst>
                  <a:ext uri="{FF2B5EF4-FFF2-40B4-BE49-F238E27FC236}">
                    <a16:creationId xmlns:a16="http://schemas.microsoft.com/office/drawing/2014/main" xmlns="" id="{05E5C4D8-5911-4D1E-BF5B-36451BB8FB2A}"/>
                  </a:ext>
                </a:extLst>
              </p:cNvPr>
              <p:cNvSpPr>
                <a:spLocks noChangeAspect="1"/>
              </p:cNvSpPr>
              <p:nvPr/>
            </p:nvSpPr>
            <p:spPr>
              <a:xfrm rot="2700000">
                <a:off x="8710" y="4629"/>
                <a:ext cx="1845" cy="1845"/>
              </a:xfrm>
              <a:prstGeom prst="roundRect">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1">
                  <a:ln>
                    <a:noFill/>
                  </a:ln>
                  <a:solidFill>
                    <a:prstClr val="white"/>
                  </a:solidFill>
                  <a:effectLst/>
                  <a:uLnTx/>
                  <a:uFillTx/>
                  <a:latin typeface="Century Gothic" panose="020B0502020202020204" pitchFamily="34" charset="0"/>
                  <a:ea typeface="微软雅黑"/>
                  <a:sym typeface="Arial"/>
                </a:endParaRPr>
              </a:p>
            </p:txBody>
          </p:sp>
          <p:grpSp>
            <p:nvGrpSpPr>
              <p:cNvPr id="22" name="组合 21">
                <a:extLst>
                  <a:ext uri="{FF2B5EF4-FFF2-40B4-BE49-F238E27FC236}">
                    <a16:creationId xmlns:a16="http://schemas.microsoft.com/office/drawing/2014/main" xmlns="" id="{D84B33F5-373B-41E5-9EE5-E95D2158A9BB}"/>
                  </a:ext>
                </a:extLst>
              </p:cNvPr>
              <p:cNvGrpSpPr/>
              <p:nvPr/>
            </p:nvGrpSpPr>
            <p:grpSpPr>
              <a:xfrm>
                <a:off x="9248" y="5253"/>
                <a:ext cx="723" cy="691"/>
                <a:chOff x="1004888" y="993775"/>
                <a:chExt cx="2438400" cy="2332038"/>
              </a:xfrm>
              <a:grpFill/>
            </p:grpSpPr>
            <p:sp>
              <p:nvSpPr>
                <p:cNvPr id="31" name="Freeform 25">
                  <a:extLst>
                    <a:ext uri="{FF2B5EF4-FFF2-40B4-BE49-F238E27FC236}">
                      <a16:creationId xmlns:a16="http://schemas.microsoft.com/office/drawing/2014/main" xmlns="" id="{738D8904-2A88-49C2-A635-82BB89915442}"/>
                    </a:ext>
                  </a:extLst>
                </p:cNvPr>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zh-CN" altLang="en-US" sz="1896" b="0" i="0" u="none" strike="noStrike" kern="1200" cap="none" spc="0" normalizeH="0" baseline="0" noProof="1">
                    <a:ln>
                      <a:noFill/>
                    </a:ln>
                    <a:solidFill>
                      <a:prstClr val="black"/>
                    </a:solidFill>
                    <a:effectLst/>
                    <a:uLnTx/>
                    <a:uFillTx/>
                    <a:latin typeface="Century Gothic" panose="020B0502020202020204" pitchFamily="34" charset="0"/>
                    <a:ea typeface="微软雅黑"/>
                    <a:sym typeface="Arial"/>
                  </a:endParaRPr>
                </a:p>
              </p:txBody>
            </p:sp>
            <p:sp>
              <p:nvSpPr>
                <p:cNvPr id="32" name="任意多边形 113">
                  <a:extLst>
                    <a:ext uri="{FF2B5EF4-FFF2-40B4-BE49-F238E27FC236}">
                      <a16:creationId xmlns:a16="http://schemas.microsoft.com/office/drawing/2014/main" xmlns="" id="{36068ECC-0FB8-4BDC-BE08-C210F8CE8A09}"/>
                    </a:ext>
                  </a:extLst>
                </p:cNvPr>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2688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6699" tIns="43349" rIns="86699" bIns="43349" numCol="1" anchor="t" anchorCtr="0" compatLnSpc="1">
                  <a:no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zh-CN" altLang="en-US" sz="1896" b="0" i="0" u="none" strike="noStrike" kern="1200" cap="none" spc="0" normalizeH="0" baseline="0" noProof="1">
                    <a:ln>
                      <a:noFill/>
                    </a:ln>
                    <a:solidFill>
                      <a:prstClr val="black"/>
                    </a:solidFill>
                    <a:effectLst/>
                    <a:uLnTx/>
                    <a:uFillTx/>
                    <a:latin typeface="Century Gothic" panose="020B0502020202020204" pitchFamily="34" charset="0"/>
                    <a:ea typeface="微软雅黑"/>
                    <a:sym typeface="Arial"/>
                  </a:endParaRPr>
                </a:p>
              </p:txBody>
            </p:sp>
          </p:grpSp>
        </p:grpSp>
        <p:sp>
          <p:nvSpPr>
            <p:cNvPr id="17" name="文本框 16">
              <a:extLst>
                <a:ext uri="{FF2B5EF4-FFF2-40B4-BE49-F238E27FC236}">
                  <a16:creationId xmlns:a16="http://schemas.microsoft.com/office/drawing/2014/main" xmlns="" id="{203CA761-8480-4DCF-818A-AE7312AF30BB}"/>
                </a:ext>
              </a:extLst>
            </p:cNvPr>
            <p:cNvSpPr txBox="1"/>
            <p:nvPr/>
          </p:nvSpPr>
          <p:spPr>
            <a:xfrm>
              <a:off x="3201718" y="3108299"/>
              <a:ext cx="995785" cy="734368"/>
            </a:xfrm>
            <a:prstGeom prst="rect">
              <a:avLst/>
            </a:prstGeom>
            <a:noFill/>
            <a:ln w="9525">
              <a:noFill/>
            </a:ln>
          </p:spPr>
          <p:txBody>
            <a:bodyPr wrap="none"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34"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  </a:t>
              </a:r>
              <a:r>
                <a:rPr kumimoji="0" lang="en-US" altLang="zh-CN" sz="4172"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01</a:t>
              </a:r>
            </a:p>
          </p:txBody>
        </p:sp>
        <p:sp>
          <p:nvSpPr>
            <p:cNvPr id="18" name="文本框 17">
              <a:extLst>
                <a:ext uri="{FF2B5EF4-FFF2-40B4-BE49-F238E27FC236}">
                  <a16:creationId xmlns:a16="http://schemas.microsoft.com/office/drawing/2014/main" xmlns="" id="{613C056E-59E6-4596-B44A-3C42602DB6DD}"/>
                </a:ext>
              </a:extLst>
            </p:cNvPr>
            <p:cNvSpPr txBox="1"/>
            <p:nvPr/>
          </p:nvSpPr>
          <p:spPr>
            <a:xfrm>
              <a:off x="4371247" y="3167001"/>
              <a:ext cx="886781" cy="617541"/>
            </a:xfrm>
            <a:prstGeom prst="rect">
              <a:avLst/>
            </a:prstGeom>
            <a:noFill/>
            <a:ln w="9525">
              <a:noFill/>
            </a:ln>
          </p:spPr>
          <p:txBody>
            <a:bodyPr wrap="none"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34"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  </a:t>
              </a:r>
              <a:r>
                <a:rPr kumimoji="0" lang="en-US" altLang="zh-CN" sz="3413"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02</a:t>
              </a:r>
              <a:endParaRPr kumimoji="0" lang="en-US" altLang="zh-CN" sz="3413" b="1" i="0" u="none" strike="noStrike" kern="1200" cap="none" spc="0" normalizeH="0" baseline="0" noProof="0" dirty="0">
                <a:ln>
                  <a:noFill/>
                </a:ln>
                <a:solidFill>
                  <a:srgbClr val="FDAD15"/>
                </a:solidFill>
                <a:effectLst/>
                <a:uLnTx/>
                <a:uFillTx/>
                <a:latin typeface="Century Gothic" panose="020B0502020202020204" pitchFamily="34" charset="0"/>
                <a:ea typeface="微软雅黑"/>
                <a:sym typeface="Arial"/>
              </a:endParaRPr>
            </a:p>
          </p:txBody>
        </p:sp>
        <p:sp>
          <p:nvSpPr>
            <p:cNvPr id="19" name="文本框 18">
              <a:extLst>
                <a:ext uri="{FF2B5EF4-FFF2-40B4-BE49-F238E27FC236}">
                  <a16:creationId xmlns:a16="http://schemas.microsoft.com/office/drawing/2014/main" xmlns="" id="{AD5C89F0-C8DC-4731-BCCC-9338B5508FAC}"/>
                </a:ext>
              </a:extLst>
            </p:cNvPr>
            <p:cNvSpPr txBox="1"/>
            <p:nvPr/>
          </p:nvSpPr>
          <p:spPr>
            <a:xfrm>
              <a:off x="6759976" y="3144424"/>
              <a:ext cx="886781" cy="617541"/>
            </a:xfrm>
            <a:prstGeom prst="rect">
              <a:avLst/>
            </a:prstGeom>
            <a:noFill/>
            <a:ln w="9525">
              <a:noFill/>
            </a:ln>
          </p:spPr>
          <p:txBody>
            <a:bodyPr wrap="none"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34"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  </a:t>
              </a:r>
              <a:r>
                <a:rPr kumimoji="0" lang="en-US" altLang="zh-CN" sz="3413"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03</a:t>
              </a:r>
              <a:endParaRPr kumimoji="0" lang="en-US" altLang="zh-CN" sz="3413" b="1" i="0" u="none" strike="noStrike" kern="1200" cap="none" spc="0" normalizeH="0" baseline="0" noProof="0" dirty="0">
                <a:ln>
                  <a:noFill/>
                </a:ln>
                <a:solidFill>
                  <a:srgbClr val="FDAD15"/>
                </a:solidFill>
                <a:effectLst/>
                <a:uLnTx/>
                <a:uFillTx/>
                <a:latin typeface="Century Gothic" panose="020B0502020202020204" pitchFamily="34" charset="0"/>
                <a:ea typeface="微软雅黑"/>
                <a:sym typeface="Arial"/>
              </a:endParaRPr>
            </a:p>
          </p:txBody>
        </p:sp>
        <p:sp>
          <p:nvSpPr>
            <p:cNvPr id="20" name="文本框 19">
              <a:extLst>
                <a:ext uri="{FF2B5EF4-FFF2-40B4-BE49-F238E27FC236}">
                  <a16:creationId xmlns:a16="http://schemas.microsoft.com/office/drawing/2014/main" xmlns="" id="{2D82D0D8-8418-4DF1-99A2-F5A86734DB6E}"/>
                </a:ext>
              </a:extLst>
            </p:cNvPr>
            <p:cNvSpPr txBox="1"/>
            <p:nvPr/>
          </p:nvSpPr>
          <p:spPr>
            <a:xfrm>
              <a:off x="7940041" y="3085721"/>
              <a:ext cx="995785" cy="734368"/>
            </a:xfrm>
            <a:prstGeom prst="rect">
              <a:avLst/>
            </a:prstGeom>
            <a:noFill/>
            <a:ln w="9525">
              <a:noFill/>
            </a:ln>
          </p:spPr>
          <p:txBody>
            <a:bodyPr wrap="none"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34"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  </a:t>
              </a:r>
              <a:r>
                <a:rPr kumimoji="0" lang="en-US" altLang="zh-CN" sz="4172"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04</a:t>
              </a:r>
            </a:p>
          </p:txBody>
        </p:sp>
      </p:grpSp>
      <p:sp>
        <p:nvSpPr>
          <p:cNvPr id="33" name="išľíďè">
            <a:extLst>
              <a:ext uri="{FF2B5EF4-FFF2-40B4-BE49-F238E27FC236}">
                <a16:creationId xmlns:a16="http://schemas.microsoft.com/office/drawing/2014/main" xmlns="" id="{7A1BC863-5BCA-47B5-838F-B016AD174F8E}"/>
              </a:ext>
            </a:extLst>
          </p:cNvPr>
          <p:cNvSpPr/>
          <p:nvPr/>
        </p:nvSpPr>
        <p:spPr bwMode="auto">
          <a:xfrm>
            <a:off x="828378" y="2015255"/>
            <a:ext cx="1549899" cy="25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a:t>
            </a:r>
          </a:p>
        </p:txBody>
      </p:sp>
      <p:sp>
        <p:nvSpPr>
          <p:cNvPr id="34" name="矩形 33">
            <a:extLst>
              <a:ext uri="{FF2B5EF4-FFF2-40B4-BE49-F238E27FC236}">
                <a16:creationId xmlns:a16="http://schemas.microsoft.com/office/drawing/2014/main" xmlns="" id="{47A5EA4D-BFC9-4D68-AC25-73F979E2979E}"/>
              </a:ext>
            </a:extLst>
          </p:cNvPr>
          <p:cNvSpPr/>
          <p:nvPr/>
        </p:nvSpPr>
        <p:spPr>
          <a:xfrm>
            <a:off x="1075052" y="1780456"/>
            <a:ext cx="1303225" cy="307777"/>
          </a:xfrm>
          <a:prstGeom prst="rect">
            <a:avLst/>
          </a:prstGeom>
        </p:spPr>
        <p:txBody>
          <a:bodyPr wrap="square">
            <a:spAutoFit/>
          </a:bodyPr>
          <a:lstStyle/>
          <a:p>
            <a:pPr lvl="0" algn="r" defTabSz="913765">
              <a:spcBef>
                <a:spcPct val="0"/>
              </a:spcBef>
              <a:defRPr/>
            </a:pPr>
            <a:r>
              <a:rPr lang="zh-CN" altLang="en-US" sz="1400" b="1" dirty="0">
                <a:solidFill>
                  <a:srgbClr val="161D30"/>
                </a:solidFill>
                <a:latin typeface="微软雅黑" panose="020B0503020204020204" pitchFamily="34" charset="-122"/>
                <a:ea typeface="微软雅黑" panose="020B0503020204020204" pitchFamily="34" charset="-122"/>
              </a:rPr>
              <a:t>标题文本预设</a:t>
            </a:r>
          </a:p>
        </p:txBody>
      </p:sp>
      <p:sp>
        <p:nvSpPr>
          <p:cNvPr id="35" name="išľíďè">
            <a:extLst>
              <a:ext uri="{FF2B5EF4-FFF2-40B4-BE49-F238E27FC236}">
                <a16:creationId xmlns:a16="http://schemas.microsoft.com/office/drawing/2014/main" xmlns="" id="{01D2E39D-8AC5-4680-9C70-3139D8F43909}"/>
              </a:ext>
            </a:extLst>
          </p:cNvPr>
          <p:cNvSpPr/>
          <p:nvPr/>
        </p:nvSpPr>
        <p:spPr bwMode="auto">
          <a:xfrm>
            <a:off x="828378" y="3544004"/>
            <a:ext cx="1549899" cy="25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a:t>
            </a:r>
          </a:p>
        </p:txBody>
      </p:sp>
      <p:sp>
        <p:nvSpPr>
          <p:cNvPr id="36" name="矩形 35">
            <a:extLst>
              <a:ext uri="{FF2B5EF4-FFF2-40B4-BE49-F238E27FC236}">
                <a16:creationId xmlns:a16="http://schemas.microsoft.com/office/drawing/2014/main" xmlns="" id="{2B862D10-575C-43E9-8779-C67043C7AAB9}"/>
              </a:ext>
            </a:extLst>
          </p:cNvPr>
          <p:cNvSpPr/>
          <p:nvPr/>
        </p:nvSpPr>
        <p:spPr>
          <a:xfrm>
            <a:off x="1075052" y="3309205"/>
            <a:ext cx="1303225" cy="307777"/>
          </a:xfrm>
          <a:prstGeom prst="rect">
            <a:avLst/>
          </a:prstGeom>
        </p:spPr>
        <p:txBody>
          <a:bodyPr wrap="square">
            <a:spAutoFit/>
          </a:bodyPr>
          <a:lstStyle/>
          <a:p>
            <a:pPr lvl="0" algn="r" defTabSz="913765">
              <a:spcBef>
                <a:spcPct val="0"/>
              </a:spcBef>
              <a:defRPr/>
            </a:pPr>
            <a:r>
              <a:rPr lang="zh-CN" altLang="en-US" sz="1400" b="1" dirty="0">
                <a:solidFill>
                  <a:srgbClr val="161D30"/>
                </a:solidFill>
                <a:latin typeface="微软雅黑" panose="020B0503020204020204" pitchFamily="34" charset="-122"/>
                <a:ea typeface="微软雅黑" panose="020B0503020204020204" pitchFamily="34" charset="-122"/>
              </a:rPr>
              <a:t>标题文本预设</a:t>
            </a:r>
          </a:p>
        </p:txBody>
      </p:sp>
      <p:sp>
        <p:nvSpPr>
          <p:cNvPr id="37" name="išľíďè">
            <a:extLst>
              <a:ext uri="{FF2B5EF4-FFF2-40B4-BE49-F238E27FC236}">
                <a16:creationId xmlns:a16="http://schemas.microsoft.com/office/drawing/2014/main" xmlns="" id="{676A3CB9-B5AE-4761-9D4B-CD01FE5072E5}"/>
              </a:ext>
            </a:extLst>
          </p:cNvPr>
          <p:cNvSpPr/>
          <p:nvPr/>
        </p:nvSpPr>
        <p:spPr bwMode="auto">
          <a:xfrm>
            <a:off x="6718146" y="2015255"/>
            <a:ext cx="1549899" cy="25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a:t>
            </a:r>
          </a:p>
        </p:txBody>
      </p:sp>
      <p:sp>
        <p:nvSpPr>
          <p:cNvPr id="38" name="矩形 37">
            <a:extLst>
              <a:ext uri="{FF2B5EF4-FFF2-40B4-BE49-F238E27FC236}">
                <a16:creationId xmlns:a16="http://schemas.microsoft.com/office/drawing/2014/main" xmlns="" id="{89B41F57-5F5C-41AB-95F1-BC47722C903F}"/>
              </a:ext>
            </a:extLst>
          </p:cNvPr>
          <p:cNvSpPr/>
          <p:nvPr/>
        </p:nvSpPr>
        <p:spPr>
          <a:xfrm>
            <a:off x="6725971" y="1780456"/>
            <a:ext cx="1303225" cy="307777"/>
          </a:xfrm>
          <a:prstGeom prst="rect">
            <a:avLst/>
          </a:prstGeom>
        </p:spPr>
        <p:txBody>
          <a:bodyPr wrap="square">
            <a:spAutoFit/>
          </a:bodyPr>
          <a:lstStyle/>
          <a:p>
            <a:pPr lvl="0" defTabSz="913765">
              <a:spcBef>
                <a:spcPct val="0"/>
              </a:spcBef>
              <a:defRPr/>
            </a:pPr>
            <a:r>
              <a:rPr lang="zh-CN" altLang="en-US" sz="1400" b="1" dirty="0">
                <a:solidFill>
                  <a:srgbClr val="161D30"/>
                </a:solidFill>
                <a:latin typeface="微软雅黑" panose="020B0503020204020204" pitchFamily="34" charset="-122"/>
                <a:ea typeface="微软雅黑" panose="020B0503020204020204" pitchFamily="34" charset="-122"/>
              </a:rPr>
              <a:t>标题文本预设</a:t>
            </a:r>
          </a:p>
        </p:txBody>
      </p:sp>
      <p:sp>
        <p:nvSpPr>
          <p:cNvPr id="39" name="išľíďè">
            <a:extLst>
              <a:ext uri="{FF2B5EF4-FFF2-40B4-BE49-F238E27FC236}">
                <a16:creationId xmlns:a16="http://schemas.microsoft.com/office/drawing/2014/main" xmlns="" id="{A8359C5A-9410-4FDC-A30B-0E27F8367389}"/>
              </a:ext>
            </a:extLst>
          </p:cNvPr>
          <p:cNvSpPr/>
          <p:nvPr/>
        </p:nvSpPr>
        <p:spPr bwMode="auto">
          <a:xfrm>
            <a:off x="6718146" y="3544004"/>
            <a:ext cx="1549899" cy="25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a:t>
            </a:r>
          </a:p>
        </p:txBody>
      </p:sp>
      <p:sp>
        <p:nvSpPr>
          <p:cNvPr id="40" name="矩形 39">
            <a:extLst>
              <a:ext uri="{FF2B5EF4-FFF2-40B4-BE49-F238E27FC236}">
                <a16:creationId xmlns:a16="http://schemas.microsoft.com/office/drawing/2014/main" xmlns="" id="{E060295C-926C-49CD-B06E-CED6914B44D2}"/>
              </a:ext>
            </a:extLst>
          </p:cNvPr>
          <p:cNvSpPr/>
          <p:nvPr/>
        </p:nvSpPr>
        <p:spPr>
          <a:xfrm>
            <a:off x="6725971" y="3309205"/>
            <a:ext cx="1303225" cy="307777"/>
          </a:xfrm>
          <a:prstGeom prst="rect">
            <a:avLst/>
          </a:prstGeom>
        </p:spPr>
        <p:txBody>
          <a:bodyPr wrap="square">
            <a:spAutoFit/>
          </a:bodyPr>
          <a:lstStyle/>
          <a:p>
            <a:pPr lvl="0" defTabSz="913765">
              <a:spcBef>
                <a:spcPct val="0"/>
              </a:spcBef>
              <a:defRPr/>
            </a:pPr>
            <a:r>
              <a:rPr lang="zh-CN" altLang="en-US" sz="1400" b="1" dirty="0">
                <a:solidFill>
                  <a:srgbClr val="161D30"/>
                </a:solidFill>
                <a:latin typeface="微软雅黑" panose="020B0503020204020204" pitchFamily="34" charset="-122"/>
                <a:ea typeface="微软雅黑" panose="020B0503020204020204" pitchFamily="34" charset="-122"/>
              </a:rPr>
              <a:t>标题文本预设</a:t>
            </a:r>
          </a:p>
        </p:txBody>
      </p:sp>
    </p:spTree>
    <p:extLst>
      <p:ext uri="{BB962C8B-B14F-4D97-AF65-F5344CB8AC3E}">
        <p14:creationId xmlns:p14="http://schemas.microsoft.com/office/powerpoint/2010/main" val="8081075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1"/>
          <p:cNvSpPr>
            <a:spLocks noChangeArrowheads="1"/>
          </p:cNvSpPr>
          <p:nvPr/>
        </p:nvSpPr>
        <p:spPr bwMode="auto">
          <a:xfrm>
            <a:off x="3388528" y="1565306"/>
            <a:ext cx="2464112" cy="2465166"/>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accent4"/>
          </a:solidFill>
          <a:ln w="12700" algn="ctr">
            <a:solidFill>
              <a:schemeClr val="bg1"/>
            </a:solidFill>
            <a:miter lim="800000"/>
            <a:headEnd/>
            <a:tailEnd/>
          </a:ln>
        </p:spPr>
        <p:txBody>
          <a:bodyPr lIns="0" tIns="34295" rIns="324040" bIns="162020" anchor="ctr"/>
          <a:lstStyle/>
          <a:p>
            <a:pPr algn="ctr" defTabSz="685541"/>
            <a:r>
              <a:rPr lang="en-US" altLang="zh-CN" sz="2000" dirty="0">
                <a:solidFill>
                  <a:schemeClr val="bg1"/>
                </a:solidFill>
                <a:latin typeface="微软雅黑" pitchFamily="34" charset="-122"/>
              </a:rPr>
              <a:t>A</a:t>
            </a:r>
            <a:endParaRPr lang="zh-CN" altLang="en-US" sz="2000" dirty="0">
              <a:solidFill>
                <a:schemeClr val="bg1"/>
              </a:solidFill>
              <a:latin typeface="微软雅黑" pitchFamily="34" charset="-122"/>
            </a:endParaRPr>
          </a:p>
        </p:txBody>
      </p:sp>
      <p:sp>
        <p:nvSpPr>
          <p:cNvPr id="3" name="空心弧 12"/>
          <p:cNvSpPr>
            <a:spLocks noChangeArrowheads="1"/>
          </p:cNvSpPr>
          <p:nvPr/>
        </p:nvSpPr>
        <p:spPr bwMode="auto">
          <a:xfrm flipH="1">
            <a:off x="3388528" y="1565306"/>
            <a:ext cx="2464112" cy="2465166"/>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accent1"/>
          </a:solidFill>
          <a:ln w="12700" algn="ctr">
            <a:solidFill>
              <a:schemeClr val="bg1"/>
            </a:solidFill>
            <a:miter lim="800000"/>
            <a:headEnd/>
            <a:tailEnd/>
          </a:ln>
        </p:spPr>
        <p:txBody>
          <a:bodyPr lIns="324040" tIns="34295" rIns="0" bIns="162020" anchor="ctr"/>
          <a:lstStyle/>
          <a:p>
            <a:pPr algn="ctr" defTabSz="685541"/>
            <a:r>
              <a:rPr lang="en-US" altLang="zh-CN" sz="2000" dirty="0">
                <a:solidFill>
                  <a:schemeClr val="bg1"/>
                </a:solidFill>
                <a:latin typeface="微软雅黑" pitchFamily="34" charset="-122"/>
              </a:rPr>
              <a:t>B</a:t>
            </a:r>
            <a:endParaRPr lang="zh-CN" altLang="en-US" sz="2000" dirty="0">
              <a:solidFill>
                <a:schemeClr val="bg1"/>
              </a:solidFill>
              <a:latin typeface="微软雅黑" pitchFamily="34" charset="-122"/>
            </a:endParaRPr>
          </a:p>
        </p:txBody>
      </p:sp>
      <p:sp>
        <p:nvSpPr>
          <p:cNvPr id="4" name="空心弧 13"/>
          <p:cNvSpPr>
            <a:spLocks noChangeArrowheads="1"/>
          </p:cNvSpPr>
          <p:nvPr/>
        </p:nvSpPr>
        <p:spPr bwMode="auto">
          <a:xfrm>
            <a:off x="3388528" y="1565306"/>
            <a:ext cx="2464112" cy="2465166"/>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accent3"/>
          </a:solidFill>
          <a:ln w="12700" algn="ctr">
            <a:solidFill>
              <a:schemeClr val="bg1"/>
            </a:solidFill>
            <a:miter lim="800000"/>
            <a:headEnd/>
            <a:tailEnd/>
          </a:ln>
        </p:spPr>
        <p:txBody>
          <a:bodyPr lIns="0" tIns="162020" rIns="324040" bIns="0" anchor="ctr"/>
          <a:lstStyle/>
          <a:p>
            <a:pPr algn="ctr" defTabSz="685541"/>
            <a:r>
              <a:rPr lang="en-US" altLang="zh-CN" sz="2000" dirty="0">
                <a:solidFill>
                  <a:schemeClr val="bg1"/>
                </a:solidFill>
                <a:latin typeface="微软雅黑" pitchFamily="34" charset="-122"/>
              </a:rPr>
              <a:t>C</a:t>
            </a:r>
            <a:endParaRPr lang="zh-CN" altLang="en-US" sz="2000" dirty="0">
              <a:solidFill>
                <a:schemeClr val="bg1"/>
              </a:solidFill>
              <a:latin typeface="微软雅黑" pitchFamily="34" charset="-122"/>
            </a:endParaRPr>
          </a:p>
        </p:txBody>
      </p:sp>
      <p:sp>
        <p:nvSpPr>
          <p:cNvPr id="5" name="空心弧 14"/>
          <p:cNvSpPr>
            <a:spLocks noChangeArrowheads="1"/>
          </p:cNvSpPr>
          <p:nvPr/>
        </p:nvSpPr>
        <p:spPr bwMode="auto">
          <a:xfrm flipH="1">
            <a:off x="3398981" y="1565306"/>
            <a:ext cx="2464112" cy="2465166"/>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accent2"/>
          </a:solidFill>
          <a:ln w="12700" algn="ctr">
            <a:solidFill>
              <a:schemeClr val="bg1"/>
            </a:solidFill>
            <a:miter lim="800000"/>
            <a:headEnd/>
            <a:tailEnd/>
          </a:ln>
        </p:spPr>
        <p:txBody>
          <a:bodyPr lIns="324040" tIns="162020" rIns="0" bIns="0" anchor="ctr"/>
          <a:lstStyle/>
          <a:p>
            <a:pPr algn="ctr" defTabSz="685541"/>
            <a:r>
              <a:rPr lang="en-US" altLang="zh-CN" sz="2000" dirty="0">
                <a:solidFill>
                  <a:schemeClr val="bg1"/>
                </a:solidFill>
                <a:latin typeface="微软雅黑" pitchFamily="34" charset="-122"/>
              </a:rPr>
              <a:t>D</a:t>
            </a:r>
            <a:endParaRPr lang="zh-CN" altLang="en-US" sz="2000" dirty="0">
              <a:solidFill>
                <a:schemeClr val="bg1"/>
              </a:solidFill>
              <a:latin typeface="微软雅黑" pitchFamily="34" charset="-122"/>
            </a:endParaRPr>
          </a:p>
        </p:txBody>
      </p:sp>
      <p:sp>
        <p:nvSpPr>
          <p:cNvPr id="6" name="等腰三角形 5"/>
          <p:cNvSpPr>
            <a:spLocks noChangeArrowheads="1"/>
          </p:cNvSpPr>
          <p:nvPr/>
        </p:nvSpPr>
        <p:spPr bwMode="auto">
          <a:xfrm rot="-2700000">
            <a:off x="3554295" y="1820896"/>
            <a:ext cx="246412" cy="211731"/>
          </a:xfrm>
          <a:prstGeom prst="triangle">
            <a:avLst>
              <a:gd name="adj" fmla="val 50000"/>
            </a:avLst>
          </a:prstGeom>
          <a:solidFill>
            <a:schemeClr val="accent4"/>
          </a:solidFill>
          <a:ln w="12700" algn="ctr">
            <a:noFill/>
            <a:miter lim="800000"/>
            <a:headEnd/>
            <a:tailEnd/>
          </a:ln>
        </p:spPr>
        <p:txBody>
          <a:bodyPr lIns="68588" tIns="34295" rIns="68588" bIns="34295" anchor="ctr"/>
          <a:lstStyle/>
          <a:p>
            <a:pPr algn="ctr" defTabSz="685541"/>
            <a:endParaRPr lang="zh-CN" altLang="en-US" sz="1300" dirty="0">
              <a:solidFill>
                <a:srgbClr val="FFFFFF"/>
              </a:solidFill>
              <a:latin typeface="微软雅黑" pitchFamily="34" charset="-122"/>
            </a:endParaRPr>
          </a:p>
        </p:txBody>
      </p:sp>
      <p:sp>
        <p:nvSpPr>
          <p:cNvPr id="7" name="等腰三角形 6"/>
          <p:cNvSpPr>
            <a:spLocks noChangeArrowheads="1"/>
          </p:cNvSpPr>
          <p:nvPr/>
        </p:nvSpPr>
        <p:spPr bwMode="auto">
          <a:xfrm rot="2700000" flipV="1">
            <a:off x="3552730" y="3556924"/>
            <a:ext cx="249542" cy="210570"/>
          </a:xfrm>
          <a:prstGeom prst="triangle">
            <a:avLst>
              <a:gd name="adj" fmla="val 50000"/>
            </a:avLst>
          </a:prstGeom>
          <a:solidFill>
            <a:schemeClr val="accent3"/>
          </a:solidFill>
          <a:ln w="12700" algn="ctr">
            <a:noFill/>
            <a:miter lim="800000"/>
            <a:headEnd/>
            <a:tailEnd/>
          </a:ln>
        </p:spPr>
        <p:txBody>
          <a:bodyPr rot="10800000" lIns="68588" tIns="34295" rIns="68588" bIns="34295" anchor="ctr"/>
          <a:lstStyle/>
          <a:p>
            <a:pPr algn="ctr" defTabSz="685541"/>
            <a:endParaRPr lang="zh-CN" altLang="en-US" sz="1300" dirty="0">
              <a:solidFill>
                <a:srgbClr val="FFFFFF"/>
              </a:solidFill>
              <a:latin typeface="微软雅黑" pitchFamily="34" charset="-122"/>
            </a:endParaRPr>
          </a:p>
        </p:txBody>
      </p:sp>
      <p:sp>
        <p:nvSpPr>
          <p:cNvPr id="8" name="等腰三角形 7"/>
          <p:cNvSpPr>
            <a:spLocks noChangeArrowheads="1"/>
          </p:cNvSpPr>
          <p:nvPr/>
        </p:nvSpPr>
        <p:spPr bwMode="auto">
          <a:xfrm rot="2700000" flipH="1">
            <a:off x="5438897" y="1822224"/>
            <a:ext cx="249541" cy="209076"/>
          </a:xfrm>
          <a:prstGeom prst="triangle">
            <a:avLst>
              <a:gd name="adj" fmla="val 50000"/>
            </a:avLst>
          </a:prstGeom>
          <a:solidFill>
            <a:schemeClr val="accent1"/>
          </a:solidFill>
          <a:ln w="12700" algn="ctr">
            <a:noFill/>
            <a:miter lim="800000"/>
            <a:headEnd/>
            <a:tailEnd/>
          </a:ln>
        </p:spPr>
        <p:txBody>
          <a:bodyPr lIns="68588" tIns="34295" rIns="68588" bIns="34295" anchor="ctr"/>
          <a:lstStyle/>
          <a:p>
            <a:pPr algn="ctr" defTabSz="685541"/>
            <a:endParaRPr lang="zh-CN" altLang="en-US" sz="1300" dirty="0">
              <a:solidFill>
                <a:srgbClr val="FFFFFF"/>
              </a:solidFill>
              <a:latin typeface="微软雅黑" pitchFamily="34" charset="-122"/>
            </a:endParaRPr>
          </a:p>
        </p:txBody>
      </p:sp>
      <p:sp>
        <p:nvSpPr>
          <p:cNvPr id="9" name="等腰三角形 8"/>
          <p:cNvSpPr>
            <a:spLocks noChangeArrowheads="1"/>
          </p:cNvSpPr>
          <p:nvPr/>
        </p:nvSpPr>
        <p:spPr bwMode="auto">
          <a:xfrm rot="-2700000" flipH="1" flipV="1">
            <a:off x="5440462" y="3555586"/>
            <a:ext cx="246410" cy="213244"/>
          </a:xfrm>
          <a:prstGeom prst="triangle">
            <a:avLst>
              <a:gd name="adj" fmla="val 50000"/>
            </a:avLst>
          </a:prstGeom>
          <a:solidFill>
            <a:schemeClr val="accent2"/>
          </a:solidFill>
          <a:ln w="12700" algn="ctr">
            <a:noFill/>
            <a:miter lim="800000"/>
            <a:headEnd/>
            <a:tailEnd/>
          </a:ln>
        </p:spPr>
        <p:txBody>
          <a:bodyPr rot="10800000" lIns="68588" tIns="34295" rIns="68588" bIns="34295" anchor="ctr"/>
          <a:lstStyle/>
          <a:p>
            <a:pPr algn="ctr" defTabSz="685541"/>
            <a:endParaRPr lang="zh-CN" altLang="en-US" sz="1300" dirty="0">
              <a:solidFill>
                <a:srgbClr val="FFFFFF"/>
              </a:solidFill>
              <a:latin typeface="微软雅黑" pitchFamily="34" charset="-122"/>
            </a:endParaRPr>
          </a:p>
        </p:txBody>
      </p:sp>
      <p:sp>
        <p:nvSpPr>
          <p:cNvPr id="10" name="椭圆 9"/>
          <p:cNvSpPr>
            <a:spLocks noChangeArrowheads="1"/>
          </p:cNvSpPr>
          <p:nvPr/>
        </p:nvSpPr>
        <p:spPr bwMode="auto">
          <a:xfrm>
            <a:off x="3142117" y="1318788"/>
            <a:ext cx="2956934" cy="2958199"/>
          </a:xfrm>
          <a:prstGeom prst="ellipse">
            <a:avLst/>
          </a:prstGeom>
          <a:noFill/>
          <a:ln w="12700" algn="ctr">
            <a:solidFill>
              <a:srgbClr val="7F7F7F"/>
            </a:solidFill>
            <a:prstDash val="dash"/>
            <a:miter lim="800000"/>
            <a:headEnd/>
            <a:tailEnd/>
          </a:ln>
        </p:spPr>
        <p:txBody>
          <a:bodyPr lIns="68588" tIns="34295" rIns="68588" bIns="34295" anchor="ctr"/>
          <a:lstStyle/>
          <a:p>
            <a:pPr algn="ctr" defTabSz="685541"/>
            <a:endParaRPr lang="zh-CN" altLang="en-US" sz="1300" dirty="0">
              <a:solidFill>
                <a:srgbClr val="FFFFFF"/>
              </a:solidFill>
              <a:latin typeface="微软雅黑" pitchFamily="34" charset="-122"/>
            </a:endParaRPr>
          </a:p>
        </p:txBody>
      </p:sp>
      <p:sp>
        <p:nvSpPr>
          <p:cNvPr id="11" name="文本框 23"/>
          <p:cNvSpPr txBox="1">
            <a:spLocks noChangeArrowheads="1"/>
          </p:cNvSpPr>
          <p:nvPr/>
        </p:nvSpPr>
        <p:spPr bwMode="auto">
          <a:xfrm>
            <a:off x="3887324" y="2527173"/>
            <a:ext cx="1468013" cy="765260"/>
          </a:xfrm>
          <a:prstGeom prst="rect">
            <a:avLst/>
          </a:prstGeom>
          <a:noFill/>
          <a:ln w="9525">
            <a:noFill/>
            <a:miter lim="800000"/>
            <a:headEnd/>
            <a:tailEnd/>
          </a:ln>
        </p:spPr>
        <p:txBody>
          <a:bodyPr lIns="68588" tIns="34295" rIns="68588" bIns="34295">
            <a:spAutoFit/>
          </a:bodyPr>
          <a:lstStyle/>
          <a:p>
            <a:pPr algn="ctr" defTabSz="685541"/>
            <a:r>
              <a:rPr lang="zh-CN" altLang="en-US" sz="2200" dirty="0">
                <a:solidFill>
                  <a:srgbClr val="808080"/>
                </a:solidFill>
                <a:latin typeface="微软雅黑" pitchFamily="34" charset="-122"/>
              </a:rPr>
              <a:t>标题</a:t>
            </a:r>
          </a:p>
          <a:p>
            <a:pPr algn="ctr" defTabSz="685541"/>
            <a:r>
              <a:rPr lang="zh-CN" altLang="en-US" sz="2200" dirty="0">
                <a:solidFill>
                  <a:srgbClr val="808080"/>
                </a:solidFill>
                <a:latin typeface="微软雅黑" pitchFamily="34" charset="-122"/>
              </a:rPr>
              <a:t>内容</a:t>
            </a:r>
          </a:p>
        </p:txBody>
      </p:sp>
      <p:sp>
        <p:nvSpPr>
          <p:cNvPr id="12" name="文本框 27"/>
          <p:cNvSpPr txBox="1">
            <a:spLocks noChangeArrowheads="1"/>
          </p:cNvSpPr>
          <p:nvPr/>
        </p:nvSpPr>
        <p:spPr bwMode="auto">
          <a:xfrm>
            <a:off x="312122" y="1521445"/>
            <a:ext cx="2797140" cy="591339"/>
          </a:xfrm>
          <a:prstGeom prst="rect">
            <a:avLst/>
          </a:prstGeom>
          <a:noFill/>
          <a:ln w="9525">
            <a:noFill/>
            <a:miter lim="800000"/>
            <a:headEnd/>
            <a:tailEnd/>
          </a:ln>
        </p:spPr>
        <p:txBody>
          <a:bodyPr lIns="68588" tIns="34295" rIns="68588" bIns="34295">
            <a:spAutoFit/>
          </a:bodyPr>
          <a:lstStyle/>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p:txBody>
      </p:sp>
      <p:sp>
        <p:nvSpPr>
          <p:cNvPr id="13" name="文本框 27"/>
          <p:cNvSpPr txBox="1">
            <a:spLocks noChangeArrowheads="1"/>
          </p:cNvSpPr>
          <p:nvPr/>
        </p:nvSpPr>
        <p:spPr bwMode="auto">
          <a:xfrm>
            <a:off x="304655" y="3582809"/>
            <a:ext cx="2797141" cy="591338"/>
          </a:xfrm>
          <a:prstGeom prst="rect">
            <a:avLst/>
          </a:prstGeom>
          <a:noFill/>
          <a:ln w="9525">
            <a:noFill/>
            <a:miter lim="800000"/>
            <a:headEnd/>
            <a:tailEnd/>
          </a:ln>
        </p:spPr>
        <p:txBody>
          <a:bodyPr lIns="68588" tIns="34295" rIns="68588" bIns="34295">
            <a:spAutoFit/>
          </a:bodyPr>
          <a:lstStyle/>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p:txBody>
      </p:sp>
      <p:sp>
        <p:nvSpPr>
          <p:cNvPr id="14" name="文本框 27"/>
          <p:cNvSpPr txBox="1">
            <a:spLocks noChangeArrowheads="1"/>
          </p:cNvSpPr>
          <p:nvPr/>
        </p:nvSpPr>
        <p:spPr bwMode="auto">
          <a:xfrm>
            <a:off x="5588308" y="3582809"/>
            <a:ext cx="2797141" cy="591338"/>
          </a:xfrm>
          <a:prstGeom prst="rect">
            <a:avLst/>
          </a:prstGeom>
          <a:noFill/>
          <a:ln w="9525">
            <a:noFill/>
            <a:miter lim="800000"/>
            <a:headEnd/>
            <a:tailEnd/>
          </a:ln>
        </p:spPr>
        <p:txBody>
          <a:bodyPr lIns="68588" tIns="34295" rIns="68588" bIns="34295">
            <a:spAutoFit/>
          </a:bodyPr>
          <a:lstStyle/>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p:txBody>
      </p:sp>
      <p:sp>
        <p:nvSpPr>
          <p:cNvPr id="15" name="文本框 27"/>
          <p:cNvSpPr txBox="1">
            <a:spLocks noChangeArrowheads="1"/>
          </p:cNvSpPr>
          <p:nvPr/>
        </p:nvSpPr>
        <p:spPr bwMode="auto">
          <a:xfrm>
            <a:off x="5588308" y="1524470"/>
            <a:ext cx="2797141" cy="591339"/>
          </a:xfrm>
          <a:prstGeom prst="rect">
            <a:avLst/>
          </a:prstGeom>
          <a:noFill/>
          <a:ln w="9525">
            <a:noFill/>
            <a:miter lim="800000"/>
            <a:headEnd/>
            <a:tailEnd/>
          </a:ln>
        </p:spPr>
        <p:txBody>
          <a:bodyPr lIns="68588" tIns="34295" rIns="68588" bIns="34295">
            <a:spAutoFit/>
          </a:bodyPr>
          <a:lstStyle/>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a:p>
            <a:pPr marL="214514" indent="-214514" algn="r" defTabSz="685541">
              <a:buFont typeface="Wingdings" pitchFamily="2" charset="2"/>
              <a:buChar char="n"/>
            </a:pPr>
            <a:r>
              <a:rPr lang="zh-CN" altLang="en-US" sz="1100" dirty="0">
                <a:solidFill>
                  <a:srgbClr val="808080"/>
                </a:solidFill>
                <a:latin typeface="微软雅黑" pitchFamily="34" charset="-122"/>
              </a:rPr>
              <a:t>请在此处添加您需要的文字内容</a:t>
            </a:r>
          </a:p>
        </p:txBody>
      </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xmlns="" id="{660807B6-AD5E-4B60-A5A7-F80A0172C31A}"/>
              </a:ext>
            </a:extLst>
          </p:cNvPr>
          <p:cNvGrpSpPr/>
          <p:nvPr/>
        </p:nvGrpSpPr>
        <p:grpSpPr>
          <a:xfrm>
            <a:off x="729179" y="1622879"/>
            <a:ext cx="4363227" cy="2745716"/>
            <a:chOff x="1161641" y="1610835"/>
            <a:chExt cx="6502124" cy="4091694"/>
          </a:xfrm>
          <a:solidFill>
            <a:srgbClr val="B1925F"/>
          </a:solidFill>
        </p:grpSpPr>
        <p:sp>
          <p:nvSpPr>
            <p:cNvPr id="20" name="任意多边形: 形状 19">
              <a:extLst>
                <a:ext uri="{FF2B5EF4-FFF2-40B4-BE49-F238E27FC236}">
                  <a16:creationId xmlns:a16="http://schemas.microsoft.com/office/drawing/2014/main" xmlns="" id="{DF02AD0B-2E6F-4719-990B-66B813508C70}"/>
                </a:ext>
              </a:extLst>
            </p:cNvPr>
            <p:cNvSpPr/>
            <p:nvPr/>
          </p:nvSpPr>
          <p:spPr>
            <a:xfrm rot="1582721">
              <a:off x="5618765" y="1610835"/>
              <a:ext cx="2045000" cy="3067492"/>
            </a:xfrm>
            <a:custGeom>
              <a:avLst/>
              <a:gdLst/>
              <a:ahLst/>
              <a:cxnLst/>
              <a:rect l="l" t="t" r="r" b="b"/>
              <a:pathLst>
                <a:path w="130629" h="195943">
                  <a:moveTo>
                    <a:pt x="65315" y="36739"/>
                  </a:moveTo>
                  <a:cubicBezTo>
                    <a:pt x="69567" y="36739"/>
                    <a:pt x="73798" y="37419"/>
                    <a:pt x="78007" y="38780"/>
                  </a:cubicBezTo>
                  <a:cubicBezTo>
                    <a:pt x="82217" y="40141"/>
                    <a:pt x="85917" y="42437"/>
                    <a:pt x="89106" y="45669"/>
                  </a:cubicBezTo>
                  <a:cubicBezTo>
                    <a:pt x="92295" y="48901"/>
                    <a:pt x="93890" y="52728"/>
                    <a:pt x="93890" y="57150"/>
                  </a:cubicBezTo>
                  <a:cubicBezTo>
                    <a:pt x="93890" y="58255"/>
                    <a:pt x="93486" y="59212"/>
                    <a:pt x="92678" y="60020"/>
                  </a:cubicBezTo>
                  <a:cubicBezTo>
                    <a:pt x="91870" y="60828"/>
                    <a:pt x="90913" y="61232"/>
                    <a:pt x="89807" y="61232"/>
                  </a:cubicBezTo>
                  <a:cubicBezTo>
                    <a:pt x="88702" y="61232"/>
                    <a:pt x="87745" y="60828"/>
                    <a:pt x="86937" y="60020"/>
                  </a:cubicBezTo>
                  <a:cubicBezTo>
                    <a:pt x="86129" y="59212"/>
                    <a:pt x="85725" y="58255"/>
                    <a:pt x="85725" y="57150"/>
                  </a:cubicBezTo>
                  <a:cubicBezTo>
                    <a:pt x="85725" y="53238"/>
                    <a:pt x="83429" y="50219"/>
                    <a:pt x="78837" y="48093"/>
                  </a:cubicBezTo>
                  <a:cubicBezTo>
                    <a:pt x="74244" y="45966"/>
                    <a:pt x="69737" y="44903"/>
                    <a:pt x="65315" y="44903"/>
                  </a:cubicBezTo>
                  <a:cubicBezTo>
                    <a:pt x="64209" y="44903"/>
                    <a:pt x="63252" y="44499"/>
                    <a:pt x="62444" y="43692"/>
                  </a:cubicBezTo>
                  <a:cubicBezTo>
                    <a:pt x="61636" y="42884"/>
                    <a:pt x="61232" y="41927"/>
                    <a:pt x="61232" y="40821"/>
                  </a:cubicBezTo>
                  <a:cubicBezTo>
                    <a:pt x="61232" y="39716"/>
                    <a:pt x="61636" y="38759"/>
                    <a:pt x="62444" y="37951"/>
                  </a:cubicBezTo>
                  <a:cubicBezTo>
                    <a:pt x="63252" y="37143"/>
                    <a:pt x="64209" y="36739"/>
                    <a:pt x="65315" y="36739"/>
                  </a:cubicBezTo>
                  <a:close/>
                  <a:moveTo>
                    <a:pt x="65315" y="16328"/>
                  </a:moveTo>
                  <a:cubicBezTo>
                    <a:pt x="59446" y="16328"/>
                    <a:pt x="53642" y="17285"/>
                    <a:pt x="47902" y="19199"/>
                  </a:cubicBezTo>
                  <a:cubicBezTo>
                    <a:pt x="42161" y="21112"/>
                    <a:pt x="36931" y="23749"/>
                    <a:pt x="32211" y="27108"/>
                  </a:cubicBezTo>
                  <a:cubicBezTo>
                    <a:pt x="27491" y="30467"/>
                    <a:pt x="23664" y="34783"/>
                    <a:pt x="20730" y="40056"/>
                  </a:cubicBezTo>
                  <a:cubicBezTo>
                    <a:pt x="17796" y="45329"/>
                    <a:pt x="16329" y="51027"/>
                    <a:pt x="16329" y="57150"/>
                  </a:cubicBezTo>
                  <a:cubicBezTo>
                    <a:pt x="16329" y="65739"/>
                    <a:pt x="19220" y="73393"/>
                    <a:pt x="25003" y="80112"/>
                  </a:cubicBezTo>
                  <a:cubicBezTo>
                    <a:pt x="25854" y="81047"/>
                    <a:pt x="27151" y="82451"/>
                    <a:pt x="28894" y="84322"/>
                  </a:cubicBezTo>
                  <a:cubicBezTo>
                    <a:pt x="30638" y="86193"/>
                    <a:pt x="31935" y="87596"/>
                    <a:pt x="32785" y="88531"/>
                  </a:cubicBezTo>
                  <a:cubicBezTo>
                    <a:pt x="43671" y="101543"/>
                    <a:pt x="49666" y="114215"/>
                    <a:pt x="50772" y="126546"/>
                  </a:cubicBezTo>
                  <a:lnTo>
                    <a:pt x="79857" y="126546"/>
                  </a:lnTo>
                  <a:cubicBezTo>
                    <a:pt x="80963" y="114215"/>
                    <a:pt x="86958" y="101543"/>
                    <a:pt x="97844" y="88531"/>
                  </a:cubicBezTo>
                  <a:cubicBezTo>
                    <a:pt x="98695" y="87596"/>
                    <a:pt x="99991" y="86193"/>
                    <a:pt x="101735" y="84322"/>
                  </a:cubicBezTo>
                  <a:cubicBezTo>
                    <a:pt x="103478" y="82451"/>
                    <a:pt x="104775" y="81047"/>
                    <a:pt x="105626" y="80112"/>
                  </a:cubicBezTo>
                  <a:cubicBezTo>
                    <a:pt x="111409" y="73393"/>
                    <a:pt x="114300" y="65739"/>
                    <a:pt x="114300" y="57150"/>
                  </a:cubicBezTo>
                  <a:cubicBezTo>
                    <a:pt x="114300" y="51027"/>
                    <a:pt x="112833" y="45329"/>
                    <a:pt x="109899" y="40056"/>
                  </a:cubicBezTo>
                  <a:cubicBezTo>
                    <a:pt x="106965" y="34783"/>
                    <a:pt x="103138" y="30467"/>
                    <a:pt x="98418" y="27108"/>
                  </a:cubicBezTo>
                  <a:cubicBezTo>
                    <a:pt x="93698" y="23749"/>
                    <a:pt x="88468" y="21112"/>
                    <a:pt x="82727" y="19199"/>
                  </a:cubicBezTo>
                  <a:cubicBezTo>
                    <a:pt x="76987" y="17285"/>
                    <a:pt x="71183" y="16328"/>
                    <a:pt x="65315" y="16328"/>
                  </a:cubicBezTo>
                  <a:close/>
                  <a:moveTo>
                    <a:pt x="65315" y="0"/>
                  </a:moveTo>
                  <a:cubicBezTo>
                    <a:pt x="73394" y="0"/>
                    <a:pt x="81324" y="1382"/>
                    <a:pt x="89106" y="4146"/>
                  </a:cubicBezTo>
                  <a:cubicBezTo>
                    <a:pt x="96887" y="6910"/>
                    <a:pt x="103861" y="10694"/>
                    <a:pt x="110027" y="15499"/>
                  </a:cubicBezTo>
                  <a:cubicBezTo>
                    <a:pt x="116192" y="20304"/>
                    <a:pt x="121168" y="26342"/>
                    <a:pt x="124952" y="33614"/>
                  </a:cubicBezTo>
                  <a:cubicBezTo>
                    <a:pt x="128737" y="40885"/>
                    <a:pt x="130629" y="48730"/>
                    <a:pt x="130629" y="57150"/>
                  </a:cubicBezTo>
                  <a:cubicBezTo>
                    <a:pt x="130629" y="70332"/>
                    <a:pt x="126249" y="81728"/>
                    <a:pt x="117489" y="91338"/>
                  </a:cubicBezTo>
                  <a:cubicBezTo>
                    <a:pt x="113662" y="95505"/>
                    <a:pt x="110495" y="99204"/>
                    <a:pt x="107986" y="102436"/>
                  </a:cubicBezTo>
                  <a:cubicBezTo>
                    <a:pt x="105477" y="105668"/>
                    <a:pt x="102947" y="109729"/>
                    <a:pt x="100395" y="114619"/>
                  </a:cubicBezTo>
                  <a:cubicBezTo>
                    <a:pt x="97844" y="119509"/>
                    <a:pt x="96398" y="124080"/>
                    <a:pt x="96058" y="128332"/>
                  </a:cubicBezTo>
                  <a:cubicBezTo>
                    <a:pt x="100055" y="130713"/>
                    <a:pt x="102054" y="134200"/>
                    <a:pt x="102054" y="138793"/>
                  </a:cubicBezTo>
                  <a:cubicBezTo>
                    <a:pt x="102054" y="141939"/>
                    <a:pt x="100991" y="144661"/>
                    <a:pt x="98865" y="146957"/>
                  </a:cubicBezTo>
                  <a:cubicBezTo>
                    <a:pt x="100991" y="149253"/>
                    <a:pt x="102054" y="151975"/>
                    <a:pt x="102054" y="155121"/>
                  </a:cubicBezTo>
                  <a:cubicBezTo>
                    <a:pt x="102054" y="159544"/>
                    <a:pt x="100140" y="162988"/>
                    <a:pt x="96313" y="165454"/>
                  </a:cubicBezTo>
                  <a:cubicBezTo>
                    <a:pt x="97419" y="167410"/>
                    <a:pt x="97972" y="169409"/>
                    <a:pt x="97972" y="171450"/>
                  </a:cubicBezTo>
                  <a:cubicBezTo>
                    <a:pt x="97972" y="175362"/>
                    <a:pt x="96632" y="178381"/>
                    <a:pt x="93953" y="180507"/>
                  </a:cubicBezTo>
                  <a:cubicBezTo>
                    <a:pt x="91274" y="182633"/>
                    <a:pt x="87979" y="183696"/>
                    <a:pt x="84067" y="183696"/>
                  </a:cubicBezTo>
                  <a:cubicBezTo>
                    <a:pt x="82366" y="187438"/>
                    <a:pt x="79815" y="190415"/>
                    <a:pt x="76413" y="192626"/>
                  </a:cubicBezTo>
                  <a:cubicBezTo>
                    <a:pt x="73011" y="194837"/>
                    <a:pt x="69312" y="195943"/>
                    <a:pt x="65315" y="195943"/>
                  </a:cubicBezTo>
                  <a:cubicBezTo>
                    <a:pt x="61317" y="195943"/>
                    <a:pt x="57618" y="194837"/>
                    <a:pt x="54216" y="192626"/>
                  </a:cubicBezTo>
                  <a:cubicBezTo>
                    <a:pt x="50814" y="190415"/>
                    <a:pt x="48263" y="187438"/>
                    <a:pt x="46562" y="183696"/>
                  </a:cubicBezTo>
                  <a:cubicBezTo>
                    <a:pt x="42650" y="183696"/>
                    <a:pt x="39355" y="182633"/>
                    <a:pt x="36676" y="180507"/>
                  </a:cubicBezTo>
                  <a:cubicBezTo>
                    <a:pt x="33997" y="178381"/>
                    <a:pt x="32657" y="175362"/>
                    <a:pt x="32657" y="171450"/>
                  </a:cubicBezTo>
                  <a:cubicBezTo>
                    <a:pt x="32657" y="169409"/>
                    <a:pt x="33210" y="167410"/>
                    <a:pt x="34316" y="165454"/>
                  </a:cubicBezTo>
                  <a:cubicBezTo>
                    <a:pt x="30489" y="162988"/>
                    <a:pt x="28575" y="159544"/>
                    <a:pt x="28575" y="155121"/>
                  </a:cubicBezTo>
                  <a:cubicBezTo>
                    <a:pt x="28575" y="151975"/>
                    <a:pt x="29638" y="149253"/>
                    <a:pt x="31764" y="146957"/>
                  </a:cubicBezTo>
                  <a:cubicBezTo>
                    <a:pt x="29638" y="144661"/>
                    <a:pt x="28575" y="141939"/>
                    <a:pt x="28575" y="138793"/>
                  </a:cubicBezTo>
                  <a:cubicBezTo>
                    <a:pt x="28575" y="134200"/>
                    <a:pt x="30574" y="130713"/>
                    <a:pt x="34571" y="128332"/>
                  </a:cubicBezTo>
                  <a:cubicBezTo>
                    <a:pt x="34231" y="124080"/>
                    <a:pt x="32785" y="119509"/>
                    <a:pt x="30234" y="114619"/>
                  </a:cubicBezTo>
                  <a:cubicBezTo>
                    <a:pt x="27682" y="109729"/>
                    <a:pt x="25152" y="105668"/>
                    <a:pt x="22643" y="102436"/>
                  </a:cubicBezTo>
                  <a:cubicBezTo>
                    <a:pt x="20135" y="99204"/>
                    <a:pt x="16967" y="95505"/>
                    <a:pt x="13140" y="91338"/>
                  </a:cubicBezTo>
                  <a:cubicBezTo>
                    <a:pt x="4380" y="81728"/>
                    <a:pt x="0" y="70332"/>
                    <a:pt x="0" y="57150"/>
                  </a:cubicBezTo>
                  <a:cubicBezTo>
                    <a:pt x="0" y="48730"/>
                    <a:pt x="1892" y="40885"/>
                    <a:pt x="5677" y="33614"/>
                  </a:cubicBezTo>
                  <a:cubicBezTo>
                    <a:pt x="9461" y="26342"/>
                    <a:pt x="14437" y="20304"/>
                    <a:pt x="20602" y="15499"/>
                  </a:cubicBezTo>
                  <a:cubicBezTo>
                    <a:pt x="26768" y="10694"/>
                    <a:pt x="33742" y="6910"/>
                    <a:pt x="41523" y="4146"/>
                  </a:cubicBezTo>
                  <a:cubicBezTo>
                    <a:pt x="49305" y="1382"/>
                    <a:pt x="57235" y="0"/>
                    <a:pt x="65315" y="0"/>
                  </a:cubicBezTo>
                  <a:close/>
                </a:path>
              </a:pathLst>
            </a:custGeom>
            <a:solidFill>
              <a:srgbClr val="268868"/>
            </a:solidFill>
            <a:ln w="57150">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21" name="任意多边形: 形状 20">
              <a:extLst>
                <a:ext uri="{FF2B5EF4-FFF2-40B4-BE49-F238E27FC236}">
                  <a16:creationId xmlns:a16="http://schemas.microsoft.com/office/drawing/2014/main" xmlns="" id="{D5A4F33C-8D77-44F7-9F89-D8D84695F226}"/>
                </a:ext>
              </a:extLst>
            </p:cNvPr>
            <p:cNvSpPr>
              <a:spLocks/>
            </p:cNvSpPr>
            <p:nvPr/>
          </p:nvSpPr>
          <p:spPr bwMode="auto">
            <a:xfrm>
              <a:off x="1161641" y="4477423"/>
              <a:ext cx="4886699" cy="1225106"/>
            </a:xfrm>
            <a:custGeom>
              <a:avLst/>
              <a:gdLst>
                <a:gd name="T0" fmla="*/ 229 w 695"/>
                <a:gd name="T1" fmla="*/ 157 h 174"/>
                <a:gd name="T2" fmla="*/ 338 w 695"/>
                <a:gd name="T3" fmla="*/ 173 h 174"/>
                <a:gd name="T4" fmla="*/ 395 w 695"/>
                <a:gd name="T5" fmla="*/ 157 h 174"/>
                <a:gd name="T6" fmla="*/ 273 w 695"/>
                <a:gd name="T7" fmla="*/ 86 h 174"/>
                <a:gd name="T8" fmla="*/ 273 w 695"/>
                <a:gd name="T9" fmla="*/ 72 h 174"/>
                <a:gd name="T10" fmla="*/ 355 w 695"/>
                <a:gd name="T11" fmla="*/ 82 h 174"/>
                <a:gd name="T12" fmla="*/ 493 w 695"/>
                <a:gd name="T13" fmla="*/ 99 h 174"/>
                <a:gd name="T14" fmla="*/ 563 w 695"/>
                <a:gd name="T15" fmla="*/ 86 h 174"/>
                <a:gd name="T16" fmla="*/ 534 w 695"/>
                <a:gd name="T17" fmla="*/ 47 h 174"/>
                <a:gd name="T18" fmla="*/ 569 w 695"/>
                <a:gd name="T19" fmla="*/ 32 h 174"/>
                <a:gd name="T20" fmla="*/ 656 w 695"/>
                <a:gd name="T21" fmla="*/ 39 h 174"/>
                <a:gd name="T22" fmla="*/ 653 w 695"/>
                <a:gd name="T23" fmla="*/ 8 h 174"/>
                <a:gd name="T24" fmla="*/ 656 w 695"/>
                <a:gd name="T25" fmla="*/ 4 h 174"/>
                <a:gd name="T26" fmla="*/ 677 w 695"/>
                <a:gd name="T27" fmla="*/ 3 h 174"/>
                <a:gd name="T28" fmla="*/ 689 w 695"/>
                <a:gd name="T29" fmla="*/ 2 h 174"/>
                <a:gd name="T30" fmla="*/ 656 w 695"/>
                <a:gd name="T31" fmla="*/ 1 h 174"/>
                <a:gd name="T32" fmla="*/ 645 w 695"/>
                <a:gd name="T33" fmla="*/ 8 h 174"/>
                <a:gd name="T34" fmla="*/ 652 w 695"/>
                <a:gd name="T35" fmla="*/ 28 h 174"/>
                <a:gd name="T36" fmla="*/ 633 w 695"/>
                <a:gd name="T37" fmla="*/ 32 h 174"/>
                <a:gd name="T38" fmla="*/ 631 w 695"/>
                <a:gd name="T39" fmla="*/ 31 h 174"/>
                <a:gd name="T40" fmla="*/ 623 w 695"/>
                <a:gd name="T41" fmla="*/ 29 h 174"/>
                <a:gd name="T42" fmla="*/ 588 w 695"/>
                <a:gd name="T43" fmla="*/ 27 h 174"/>
                <a:gd name="T44" fmla="*/ 573 w 695"/>
                <a:gd name="T45" fmla="*/ 24 h 174"/>
                <a:gd name="T46" fmla="*/ 562 w 695"/>
                <a:gd name="T47" fmla="*/ 22 h 174"/>
                <a:gd name="T48" fmla="*/ 532 w 695"/>
                <a:gd name="T49" fmla="*/ 21 h 174"/>
                <a:gd name="T50" fmla="*/ 498 w 695"/>
                <a:gd name="T51" fmla="*/ 36 h 174"/>
                <a:gd name="T52" fmla="*/ 500 w 695"/>
                <a:gd name="T53" fmla="*/ 43 h 174"/>
                <a:gd name="T54" fmla="*/ 516 w 695"/>
                <a:gd name="T55" fmla="*/ 47 h 174"/>
                <a:gd name="T56" fmla="*/ 509 w 695"/>
                <a:gd name="T57" fmla="*/ 51 h 174"/>
                <a:gd name="T58" fmla="*/ 529 w 695"/>
                <a:gd name="T59" fmla="*/ 74 h 174"/>
                <a:gd name="T60" fmla="*/ 535 w 695"/>
                <a:gd name="T61" fmla="*/ 83 h 174"/>
                <a:gd name="T62" fmla="*/ 515 w 695"/>
                <a:gd name="T63" fmla="*/ 91 h 174"/>
                <a:gd name="T64" fmla="*/ 466 w 695"/>
                <a:gd name="T65" fmla="*/ 86 h 174"/>
                <a:gd name="T66" fmla="*/ 444 w 695"/>
                <a:gd name="T67" fmla="*/ 84 h 174"/>
                <a:gd name="T68" fmla="*/ 435 w 695"/>
                <a:gd name="T69" fmla="*/ 82 h 174"/>
                <a:gd name="T70" fmla="*/ 418 w 695"/>
                <a:gd name="T71" fmla="*/ 82 h 174"/>
                <a:gd name="T72" fmla="*/ 383 w 695"/>
                <a:gd name="T73" fmla="*/ 77 h 174"/>
                <a:gd name="T74" fmla="*/ 346 w 695"/>
                <a:gd name="T75" fmla="*/ 71 h 174"/>
                <a:gd name="T76" fmla="*/ 307 w 695"/>
                <a:gd name="T77" fmla="*/ 68 h 174"/>
                <a:gd name="T78" fmla="*/ 240 w 695"/>
                <a:gd name="T79" fmla="*/ 69 h 174"/>
                <a:gd name="T80" fmla="*/ 241 w 695"/>
                <a:gd name="T81" fmla="*/ 78 h 174"/>
                <a:gd name="T82" fmla="*/ 247 w 695"/>
                <a:gd name="T83" fmla="*/ 84 h 174"/>
                <a:gd name="T84" fmla="*/ 245 w 695"/>
                <a:gd name="T85" fmla="*/ 86 h 174"/>
                <a:gd name="T86" fmla="*/ 269 w 695"/>
                <a:gd name="T87" fmla="*/ 98 h 174"/>
                <a:gd name="T88" fmla="*/ 293 w 695"/>
                <a:gd name="T89" fmla="*/ 111 h 174"/>
                <a:gd name="T90" fmla="*/ 308 w 695"/>
                <a:gd name="T91" fmla="*/ 118 h 174"/>
                <a:gd name="T92" fmla="*/ 332 w 695"/>
                <a:gd name="T93" fmla="*/ 128 h 174"/>
                <a:gd name="T94" fmla="*/ 352 w 695"/>
                <a:gd name="T95" fmla="*/ 144 h 174"/>
                <a:gd name="T96" fmla="*/ 371 w 695"/>
                <a:gd name="T97" fmla="*/ 156 h 174"/>
                <a:gd name="T98" fmla="*/ 370 w 695"/>
                <a:gd name="T99" fmla="*/ 167 h 174"/>
                <a:gd name="T100" fmla="*/ 281 w 695"/>
                <a:gd name="T101" fmla="*/ 157 h 174"/>
                <a:gd name="T102" fmla="*/ 249 w 695"/>
                <a:gd name="T103" fmla="*/ 152 h 174"/>
                <a:gd name="T104" fmla="*/ 160 w 695"/>
                <a:gd name="T105" fmla="*/ 140 h 174"/>
                <a:gd name="T106" fmla="*/ 79 w 695"/>
                <a:gd name="T107" fmla="*/ 123 h 174"/>
                <a:gd name="T108" fmla="*/ 656 w 695"/>
                <a:gd name="T109" fmla="*/ 33 h 174"/>
                <a:gd name="T110" fmla="*/ 648 w 695"/>
                <a:gd name="T111" fmla="*/ 5 h 174"/>
                <a:gd name="T112" fmla="*/ 655 w 695"/>
                <a:gd name="T113" fmla="*/ 33 h 174"/>
                <a:gd name="T114" fmla="*/ 648 w 695"/>
                <a:gd name="T115" fmla="*/ 37 h 174"/>
                <a:gd name="T116" fmla="*/ 535 w 695"/>
                <a:gd name="T117" fmla="*/ 9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5" h="174">
                  <a:moveTo>
                    <a:pt x="78" y="130"/>
                  </a:moveTo>
                  <a:cubicBezTo>
                    <a:pt x="88" y="132"/>
                    <a:pt x="101" y="134"/>
                    <a:pt x="109" y="136"/>
                  </a:cubicBezTo>
                  <a:cubicBezTo>
                    <a:pt x="147" y="143"/>
                    <a:pt x="179" y="151"/>
                    <a:pt x="220" y="157"/>
                  </a:cubicBezTo>
                  <a:cubicBezTo>
                    <a:pt x="219" y="157"/>
                    <a:pt x="222" y="157"/>
                    <a:pt x="225" y="157"/>
                  </a:cubicBezTo>
                  <a:cubicBezTo>
                    <a:pt x="224" y="157"/>
                    <a:pt x="224" y="157"/>
                    <a:pt x="224" y="157"/>
                  </a:cubicBezTo>
                  <a:cubicBezTo>
                    <a:pt x="229" y="157"/>
                    <a:pt x="229" y="157"/>
                    <a:pt x="229" y="157"/>
                  </a:cubicBezTo>
                  <a:cubicBezTo>
                    <a:pt x="232" y="157"/>
                    <a:pt x="229" y="158"/>
                    <a:pt x="226" y="158"/>
                  </a:cubicBezTo>
                  <a:cubicBezTo>
                    <a:pt x="242" y="160"/>
                    <a:pt x="257" y="162"/>
                    <a:pt x="272" y="165"/>
                  </a:cubicBezTo>
                  <a:cubicBezTo>
                    <a:pt x="275" y="164"/>
                    <a:pt x="280" y="166"/>
                    <a:pt x="283" y="165"/>
                  </a:cubicBezTo>
                  <a:cubicBezTo>
                    <a:pt x="283" y="166"/>
                    <a:pt x="283" y="166"/>
                    <a:pt x="282" y="166"/>
                  </a:cubicBezTo>
                  <a:cubicBezTo>
                    <a:pt x="294" y="167"/>
                    <a:pt x="295" y="167"/>
                    <a:pt x="303" y="169"/>
                  </a:cubicBezTo>
                  <a:cubicBezTo>
                    <a:pt x="314" y="171"/>
                    <a:pt x="325" y="172"/>
                    <a:pt x="338" y="173"/>
                  </a:cubicBezTo>
                  <a:cubicBezTo>
                    <a:pt x="346" y="174"/>
                    <a:pt x="351" y="174"/>
                    <a:pt x="366" y="173"/>
                  </a:cubicBezTo>
                  <a:cubicBezTo>
                    <a:pt x="367" y="173"/>
                    <a:pt x="372" y="173"/>
                    <a:pt x="375" y="172"/>
                  </a:cubicBezTo>
                  <a:cubicBezTo>
                    <a:pt x="379" y="171"/>
                    <a:pt x="379" y="171"/>
                    <a:pt x="379" y="171"/>
                  </a:cubicBezTo>
                  <a:cubicBezTo>
                    <a:pt x="396" y="166"/>
                    <a:pt x="387" y="169"/>
                    <a:pt x="391" y="167"/>
                  </a:cubicBezTo>
                  <a:cubicBezTo>
                    <a:pt x="398" y="163"/>
                    <a:pt x="396" y="163"/>
                    <a:pt x="397" y="161"/>
                  </a:cubicBezTo>
                  <a:cubicBezTo>
                    <a:pt x="397" y="160"/>
                    <a:pt x="396" y="158"/>
                    <a:pt x="395" y="157"/>
                  </a:cubicBezTo>
                  <a:cubicBezTo>
                    <a:pt x="389" y="149"/>
                    <a:pt x="378" y="143"/>
                    <a:pt x="368" y="136"/>
                  </a:cubicBezTo>
                  <a:cubicBezTo>
                    <a:pt x="347" y="123"/>
                    <a:pt x="322" y="111"/>
                    <a:pt x="300" y="97"/>
                  </a:cubicBezTo>
                  <a:cubicBezTo>
                    <a:pt x="292" y="96"/>
                    <a:pt x="289" y="93"/>
                    <a:pt x="282" y="92"/>
                  </a:cubicBezTo>
                  <a:cubicBezTo>
                    <a:pt x="283" y="91"/>
                    <a:pt x="283" y="91"/>
                    <a:pt x="283" y="91"/>
                  </a:cubicBezTo>
                  <a:cubicBezTo>
                    <a:pt x="278" y="90"/>
                    <a:pt x="279" y="89"/>
                    <a:pt x="277" y="86"/>
                  </a:cubicBezTo>
                  <a:cubicBezTo>
                    <a:pt x="276" y="86"/>
                    <a:pt x="275" y="85"/>
                    <a:pt x="273" y="86"/>
                  </a:cubicBezTo>
                  <a:cubicBezTo>
                    <a:pt x="270" y="85"/>
                    <a:pt x="274" y="83"/>
                    <a:pt x="271" y="82"/>
                  </a:cubicBezTo>
                  <a:cubicBezTo>
                    <a:pt x="272" y="82"/>
                    <a:pt x="270" y="83"/>
                    <a:pt x="270" y="82"/>
                  </a:cubicBezTo>
                  <a:cubicBezTo>
                    <a:pt x="262" y="79"/>
                    <a:pt x="272" y="82"/>
                    <a:pt x="269" y="77"/>
                  </a:cubicBezTo>
                  <a:cubicBezTo>
                    <a:pt x="267" y="76"/>
                    <a:pt x="264" y="74"/>
                    <a:pt x="262" y="72"/>
                  </a:cubicBezTo>
                  <a:cubicBezTo>
                    <a:pt x="265" y="72"/>
                    <a:pt x="269" y="72"/>
                    <a:pt x="272" y="73"/>
                  </a:cubicBezTo>
                  <a:cubicBezTo>
                    <a:pt x="270" y="73"/>
                    <a:pt x="271" y="72"/>
                    <a:pt x="273" y="72"/>
                  </a:cubicBezTo>
                  <a:cubicBezTo>
                    <a:pt x="273" y="74"/>
                    <a:pt x="281" y="72"/>
                    <a:pt x="284" y="73"/>
                  </a:cubicBezTo>
                  <a:cubicBezTo>
                    <a:pt x="283" y="73"/>
                    <a:pt x="281" y="73"/>
                    <a:pt x="280" y="73"/>
                  </a:cubicBezTo>
                  <a:cubicBezTo>
                    <a:pt x="288" y="75"/>
                    <a:pt x="297" y="75"/>
                    <a:pt x="304" y="76"/>
                  </a:cubicBezTo>
                  <a:cubicBezTo>
                    <a:pt x="314" y="76"/>
                    <a:pt x="320" y="79"/>
                    <a:pt x="327" y="78"/>
                  </a:cubicBezTo>
                  <a:cubicBezTo>
                    <a:pt x="325" y="79"/>
                    <a:pt x="330" y="79"/>
                    <a:pt x="331" y="80"/>
                  </a:cubicBezTo>
                  <a:cubicBezTo>
                    <a:pt x="341" y="79"/>
                    <a:pt x="345" y="82"/>
                    <a:pt x="355" y="82"/>
                  </a:cubicBezTo>
                  <a:cubicBezTo>
                    <a:pt x="354" y="82"/>
                    <a:pt x="354" y="82"/>
                    <a:pt x="354" y="82"/>
                  </a:cubicBezTo>
                  <a:cubicBezTo>
                    <a:pt x="376" y="85"/>
                    <a:pt x="398" y="88"/>
                    <a:pt x="422" y="90"/>
                  </a:cubicBezTo>
                  <a:cubicBezTo>
                    <a:pt x="436" y="92"/>
                    <a:pt x="446" y="95"/>
                    <a:pt x="463" y="96"/>
                  </a:cubicBezTo>
                  <a:cubicBezTo>
                    <a:pt x="466" y="96"/>
                    <a:pt x="464" y="96"/>
                    <a:pt x="467" y="96"/>
                  </a:cubicBezTo>
                  <a:cubicBezTo>
                    <a:pt x="470" y="96"/>
                    <a:pt x="466" y="96"/>
                    <a:pt x="467" y="96"/>
                  </a:cubicBezTo>
                  <a:cubicBezTo>
                    <a:pt x="475" y="97"/>
                    <a:pt x="483" y="98"/>
                    <a:pt x="493" y="99"/>
                  </a:cubicBezTo>
                  <a:cubicBezTo>
                    <a:pt x="494" y="99"/>
                    <a:pt x="497" y="99"/>
                    <a:pt x="497" y="99"/>
                  </a:cubicBezTo>
                  <a:cubicBezTo>
                    <a:pt x="501" y="100"/>
                    <a:pt x="508" y="100"/>
                    <a:pt x="516" y="100"/>
                  </a:cubicBezTo>
                  <a:cubicBezTo>
                    <a:pt x="520" y="100"/>
                    <a:pt x="524" y="100"/>
                    <a:pt x="530" y="100"/>
                  </a:cubicBezTo>
                  <a:cubicBezTo>
                    <a:pt x="534" y="101"/>
                    <a:pt x="558" y="94"/>
                    <a:pt x="557" y="93"/>
                  </a:cubicBezTo>
                  <a:cubicBezTo>
                    <a:pt x="549" y="96"/>
                    <a:pt x="562" y="89"/>
                    <a:pt x="560" y="87"/>
                  </a:cubicBezTo>
                  <a:cubicBezTo>
                    <a:pt x="561" y="86"/>
                    <a:pt x="562" y="86"/>
                    <a:pt x="563" y="86"/>
                  </a:cubicBezTo>
                  <a:cubicBezTo>
                    <a:pt x="564" y="83"/>
                    <a:pt x="563" y="81"/>
                    <a:pt x="563" y="77"/>
                  </a:cubicBezTo>
                  <a:cubicBezTo>
                    <a:pt x="562" y="76"/>
                    <a:pt x="559" y="76"/>
                    <a:pt x="559" y="74"/>
                  </a:cubicBezTo>
                  <a:cubicBezTo>
                    <a:pt x="561" y="72"/>
                    <a:pt x="557" y="70"/>
                    <a:pt x="557" y="68"/>
                  </a:cubicBezTo>
                  <a:cubicBezTo>
                    <a:pt x="554" y="69"/>
                    <a:pt x="551" y="68"/>
                    <a:pt x="550" y="66"/>
                  </a:cubicBezTo>
                  <a:cubicBezTo>
                    <a:pt x="554" y="65"/>
                    <a:pt x="554" y="65"/>
                    <a:pt x="554" y="65"/>
                  </a:cubicBezTo>
                  <a:cubicBezTo>
                    <a:pt x="548" y="61"/>
                    <a:pt x="545" y="52"/>
                    <a:pt x="534" y="47"/>
                  </a:cubicBezTo>
                  <a:cubicBezTo>
                    <a:pt x="536" y="46"/>
                    <a:pt x="536" y="46"/>
                    <a:pt x="536" y="46"/>
                  </a:cubicBezTo>
                  <a:cubicBezTo>
                    <a:pt x="528" y="41"/>
                    <a:pt x="524" y="34"/>
                    <a:pt x="521" y="29"/>
                  </a:cubicBezTo>
                  <a:cubicBezTo>
                    <a:pt x="521" y="29"/>
                    <a:pt x="520" y="30"/>
                    <a:pt x="527" y="30"/>
                  </a:cubicBezTo>
                  <a:cubicBezTo>
                    <a:pt x="534" y="29"/>
                    <a:pt x="537" y="29"/>
                    <a:pt x="543" y="29"/>
                  </a:cubicBezTo>
                  <a:cubicBezTo>
                    <a:pt x="546" y="29"/>
                    <a:pt x="546" y="30"/>
                    <a:pt x="547" y="30"/>
                  </a:cubicBezTo>
                  <a:cubicBezTo>
                    <a:pt x="555" y="31"/>
                    <a:pt x="560" y="33"/>
                    <a:pt x="569" y="32"/>
                  </a:cubicBezTo>
                  <a:cubicBezTo>
                    <a:pt x="568" y="33"/>
                    <a:pt x="568" y="33"/>
                    <a:pt x="568" y="33"/>
                  </a:cubicBezTo>
                  <a:cubicBezTo>
                    <a:pt x="575" y="33"/>
                    <a:pt x="586" y="34"/>
                    <a:pt x="592" y="35"/>
                  </a:cubicBezTo>
                  <a:cubicBezTo>
                    <a:pt x="595" y="35"/>
                    <a:pt x="603" y="36"/>
                    <a:pt x="601" y="35"/>
                  </a:cubicBezTo>
                  <a:cubicBezTo>
                    <a:pt x="604" y="35"/>
                    <a:pt x="600" y="36"/>
                    <a:pt x="605" y="36"/>
                  </a:cubicBezTo>
                  <a:cubicBezTo>
                    <a:pt x="600" y="36"/>
                    <a:pt x="600" y="36"/>
                    <a:pt x="600" y="36"/>
                  </a:cubicBezTo>
                  <a:cubicBezTo>
                    <a:pt x="618" y="38"/>
                    <a:pt x="625" y="42"/>
                    <a:pt x="656" y="39"/>
                  </a:cubicBezTo>
                  <a:cubicBezTo>
                    <a:pt x="672" y="35"/>
                    <a:pt x="667" y="30"/>
                    <a:pt x="667" y="26"/>
                  </a:cubicBezTo>
                  <a:cubicBezTo>
                    <a:pt x="665" y="25"/>
                    <a:pt x="664" y="21"/>
                    <a:pt x="659" y="21"/>
                  </a:cubicBezTo>
                  <a:cubicBezTo>
                    <a:pt x="661" y="20"/>
                    <a:pt x="661" y="20"/>
                    <a:pt x="661" y="20"/>
                  </a:cubicBezTo>
                  <a:cubicBezTo>
                    <a:pt x="659" y="18"/>
                    <a:pt x="657" y="14"/>
                    <a:pt x="655" y="11"/>
                  </a:cubicBezTo>
                  <a:cubicBezTo>
                    <a:pt x="655" y="9"/>
                    <a:pt x="653" y="10"/>
                    <a:pt x="651" y="8"/>
                  </a:cubicBezTo>
                  <a:cubicBezTo>
                    <a:pt x="653" y="8"/>
                    <a:pt x="653" y="8"/>
                    <a:pt x="653" y="8"/>
                  </a:cubicBezTo>
                  <a:cubicBezTo>
                    <a:pt x="651" y="6"/>
                    <a:pt x="649" y="6"/>
                    <a:pt x="647" y="6"/>
                  </a:cubicBezTo>
                  <a:cubicBezTo>
                    <a:pt x="648" y="5"/>
                    <a:pt x="648" y="5"/>
                    <a:pt x="648" y="5"/>
                  </a:cubicBezTo>
                  <a:cubicBezTo>
                    <a:pt x="649" y="5"/>
                    <a:pt x="650" y="4"/>
                    <a:pt x="651" y="4"/>
                  </a:cubicBezTo>
                  <a:cubicBezTo>
                    <a:pt x="652" y="5"/>
                    <a:pt x="653" y="5"/>
                    <a:pt x="654" y="5"/>
                  </a:cubicBezTo>
                  <a:cubicBezTo>
                    <a:pt x="653" y="5"/>
                    <a:pt x="654" y="5"/>
                    <a:pt x="654" y="4"/>
                  </a:cubicBezTo>
                  <a:cubicBezTo>
                    <a:pt x="655" y="4"/>
                    <a:pt x="655" y="4"/>
                    <a:pt x="656" y="4"/>
                  </a:cubicBezTo>
                  <a:cubicBezTo>
                    <a:pt x="662" y="4"/>
                    <a:pt x="666" y="4"/>
                    <a:pt x="668" y="3"/>
                  </a:cubicBezTo>
                  <a:cubicBezTo>
                    <a:pt x="666" y="4"/>
                    <a:pt x="671" y="4"/>
                    <a:pt x="667" y="4"/>
                  </a:cubicBezTo>
                  <a:cubicBezTo>
                    <a:pt x="671" y="4"/>
                    <a:pt x="674" y="4"/>
                    <a:pt x="677" y="4"/>
                  </a:cubicBezTo>
                  <a:cubicBezTo>
                    <a:pt x="676" y="4"/>
                    <a:pt x="675" y="4"/>
                    <a:pt x="674" y="4"/>
                  </a:cubicBezTo>
                  <a:cubicBezTo>
                    <a:pt x="678" y="3"/>
                    <a:pt x="682" y="3"/>
                    <a:pt x="682" y="3"/>
                  </a:cubicBezTo>
                  <a:cubicBezTo>
                    <a:pt x="680" y="3"/>
                    <a:pt x="679" y="3"/>
                    <a:pt x="677" y="3"/>
                  </a:cubicBezTo>
                  <a:cubicBezTo>
                    <a:pt x="679" y="2"/>
                    <a:pt x="687" y="2"/>
                    <a:pt x="687" y="3"/>
                  </a:cubicBezTo>
                  <a:cubicBezTo>
                    <a:pt x="687" y="4"/>
                    <a:pt x="681" y="4"/>
                    <a:pt x="683" y="4"/>
                  </a:cubicBezTo>
                  <a:cubicBezTo>
                    <a:pt x="695" y="4"/>
                    <a:pt x="695" y="4"/>
                    <a:pt x="695" y="4"/>
                  </a:cubicBezTo>
                  <a:cubicBezTo>
                    <a:pt x="692" y="4"/>
                    <a:pt x="691" y="3"/>
                    <a:pt x="693" y="3"/>
                  </a:cubicBezTo>
                  <a:cubicBezTo>
                    <a:pt x="688" y="3"/>
                    <a:pt x="688" y="3"/>
                    <a:pt x="688" y="3"/>
                  </a:cubicBezTo>
                  <a:cubicBezTo>
                    <a:pt x="689" y="2"/>
                    <a:pt x="689" y="2"/>
                    <a:pt x="689" y="2"/>
                  </a:cubicBezTo>
                  <a:cubicBezTo>
                    <a:pt x="682" y="2"/>
                    <a:pt x="677" y="1"/>
                    <a:pt x="668" y="1"/>
                  </a:cubicBezTo>
                  <a:cubicBezTo>
                    <a:pt x="670" y="2"/>
                    <a:pt x="670" y="2"/>
                    <a:pt x="670" y="2"/>
                  </a:cubicBezTo>
                  <a:cubicBezTo>
                    <a:pt x="665" y="2"/>
                    <a:pt x="659" y="3"/>
                    <a:pt x="655" y="3"/>
                  </a:cubicBezTo>
                  <a:cubicBezTo>
                    <a:pt x="658" y="2"/>
                    <a:pt x="656" y="2"/>
                    <a:pt x="657" y="2"/>
                  </a:cubicBezTo>
                  <a:cubicBezTo>
                    <a:pt x="655" y="2"/>
                    <a:pt x="654" y="2"/>
                    <a:pt x="652" y="2"/>
                  </a:cubicBezTo>
                  <a:cubicBezTo>
                    <a:pt x="656" y="1"/>
                    <a:pt x="656" y="1"/>
                    <a:pt x="656" y="1"/>
                  </a:cubicBezTo>
                  <a:cubicBezTo>
                    <a:pt x="655" y="1"/>
                    <a:pt x="654" y="2"/>
                    <a:pt x="652" y="2"/>
                  </a:cubicBezTo>
                  <a:cubicBezTo>
                    <a:pt x="649" y="3"/>
                    <a:pt x="655" y="0"/>
                    <a:pt x="645" y="4"/>
                  </a:cubicBezTo>
                  <a:cubicBezTo>
                    <a:pt x="644" y="4"/>
                    <a:pt x="644" y="4"/>
                    <a:pt x="644" y="4"/>
                  </a:cubicBezTo>
                  <a:cubicBezTo>
                    <a:pt x="644" y="6"/>
                    <a:pt x="643" y="7"/>
                    <a:pt x="643" y="7"/>
                  </a:cubicBezTo>
                  <a:cubicBezTo>
                    <a:pt x="643" y="7"/>
                    <a:pt x="643" y="7"/>
                    <a:pt x="643" y="7"/>
                  </a:cubicBezTo>
                  <a:cubicBezTo>
                    <a:pt x="641" y="10"/>
                    <a:pt x="645" y="6"/>
                    <a:pt x="645" y="8"/>
                  </a:cubicBezTo>
                  <a:cubicBezTo>
                    <a:pt x="644" y="9"/>
                    <a:pt x="641" y="9"/>
                    <a:pt x="640" y="11"/>
                  </a:cubicBezTo>
                  <a:cubicBezTo>
                    <a:pt x="640" y="13"/>
                    <a:pt x="645" y="16"/>
                    <a:pt x="644" y="19"/>
                  </a:cubicBezTo>
                  <a:cubicBezTo>
                    <a:pt x="647" y="21"/>
                    <a:pt x="650" y="23"/>
                    <a:pt x="653" y="24"/>
                  </a:cubicBezTo>
                  <a:cubicBezTo>
                    <a:pt x="654" y="25"/>
                    <a:pt x="649" y="25"/>
                    <a:pt x="652" y="26"/>
                  </a:cubicBezTo>
                  <a:cubicBezTo>
                    <a:pt x="650" y="26"/>
                    <a:pt x="649" y="26"/>
                    <a:pt x="648" y="27"/>
                  </a:cubicBezTo>
                  <a:cubicBezTo>
                    <a:pt x="650" y="27"/>
                    <a:pt x="650" y="30"/>
                    <a:pt x="652" y="28"/>
                  </a:cubicBezTo>
                  <a:cubicBezTo>
                    <a:pt x="653" y="30"/>
                    <a:pt x="654" y="32"/>
                    <a:pt x="653" y="33"/>
                  </a:cubicBezTo>
                  <a:cubicBezTo>
                    <a:pt x="652" y="33"/>
                    <a:pt x="650" y="33"/>
                    <a:pt x="649" y="33"/>
                  </a:cubicBezTo>
                  <a:cubicBezTo>
                    <a:pt x="648" y="34"/>
                    <a:pt x="650" y="34"/>
                    <a:pt x="646" y="34"/>
                  </a:cubicBezTo>
                  <a:cubicBezTo>
                    <a:pt x="638" y="35"/>
                    <a:pt x="640" y="33"/>
                    <a:pt x="639" y="32"/>
                  </a:cubicBezTo>
                  <a:cubicBezTo>
                    <a:pt x="643" y="32"/>
                    <a:pt x="643" y="32"/>
                    <a:pt x="643" y="32"/>
                  </a:cubicBezTo>
                  <a:cubicBezTo>
                    <a:pt x="640" y="32"/>
                    <a:pt x="637" y="32"/>
                    <a:pt x="633" y="32"/>
                  </a:cubicBezTo>
                  <a:cubicBezTo>
                    <a:pt x="635" y="30"/>
                    <a:pt x="640" y="32"/>
                    <a:pt x="643" y="32"/>
                  </a:cubicBezTo>
                  <a:cubicBezTo>
                    <a:pt x="642" y="30"/>
                    <a:pt x="642" y="30"/>
                    <a:pt x="642" y="30"/>
                  </a:cubicBezTo>
                  <a:cubicBezTo>
                    <a:pt x="636" y="29"/>
                    <a:pt x="638" y="31"/>
                    <a:pt x="632" y="30"/>
                  </a:cubicBezTo>
                  <a:cubicBezTo>
                    <a:pt x="634" y="30"/>
                    <a:pt x="634" y="30"/>
                    <a:pt x="634" y="30"/>
                  </a:cubicBezTo>
                  <a:cubicBezTo>
                    <a:pt x="629" y="29"/>
                    <a:pt x="629" y="29"/>
                    <a:pt x="629" y="29"/>
                  </a:cubicBezTo>
                  <a:cubicBezTo>
                    <a:pt x="628" y="30"/>
                    <a:pt x="627" y="31"/>
                    <a:pt x="631" y="31"/>
                  </a:cubicBezTo>
                  <a:cubicBezTo>
                    <a:pt x="626" y="32"/>
                    <a:pt x="627" y="31"/>
                    <a:pt x="621" y="30"/>
                  </a:cubicBezTo>
                  <a:cubicBezTo>
                    <a:pt x="618" y="31"/>
                    <a:pt x="624" y="31"/>
                    <a:pt x="622" y="31"/>
                  </a:cubicBezTo>
                  <a:cubicBezTo>
                    <a:pt x="621" y="32"/>
                    <a:pt x="617" y="32"/>
                    <a:pt x="614" y="31"/>
                  </a:cubicBezTo>
                  <a:cubicBezTo>
                    <a:pt x="609" y="31"/>
                    <a:pt x="614" y="30"/>
                    <a:pt x="613" y="30"/>
                  </a:cubicBezTo>
                  <a:cubicBezTo>
                    <a:pt x="614" y="30"/>
                    <a:pt x="618" y="30"/>
                    <a:pt x="616" y="30"/>
                  </a:cubicBezTo>
                  <a:cubicBezTo>
                    <a:pt x="624" y="30"/>
                    <a:pt x="618" y="29"/>
                    <a:pt x="623" y="29"/>
                  </a:cubicBezTo>
                  <a:cubicBezTo>
                    <a:pt x="619" y="27"/>
                    <a:pt x="617" y="28"/>
                    <a:pt x="615" y="28"/>
                  </a:cubicBezTo>
                  <a:cubicBezTo>
                    <a:pt x="616" y="29"/>
                    <a:pt x="612" y="29"/>
                    <a:pt x="613" y="29"/>
                  </a:cubicBezTo>
                  <a:cubicBezTo>
                    <a:pt x="600" y="30"/>
                    <a:pt x="611" y="27"/>
                    <a:pt x="603" y="27"/>
                  </a:cubicBezTo>
                  <a:cubicBezTo>
                    <a:pt x="602" y="28"/>
                    <a:pt x="589" y="27"/>
                    <a:pt x="591" y="29"/>
                  </a:cubicBezTo>
                  <a:cubicBezTo>
                    <a:pt x="589" y="29"/>
                    <a:pt x="586" y="29"/>
                    <a:pt x="585" y="29"/>
                  </a:cubicBezTo>
                  <a:cubicBezTo>
                    <a:pt x="589" y="28"/>
                    <a:pt x="583" y="28"/>
                    <a:pt x="588" y="27"/>
                  </a:cubicBezTo>
                  <a:cubicBezTo>
                    <a:pt x="586" y="27"/>
                    <a:pt x="586" y="27"/>
                    <a:pt x="586" y="27"/>
                  </a:cubicBezTo>
                  <a:cubicBezTo>
                    <a:pt x="592" y="27"/>
                    <a:pt x="592" y="27"/>
                    <a:pt x="592" y="27"/>
                  </a:cubicBezTo>
                  <a:cubicBezTo>
                    <a:pt x="590" y="26"/>
                    <a:pt x="587" y="24"/>
                    <a:pt x="586" y="24"/>
                  </a:cubicBezTo>
                  <a:cubicBezTo>
                    <a:pt x="581" y="24"/>
                    <a:pt x="586" y="25"/>
                    <a:pt x="580" y="24"/>
                  </a:cubicBezTo>
                  <a:cubicBezTo>
                    <a:pt x="583" y="24"/>
                    <a:pt x="581" y="23"/>
                    <a:pt x="579" y="23"/>
                  </a:cubicBezTo>
                  <a:cubicBezTo>
                    <a:pt x="582" y="24"/>
                    <a:pt x="576" y="24"/>
                    <a:pt x="573" y="24"/>
                  </a:cubicBezTo>
                  <a:cubicBezTo>
                    <a:pt x="569" y="24"/>
                    <a:pt x="567" y="23"/>
                    <a:pt x="568" y="23"/>
                  </a:cubicBezTo>
                  <a:cubicBezTo>
                    <a:pt x="574" y="22"/>
                    <a:pt x="574" y="22"/>
                    <a:pt x="574" y="22"/>
                  </a:cubicBezTo>
                  <a:cubicBezTo>
                    <a:pt x="570" y="23"/>
                    <a:pt x="573" y="22"/>
                    <a:pt x="570" y="22"/>
                  </a:cubicBezTo>
                  <a:cubicBezTo>
                    <a:pt x="568" y="22"/>
                    <a:pt x="564" y="23"/>
                    <a:pt x="562" y="23"/>
                  </a:cubicBezTo>
                  <a:cubicBezTo>
                    <a:pt x="558" y="23"/>
                    <a:pt x="558" y="22"/>
                    <a:pt x="556" y="22"/>
                  </a:cubicBezTo>
                  <a:cubicBezTo>
                    <a:pt x="562" y="22"/>
                    <a:pt x="562" y="22"/>
                    <a:pt x="562" y="22"/>
                  </a:cubicBezTo>
                  <a:cubicBezTo>
                    <a:pt x="556" y="22"/>
                    <a:pt x="564" y="21"/>
                    <a:pt x="556" y="21"/>
                  </a:cubicBezTo>
                  <a:cubicBezTo>
                    <a:pt x="553" y="21"/>
                    <a:pt x="553" y="21"/>
                    <a:pt x="553" y="21"/>
                  </a:cubicBezTo>
                  <a:cubicBezTo>
                    <a:pt x="552" y="21"/>
                    <a:pt x="552" y="21"/>
                    <a:pt x="554" y="20"/>
                  </a:cubicBezTo>
                  <a:cubicBezTo>
                    <a:pt x="552" y="21"/>
                    <a:pt x="548" y="21"/>
                    <a:pt x="546" y="21"/>
                  </a:cubicBezTo>
                  <a:cubicBezTo>
                    <a:pt x="546" y="20"/>
                    <a:pt x="546" y="20"/>
                    <a:pt x="546" y="20"/>
                  </a:cubicBezTo>
                  <a:cubicBezTo>
                    <a:pt x="543" y="20"/>
                    <a:pt x="536" y="21"/>
                    <a:pt x="532" y="21"/>
                  </a:cubicBezTo>
                  <a:cubicBezTo>
                    <a:pt x="534" y="22"/>
                    <a:pt x="538" y="20"/>
                    <a:pt x="543" y="21"/>
                  </a:cubicBezTo>
                  <a:cubicBezTo>
                    <a:pt x="545" y="22"/>
                    <a:pt x="536" y="22"/>
                    <a:pt x="534" y="22"/>
                  </a:cubicBezTo>
                  <a:cubicBezTo>
                    <a:pt x="537" y="21"/>
                    <a:pt x="523" y="22"/>
                    <a:pt x="513" y="25"/>
                  </a:cubicBezTo>
                  <a:cubicBezTo>
                    <a:pt x="507" y="26"/>
                    <a:pt x="500" y="29"/>
                    <a:pt x="500" y="29"/>
                  </a:cubicBezTo>
                  <a:cubicBezTo>
                    <a:pt x="501" y="30"/>
                    <a:pt x="501" y="30"/>
                    <a:pt x="501" y="30"/>
                  </a:cubicBezTo>
                  <a:cubicBezTo>
                    <a:pt x="493" y="32"/>
                    <a:pt x="499" y="34"/>
                    <a:pt x="498" y="36"/>
                  </a:cubicBezTo>
                  <a:cubicBezTo>
                    <a:pt x="496" y="35"/>
                    <a:pt x="494" y="35"/>
                    <a:pt x="494" y="37"/>
                  </a:cubicBezTo>
                  <a:cubicBezTo>
                    <a:pt x="497" y="35"/>
                    <a:pt x="499" y="38"/>
                    <a:pt x="501" y="37"/>
                  </a:cubicBezTo>
                  <a:cubicBezTo>
                    <a:pt x="501" y="39"/>
                    <a:pt x="496" y="37"/>
                    <a:pt x="494" y="38"/>
                  </a:cubicBezTo>
                  <a:cubicBezTo>
                    <a:pt x="497" y="39"/>
                    <a:pt x="494" y="41"/>
                    <a:pt x="498" y="41"/>
                  </a:cubicBezTo>
                  <a:cubicBezTo>
                    <a:pt x="498" y="40"/>
                    <a:pt x="500" y="41"/>
                    <a:pt x="502" y="41"/>
                  </a:cubicBezTo>
                  <a:cubicBezTo>
                    <a:pt x="503" y="43"/>
                    <a:pt x="500" y="41"/>
                    <a:pt x="500" y="43"/>
                  </a:cubicBezTo>
                  <a:cubicBezTo>
                    <a:pt x="501" y="43"/>
                    <a:pt x="504" y="44"/>
                    <a:pt x="504" y="42"/>
                  </a:cubicBezTo>
                  <a:cubicBezTo>
                    <a:pt x="504" y="43"/>
                    <a:pt x="509" y="44"/>
                    <a:pt x="507" y="45"/>
                  </a:cubicBezTo>
                  <a:cubicBezTo>
                    <a:pt x="506" y="46"/>
                    <a:pt x="505" y="44"/>
                    <a:pt x="504" y="45"/>
                  </a:cubicBezTo>
                  <a:cubicBezTo>
                    <a:pt x="505" y="47"/>
                    <a:pt x="510" y="45"/>
                    <a:pt x="513" y="47"/>
                  </a:cubicBezTo>
                  <a:cubicBezTo>
                    <a:pt x="513" y="45"/>
                    <a:pt x="518" y="45"/>
                    <a:pt x="520" y="46"/>
                  </a:cubicBezTo>
                  <a:cubicBezTo>
                    <a:pt x="521" y="49"/>
                    <a:pt x="518" y="45"/>
                    <a:pt x="516" y="47"/>
                  </a:cubicBezTo>
                  <a:cubicBezTo>
                    <a:pt x="517" y="48"/>
                    <a:pt x="517" y="48"/>
                    <a:pt x="517" y="48"/>
                  </a:cubicBezTo>
                  <a:cubicBezTo>
                    <a:pt x="515" y="50"/>
                    <a:pt x="508" y="46"/>
                    <a:pt x="506" y="48"/>
                  </a:cubicBezTo>
                  <a:cubicBezTo>
                    <a:pt x="509" y="49"/>
                    <a:pt x="509" y="49"/>
                    <a:pt x="509" y="49"/>
                  </a:cubicBezTo>
                  <a:cubicBezTo>
                    <a:pt x="507" y="49"/>
                    <a:pt x="505" y="49"/>
                    <a:pt x="504" y="50"/>
                  </a:cubicBezTo>
                  <a:cubicBezTo>
                    <a:pt x="507" y="50"/>
                    <a:pt x="507" y="52"/>
                    <a:pt x="508" y="52"/>
                  </a:cubicBezTo>
                  <a:cubicBezTo>
                    <a:pt x="511" y="52"/>
                    <a:pt x="507" y="52"/>
                    <a:pt x="509" y="51"/>
                  </a:cubicBezTo>
                  <a:cubicBezTo>
                    <a:pt x="510" y="52"/>
                    <a:pt x="514" y="52"/>
                    <a:pt x="515" y="54"/>
                  </a:cubicBezTo>
                  <a:cubicBezTo>
                    <a:pt x="512" y="53"/>
                    <a:pt x="512" y="55"/>
                    <a:pt x="510" y="55"/>
                  </a:cubicBezTo>
                  <a:cubicBezTo>
                    <a:pt x="510" y="56"/>
                    <a:pt x="513" y="55"/>
                    <a:pt x="513" y="56"/>
                  </a:cubicBezTo>
                  <a:cubicBezTo>
                    <a:pt x="512" y="56"/>
                    <a:pt x="512" y="56"/>
                    <a:pt x="512" y="56"/>
                  </a:cubicBezTo>
                  <a:cubicBezTo>
                    <a:pt x="516" y="61"/>
                    <a:pt x="521" y="66"/>
                    <a:pt x="530" y="69"/>
                  </a:cubicBezTo>
                  <a:cubicBezTo>
                    <a:pt x="528" y="70"/>
                    <a:pt x="529" y="72"/>
                    <a:pt x="529" y="74"/>
                  </a:cubicBezTo>
                  <a:cubicBezTo>
                    <a:pt x="529" y="73"/>
                    <a:pt x="531" y="74"/>
                    <a:pt x="532" y="74"/>
                  </a:cubicBezTo>
                  <a:cubicBezTo>
                    <a:pt x="530" y="76"/>
                    <a:pt x="530" y="76"/>
                    <a:pt x="530" y="76"/>
                  </a:cubicBezTo>
                  <a:cubicBezTo>
                    <a:pt x="530" y="78"/>
                    <a:pt x="533" y="79"/>
                    <a:pt x="535" y="80"/>
                  </a:cubicBezTo>
                  <a:cubicBezTo>
                    <a:pt x="535" y="80"/>
                    <a:pt x="534" y="80"/>
                    <a:pt x="534" y="80"/>
                  </a:cubicBezTo>
                  <a:cubicBezTo>
                    <a:pt x="533" y="82"/>
                    <a:pt x="536" y="81"/>
                    <a:pt x="537" y="82"/>
                  </a:cubicBezTo>
                  <a:cubicBezTo>
                    <a:pt x="535" y="83"/>
                    <a:pt x="535" y="83"/>
                    <a:pt x="535" y="83"/>
                  </a:cubicBezTo>
                  <a:cubicBezTo>
                    <a:pt x="537" y="83"/>
                    <a:pt x="537" y="83"/>
                    <a:pt x="537" y="83"/>
                  </a:cubicBezTo>
                  <a:cubicBezTo>
                    <a:pt x="538" y="84"/>
                    <a:pt x="538" y="86"/>
                    <a:pt x="535" y="86"/>
                  </a:cubicBezTo>
                  <a:cubicBezTo>
                    <a:pt x="536" y="86"/>
                    <a:pt x="536" y="87"/>
                    <a:pt x="537" y="86"/>
                  </a:cubicBezTo>
                  <a:cubicBezTo>
                    <a:pt x="536" y="87"/>
                    <a:pt x="535" y="90"/>
                    <a:pt x="535" y="91"/>
                  </a:cubicBezTo>
                  <a:cubicBezTo>
                    <a:pt x="530" y="91"/>
                    <a:pt x="523" y="91"/>
                    <a:pt x="518" y="91"/>
                  </a:cubicBezTo>
                  <a:cubicBezTo>
                    <a:pt x="516" y="91"/>
                    <a:pt x="516" y="91"/>
                    <a:pt x="515" y="91"/>
                  </a:cubicBezTo>
                  <a:cubicBezTo>
                    <a:pt x="510" y="89"/>
                    <a:pt x="499" y="90"/>
                    <a:pt x="493" y="88"/>
                  </a:cubicBezTo>
                  <a:cubicBezTo>
                    <a:pt x="494" y="89"/>
                    <a:pt x="489" y="90"/>
                    <a:pt x="485" y="90"/>
                  </a:cubicBezTo>
                  <a:cubicBezTo>
                    <a:pt x="479" y="90"/>
                    <a:pt x="486" y="88"/>
                    <a:pt x="483" y="87"/>
                  </a:cubicBezTo>
                  <a:cubicBezTo>
                    <a:pt x="480" y="87"/>
                    <a:pt x="476" y="87"/>
                    <a:pt x="475" y="87"/>
                  </a:cubicBezTo>
                  <a:cubicBezTo>
                    <a:pt x="475" y="87"/>
                    <a:pt x="475" y="87"/>
                    <a:pt x="475" y="87"/>
                  </a:cubicBezTo>
                  <a:cubicBezTo>
                    <a:pt x="472" y="87"/>
                    <a:pt x="468" y="87"/>
                    <a:pt x="466" y="86"/>
                  </a:cubicBezTo>
                  <a:cubicBezTo>
                    <a:pt x="466" y="86"/>
                    <a:pt x="466" y="86"/>
                    <a:pt x="466" y="86"/>
                  </a:cubicBezTo>
                  <a:cubicBezTo>
                    <a:pt x="464" y="86"/>
                    <a:pt x="463" y="85"/>
                    <a:pt x="460" y="85"/>
                  </a:cubicBezTo>
                  <a:cubicBezTo>
                    <a:pt x="457" y="85"/>
                    <a:pt x="453" y="84"/>
                    <a:pt x="450" y="85"/>
                  </a:cubicBezTo>
                  <a:cubicBezTo>
                    <a:pt x="450" y="84"/>
                    <a:pt x="450" y="84"/>
                    <a:pt x="450" y="84"/>
                  </a:cubicBezTo>
                  <a:cubicBezTo>
                    <a:pt x="448" y="85"/>
                    <a:pt x="448" y="85"/>
                    <a:pt x="448" y="85"/>
                  </a:cubicBezTo>
                  <a:cubicBezTo>
                    <a:pt x="444" y="84"/>
                    <a:pt x="444" y="84"/>
                    <a:pt x="444" y="84"/>
                  </a:cubicBezTo>
                  <a:cubicBezTo>
                    <a:pt x="446" y="84"/>
                    <a:pt x="447" y="83"/>
                    <a:pt x="448" y="83"/>
                  </a:cubicBezTo>
                  <a:cubicBezTo>
                    <a:pt x="444" y="82"/>
                    <a:pt x="445" y="84"/>
                    <a:pt x="442" y="84"/>
                  </a:cubicBezTo>
                  <a:cubicBezTo>
                    <a:pt x="437" y="84"/>
                    <a:pt x="439" y="83"/>
                    <a:pt x="438" y="83"/>
                  </a:cubicBezTo>
                  <a:cubicBezTo>
                    <a:pt x="440" y="83"/>
                    <a:pt x="440" y="83"/>
                    <a:pt x="441" y="83"/>
                  </a:cubicBezTo>
                  <a:cubicBezTo>
                    <a:pt x="445" y="83"/>
                    <a:pt x="440" y="83"/>
                    <a:pt x="440" y="82"/>
                  </a:cubicBezTo>
                  <a:cubicBezTo>
                    <a:pt x="440" y="82"/>
                    <a:pt x="438" y="83"/>
                    <a:pt x="435" y="82"/>
                  </a:cubicBezTo>
                  <a:cubicBezTo>
                    <a:pt x="433" y="82"/>
                    <a:pt x="428" y="82"/>
                    <a:pt x="430" y="81"/>
                  </a:cubicBezTo>
                  <a:cubicBezTo>
                    <a:pt x="427" y="81"/>
                    <a:pt x="425" y="81"/>
                    <a:pt x="423" y="81"/>
                  </a:cubicBezTo>
                  <a:cubicBezTo>
                    <a:pt x="424" y="81"/>
                    <a:pt x="427" y="82"/>
                    <a:pt x="427" y="82"/>
                  </a:cubicBezTo>
                  <a:cubicBezTo>
                    <a:pt x="425" y="82"/>
                    <a:pt x="421" y="82"/>
                    <a:pt x="421" y="82"/>
                  </a:cubicBezTo>
                  <a:cubicBezTo>
                    <a:pt x="423" y="82"/>
                    <a:pt x="423" y="82"/>
                    <a:pt x="423" y="82"/>
                  </a:cubicBezTo>
                  <a:cubicBezTo>
                    <a:pt x="421" y="82"/>
                    <a:pt x="417" y="81"/>
                    <a:pt x="418" y="82"/>
                  </a:cubicBezTo>
                  <a:cubicBezTo>
                    <a:pt x="417" y="80"/>
                    <a:pt x="417" y="80"/>
                    <a:pt x="417" y="80"/>
                  </a:cubicBezTo>
                  <a:cubicBezTo>
                    <a:pt x="414" y="81"/>
                    <a:pt x="411" y="80"/>
                    <a:pt x="408" y="80"/>
                  </a:cubicBezTo>
                  <a:cubicBezTo>
                    <a:pt x="409" y="79"/>
                    <a:pt x="413" y="79"/>
                    <a:pt x="408" y="78"/>
                  </a:cubicBezTo>
                  <a:cubicBezTo>
                    <a:pt x="402" y="78"/>
                    <a:pt x="402" y="78"/>
                    <a:pt x="402" y="78"/>
                  </a:cubicBezTo>
                  <a:cubicBezTo>
                    <a:pt x="400" y="78"/>
                    <a:pt x="399" y="78"/>
                    <a:pt x="401" y="77"/>
                  </a:cubicBezTo>
                  <a:cubicBezTo>
                    <a:pt x="393" y="76"/>
                    <a:pt x="388" y="78"/>
                    <a:pt x="383" y="77"/>
                  </a:cubicBezTo>
                  <a:cubicBezTo>
                    <a:pt x="387" y="76"/>
                    <a:pt x="385" y="76"/>
                    <a:pt x="383" y="75"/>
                  </a:cubicBezTo>
                  <a:cubicBezTo>
                    <a:pt x="383" y="75"/>
                    <a:pt x="382" y="76"/>
                    <a:pt x="380" y="76"/>
                  </a:cubicBezTo>
                  <a:cubicBezTo>
                    <a:pt x="380" y="76"/>
                    <a:pt x="383" y="75"/>
                    <a:pt x="384" y="76"/>
                  </a:cubicBezTo>
                  <a:cubicBezTo>
                    <a:pt x="384" y="77"/>
                    <a:pt x="381" y="76"/>
                    <a:pt x="379" y="76"/>
                  </a:cubicBezTo>
                  <a:cubicBezTo>
                    <a:pt x="378" y="73"/>
                    <a:pt x="361" y="73"/>
                    <a:pt x="354" y="71"/>
                  </a:cubicBezTo>
                  <a:cubicBezTo>
                    <a:pt x="352" y="72"/>
                    <a:pt x="349" y="71"/>
                    <a:pt x="346" y="71"/>
                  </a:cubicBezTo>
                  <a:cubicBezTo>
                    <a:pt x="349" y="70"/>
                    <a:pt x="340" y="71"/>
                    <a:pt x="339" y="70"/>
                  </a:cubicBezTo>
                  <a:cubicBezTo>
                    <a:pt x="338" y="71"/>
                    <a:pt x="338" y="71"/>
                    <a:pt x="338" y="71"/>
                  </a:cubicBezTo>
                  <a:cubicBezTo>
                    <a:pt x="333" y="70"/>
                    <a:pt x="325" y="71"/>
                    <a:pt x="324" y="70"/>
                  </a:cubicBezTo>
                  <a:cubicBezTo>
                    <a:pt x="321" y="69"/>
                    <a:pt x="327" y="69"/>
                    <a:pt x="329" y="69"/>
                  </a:cubicBezTo>
                  <a:cubicBezTo>
                    <a:pt x="327" y="67"/>
                    <a:pt x="314" y="69"/>
                    <a:pt x="313" y="67"/>
                  </a:cubicBezTo>
                  <a:cubicBezTo>
                    <a:pt x="312" y="67"/>
                    <a:pt x="312" y="68"/>
                    <a:pt x="307" y="68"/>
                  </a:cubicBezTo>
                  <a:cubicBezTo>
                    <a:pt x="305" y="68"/>
                    <a:pt x="299" y="66"/>
                    <a:pt x="300" y="66"/>
                  </a:cubicBezTo>
                  <a:cubicBezTo>
                    <a:pt x="297" y="66"/>
                    <a:pt x="295" y="67"/>
                    <a:pt x="293" y="66"/>
                  </a:cubicBezTo>
                  <a:cubicBezTo>
                    <a:pt x="294" y="66"/>
                    <a:pt x="295" y="66"/>
                    <a:pt x="297" y="66"/>
                  </a:cubicBezTo>
                  <a:cubicBezTo>
                    <a:pt x="292" y="65"/>
                    <a:pt x="287" y="65"/>
                    <a:pt x="282" y="65"/>
                  </a:cubicBezTo>
                  <a:cubicBezTo>
                    <a:pt x="281" y="64"/>
                    <a:pt x="271" y="64"/>
                    <a:pt x="263" y="64"/>
                  </a:cubicBezTo>
                  <a:cubicBezTo>
                    <a:pt x="259" y="65"/>
                    <a:pt x="244" y="65"/>
                    <a:pt x="240" y="69"/>
                  </a:cubicBezTo>
                  <a:cubicBezTo>
                    <a:pt x="240" y="68"/>
                    <a:pt x="238" y="69"/>
                    <a:pt x="237" y="70"/>
                  </a:cubicBezTo>
                  <a:cubicBezTo>
                    <a:pt x="235" y="72"/>
                    <a:pt x="239" y="72"/>
                    <a:pt x="239" y="73"/>
                  </a:cubicBezTo>
                  <a:cubicBezTo>
                    <a:pt x="236" y="73"/>
                    <a:pt x="236" y="73"/>
                    <a:pt x="236" y="73"/>
                  </a:cubicBezTo>
                  <a:cubicBezTo>
                    <a:pt x="233" y="74"/>
                    <a:pt x="237" y="76"/>
                    <a:pt x="236" y="77"/>
                  </a:cubicBezTo>
                  <a:cubicBezTo>
                    <a:pt x="238" y="76"/>
                    <a:pt x="237" y="78"/>
                    <a:pt x="239" y="77"/>
                  </a:cubicBezTo>
                  <a:cubicBezTo>
                    <a:pt x="241" y="78"/>
                    <a:pt x="241" y="78"/>
                    <a:pt x="241" y="78"/>
                  </a:cubicBezTo>
                  <a:cubicBezTo>
                    <a:pt x="243" y="80"/>
                    <a:pt x="242" y="78"/>
                    <a:pt x="245" y="80"/>
                  </a:cubicBezTo>
                  <a:cubicBezTo>
                    <a:pt x="246" y="81"/>
                    <a:pt x="242" y="81"/>
                    <a:pt x="242" y="81"/>
                  </a:cubicBezTo>
                  <a:cubicBezTo>
                    <a:pt x="241" y="82"/>
                    <a:pt x="243" y="82"/>
                    <a:pt x="245" y="83"/>
                  </a:cubicBezTo>
                  <a:cubicBezTo>
                    <a:pt x="245" y="83"/>
                    <a:pt x="245" y="83"/>
                    <a:pt x="246" y="83"/>
                  </a:cubicBezTo>
                  <a:cubicBezTo>
                    <a:pt x="245" y="83"/>
                    <a:pt x="245" y="83"/>
                    <a:pt x="245" y="83"/>
                  </a:cubicBezTo>
                  <a:cubicBezTo>
                    <a:pt x="246" y="84"/>
                    <a:pt x="246" y="84"/>
                    <a:pt x="247" y="84"/>
                  </a:cubicBezTo>
                  <a:cubicBezTo>
                    <a:pt x="247" y="84"/>
                    <a:pt x="247" y="84"/>
                    <a:pt x="247" y="84"/>
                  </a:cubicBezTo>
                  <a:cubicBezTo>
                    <a:pt x="246" y="84"/>
                    <a:pt x="246" y="84"/>
                    <a:pt x="245" y="83"/>
                  </a:cubicBezTo>
                  <a:cubicBezTo>
                    <a:pt x="245" y="84"/>
                    <a:pt x="246" y="84"/>
                    <a:pt x="246" y="84"/>
                  </a:cubicBezTo>
                  <a:cubicBezTo>
                    <a:pt x="246" y="85"/>
                    <a:pt x="246" y="85"/>
                    <a:pt x="246" y="85"/>
                  </a:cubicBezTo>
                  <a:cubicBezTo>
                    <a:pt x="247" y="85"/>
                    <a:pt x="247" y="85"/>
                    <a:pt x="247" y="85"/>
                  </a:cubicBezTo>
                  <a:cubicBezTo>
                    <a:pt x="245" y="86"/>
                    <a:pt x="245" y="86"/>
                    <a:pt x="245" y="86"/>
                  </a:cubicBezTo>
                  <a:cubicBezTo>
                    <a:pt x="245" y="86"/>
                    <a:pt x="250" y="87"/>
                    <a:pt x="251" y="87"/>
                  </a:cubicBezTo>
                  <a:cubicBezTo>
                    <a:pt x="252" y="90"/>
                    <a:pt x="260" y="94"/>
                    <a:pt x="263" y="95"/>
                  </a:cubicBezTo>
                  <a:cubicBezTo>
                    <a:pt x="262" y="95"/>
                    <a:pt x="262" y="95"/>
                    <a:pt x="263" y="95"/>
                  </a:cubicBezTo>
                  <a:cubicBezTo>
                    <a:pt x="265" y="96"/>
                    <a:pt x="268" y="96"/>
                    <a:pt x="267" y="96"/>
                  </a:cubicBezTo>
                  <a:cubicBezTo>
                    <a:pt x="269" y="97"/>
                    <a:pt x="266" y="97"/>
                    <a:pt x="268" y="99"/>
                  </a:cubicBezTo>
                  <a:cubicBezTo>
                    <a:pt x="268" y="99"/>
                    <a:pt x="270" y="98"/>
                    <a:pt x="269" y="98"/>
                  </a:cubicBezTo>
                  <a:cubicBezTo>
                    <a:pt x="270" y="101"/>
                    <a:pt x="279" y="102"/>
                    <a:pt x="281" y="105"/>
                  </a:cubicBezTo>
                  <a:cubicBezTo>
                    <a:pt x="280" y="105"/>
                    <a:pt x="279" y="105"/>
                    <a:pt x="278" y="105"/>
                  </a:cubicBezTo>
                  <a:cubicBezTo>
                    <a:pt x="282" y="106"/>
                    <a:pt x="285" y="108"/>
                    <a:pt x="291" y="109"/>
                  </a:cubicBezTo>
                  <a:cubicBezTo>
                    <a:pt x="289" y="109"/>
                    <a:pt x="289" y="109"/>
                    <a:pt x="287" y="109"/>
                  </a:cubicBezTo>
                  <a:cubicBezTo>
                    <a:pt x="289" y="110"/>
                    <a:pt x="292" y="112"/>
                    <a:pt x="295" y="112"/>
                  </a:cubicBezTo>
                  <a:cubicBezTo>
                    <a:pt x="295" y="111"/>
                    <a:pt x="294" y="112"/>
                    <a:pt x="293" y="111"/>
                  </a:cubicBezTo>
                  <a:cubicBezTo>
                    <a:pt x="293" y="110"/>
                    <a:pt x="298" y="111"/>
                    <a:pt x="299" y="112"/>
                  </a:cubicBezTo>
                  <a:cubicBezTo>
                    <a:pt x="299" y="112"/>
                    <a:pt x="299" y="112"/>
                    <a:pt x="299" y="112"/>
                  </a:cubicBezTo>
                  <a:cubicBezTo>
                    <a:pt x="301" y="113"/>
                    <a:pt x="302" y="113"/>
                    <a:pt x="304" y="114"/>
                  </a:cubicBezTo>
                  <a:cubicBezTo>
                    <a:pt x="304" y="115"/>
                    <a:pt x="302" y="114"/>
                    <a:pt x="302" y="115"/>
                  </a:cubicBezTo>
                  <a:cubicBezTo>
                    <a:pt x="299" y="116"/>
                    <a:pt x="304" y="118"/>
                    <a:pt x="304" y="118"/>
                  </a:cubicBezTo>
                  <a:cubicBezTo>
                    <a:pt x="306" y="118"/>
                    <a:pt x="307" y="119"/>
                    <a:pt x="308" y="118"/>
                  </a:cubicBezTo>
                  <a:cubicBezTo>
                    <a:pt x="310" y="119"/>
                    <a:pt x="307" y="119"/>
                    <a:pt x="308" y="120"/>
                  </a:cubicBezTo>
                  <a:cubicBezTo>
                    <a:pt x="318" y="121"/>
                    <a:pt x="318" y="121"/>
                    <a:pt x="318" y="121"/>
                  </a:cubicBezTo>
                  <a:cubicBezTo>
                    <a:pt x="317" y="121"/>
                    <a:pt x="317" y="123"/>
                    <a:pt x="314" y="122"/>
                  </a:cubicBezTo>
                  <a:cubicBezTo>
                    <a:pt x="318" y="124"/>
                    <a:pt x="324" y="124"/>
                    <a:pt x="328" y="125"/>
                  </a:cubicBezTo>
                  <a:cubicBezTo>
                    <a:pt x="329" y="126"/>
                    <a:pt x="333" y="127"/>
                    <a:pt x="334" y="128"/>
                  </a:cubicBezTo>
                  <a:cubicBezTo>
                    <a:pt x="333" y="129"/>
                    <a:pt x="334" y="127"/>
                    <a:pt x="332" y="128"/>
                  </a:cubicBezTo>
                  <a:cubicBezTo>
                    <a:pt x="332" y="129"/>
                    <a:pt x="332" y="129"/>
                    <a:pt x="332" y="129"/>
                  </a:cubicBezTo>
                  <a:cubicBezTo>
                    <a:pt x="329" y="128"/>
                    <a:pt x="329" y="130"/>
                    <a:pt x="326" y="130"/>
                  </a:cubicBezTo>
                  <a:cubicBezTo>
                    <a:pt x="329" y="131"/>
                    <a:pt x="332" y="133"/>
                    <a:pt x="335" y="135"/>
                  </a:cubicBezTo>
                  <a:cubicBezTo>
                    <a:pt x="336" y="133"/>
                    <a:pt x="340" y="137"/>
                    <a:pt x="343" y="136"/>
                  </a:cubicBezTo>
                  <a:cubicBezTo>
                    <a:pt x="347" y="138"/>
                    <a:pt x="342" y="138"/>
                    <a:pt x="342" y="139"/>
                  </a:cubicBezTo>
                  <a:cubicBezTo>
                    <a:pt x="347" y="140"/>
                    <a:pt x="349" y="143"/>
                    <a:pt x="352" y="144"/>
                  </a:cubicBezTo>
                  <a:cubicBezTo>
                    <a:pt x="352" y="144"/>
                    <a:pt x="352" y="144"/>
                    <a:pt x="351" y="144"/>
                  </a:cubicBezTo>
                  <a:cubicBezTo>
                    <a:pt x="355" y="146"/>
                    <a:pt x="358" y="149"/>
                    <a:pt x="363" y="150"/>
                  </a:cubicBezTo>
                  <a:cubicBezTo>
                    <a:pt x="363" y="150"/>
                    <a:pt x="362" y="150"/>
                    <a:pt x="361" y="150"/>
                  </a:cubicBezTo>
                  <a:cubicBezTo>
                    <a:pt x="362" y="152"/>
                    <a:pt x="366" y="149"/>
                    <a:pt x="367" y="152"/>
                  </a:cubicBezTo>
                  <a:cubicBezTo>
                    <a:pt x="364" y="152"/>
                    <a:pt x="364" y="152"/>
                    <a:pt x="364" y="152"/>
                  </a:cubicBezTo>
                  <a:cubicBezTo>
                    <a:pt x="368" y="153"/>
                    <a:pt x="366" y="155"/>
                    <a:pt x="371" y="156"/>
                  </a:cubicBezTo>
                  <a:cubicBezTo>
                    <a:pt x="370" y="156"/>
                    <a:pt x="369" y="156"/>
                    <a:pt x="368" y="156"/>
                  </a:cubicBezTo>
                  <a:cubicBezTo>
                    <a:pt x="371" y="157"/>
                    <a:pt x="372" y="159"/>
                    <a:pt x="376" y="160"/>
                  </a:cubicBezTo>
                  <a:cubicBezTo>
                    <a:pt x="375" y="160"/>
                    <a:pt x="374" y="160"/>
                    <a:pt x="372" y="160"/>
                  </a:cubicBezTo>
                  <a:cubicBezTo>
                    <a:pt x="372" y="161"/>
                    <a:pt x="377" y="161"/>
                    <a:pt x="376" y="162"/>
                  </a:cubicBezTo>
                  <a:cubicBezTo>
                    <a:pt x="376" y="163"/>
                    <a:pt x="375" y="164"/>
                    <a:pt x="375" y="164"/>
                  </a:cubicBezTo>
                  <a:cubicBezTo>
                    <a:pt x="378" y="164"/>
                    <a:pt x="376" y="167"/>
                    <a:pt x="370" y="167"/>
                  </a:cubicBezTo>
                  <a:cubicBezTo>
                    <a:pt x="370" y="167"/>
                    <a:pt x="368" y="167"/>
                    <a:pt x="365" y="167"/>
                  </a:cubicBezTo>
                  <a:cubicBezTo>
                    <a:pt x="339" y="166"/>
                    <a:pt x="317" y="163"/>
                    <a:pt x="293" y="161"/>
                  </a:cubicBezTo>
                  <a:cubicBezTo>
                    <a:pt x="292" y="159"/>
                    <a:pt x="300" y="161"/>
                    <a:pt x="299" y="160"/>
                  </a:cubicBezTo>
                  <a:cubicBezTo>
                    <a:pt x="297" y="161"/>
                    <a:pt x="295" y="159"/>
                    <a:pt x="288" y="159"/>
                  </a:cubicBezTo>
                  <a:cubicBezTo>
                    <a:pt x="288" y="159"/>
                    <a:pt x="288" y="159"/>
                    <a:pt x="288" y="159"/>
                  </a:cubicBezTo>
                  <a:cubicBezTo>
                    <a:pt x="285" y="158"/>
                    <a:pt x="285" y="157"/>
                    <a:pt x="281" y="157"/>
                  </a:cubicBezTo>
                  <a:cubicBezTo>
                    <a:pt x="280" y="158"/>
                    <a:pt x="280" y="158"/>
                    <a:pt x="280" y="158"/>
                  </a:cubicBezTo>
                  <a:cubicBezTo>
                    <a:pt x="276" y="158"/>
                    <a:pt x="276" y="155"/>
                    <a:pt x="272" y="156"/>
                  </a:cubicBezTo>
                  <a:cubicBezTo>
                    <a:pt x="271" y="155"/>
                    <a:pt x="271" y="155"/>
                    <a:pt x="271" y="155"/>
                  </a:cubicBezTo>
                  <a:cubicBezTo>
                    <a:pt x="265" y="156"/>
                    <a:pt x="267" y="154"/>
                    <a:pt x="261" y="154"/>
                  </a:cubicBezTo>
                  <a:cubicBezTo>
                    <a:pt x="262" y="154"/>
                    <a:pt x="262" y="154"/>
                    <a:pt x="262" y="154"/>
                  </a:cubicBezTo>
                  <a:cubicBezTo>
                    <a:pt x="258" y="153"/>
                    <a:pt x="249" y="154"/>
                    <a:pt x="249" y="152"/>
                  </a:cubicBezTo>
                  <a:cubicBezTo>
                    <a:pt x="244" y="152"/>
                    <a:pt x="239" y="151"/>
                    <a:pt x="236" y="152"/>
                  </a:cubicBezTo>
                  <a:cubicBezTo>
                    <a:pt x="236" y="151"/>
                    <a:pt x="238" y="151"/>
                    <a:pt x="239" y="151"/>
                  </a:cubicBezTo>
                  <a:cubicBezTo>
                    <a:pt x="222" y="149"/>
                    <a:pt x="205" y="145"/>
                    <a:pt x="188" y="144"/>
                  </a:cubicBezTo>
                  <a:cubicBezTo>
                    <a:pt x="188" y="143"/>
                    <a:pt x="189" y="144"/>
                    <a:pt x="190" y="143"/>
                  </a:cubicBezTo>
                  <a:cubicBezTo>
                    <a:pt x="179" y="143"/>
                    <a:pt x="175" y="139"/>
                    <a:pt x="164" y="140"/>
                  </a:cubicBezTo>
                  <a:cubicBezTo>
                    <a:pt x="160" y="140"/>
                    <a:pt x="160" y="140"/>
                    <a:pt x="160" y="140"/>
                  </a:cubicBezTo>
                  <a:cubicBezTo>
                    <a:pt x="159" y="139"/>
                    <a:pt x="160" y="139"/>
                    <a:pt x="159" y="138"/>
                  </a:cubicBezTo>
                  <a:cubicBezTo>
                    <a:pt x="156" y="139"/>
                    <a:pt x="151" y="137"/>
                    <a:pt x="148" y="138"/>
                  </a:cubicBezTo>
                  <a:cubicBezTo>
                    <a:pt x="148" y="137"/>
                    <a:pt x="150" y="137"/>
                    <a:pt x="150" y="137"/>
                  </a:cubicBezTo>
                  <a:cubicBezTo>
                    <a:pt x="147" y="136"/>
                    <a:pt x="139" y="136"/>
                    <a:pt x="136" y="135"/>
                  </a:cubicBezTo>
                  <a:cubicBezTo>
                    <a:pt x="138" y="135"/>
                    <a:pt x="138" y="135"/>
                    <a:pt x="138" y="135"/>
                  </a:cubicBezTo>
                  <a:cubicBezTo>
                    <a:pt x="122" y="130"/>
                    <a:pt x="100" y="124"/>
                    <a:pt x="79" y="123"/>
                  </a:cubicBezTo>
                  <a:cubicBezTo>
                    <a:pt x="74" y="122"/>
                    <a:pt x="80" y="122"/>
                    <a:pt x="78" y="121"/>
                  </a:cubicBezTo>
                  <a:cubicBezTo>
                    <a:pt x="58" y="120"/>
                    <a:pt x="44" y="114"/>
                    <a:pt x="23" y="113"/>
                  </a:cubicBezTo>
                  <a:cubicBezTo>
                    <a:pt x="10" y="111"/>
                    <a:pt x="0" y="113"/>
                    <a:pt x="0" y="113"/>
                  </a:cubicBezTo>
                  <a:cubicBezTo>
                    <a:pt x="31" y="117"/>
                    <a:pt x="53" y="123"/>
                    <a:pt x="78" y="130"/>
                  </a:cubicBezTo>
                  <a:close/>
                  <a:moveTo>
                    <a:pt x="656" y="33"/>
                  </a:moveTo>
                  <a:cubicBezTo>
                    <a:pt x="656" y="33"/>
                    <a:pt x="656" y="33"/>
                    <a:pt x="656" y="33"/>
                  </a:cubicBezTo>
                  <a:moveTo>
                    <a:pt x="655" y="33"/>
                  </a:moveTo>
                  <a:cubicBezTo>
                    <a:pt x="655" y="33"/>
                    <a:pt x="655" y="33"/>
                    <a:pt x="655" y="33"/>
                  </a:cubicBezTo>
                  <a:cubicBezTo>
                    <a:pt x="656" y="33"/>
                    <a:pt x="656" y="33"/>
                    <a:pt x="655" y="33"/>
                  </a:cubicBezTo>
                  <a:close/>
                  <a:moveTo>
                    <a:pt x="650" y="3"/>
                  </a:moveTo>
                  <a:cubicBezTo>
                    <a:pt x="650" y="3"/>
                    <a:pt x="650" y="4"/>
                    <a:pt x="650" y="4"/>
                  </a:cubicBezTo>
                  <a:cubicBezTo>
                    <a:pt x="650" y="4"/>
                    <a:pt x="649" y="4"/>
                    <a:pt x="648" y="5"/>
                  </a:cubicBezTo>
                  <a:cubicBezTo>
                    <a:pt x="648" y="4"/>
                    <a:pt x="648" y="3"/>
                    <a:pt x="650" y="3"/>
                  </a:cubicBezTo>
                  <a:close/>
                  <a:moveTo>
                    <a:pt x="649" y="34"/>
                  </a:moveTo>
                  <a:cubicBezTo>
                    <a:pt x="650" y="34"/>
                    <a:pt x="651" y="34"/>
                    <a:pt x="653" y="34"/>
                  </a:cubicBezTo>
                  <a:cubicBezTo>
                    <a:pt x="653" y="33"/>
                    <a:pt x="653" y="33"/>
                    <a:pt x="653" y="33"/>
                  </a:cubicBezTo>
                  <a:cubicBezTo>
                    <a:pt x="653" y="34"/>
                    <a:pt x="653" y="34"/>
                    <a:pt x="653" y="34"/>
                  </a:cubicBezTo>
                  <a:cubicBezTo>
                    <a:pt x="654" y="34"/>
                    <a:pt x="655" y="33"/>
                    <a:pt x="655" y="33"/>
                  </a:cubicBezTo>
                  <a:cubicBezTo>
                    <a:pt x="654" y="34"/>
                    <a:pt x="654" y="34"/>
                    <a:pt x="653" y="34"/>
                  </a:cubicBezTo>
                  <a:cubicBezTo>
                    <a:pt x="653" y="34"/>
                    <a:pt x="653" y="35"/>
                    <a:pt x="652" y="35"/>
                  </a:cubicBezTo>
                  <a:cubicBezTo>
                    <a:pt x="652" y="35"/>
                    <a:pt x="652" y="35"/>
                    <a:pt x="652" y="35"/>
                  </a:cubicBezTo>
                  <a:cubicBezTo>
                    <a:pt x="652" y="35"/>
                    <a:pt x="651" y="35"/>
                    <a:pt x="650" y="35"/>
                  </a:cubicBezTo>
                  <a:cubicBezTo>
                    <a:pt x="649" y="35"/>
                    <a:pt x="649" y="35"/>
                    <a:pt x="649" y="35"/>
                  </a:cubicBezTo>
                  <a:cubicBezTo>
                    <a:pt x="647" y="36"/>
                    <a:pt x="650" y="36"/>
                    <a:pt x="648" y="37"/>
                  </a:cubicBezTo>
                  <a:cubicBezTo>
                    <a:pt x="646" y="37"/>
                    <a:pt x="644" y="37"/>
                    <a:pt x="643" y="37"/>
                  </a:cubicBezTo>
                  <a:cubicBezTo>
                    <a:pt x="643" y="36"/>
                    <a:pt x="646" y="35"/>
                    <a:pt x="640" y="34"/>
                  </a:cubicBezTo>
                  <a:cubicBezTo>
                    <a:pt x="644" y="33"/>
                    <a:pt x="649" y="35"/>
                    <a:pt x="649" y="34"/>
                  </a:cubicBezTo>
                  <a:close/>
                  <a:moveTo>
                    <a:pt x="539" y="91"/>
                  </a:moveTo>
                  <a:cubicBezTo>
                    <a:pt x="541" y="91"/>
                    <a:pt x="537" y="92"/>
                    <a:pt x="538" y="92"/>
                  </a:cubicBezTo>
                  <a:cubicBezTo>
                    <a:pt x="537" y="92"/>
                    <a:pt x="535" y="93"/>
                    <a:pt x="535" y="92"/>
                  </a:cubicBezTo>
                  <a:cubicBezTo>
                    <a:pt x="538" y="92"/>
                    <a:pt x="539" y="91"/>
                    <a:pt x="539" y="91"/>
                  </a:cubicBezTo>
                  <a:close/>
                </a:path>
              </a:pathLst>
            </a:custGeom>
            <a:solidFill>
              <a:srgbClr val="171D2B"/>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grpSp>
      <p:sp>
        <p:nvSpPr>
          <p:cNvPr id="23" name="任意多边形: 形状 22">
            <a:extLst>
              <a:ext uri="{FF2B5EF4-FFF2-40B4-BE49-F238E27FC236}">
                <a16:creationId xmlns:a16="http://schemas.microsoft.com/office/drawing/2014/main" xmlns="" id="{5D823331-3154-4918-9F55-166AF8EF4972}"/>
              </a:ext>
            </a:extLst>
          </p:cNvPr>
          <p:cNvSpPr/>
          <p:nvPr/>
        </p:nvSpPr>
        <p:spPr>
          <a:xfrm>
            <a:off x="5511749" y="1466860"/>
            <a:ext cx="287741" cy="2877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68868"/>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24" name="任意多边形: 形状 23">
            <a:extLst>
              <a:ext uri="{FF2B5EF4-FFF2-40B4-BE49-F238E27FC236}">
                <a16:creationId xmlns:a16="http://schemas.microsoft.com/office/drawing/2014/main" xmlns="" id="{D2E8A4F1-9537-4AA7-A2D4-0DA95B0093AB}"/>
              </a:ext>
            </a:extLst>
          </p:cNvPr>
          <p:cNvSpPr/>
          <p:nvPr/>
        </p:nvSpPr>
        <p:spPr>
          <a:xfrm>
            <a:off x="5599667" y="1552041"/>
            <a:ext cx="111905" cy="11737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26" name="任意多边形: 形状 25">
            <a:extLst>
              <a:ext uri="{FF2B5EF4-FFF2-40B4-BE49-F238E27FC236}">
                <a16:creationId xmlns:a16="http://schemas.microsoft.com/office/drawing/2014/main" xmlns="" id="{D4A31710-0971-42F6-B04F-1569A7E75266}"/>
              </a:ext>
            </a:extLst>
          </p:cNvPr>
          <p:cNvSpPr/>
          <p:nvPr/>
        </p:nvSpPr>
        <p:spPr>
          <a:xfrm>
            <a:off x="5511749" y="2099772"/>
            <a:ext cx="287741" cy="2877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68868"/>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27" name="任意多边形: 形状 26">
            <a:extLst>
              <a:ext uri="{FF2B5EF4-FFF2-40B4-BE49-F238E27FC236}">
                <a16:creationId xmlns:a16="http://schemas.microsoft.com/office/drawing/2014/main" xmlns="" id="{28CB3694-B17E-4659-8762-23921FD23A9B}"/>
              </a:ext>
            </a:extLst>
          </p:cNvPr>
          <p:cNvSpPr/>
          <p:nvPr/>
        </p:nvSpPr>
        <p:spPr>
          <a:xfrm>
            <a:off x="5599667" y="2184953"/>
            <a:ext cx="111905" cy="11737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29" name="任意多边形: 形状 28">
            <a:extLst>
              <a:ext uri="{FF2B5EF4-FFF2-40B4-BE49-F238E27FC236}">
                <a16:creationId xmlns:a16="http://schemas.microsoft.com/office/drawing/2014/main" xmlns="" id="{20DCAC90-A818-4E12-ACA5-6A3BBCACF42B}"/>
              </a:ext>
            </a:extLst>
          </p:cNvPr>
          <p:cNvSpPr/>
          <p:nvPr/>
        </p:nvSpPr>
        <p:spPr>
          <a:xfrm>
            <a:off x="5511749" y="2732683"/>
            <a:ext cx="287741" cy="2877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68868"/>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30" name="任意多边形: 形状 29">
            <a:extLst>
              <a:ext uri="{FF2B5EF4-FFF2-40B4-BE49-F238E27FC236}">
                <a16:creationId xmlns:a16="http://schemas.microsoft.com/office/drawing/2014/main" xmlns="" id="{2C49819B-55E3-4D42-A52E-85F2E88D9618}"/>
              </a:ext>
            </a:extLst>
          </p:cNvPr>
          <p:cNvSpPr/>
          <p:nvPr/>
        </p:nvSpPr>
        <p:spPr>
          <a:xfrm>
            <a:off x="5599667" y="2817864"/>
            <a:ext cx="111905" cy="11737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32" name="任意多边形: 形状 31">
            <a:extLst>
              <a:ext uri="{FF2B5EF4-FFF2-40B4-BE49-F238E27FC236}">
                <a16:creationId xmlns:a16="http://schemas.microsoft.com/office/drawing/2014/main" xmlns="" id="{735A168D-8273-4A5F-AC45-65631302704F}"/>
              </a:ext>
            </a:extLst>
          </p:cNvPr>
          <p:cNvSpPr/>
          <p:nvPr/>
        </p:nvSpPr>
        <p:spPr>
          <a:xfrm>
            <a:off x="5511749" y="3365594"/>
            <a:ext cx="287741" cy="2877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68868"/>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33" name="任意多边形: 形状 32">
            <a:extLst>
              <a:ext uri="{FF2B5EF4-FFF2-40B4-BE49-F238E27FC236}">
                <a16:creationId xmlns:a16="http://schemas.microsoft.com/office/drawing/2014/main" xmlns="" id="{5102C763-7489-422B-A5FC-839664646FEA}"/>
              </a:ext>
            </a:extLst>
          </p:cNvPr>
          <p:cNvSpPr/>
          <p:nvPr/>
        </p:nvSpPr>
        <p:spPr>
          <a:xfrm>
            <a:off x="5599667" y="3450775"/>
            <a:ext cx="111905" cy="11737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34" name="išľíďè">
            <a:extLst>
              <a:ext uri="{FF2B5EF4-FFF2-40B4-BE49-F238E27FC236}">
                <a16:creationId xmlns:a16="http://schemas.microsoft.com/office/drawing/2014/main" xmlns="" id="{1D8CDCBF-9FFD-451D-A9A0-61AEFDF776CB}"/>
              </a:ext>
            </a:extLst>
          </p:cNvPr>
          <p:cNvSpPr/>
          <p:nvPr/>
        </p:nvSpPr>
        <p:spPr bwMode="auto">
          <a:xfrm>
            <a:off x="5887409" y="1637322"/>
            <a:ext cx="2400174" cy="26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000" dirty="0">
                <a:solidFill>
                  <a:schemeClr val="tx1">
                    <a:lumMod val="85000"/>
                    <a:lumOff val="15000"/>
                  </a:schemeClr>
                </a:solidFill>
              </a:rPr>
              <a:t>请替换文字内容复制你的内容到到天边</a:t>
            </a:r>
          </a:p>
        </p:txBody>
      </p:sp>
      <p:sp>
        <p:nvSpPr>
          <p:cNvPr id="35" name="矩形 34">
            <a:extLst>
              <a:ext uri="{FF2B5EF4-FFF2-40B4-BE49-F238E27FC236}">
                <a16:creationId xmlns:a16="http://schemas.microsoft.com/office/drawing/2014/main" xmlns="" id="{912ED0D0-10FC-48C0-AEBB-184EC35EACF0}"/>
              </a:ext>
            </a:extLst>
          </p:cNvPr>
          <p:cNvSpPr/>
          <p:nvPr/>
        </p:nvSpPr>
        <p:spPr>
          <a:xfrm>
            <a:off x="5887409" y="1420416"/>
            <a:ext cx="1031051" cy="261610"/>
          </a:xfrm>
          <a:prstGeom prst="rect">
            <a:avLst/>
          </a:prstGeom>
        </p:spPr>
        <p:txBody>
          <a:bodyPr wrap="none">
            <a:spAutoFit/>
          </a:bodyPr>
          <a:lstStyle/>
          <a:p>
            <a:pPr lvl="0" defTabSz="913765">
              <a:spcBef>
                <a:spcPct val="0"/>
              </a:spcBef>
              <a:defRPr/>
            </a:pPr>
            <a:r>
              <a:rPr lang="zh-CN" altLang="en-US" sz="1100" b="1" dirty="0">
                <a:solidFill>
                  <a:srgbClr val="161D30"/>
                </a:solidFill>
              </a:rPr>
              <a:t>标题文本预设</a:t>
            </a:r>
          </a:p>
        </p:txBody>
      </p:sp>
      <p:sp>
        <p:nvSpPr>
          <p:cNvPr id="36" name="išľíďè">
            <a:extLst>
              <a:ext uri="{FF2B5EF4-FFF2-40B4-BE49-F238E27FC236}">
                <a16:creationId xmlns:a16="http://schemas.microsoft.com/office/drawing/2014/main" xmlns="" id="{A885440F-4154-4447-A55C-7E1FBA477DD9}"/>
              </a:ext>
            </a:extLst>
          </p:cNvPr>
          <p:cNvSpPr/>
          <p:nvPr/>
        </p:nvSpPr>
        <p:spPr bwMode="auto">
          <a:xfrm>
            <a:off x="5887409" y="2278086"/>
            <a:ext cx="2400174" cy="26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000" dirty="0">
                <a:solidFill>
                  <a:schemeClr val="tx1">
                    <a:lumMod val="85000"/>
                    <a:lumOff val="15000"/>
                  </a:schemeClr>
                </a:solidFill>
              </a:rPr>
              <a:t>请替换文字内容复制你的内容到到天边</a:t>
            </a:r>
          </a:p>
        </p:txBody>
      </p:sp>
      <p:sp>
        <p:nvSpPr>
          <p:cNvPr id="37" name="矩形 36">
            <a:extLst>
              <a:ext uri="{FF2B5EF4-FFF2-40B4-BE49-F238E27FC236}">
                <a16:creationId xmlns:a16="http://schemas.microsoft.com/office/drawing/2014/main" xmlns="" id="{1189F0F5-476A-4290-ADD5-837382606A18}"/>
              </a:ext>
            </a:extLst>
          </p:cNvPr>
          <p:cNvSpPr/>
          <p:nvPr/>
        </p:nvSpPr>
        <p:spPr>
          <a:xfrm>
            <a:off x="5887409" y="2061180"/>
            <a:ext cx="1031051" cy="261610"/>
          </a:xfrm>
          <a:prstGeom prst="rect">
            <a:avLst/>
          </a:prstGeom>
        </p:spPr>
        <p:txBody>
          <a:bodyPr wrap="none">
            <a:spAutoFit/>
          </a:bodyPr>
          <a:lstStyle/>
          <a:p>
            <a:pPr lvl="0" defTabSz="913765">
              <a:spcBef>
                <a:spcPct val="0"/>
              </a:spcBef>
              <a:defRPr/>
            </a:pPr>
            <a:r>
              <a:rPr lang="zh-CN" altLang="en-US" sz="1100" b="1" dirty="0">
                <a:solidFill>
                  <a:srgbClr val="161D30"/>
                </a:solidFill>
              </a:rPr>
              <a:t>标题文本预设</a:t>
            </a:r>
          </a:p>
        </p:txBody>
      </p:sp>
      <p:sp>
        <p:nvSpPr>
          <p:cNvPr id="38" name="išľíďè">
            <a:extLst>
              <a:ext uri="{FF2B5EF4-FFF2-40B4-BE49-F238E27FC236}">
                <a16:creationId xmlns:a16="http://schemas.microsoft.com/office/drawing/2014/main" xmlns="" id="{4BAD2AE9-2F84-42CB-8ABF-A507B773BFC1}"/>
              </a:ext>
            </a:extLst>
          </p:cNvPr>
          <p:cNvSpPr/>
          <p:nvPr/>
        </p:nvSpPr>
        <p:spPr bwMode="auto">
          <a:xfrm>
            <a:off x="5887409" y="2903532"/>
            <a:ext cx="2400174" cy="26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000" dirty="0">
                <a:solidFill>
                  <a:schemeClr val="tx1">
                    <a:lumMod val="85000"/>
                    <a:lumOff val="15000"/>
                  </a:schemeClr>
                </a:solidFill>
              </a:rPr>
              <a:t>请替换文字内容复制你的内容到到天边</a:t>
            </a:r>
          </a:p>
        </p:txBody>
      </p:sp>
      <p:sp>
        <p:nvSpPr>
          <p:cNvPr id="39" name="矩形 38">
            <a:extLst>
              <a:ext uri="{FF2B5EF4-FFF2-40B4-BE49-F238E27FC236}">
                <a16:creationId xmlns:a16="http://schemas.microsoft.com/office/drawing/2014/main" xmlns="" id="{65816DDB-92C7-4C83-B731-E1F9193C81FB}"/>
              </a:ext>
            </a:extLst>
          </p:cNvPr>
          <p:cNvSpPr/>
          <p:nvPr/>
        </p:nvSpPr>
        <p:spPr>
          <a:xfrm>
            <a:off x="5887409" y="2686626"/>
            <a:ext cx="1031051" cy="261610"/>
          </a:xfrm>
          <a:prstGeom prst="rect">
            <a:avLst/>
          </a:prstGeom>
        </p:spPr>
        <p:txBody>
          <a:bodyPr wrap="none">
            <a:spAutoFit/>
          </a:bodyPr>
          <a:lstStyle/>
          <a:p>
            <a:pPr lvl="0" defTabSz="913765">
              <a:spcBef>
                <a:spcPct val="0"/>
              </a:spcBef>
              <a:defRPr/>
            </a:pPr>
            <a:r>
              <a:rPr lang="zh-CN" altLang="en-US" sz="1100" b="1" dirty="0">
                <a:solidFill>
                  <a:srgbClr val="161D30"/>
                </a:solidFill>
              </a:rPr>
              <a:t>标题文本预设</a:t>
            </a:r>
          </a:p>
        </p:txBody>
      </p:sp>
      <p:sp>
        <p:nvSpPr>
          <p:cNvPr id="40" name="išľíďè">
            <a:extLst>
              <a:ext uri="{FF2B5EF4-FFF2-40B4-BE49-F238E27FC236}">
                <a16:creationId xmlns:a16="http://schemas.microsoft.com/office/drawing/2014/main" xmlns="" id="{C405F8A5-AC4F-46C7-9748-A7914ED1B18C}"/>
              </a:ext>
            </a:extLst>
          </p:cNvPr>
          <p:cNvSpPr/>
          <p:nvPr/>
        </p:nvSpPr>
        <p:spPr bwMode="auto">
          <a:xfrm>
            <a:off x="5887409" y="3535702"/>
            <a:ext cx="2400174" cy="26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000" dirty="0">
                <a:solidFill>
                  <a:schemeClr val="tx1">
                    <a:lumMod val="85000"/>
                    <a:lumOff val="15000"/>
                  </a:schemeClr>
                </a:solidFill>
              </a:rPr>
              <a:t>请替换文字内容复制你的内容到到天边</a:t>
            </a:r>
          </a:p>
        </p:txBody>
      </p:sp>
      <p:sp>
        <p:nvSpPr>
          <p:cNvPr id="41" name="矩形 40">
            <a:extLst>
              <a:ext uri="{FF2B5EF4-FFF2-40B4-BE49-F238E27FC236}">
                <a16:creationId xmlns:a16="http://schemas.microsoft.com/office/drawing/2014/main" xmlns="" id="{C665095D-143F-44EB-A3E2-FC1121C9DFA5}"/>
              </a:ext>
            </a:extLst>
          </p:cNvPr>
          <p:cNvSpPr/>
          <p:nvPr/>
        </p:nvSpPr>
        <p:spPr>
          <a:xfrm>
            <a:off x="5887409" y="3318796"/>
            <a:ext cx="1031051" cy="261610"/>
          </a:xfrm>
          <a:prstGeom prst="rect">
            <a:avLst/>
          </a:prstGeom>
        </p:spPr>
        <p:txBody>
          <a:bodyPr wrap="none">
            <a:spAutoFit/>
          </a:bodyPr>
          <a:lstStyle/>
          <a:p>
            <a:pPr lvl="0" defTabSz="913765">
              <a:spcBef>
                <a:spcPct val="0"/>
              </a:spcBef>
              <a:defRPr/>
            </a:pPr>
            <a:r>
              <a:rPr lang="zh-CN" altLang="en-US" sz="1100" b="1" dirty="0">
                <a:solidFill>
                  <a:srgbClr val="161D30"/>
                </a:solidFill>
              </a:rPr>
              <a:t>标题文本预设</a:t>
            </a:r>
          </a:p>
        </p:txBody>
      </p:sp>
      <p:grpSp>
        <p:nvGrpSpPr>
          <p:cNvPr id="42" name="组合 41">
            <a:extLst>
              <a:ext uri="{FF2B5EF4-FFF2-40B4-BE49-F238E27FC236}">
                <a16:creationId xmlns:a16="http://schemas.microsoft.com/office/drawing/2014/main" xmlns="" id="{C6983154-5F63-44EA-9AA8-B3299C056CB5}"/>
              </a:ext>
            </a:extLst>
          </p:cNvPr>
          <p:cNvGrpSpPr/>
          <p:nvPr/>
        </p:nvGrpSpPr>
        <p:grpSpPr>
          <a:xfrm>
            <a:off x="684362" y="2159935"/>
            <a:ext cx="685765" cy="685754"/>
            <a:chOff x="1585107" y="2092324"/>
            <a:chExt cx="1319233" cy="1319213"/>
          </a:xfrm>
        </p:grpSpPr>
        <p:sp>
          <p:nvSpPr>
            <p:cNvPr id="44" name="椭圆 43">
              <a:extLst>
                <a:ext uri="{FF2B5EF4-FFF2-40B4-BE49-F238E27FC236}">
                  <a16:creationId xmlns:a16="http://schemas.microsoft.com/office/drawing/2014/main" xmlns="" id="{9AA80BB7-A338-433D-99F8-0A038D268657}"/>
                </a:ext>
              </a:extLst>
            </p:cNvPr>
            <p:cNvSpPr/>
            <p:nvPr/>
          </p:nvSpPr>
          <p:spPr>
            <a:xfrm>
              <a:off x="1585107" y="2092324"/>
              <a:ext cx="1319204" cy="1319204"/>
            </a:xfrm>
            <a:prstGeom prst="ellipse">
              <a:avLst/>
            </a:prstGeom>
            <a:noFill/>
            <a:ln w="98425" cap="rnd">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solidFill>
                  <a:srgbClr val="595959"/>
                </a:solidFill>
              </a:endParaRPr>
            </a:p>
          </p:txBody>
        </p:sp>
        <p:sp>
          <p:nvSpPr>
            <p:cNvPr id="45" name="不完整圆 4">
              <a:extLst>
                <a:ext uri="{FF2B5EF4-FFF2-40B4-BE49-F238E27FC236}">
                  <a16:creationId xmlns:a16="http://schemas.microsoft.com/office/drawing/2014/main" xmlns="" id="{87E1E76D-303F-4452-9A05-6487976A9616}"/>
                </a:ext>
              </a:extLst>
            </p:cNvPr>
            <p:cNvSpPr/>
            <p:nvPr/>
          </p:nvSpPr>
          <p:spPr>
            <a:xfrm rot="16200000">
              <a:off x="1758881" y="2266077"/>
              <a:ext cx="1319212" cy="971707"/>
            </a:xfrm>
            <a:custGeom>
              <a:avLst/>
              <a:gdLst>
                <a:gd name="connsiteX0" fmla="*/ 1872000 w 1872000"/>
                <a:gd name="connsiteY0" fmla="*/ 936000 h 1872000"/>
                <a:gd name="connsiteX1" fmla="*/ 1265133 w 1872000"/>
                <a:gd name="connsiteY1" fmla="*/ 1812223 h 1872000"/>
                <a:gd name="connsiteX2" fmla="*/ 231471 w 1872000"/>
                <a:gd name="connsiteY2" fmla="*/ 1552226 h 1872000"/>
                <a:gd name="connsiteX3" fmla="*/ 111389 w 1872000"/>
                <a:gd name="connsiteY3" fmla="*/ 493153 h 1872000"/>
                <a:gd name="connsiteX4" fmla="*/ 936000 w 1872000"/>
                <a:gd name="connsiteY4" fmla="*/ 936000 h 1872000"/>
                <a:gd name="connsiteX5" fmla="*/ 1872000 w 1872000"/>
                <a:gd name="connsiteY5" fmla="*/ 936000 h 1872000"/>
                <a:gd name="connsiteX0" fmla="*/ 936012 w 1872012"/>
                <a:gd name="connsiteY0" fmla="*/ 442847 h 1378888"/>
                <a:gd name="connsiteX1" fmla="*/ 1872012 w 1872012"/>
                <a:gd name="connsiteY1" fmla="*/ 442847 h 1378888"/>
                <a:gd name="connsiteX2" fmla="*/ 1265145 w 1872012"/>
                <a:gd name="connsiteY2" fmla="*/ 1319070 h 1378888"/>
                <a:gd name="connsiteX3" fmla="*/ 231483 w 1872012"/>
                <a:gd name="connsiteY3" fmla="*/ 1059073 h 1378888"/>
                <a:gd name="connsiteX4" fmla="*/ 111401 w 1872012"/>
                <a:gd name="connsiteY4" fmla="*/ 0 h 1378888"/>
                <a:gd name="connsiteX5" fmla="*/ 1027452 w 1872012"/>
                <a:gd name="connsiteY5" fmla="*/ 534287 h 1378888"/>
                <a:gd name="connsiteX0" fmla="*/ 1872012 w 1872012"/>
                <a:gd name="connsiteY0" fmla="*/ 442847 h 1378888"/>
                <a:gd name="connsiteX1" fmla="*/ 1265145 w 1872012"/>
                <a:gd name="connsiteY1" fmla="*/ 1319070 h 1378888"/>
                <a:gd name="connsiteX2" fmla="*/ 231483 w 1872012"/>
                <a:gd name="connsiteY2" fmla="*/ 1059073 h 1378888"/>
                <a:gd name="connsiteX3" fmla="*/ 111401 w 1872012"/>
                <a:gd name="connsiteY3" fmla="*/ 0 h 1378888"/>
                <a:gd name="connsiteX4" fmla="*/ 1027452 w 1872012"/>
                <a:gd name="connsiteY4" fmla="*/ 534287 h 1378888"/>
                <a:gd name="connsiteX0" fmla="*/ 1872012 w 1872012"/>
                <a:gd name="connsiteY0" fmla="*/ 442847 h 1378888"/>
                <a:gd name="connsiteX1" fmla="*/ 1265145 w 1872012"/>
                <a:gd name="connsiteY1" fmla="*/ 1319070 h 1378888"/>
                <a:gd name="connsiteX2" fmla="*/ 231483 w 1872012"/>
                <a:gd name="connsiteY2" fmla="*/ 1059073 h 1378888"/>
                <a:gd name="connsiteX3" fmla="*/ 111401 w 1872012"/>
                <a:gd name="connsiteY3" fmla="*/ 0 h 1378888"/>
              </a:gdLst>
              <a:ahLst/>
              <a:cxnLst>
                <a:cxn ang="0">
                  <a:pos x="connsiteX0" y="connsiteY0"/>
                </a:cxn>
                <a:cxn ang="0">
                  <a:pos x="connsiteX1" y="connsiteY1"/>
                </a:cxn>
                <a:cxn ang="0">
                  <a:pos x="connsiteX2" y="connsiteY2"/>
                </a:cxn>
                <a:cxn ang="0">
                  <a:pos x="connsiteX3" y="connsiteY3"/>
                </a:cxn>
              </a:cxnLst>
              <a:rect l="l" t="t" r="r" b="b"/>
              <a:pathLst>
                <a:path w="1872012" h="1378888">
                  <a:moveTo>
                    <a:pt x="1872012" y="442847"/>
                  </a:moveTo>
                  <a:cubicBezTo>
                    <a:pt x="1872012" y="832825"/>
                    <a:pt x="1630218" y="1181939"/>
                    <a:pt x="1265145" y="1319070"/>
                  </a:cubicBezTo>
                  <a:cubicBezTo>
                    <a:pt x="900072" y="1456201"/>
                    <a:pt x="488230" y="1352610"/>
                    <a:pt x="231483" y="1059073"/>
                  </a:cubicBezTo>
                  <a:cubicBezTo>
                    <a:pt x="-25264" y="765536"/>
                    <a:pt x="-73108" y="343569"/>
                    <a:pt x="111401" y="0"/>
                  </a:cubicBezTo>
                </a:path>
              </a:pathLst>
            </a:custGeom>
            <a:noFill/>
            <a:ln w="98425" cap="rnd">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dirty="0">
                <a:solidFill>
                  <a:srgbClr val="595959"/>
                </a:solidFill>
              </a:endParaRPr>
            </a:p>
          </p:txBody>
        </p:sp>
      </p:grpSp>
      <p:sp>
        <p:nvSpPr>
          <p:cNvPr id="47" name="文本框 23">
            <a:extLst>
              <a:ext uri="{FF2B5EF4-FFF2-40B4-BE49-F238E27FC236}">
                <a16:creationId xmlns:a16="http://schemas.microsoft.com/office/drawing/2014/main" xmlns="" id="{770EE3E1-B723-4650-871A-220494F90BE0}"/>
              </a:ext>
            </a:extLst>
          </p:cNvPr>
          <p:cNvSpPr txBox="1"/>
          <p:nvPr/>
        </p:nvSpPr>
        <p:spPr>
          <a:xfrm>
            <a:off x="777732" y="2382398"/>
            <a:ext cx="498161" cy="276999"/>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dirty="0">
                <a:solidFill>
                  <a:srgbClr val="595959"/>
                </a:solidFill>
                <a:latin typeface="Century Gothic" panose="020B0502020202020204" pitchFamily="34" charset="0"/>
                <a:ea typeface="冬青黑体简体中文 W3" panose="020B0300000000000000" pitchFamily="34" charset="-122"/>
              </a:rPr>
              <a:t>34%</a:t>
            </a:r>
            <a:endParaRPr lang="zh-CN" altLang="en-US" sz="1200">
              <a:solidFill>
                <a:srgbClr val="595959"/>
              </a:solidFill>
              <a:latin typeface="Century Gothic" panose="020B0502020202020204" pitchFamily="34" charset="0"/>
              <a:ea typeface="冬青黑体简体中文 W3" panose="020B0300000000000000" pitchFamily="34" charset="-122"/>
            </a:endParaRPr>
          </a:p>
        </p:txBody>
      </p:sp>
      <p:sp>
        <p:nvSpPr>
          <p:cNvPr id="48" name="文本框 27">
            <a:extLst>
              <a:ext uri="{FF2B5EF4-FFF2-40B4-BE49-F238E27FC236}">
                <a16:creationId xmlns:a16="http://schemas.microsoft.com/office/drawing/2014/main" xmlns="" id="{DEEE3E7A-F71F-4FFF-A609-68AA87755072}"/>
              </a:ext>
            </a:extLst>
          </p:cNvPr>
          <p:cNvSpPr txBox="1"/>
          <p:nvPr/>
        </p:nvSpPr>
        <p:spPr>
          <a:xfrm>
            <a:off x="732859" y="2967302"/>
            <a:ext cx="591531" cy="369332"/>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900">
                <a:solidFill>
                  <a:srgbClr val="595959"/>
                </a:solidFill>
                <a:latin typeface="冬青黑体简体中文 W3" panose="020B0300000000000000" pitchFamily="34" charset="-122"/>
                <a:ea typeface="冬青黑体简体中文 W3" panose="020B0300000000000000" pitchFamily="34" charset="-122"/>
              </a:rPr>
              <a:t>别墅置地</a:t>
            </a:r>
          </a:p>
        </p:txBody>
      </p:sp>
      <p:grpSp>
        <p:nvGrpSpPr>
          <p:cNvPr id="50" name="组合 49">
            <a:extLst>
              <a:ext uri="{FF2B5EF4-FFF2-40B4-BE49-F238E27FC236}">
                <a16:creationId xmlns:a16="http://schemas.microsoft.com/office/drawing/2014/main" xmlns="" id="{5396C2B8-8741-4BAC-A47E-57D392FA915C}"/>
              </a:ext>
            </a:extLst>
          </p:cNvPr>
          <p:cNvGrpSpPr/>
          <p:nvPr/>
        </p:nvGrpSpPr>
        <p:grpSpPr>
          <a:xfrm>
            <a:off x="1775494" y="2153640"/>
            <a:ext cx="684916" cy="684915"/>
            <a:chOff x="4399417" y="1863724"/>
            <a:chExt cx="1872043" cy="1872013"/>
          </a:xfrm>
        </p:grpSpPr>
        <p:sp>
          <p:nvSpPr>
            <p:cNvPr id="51" name="椭圆 50">
              <a:extLst>
                <a:ext uri="{FF2B5EF4-FFF2-40B4-BE49-F238E27FC236}">
                  <a16:creationId xmlns:a16="http://schemas.microsoft.com/office/drawing/2014/main" xmlns="" id="{6FB705B0-A56D-4DD8-B190-45FF11F571D5}"/>
                </a:ext>
              </a:extLst>
            </p:cNvPr>
            <p:cNvSpPr/>
            <p:nvPr/>
          </p:nvSpPr>
          <p:spPr>
            <a:xfrm>
              <a:off x="4399417" y="1863724"/>
              <a:ext cx="1872000" cy="1872000"/>
            </a:xfrm>
            <a:prstGeom prst="ellipse">
              <a:avLst/>
            </a:prstGeom>
            <a:noFill/>
            <a:ln w="98425">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solidFill>
                  <a:srgbClr val="595959"/>
                </a:solidFill>
              </a:endParaRPr>
            </a:p>
          </p:txBody>
        </p:sp>
        <p:sp>
          <p:nvSpPr>
            <p:cNvPr id="61" name="不完整圆 13">
              <a:extLst>
                <a:ext uri="{FF2B5EF4-FFF2-40B4-BE49-F238E27FC236}">
                  <a16:creationId xmlns:a16="http://schemas.microsoft.com/office/drawing/2014/main" xmlns="" id="{0813E94A-A105-4BC9-9864-8060A7046D17}"/>
                </a:ext>
              </a:extLst>
            </p:cNvPr>
            <p:cNvSpPr/>
            <p:nvPr/>
          </p:nvSpPr>
          <p:spPr>
            <a:xfrm rot="16200000">
              <a:off x="4646010" y="2110287"/>
              <a:ext cx="1872012" cy="1378888"/>
            </a:xfrm>
            <a:custGeom>
              <a:avLst/>
              <a:gdLst>
                <a:gd name="connsiteX0" fmla="*/ 1872000 w 1872000"/>
                <a:gd name="connsiteY0" fmla="*/ 936000 h 1872000"/>
                <a:gd name="connsiteX1" fmla="*/ 1265133 w 1872000"/>
                <a:gd name="connsiteY1" fmla="*/ 1812223 h 1872000"/>
                <a:gd name="connsiteX2" fmla="*/ 231471 w 1872000"/>
                <a:gd name="connsiteY2" fmla="*/ 1552226 h 1872000"/>
                <a:gd name="connsiteX3" fmla="*/ 111389 w 1872000"/>
                <a:gd name="connsiteY3" fmla="*/ 493153 h 1872000"/>
                <a:gd name="connsiteX4" fmla="*/ 936000 w 1872000"/>
                <a:gd name="connsiteY4" fmla="*/ 936000 h 1872000"/>
                <a:gd name="connsiteX5" fmla="*/ 1872000 w 1872000"/>
                <a:gd name="connsiteY5" fmla="*/ 936000 h 1872000"/>
                <a:gd name="connsiteX0" fmla="*/ 936012 w 1872012"/>
                <a:gd name="connsiteY0" fmla="*/ 442847 h 1378888"/>
                <a:gd name="connsiteX1" fmla="*/ 1872012 w 1872012"/>
                <a:gd name="connsiteY1" fmla="*/ 442847 h 1378888"/>
                <a:gd name="connsiteX2" fmla="*/ 1265145 w 1872012"/>
                <a:gd name="connsiteY2" fmla="*/ 1319070 h 1378888"/>
                <a:gd name="connsiteX3" fmla="*/ 231483 w 1872012"/>
                <a:gd name="connsiteY3" fmla="*/ 1059073 h 1378888"/>
                <a:gd name="connsiteX4" fmla="*/ 111401 w 1872012"/>
                <a:gd name="connsiteY4" fmla="*/ 0 h 1378888"/>
                <a:gd name="connsiteX5" fmla="*/ 1027452 w 1872012"/>
                <a:gd name="connsiteY5" fmla="*/ 534287 h 1378888"/>
                <a:gd name="connsiteX0" fmla="*/ 1872012 w 1872012"/>
                <a:gd name="connsiteY0" fmla="*/ 442847 h 1378888"/>
                <a:gd name="connsiteX1" fmla="*/ 1265145 w 1872012"/>
                <a:gd name="connsiteY1" fmla="*/ 1319070 h 1378888"/>
                <a:gd name="connsiteX2" fmla="*/ 231483 w 1872012"/>
                <a:gd name="connsiteY2" fmla="*/ 1059073 h 1378888"/>
                <a:gd name="connsiteX3" fmla="*/ 111401 w 1872012"/>
                <a:gd name="connsiteY3" fmla="*/ 0 h 1378888"/>
                <a:gd name="connsiteX4" fmla="*/ 1027452 w 1872012"/>
                <a:gd name="connsiteY4" fmla="*/ 534287 h 1378888"/>
                <a:gd name="connsiteX0" fmla="*/ 1872012 w 1872012"/>
                <a:gd name="connsiteY0" fmla="*/ 442847 h 1378888"/>
                <a:gd name="connsiteX1" fmla="*/ 1265145 w 1872012"/>
                <a:gd name="connsiteY1" fmla="*/ 1319070 h 1378888"/>
                <a:gd name="connsiteX2" fmla="*/ 231483 w 1872012"/>
                <a:gd name="connsiteY2" fmla="*/ 1059073 h 1378888"/>
                <a:gd name="connsiteX3" fmla="*/ 111401 w 1872012"/>
                <a:gd name="connsiteY3" fmla="*/ 0 h 1378888"/>
              </a:gdLst>
              <a:ahLst/>
              <a:cxnLst>
                <a:cxn ang="0">
                  <a:pos x="connsiteX0" y="connsiteY0"/>
                </a:cxn>
                <a:cxn ang="0">
                  <a:pos x="connsiteX1" y="connsiteY1"/>
                </a:cxn>
                <a:cxn ang="0">
                  <a:pos x="connsiteX2" y="connsiteY2"/>
                </a:cxn>
                <a:cxn ang="0">
                  <a:pos x="connsiteX3" y="connsiteY3"/>
                </a:cxn>
              </a:cxnLst>
              <a:rect l="l" t="t" r="r" b="b"/>
              <a:pathLst>
                <a:path w="1872012" h="1378888">
                  <a:moveTo>
                    <a:pt x="1872012" y="442847"/>
                  </a:moveTo>
                  <a:cubicBezTo>
                    <a:pt x="1872012" y="832825"/>
                    <a:pt x="1630218" y="1181939"/>
                    <a:pt x="1265145" y="1319070"/>
                  </a:cubicBezTo>
                  <a:cubicBezTo>
                    <a:pt x="900072" y="1456201"/>
                    <a:pt x="488230" y="1352610"/>
                    <a:pt x="231483" y="1059073"/>
                  </a:cubicBezTo>
                  <a:cubicBezTo>
                    <a:pt x="-25264" y="765536"/>
                    <a:pt x="-73108" y="343569"/>
                    <a:pt x="111401" y="0"/>
                  </a:cubicBezTo>
                </a:path>
              </a:pathLst>
            </a:custGeom>
            <a:noFill/>
            <a:ln w="98425" cap="rnd">
              <a:solidFill>
                <a:srgbClr val="26886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solidFill>
                  <a:srgbClr val="595959"/>
                </a:solidFill>
              </a:endParaRPr>
            </a:p>
          </p:txBody>
        </p:sp>
      </p:grpSp>
      <p:sp>
        <p:nvSpPr>
          <p:cNvPr id="62" name="文本框 24">
            <a:extLst>
              <a:ext uri="{FF2B5EF4-FFF2-40B4-BE49-F238E27FC236}">
                <a16:creationId xmlns:a16="http://schemas.microsoft.com/office/drawing/2014/main" xmlns="" id="{B5D330F7-15D0-4A02-BC67-8772A2249174}"/>
              </a:ext>
            </a:extLst>
          </p:cNvPr>
          <p:cNvSpPr txBox="1"/>
          <p:nvPr/>
        </p:nvSpPr>
        <p:spPr>
          <a:xfrm>
            <a:off x="1874272" y="2376103"/>
            <a:ext cx="498160" cy="276999"/>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dirty="0">
                <a:solidFill>
                  <a:srgbClr val="595959"/>
                </a:solidFill>
                <a:latin typeface="Century Gothic" panose="020B0502020202020204" pitchFamily="34" charset="0"/>
                <a:ea typeface="冬青黑体简体中文 W3" panose="020B0300000000000000" pitchFamily="34" charset="-122"/>
              </a:rPr>
              <a:t>23%</a:t>
            </a:r>
            <a:endParaRPr lang="zh-CN" altLang="en-US" sz="1200" dirty="0">
              <a:solidFill>
                <a:srgbClr val="595959"/>
              </a:solidFill>
              <a:latin typeface="Century Gothic" panose="020B0502020202020204" pitchFamily="34" charset="0"/>
              <a:ea typeface="冬青黑体简体中文 W3" panose="020B0300000000000000" pitchFamily="34" charset="-122"/>
            </a:endParaRPr>
          </a:p>
        </p:txBody>
      </p:sp>
      <p:sp>
        <p:nvSpPr>
          <p:cNvPr id="63" name="文本框 28">
            <a:extLst>
              <a:ext uri="{FF2B5EF4-FFF2-40B4-BE49-F238E27FC236}">
                <a16:creationId xmlns:a16="http://schemas.microsoft.com/office/drawing/2014/main" xmlns="" id="{CF67F84C-7754-43C1-9A76-474BE88FDA88}"/>
              </a:ext>
            </a:extLst>
          </p:cNvPr>
          <p:cNvSpPr txBox="1"/>
          <p:nvPr/>
        </p:nvSpPr>
        <p:spPr>
          <a:xfrm>
            <a:off x="1846462" y="2961007"/>
            <a:ext cx="591531" cy="369332"/>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900">
                <a:solidFill>
                  <a:srgbClr val="595959"/>
                </a:solidFill>
                <a:latin typeface="冬青黑体简体中文 W3" panose="020B0300000000000000" pitchFamily="34" charset="-122"/>
                <a:ea typeface="冬青黑体简体中文 W3" panose="020B0300000000000000" pitchFamily="34" charset="-122"/>
              </a:rPr>
              <a:t>法务医疗</a:t>
            </a:r>
          </a:p>
        </p:txBody>
      </p:sp>
      <p:grpSp>
        <p:nvGrpSpPr>
          <p:cNvPr id="64" name="组合 63">
            <a:extLst>
              <a:ext uri="{FF2B5EF4-FFF2-40B4-BE49-F238E27FC236}">
                <a16:creationId xmlns:a16="http://schemas.microsoft.com/office/drawing/2014/main" xmlns="" id="{50D312C1-E4C4-4ADA-85E0-D285C0D7ACFE}"/>
              </a:ext>
            </a:extLst>
          </p:cNvPr>
          <p:cNvGrpSpPr>
            <a:grpSpLocks noChangeAspect="1"/>
          </p:cNvGrpSpPr>
          <p:nvPr/>
        </p:nvGrpSpPr>
        <p:grpSpPr>
          <a:xfrm>
            <a:off x="2865761" y="2139445"/>
            <a:ext cx="684933" cy="684915"/>
            <a:chOff x="1014082" y="4581524"/>
            <a:chExt cx="1872093" cy="1872046"/>
          </a:xfrm>
        </p:grpSpPr>
        <p:sp>
          <p:nvSpPr>
            <p:cNvPr id="65" name="椭圆 64">
              <a:extLst>
                <a:ext uri="{FF2B5EF4-FFF2-40B4-BE49-F238E27FC236}">
                  <a16:creationId xmlns:a16="http://schemas.microsoft.com/office/drawing/2014/main" xmlns="" id="{93A56783-FBA3-4761-9333-75818F5E0C36}"/>
                </a:ext>
              </a:extLst>
            </p:cNvPr>
            <p:cNvSpPr/>
            <p:nvPr/>
          </p:nvSpPr>
          <p:spPr>
            <a:xfrm>
              <a:off x="1014085" y="4581524"/>
              <a:ext cx="1872000" cy="1872000"/>
            </a:xfrm>
            <a:prstGeom prst="ellipse">
              <a:avLst/>
            </a:prstGeom>
            <a:noFill/>
            <a:ln w="98425">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solidFill>
                  <a:srgbClr val="595959"/>
                </a:solidFill>
              </a:endParaRPr>
            </a:p>
          </p:txBody>
        </p:sp>
        <p:sp>
          <p:nvSpPr>
            <p:cNvPr id="66" name="不完整圆 18">
              <a:extLst>
                <a:ext uri="{FF2B5EF4-FFF2-40B4-BE49-F238E27FC236}">
                  <a16:creationId xmlns:a16="http://schemas.microsoft.com/office/drawing/2014/main" xmlns="" id="{630F0EAE-8396-434B-9D53-8CB72DA5BB13}"/>
                </a:ext>
              </a:extLst>
            </p:cNvPr>
            <p:cNvSpPr/>
            <p:nvPr/>
          </p:nvSpPr>
          <p:spPr>
            <a:xfrm rot="16200000">
              <a:off x="1014106" y="4581501"/>
              <a:ext cx="1872045" cy="1872093"/>
            </a:xfrm>
            <a:custGeom>
              <a:avLst/>
              <a:gdLst>
                <a:gd name="connsiteX0" fmla="*/ 1872000 w 1872000"/>
                <a:gd name="connsiteY0" fmla="*/ 936000 h 1872000"/>
                <a:gd name="connsiteX1" fmla="*/ 1156282 w 1872000"/>
                <a:gd name="connsiteY1" fmla="*/ 1845710 h 1872000"/>
                <a:gd name="connsiteX2" fmla="*/ 103684 w 1872000"/>
                <a:gd name="connsiteY2" fmla="*/ 1364190 h 1872000"/>
                <a:gd name="connsiteX3" fmla="*/ 323957 w 1872000"/>
                <a:gd name="connsiteY3" fmla="*/ 227834 h 1872000"/>
                <a:gd name="connsiteX4" fmla="*/ 1480235 w 1872000"/>
                <a:gd name="connsiteY4" fmla="*/ 174485 h 1872000"/>
                <a:gd name="connsiteX5" fmla="*/ 936000 w 1872000"/>
                <a:gd name="connsiteY5" fmla="*/ 936000 h 1872000"/>
                <a:gd name="connsiteX6" fmla="*/ 1872000 w 1872000"/>
                <a:gd name="connsiteY6" fmla="*/ 936000 h 1872000"/>
                <a:gd name="connsiteX0" fmla="*/ 936045 w 1872045"/>
                <a:gd name="connsiteY0" fmla="*/ 936003 h 1872093"/>
                <a:gd name="connsiteX1" fmla="*/ 1872045 w 1872045"/>
                <a:gd name="connsiteY1" fmla="*/ 936003 h 1872093"/>
                <a:gd name="connsiteX2" fmla="*/ 1156327 w 1872045"/>
                <a:gd name="connsiteY2" fmla="*/ 1845713 h 1872093"/>
                <a:gd name="connsiteX3" fmla="*/ 103729 w 1872045"/>
                <a:gd name="connsiteY3" fmla="*/ 1364193 h 1872093"/>
                <a:gd name="connsiteX4" fmla="*/ 324002 w 1872045"/>
                <a:gd name="connsiteY4" fmla="*/ 227837 h 1872093"/>
                <a:gd name="connsiteX5" fmla="*/ 1480280 w 1872045"/>
                <a:gd name="connsiteY5" fmla="*/ 174488 h 1872093"/>
                <a:gd name="connsiteX6" fmla="*/ 1027485 w 1872045"/>
                <a:gd name="connsiteY6" fmla="*/ 1027443 h 1872093"/>
                <a:gd name="connsiteX0" fmla="*/ 936045 w 1872045"/>
                <a:gd name="connsiteY0" fmla="*/ 936003 h 1872093"/>
                <a:gd name="connsiteX1" fmla="*/ 1872045 w 1872045"/>
                <a:gd name="connsiteY1" fmla="*/ 936003 h 1872093"/>
                <a:gd name="connsiteX2" fmla="*/ 1156327 w 1872045"/>
                <a:gd name="connsiteY2" fmla="*/ 1845713 h 1872093"/>
                <a:gd name="connsiteX3" fmla="*/ 103729 w 1872045"/>
                <a:gd name="connsiteY3" fmla="*/ 1364193 h 1872093"/>
                <a:gd name="connsiteX4" fmla="*/ 324002 w 1872045"/>
                <a:gd name="connsiteY4" fmla="*/ 227837 h 1872093"/>
                <a:gd name="connsiteX5" fmla="*/ 1480280 w 1872045"/>
                <a:gd name="connsiteY5" fmla="*/ 174488 h 1872093"/>
                <a:gd name="connsiteX0" fmla="*/ 1872045 w 1872045"/>
                <a:gd name="connsiteY0" fmla="*/ 936003 h 1872093"/>
                <a:gd name="connsiteX1" fmla="*/ 1156327 w 1872045"/>
                <a:gd name="connsiteY1" fmla="*/ 1845713 h 1872093"/>
                <a:gd name="connsiteX2" fmla="*/ 103729 w 1872045"/>
                <a:gd name="connsiteY2" fmla="*/ 1364193 h 1872093"/>
                <a:gd name="connsiteX3" fmla="*/ 324002 w 1872045"/>
                <a:gd name="connsiteY3" fmla="*/ 227837 h 1872093"/>
                <a:gd name="connsiteX4" fmla="*/ 1480280 w 1872045"/>
                <a:gd name="connsiteY4" fmla="*/ 174488 h 1872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2045" h="1872093">
                  <a:moveTo>
                    <a:pt x="1872045" y="936003"/>
                  </a:moveTo>
                  <a:cubicBezTo>
                    <a:pt x="1872045" y="1368089"/>
                    <a:pt x="1576277" y="1744024"/>
                    <a:pt x="1156327" y="1845713"/>
                  </a:cubicBezTo>
                  <a:cubicBezTo>
                    <a:pt x="736377" y="1947402"/>
                    <a:pt x="301394" y="1748415"/>
                    <a:pt x="103729" y="1364193"/>
                  </a:cubicBezTo>
                  <a:cubicBezTo>
                    <a:pt x="-93936" y="979971"/>
                    <a:pt x="-2909" y="510375"/>
                    <a:pt x="324002" y="227837"/>
                  </a:cubicBezTo>
                  <a:cubicBezTo>
                    <a:pt x="650913" y="-54701"/>
                    <a:pt x="1128741" y="-76747"/>
                    <a:pt x="1480280" y="174488"/>
                  </a:cubicBezTo>
                </a:path>
              </a:pathLst>
            </a:custGeom>
            <a:noFill/>
            <a:ln w="98425" cap="rnd">
              <a:solidFill>
                <a:srgbClr val="171D2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100">
                <a:solidFill>
                  <a:srgbClr val="595959"/>
                </a:solidFill>
              </a:endParaRPr>
            </a:p>
          </p:txBody>
        </p:sp>
      </p:grpSp>
      <p:sp>
        <p:nvSpPr>
          <p:cNvPr id="67" name="文本框 25">
            <a:extLst>
              <a:ext uri="{FF2B5EF4-FFF2-40B4-BE49-F238E27FC236}">
                <a16:creationId xmlns:a16="http://schemas.microsoft.com/office/drawing/2014/main" xmlns="" id="{43AC7E6B-4EF6-4E92-BF1C-ADD33C48A762}"/>
              </a:ext>
            </a:extLst>
          </p:cNvPr>
          <p:cNvSpPr txBox="1"/>
          <p:nvPr/>
        </p:nvSpPr>
        <p:spPr>
          <a:xfrm>
            <a:off x="2959130" y="2351652"/>
            <a:ext cx="498161" cy="276999"/>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200" dirty="0">
                <a:solidFill>
                  <a:srgbClr val="595959"/>
                </a:solidFill>
                <a:latin typeface="Century Gothic" panose="020B0502020202020204" pitchFamily="34" charset="0"/>
                <a:ea typeface="冬青黑体简体中文 W3" panose="020B0300000000000000" pitchFamily="34" charset="-122"/>
              </a:rPr>
              <a:t>91%</a:t>
            </a:r>
            <a:endParaRPr lang="zh-CN" altLang="en-US" sz="1200">
              <a:solidFill>
                <a:srgbClr val="595959"/>
              </a:solidFill>
              <a:latin typeface="Century Gothic" panose="020B0502020202020204" pitchFamily="34" charset="0"/>
              <a:ea typeface="冬青黑体简体中文 W3" panose="020B0300000000000000" pitchFamily="34" charset="-122"/>
            </a:endParaRPr>
          </a:p>
        </p:txBody>
      </p:sp>
      <p:sp>
        <p:nvSpPr>
          <p:cNvPr id="68" name="文本框 29">
            <a:extLst>
              <a:ext uri="{FF2B5EF4-FFF2-40B4-BE49-F238E27FC236}">
                <a16:creationId xmlns:a16="http://schemas.microsoft.com/office/drawing/2014/main" xmlns="" id="{E046518B-7449-4DED-BFE2-A4A0F639BD30}"/>
              </a:ext>
            </a:extLst>
          </p:cNvPr>
          <p:cNvSpPr txBox="1"/>
          <p:nvPr/>
        </p:nvSpPr>
        <p:spPr>
          <a:xfrm>
            <a:off x="2874012" y="2952921"/>
            <a:ext cx="591531" cy="369332"/>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900">
                <a:solidFill>
                  <a:srgbClr val="595959"/>
                </a:solidFill>
                <a:latin typeface="冬青黑体简体中文 W3" panose="020B0300000000000000" pitchFamily="34" charset="-122"/>
                <a:ea typeface="冬青黑体简体中文 W3" panose="020B0300000000000000" pitchFamily="34" charset="-122"/>
              </a:rPr>
              <a:t>小区置地</a:t>
            </a:r>
          </a:p>
        </p:txBody>
      </p:sp>
    </p:spTree>
    <p:extLst>
      <p:ext uri="{BB962C8B-B14F-4D97-AF65-F5344CB8AC3E}">
        <p14:creationId xmlns:p14="http://schemas.microsoft.com/office/powerpoint/2010/main" val="14028800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CCC8790B-798E-4D95-9B51-3DFF1487B17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813" b="7813"/>
          <a:stretch/>
        </p:blipFill>
        <p:spPr>
          <a:xfrm>
            <a:off x="3223028" y="1061993"/>
            <a:ext cx="5922560" cy="3331440"/>
          </a:xfrm>
          <a:prstGeom prst="rect">
            <a:avLst/>
          </a:prstGeom>
        </p:spPr>
      </p:pic>
      <p:sp>
        <p:nvSpPr>
          <p:cNvPr id="14" name="矩形 13"/>
          <p:cNvSpPr/>
          <p:nvPr/>
        </p:nvSpPr>
        <p:spPr>
          <a:xfrm>
            <a:off x="933612" y="1502693"/>
            <a:ext cx="3334330" cy="2450042"/>
          </a:xfrm>
          <a:prstGeom prst="rect">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sp>
        <p:nvSpPr>
          <p:cNvPr id="15" name="矩形 14"/>
          <p:cNvSpPr/>
          <p:nvPr/>
        </p:nvSpPr>
        <p:spPr>
          <a:xfrm>
            <a:off x="839157" y="1724239"/>
            <a:ext cx="247381" cy="20069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p>
        </p:txBody>
      </p:sp>
      <p:grpSp>
        <p:nvGrpSpPr>
          <p:cNvPr id="2" name="组合 19"/>
          <p:cNvGrpSpPr/>
          <p:nvPr/>
        </p:nvGrpSpPr>
        <p:grpSpPr>
          <a:xfrm>
            <a:off x="1086538" y="2211163"/>
            <a:ext cx="2876550" cy="1402787"/>
            <a:chOff x="1448465" y="2947308"/>
            <a:chExt cx="3834735" cy="1869805"/>
          </a:xfrm>
        </p:grpSpPr>
        <p:cxnSp>
          <p:nvCxnSpPr>
            <p:cNvPr id="17" name="直接连接符 16"/>
            <p:cNvCxnSpPr/>
            <p:nvPr/>
          </p:nvCxnSpPr>
          <p:spPr>
            <a:xfrm>
              <a:off x="1596572" y="2947308"/>
              <a:ext cx="841829"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448465" y="3068943"/>
              <a:ext cx="3834735" cy="1748170"/>
            </a:xfrm>
            <a:prstGeom prst="rect">
              <a:avLst/>
            </a:prstGeom>
          </p:spPr>
          <p:txBody>
            <a:bodyPr wrap="square">
              <a:spAutoFit/>
            </a:bodyPr>
            <a:lstStyle/>
            <a:p>
              <a:pPr algn="just">
                <a:lnSpc>
                  <a:spcPct val="120000"/>
                </a:lnSpc>
              </a:pPr>
              <a:r>
                <a:rPr lang="zh-CN" altLang="en-US" sz="11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100" dirty="0">
                  <a:solidFill>
                    <a:schemeClr val="tx1">
                      <a:lumMod val="50000"/>
                      <a:lumOff val="50000"/>
                    </a:schemeClr>
                  </a:solidFill>
                </a:rPr>
                <a:t>Microsoft Office PowerPoint</a:t>
              </a:r>
              <a:r>
                <a:rPr lang="zh-CN" altLang="en-US" sz="1100" dirty="0">
                  <a:solidFill>
                    <a:schemeClr val="tx1">
                      <a:lumMod val="50000"/>
                      <a:lumOff val="50000"/>
                    </a:schemeClr>
                  </a:solidFill>
                </a:rPr>
                <a:t>不仅可以创建演示文稿，还可以在互联网上召开面对面会议、远程会议或在网上给观众展示演示文稿</a:t>
              </a:r>
            </a:p>
          </p:txBody>
        </p:sp>
      </p:grpSp>
      <p:sp>
        <p:nvSpPr>
          <p:cNvPr id="19" name="矩形 18"/>
          <p:cNvSpPr/>
          <p:nvPr/>
        </p:nvSpPr>
        <p:spPr>
          <a:xfrm>
            <a:off x="1086538" y="1810771"/>
            <a:ext cx="2103532" cy="346263"/>
          </a:xfrm>
          <a:prstGeom prst="rect">
            <a:avLst/>
          </a:prstGeom>
        </p:spPr>
        <p:txBody>
          <a:bodyPr wrap="square" lIns="68594" tIns="34297" rIns="68594" bIns="34297">
            <a:spAutoFit/>
          </a:bodyPr>
          <a:lstStyle/>
          <a:p>
            <a:pPr algn="just">
              <a:lnSpc>
                <a:spcPct val="120000"/>
              </a:lnSpc>
            </a:pPr>
            <a:r>
              <a:rPr lang="zh-CN" altLang="en-US" sz="1500" b="1" dirty="0">
                <a:solidFill>
                  <a:schemeClr val="tx1">
                    <a:lumMod val="65000"/>
                    <a:lumOff val="35000"/>
                  </a:schemeClr>
                </a:solidFill>
              </a:rPr>
              <a:t>标题文字添加</a:t>
            </a:r>
          </a:p>
        </p:txBody>
      </p:sp>
    </p:spTree>
    <p:extLst>
      <p:ext uri="{BB962C8B-B14F-4D97-AF65-F5344CB8AC3E}">
        <p14:creationId xmlns:p14="http://schemas.microsoft.com/office/powerpoint/2010/main" val="25971944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istrator\Desktop\未标题-1.jpg"/>
          <p:cNvPicPr>
            <a:picLocks noChangeAspect="1" noChangeArrowheads="1"/>
          </p:cNvPicPr>
          <p:nvPr/>
        </p:nvPicPr>
        <p:blipFill>
          <a:blip r:embed="rId3" cstate="print"/>
          <a:srcRect/>
          <a:stretch>
            <a:fillRect/>
          </a:stretch>
        </p:blipFill>
        <p:spPr bwMode="auto">
          <a:xfrm>
            <a:off x="0" y="-3174"/>
            <a:ext cx="9144000" cy="5148262"/>
          </a:xfrm>
          <a:prstGeom prst="rect">
            <a:avLst/>
          </a:prstGeom>
          <a:noFill/>
        </p:spPr>
      </p:pic>
      <p:sp>
        <p:nvSpPr>
          <p:cNvPr id="50" name="Text Placeholder 3"/>
          <p:cNvSpPr txBox="1">
            <a:spLocks/>
          </p:cNvSpPr>
          <p:nvPr/>
        </p:nvSpPr>
        <p:spPr>
          <a:xfrm>
            <a:off x="2914264" y="1492424"/>
            <a:ext cx="1231168" cy="1177811"/>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6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03</a:t>
            </a:r>
          </a:p>
        </p:txBody>
      </p:sp>
      <p:sp>
        <p:nvSpPr>
          <p:cNvPr id="51" name="文本框 58"/>
          <p:cNvSpPr txBox="1"/>
          <p:nvPr/>
        </p:nvSpPr>
        <p:spPr>
          <a:xfrm>
            <a:off x="4280489" y="2091451"/>
            <a:ext cx="2380537" cy="434999"/>
          </a:xfrm>
          <a:prstGeom prst="rect">
            <a:avLst/>
          </a:prstGeom>
          <a:noFill/>
        </p:spPr>
        <p:txBody>
          <a:bodyPr wrap="square" lIns="65032" tIns="32516" rIns="65032" bIns="32516">
            <a:spAutoFit/>
          </a:bodyPr>
          <a:lstStyle/>
          <a:p>
            <a:pPr lvl="0" algn="ctr" defTabSz="914377" fontAlgn="auto">
              <a:spcBef>
                <a:spcPts val="0"/>
              </a:spcBef>
              <a:spcAft>
                <a:spcPts val="0"/>
              </a:spcAft>
              <a:defRPr/>
            </a:pPr>
            <a:r>
              <a:rPr lang="zh-CN" altLang="en-US" sz="2400" b="1" dirty="0">
                <a:solidFill>
                  <a:srgbClr val="268868"/>
                </a:solidFill>
                <a:latin typeface="微软雅黑" panose="020B0503020204020204" pitchFamily="34" charset="-122"/>
                <a:ea typeface="微软雅黑" panose="020B0503020204020204" pitchFamily="34" charset="-122"/>
              </a:rPr>
              <a:t>选题背景及意义</a:t>
            </a:r>
          </a:p>
        </p:txBody>
      </p:sp>
      <p:sp>
        <p:nvSpPr>
          <p:cNvPr id="52" name="文本框 59"/>
          <p:cNvSpPr txBox="1"/>
          <p:nvPr/>
        </p:nvSpPr>
        <p:spPr>
          <a:xfrm>
            <a:off x="4280486" y="1661533"/>
            <a:ext cx="1740173" cy="434999"/>
          </a:xfrm>
          <a:prstGeom prst="rect">
            <a:avLst/>
          </a:prstGeom>
          <a:noFill/>
        </p:spPr>
        <p:txBody>
          <a:bodyPr wrap="none" lIns="65032" tIns="32516" rIns="65032" bIns="3251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Part There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69" name="Straight Connector 13"/>
          <p:cNvCxnSpPr>
            <a:cxnSpLocks noChangeShapeType="1"/>
          </p:cNvCxnSpPr>
          <p:nvPr/>
        </p:nvCxnSpPr>
        <p:spPr bwMode="auto">
          <a:xfrm flipH="1">
            <a:off x="2220659" y="2664279"/>
            <a:ext cx="4392487" cy="0"/>
          </a:xfrm>
          <a:prstGeom prst="line">
            <a:avLst/>
          </a:prstGeom>
          <a:noFill/>
          <a:ln w="19050" cap="sq" algn="ctr">
            <a:solidFill>
              <a:schemeClr val="accent2"/>
            </a:solidFill>
            <a:miter lim="800000"/>
            <a:headEnd type="oval" w="med" len="med"/>
            <a:tailEnd/>
          </a:ln>
          <a:extLst>
            <a:ext uri="{909E8E84-426E-40DD-AFC4-6F175D3DCCD1}">
              <a14:hiddenFill xmlns:a14="http://schemas.microsoft.com/office/drawing/2010/main">
                <a:noFill/>
              </a14:hiddenFill>
            </a:ext>
          </a:extLst>
        </p:spPr>
      </p:cxnSp>
      <p:sp>
        <p:nvSpPr>
          <p:cNvPr id="17" name="文本框 66"/>
          <p:cNvSpPr txBox="1">
            <a:spLocks noChangeArrowheads="1"/>
          </p:cNvSpPr>
          <p:nvPr/>
        </p:nvSpPr>
        <p:spPr bwMode="auto">
          <a:xfrm>
            <a:off x="2436682" y="2862317"/>
            <a:ext cx="41044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3265972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hord 23">
            <a:extLst>
              <a:ext uri="{FF2B5EF4-FFF2-40B4-BE49-F238E27FC236}">
                <a16:creationId xmlns:a16="http://schemas.microsoft.com/office/drawing/2014/main" xmlns="" id="{E3591CDC-22A6-4382-9182-8F3D8C295AEF}"/>
              </a:ext>
            </a:extLst>
          </p:cNvPr>
          <p:cNvSpPr/>
          <p:nvPr/>
        </p:nvSpPr>
        <p:spPr>
          <a:xfrm rot="6745650">
            <a:off x="1143918" y="2052550"/>
            <a:ext cx="1525998" cy="1525999"/>
          </a:xfrm>
          <a:prstGeom prst="chord">
            <a:avLst>
              <a:gd name="adj1" fmla="val 4058279"/>
              <a:gd name="adj2" fmla="val 14846112"/>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24">
            <a:extLst>
              <a:ext uri="{FF2B5EF4-FFF2-40B4-BE49-F238E27FC236}">
                <a16:creationId xmlns:a16="http://schemas.microsoft.com/office/drawing/2014/main" xmlns="" id="{220FC813-274C-4C1B-AB03-46B2B3A3A976}"/>
              </a:ext>
            </a:extLst>
          </p:cNvPr>
          <p:cNvSpPr/>
          <p:nvPr/>
        </p:nvSpPr>
        <p:spPr>
          <a:xfrm>
            <a:off x="1133461" y="2850743"/>
            <a:ext cx="6348153" cy="3662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20" name="Isosceles Triangle 25">
            <a:extLst>
              <a:ext uri="{FF2B5EF4-FFF2-40B4-BE49-F238E27FC236}">
                <a16:creationId xmlns:a16="http://schemas.microsoft.com/office/drawing/2014/main" xmlns="" id="{C2215B27-A117-4F52-B3C6-20395A19F3BC}"/>
              </a:ext>
            </a:extLst>
          </p:cNvPr>
          <p:cNvSpPr/>
          <p:nvPr/>
        </p:nvSpPr>
        <p:spPr>
          <a:xfrm rot="10800000">
            <a:off x="1775349" y="2914648"/>
            <a:ext cx="244160" cy="210482"/>
          </a:xfrm>
          <a:prstGeom prst="triangle">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latin typeface="Arial" panose="020B0604020202020204" pitchFamily="34" charset="0"/>
              <a:ea typeface="微软雅黑" panose="020B0503020204020204" pitchFamily="34" charset="-122"/>
              <a:sym typeface="Arial" panose="020B0604020202020204" pitchFamily="34" charset="0"/>
            </a:endParaRPr>
          </a:p>
        </p:txBody>
      </p:sp>
      <p:grpSp>
        <p:nvGrpSpPr>
          <p:cNvPr id="21" name="Group 279">
            <a:extLst>
              <a:ext uri="{FF2B5EF4-FFF2-40B4-BE49-F238E27FC236}">
                <a16:creationId xmlns:a16="http://schemas.microsoft.com/office/drawing/2014/main" xmlns="" id="{596F6A04-CAB0-4E7D-BF04-9D75352C46C5}"/>
              </a:ext>
            </a:extLst>
          </p:cNvPr>
          <p:cNvGrpSpPr/>
          <p:nvPr/>
        </p:nvGrpSpPr>
        <p:grpSpPr>
          <a:xfrm>
            <a:off x="1674826" y="1492424"/>
            <a:ext cx="445209" cy="445206"/>
            <a:chOff x="846989" y="1401020"/>
            <a:chExt cx="877416" cy="877416"/>
          </a:xfrm>
          <a:effectLst/>
        </p:grpSpPr>
        <p:sp>
          <p:nvSpPr>
            <p:cNvPr id="22" name="Teardrop 29">
              <a:extLst>
                <a:ext uri="{FF2B5EF4-FFF2-40B4-BE49-F238E27FC236}">
                  <a16:creationId xmlns:a16="http://schemas.microsoft.com/office/drawing/2014/main" xmlns="" id="{D1A0BF56-895D-4730-B167-9F6BD38A8D33}"/>
                </a:ext>
              </a:extLst>
            </p:cNvPr>
            <p:cNvSpPr/>
            <p:nvPr/>
          </p:nvSpPr>
          <p:spPr>
            <a:xfrm rot="8100000">
              <a:off x="846989" y="1401020"/>
              <a:ext cx="877416" cy="877416"/>
            </a:xfrm>
            <a:prstGeom prst="teardrop">
              <a:avLst/>
            </a:prstGeom>
            <a:solidFill>
              <a:srgbClr val="171D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endParaRPr>
            </a:p>
          </p:txBody>
        </p:sp>
        <p:sp>
          <p:nvSpPr>
            <p:cNvPr id="23" name="Oval 30">
              <a:extLst>
                <a:ext uri="{FF2B5EF4-FFF2-40B4-BE49-F238E27FC236}">
                  <a16:creationId xmlns:a16="http://schemas.microsoft.com/office/drawing/2014/main" xmlns="" id="{98016130-EF4F-4484-87EE-33F0E93E8CD8}"/>
                </a:ext>
              </a:extLst>
            </p:cNvPr>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800"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rPr>
                <a:t>90%</a:t>
              </a:r>
            </a:p>
          </p:txBody>
        </p:sp>
      </p:grpSp>
      <p:grpSp>
        <p:nvGrpSpPr>
          <p:cNvPr id="24" name="Group 279">
            <a:extLst>
              <a:ext uri="{FF2B5EF4-FFF2-40B4-BE49-F238E27FC236}">
                <a16:creationId xmlns:a16="http://schemas.microsoft.com/office/drawing/2014/main" xmlns="" id="{43DFD56A-A4B3-489D-82B3-6D9D3D287F74}"/>
              </a:ext>
            </a:extLst>
          </p:cNvPr>
          <p:cNvGrpSpPr/>
          <p:nvPr/>
        </p:nvGrpSpPr>
        <p:grpSpPr>
          <a:xfrm>
            <a:off x="3273165" y="1509284"/>
            <a:ext cx="445209" cy="445206"/>
            <a:chOff x="846989" y="1401020"/>
            <a:chExt cx="877416" cy="877416"/>
          </a:xfrm>
          <a:solidFill>
            <a:srgbClr val="268868"/>
          </a:solidFill>
          <a:effectLst/>
        </p:grpSpPr>
        <p:sp>
          <p:nvSpPr>
            <p:cNvPr id="25" name="Teardrop 32">
              <a:extLst>
                <a:ext uri="{FF2B5EF4-FFF2-40B4-BE49-F238E27FC236}">
                  <a16:creationId xmlns:a16="http://schemas.microsoft.com/office/drawing/2014/main" xmlns="" id="{053AA0D9-A6ED-431D-8A1A-0F12BE39A934}"/>
                </a:ext>
              </a:extLst>
            </p:cNvPr>
            <p:cNvSpPr/>
            <p:nvPr/>
          </p:nvSpPr>
          <p:spPr>
            <a:xfrm rot="8100000">
              <a:off x="846989" y="1401020"/>
              <a:ext cx="877416" cy="877416"/>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endParaRPr>
            </a:p>
          </p:txBody>
        </p:sp>
        <p:sp>
          <p:nvSpPr>
            <p:cNvPr id="26" name="Oval 33">
              <a:extLst>
                <a:ext uri="{FF2B5EF4-FFF2-40B4-BE49-F238E27FC236}">
                  <a16:creationId xmlns:a16="http://schemas.microsoft.com/office/drawing/2014/main" xmlns="" id="{E9FC10F6-DE97-471C-822B-74DEA374CA8A}"/>
                </a:ext>
              </a:extLst>
            </p:cNvPr>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800"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rPr>
                <a:t>80%</a:t>
              </a:r>
            </a:p>
          </p:txBody>
        </p:sp>
      </p:grpSp>
      <p:grpSp>
        <p:nvGrpSpPr>
          <p:cNvPr id="27" name="Group 279">
            <a:extLst>
              <a:ext uri="{FF2B5EF4-FFF2-40B4-BE49-F238E27FC236}">
                <a16:creationId xmlns:a16="http://schemas.microsoft.com/office/drawing/2014/main" xmlns="" id="{95EB80B3-4826-44D3-B323-53534BF550ED}"/>
              </a:ext>
            </a:extLst>
          </p:cNvPr>
          <p:cNvGrpSpPr/>
          <p:nvPr/>
        </p:nvGrpSpPr>
        <p:grpSpPr>
          <a:xfrm>
            <a:off x="4865164" y="1504655"/>
            <a:ext cx="445209" cy="445206"/>
            <a:chOff x="846989" y="1401020"/>
            <a:chExt cx="877416" cy="877416"/>
          </a:xfrm>
          <a:effectLst/>
        </p:grpSpPr>
        <p:sp>
          <p:nvSpPr>
            <p:cNvPr id="28" name="Teardrop 35">
              <a:extLst>
                <a:ext uri="{FF2B5EF4-FFF2-40B4-BE49-F238E27FC236}">
                  <a16:creationId xmlns:a16="http://schemas.microsoft.com/office/drawing/2014/main" xmlns="" id="{47D9393E-F2FB-4CD3-86A2-244998465F7D}"/>
                </a:ext>
              </a:extLst>
            </p:cNvPr>
            <p:cNvSpPr/>
            <p:nvPr/>
          </p:nvSpPr>
          <p:spPr>
            <a:xfrm rot="8100000">
              <a:off x="846989" y="1401020"/>
              <a:ext cx="877416" cy="877416"/>
            </a:xfrm>
            <a:prstGeom prst="teardrop">
              <a:avLst/>
            </a:prstGeom>
            <a:solidFill>
              <a:srgbClr val="171D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endParaRPr>
            </a:p>
          </p:txBody>
        </p:sp>
        <p:sp>
          <p:nvSpPr>
            <p:cNvPr id="29" name="Oval 37">
              <a:extLst>
                <a:ext uri="{FF2B5EF4-FFF2-40B4-BE49-F238E27FC236}">
                  <a16:creationId xmlns:a16="http://schemas.microsoft.com/office/drawing/2014/main" xmlns="" id="{7C3B1944-3EAA-447A-ADE3-7A417B3252A6}"/>
                </a:ext>
              </a:extLst>
            </p:cNvPr>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800"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rPr>
                <a:t>70%</a:t>
              </a:r>
            </a:p>
          </p:txBody>
        </p:sp>
      </p:grpSp>
      <p:grpSp>
        <p:nvGrpSpPr>
          <p:cNvPr id="31" name="Group 279">
            <a:extLst>
              <a:ext uri="{FF2B5EF4-FFF2-40B4-BE49-F238E27FC236}">
                <a16:creationId xmlns:a16="http://schemas.microsoft.com/office/drawing/2014/main" xmlns="" id="{FC72ECC5-CC87-4F87-8FFE-402014B0F457}"/>
              </a:ext>
            </a:extLst>
          </p:cNvPr>
          <p:cNvGrpSpPr/>
          <p:nvPr/>
        </p:nvGrpSpPr>
        <p:grpSpPr>
          <a:xfrm>
            <a:off x="6477505" y="1509284"/>
            <a:ext cx="445209" cy="445206"/>
            <a:chOff x="846989" y="1401020"/>
            <a:chExt cx="877416" cy="877416"/>
          </a:xfrm>
          <a:solidFill>
            <a:srgbClr val="268868"/>
          </a:solidFill>
          <a:effectLst/>
        </p:grpSpPr>
        <p:sp>
          <p:nvSpPr>
            <p:cNvPr id="32" name="Teardrop 39">
              <a:extLst>
                <a:ext uri="{FF2B5EF4-FFF2-40B4-BE49-F238E27FC236}">
                  <a16:creationId xmlns:a16="http://schemas.microsoft.com/office/drawing/2014/main" xmlns="" id="{493D3061-3B45-40EB-A0CC-02F9B996B21A}"/>
                </a:ext>
              </a:extLst>
            </p:cNvPr>
            <p:cNvSpPr/>
            <p:nvPr/>
          </p:nvSpPr>
          <p:spPr>
            <a:xfrm rot="8100000">
              <a:off x="846989" y="1401020"/>
              <a:ext cx="877416" cy="877416"/>
            </a:xfrm>
            <a:prstGeom prst="teardrop">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endParaRPr>
            </a:p>
          </p:txBody>
        </p:sp>
        <p:sp>
          <p:nvSpPr>
            <p:cNvPr id="33" name="Oval 40">
              <a:extLst>
                <a:ext uri="{FF2B5EF4-FFF2-40B4-BE49-F238E27FC236}">
                  <a16:creationId xmlns:a16="http://schemas.microsoft.com/office/drawing/2014/main" xmlns="" id="{0ABEE681-E2E8-4B6B-8B83-E2C91132C837}"/>
                </a:ext>
              </a:extLst>
            </p:cNvPr>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800"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rPr>
                <a:t>95%</a:t>
              </a:r>
            </a:p>
          </p:txBody>
        </p:sp>
      </p:grpSp>
      <p:sp>
        <p:nvSpPr>
          <p:cNvPr id="34" name="Freeform 182">
            <a:extLst>
              <a:ext uri="{FF2B5EF4-FFF2-40B4-BE49-F238E27FC236}">
                <a16:creationId xmlns:a16="http://schemas.microsoft.com/office/drawing/2014/main" xmlns="" id="{87C989CE-2E1A-44A2-AF31-C63068622FB9}"/>
              </a:ext>
            </a:extLst>
          </p:cNvPr>
          <p:cNvSpPr>
            <a:spLocks noEditPoints="1"/>
          </p:cNvSpPr>
          <p:nvPr/>
        </p:nvSpPr>
        <p:spPr bwMode="auto">
          <a:xfrm>
            <a:off x="1698548" y="2254850"/>
            <a:ext cx="397763" cy="396038"/>
          </a:xfrm>
          <a:custGeom>
            <a:avLst/>
            <a:gdLst>
              <a:gd name="connsiteX0" fmla="*/ 251028 w 602469"/>
              <a:gd name="connsiteY0" fmla="*/ 37801 h 599857"/>
              <a:gd name="connsiteX1" fmla="*/ 268719 w 602469"/>
              <a:gd name="connsiteY1" fmla="*/ 43054 h 599857"/>
              <a:gd name="connsiteX2" fmla="*/ 276848 w 602469"/>
              <a:gd name="connsiteY2" fmla="*/ 60723 h 599857"/>
              <a:gd name="connsiteX3" fmla="*/ 276848 w 602469"/>
              <a:gd name="connsiteY3" fmla="*/ 332439 h 599857"/>
              <a:gd name="connsiteX4" fmla="*/ 538873 w 602469"/>
              <a:gd name="connsiteY4" fmla="*/ 332439 h 599857"/>
              <a:gd name="connsiteX5" fmla="*/ 556086 w 602469"/>
              <a:gd name="connsiteY5" fmla="*/ 340557 h 599857"/>
              <a:gd name="connsiteX6" fmla="*/ 561824 w 602469"/>
              <a:gd name="connsiteY6" fmla="*/ 358703 h 599857"/>
              <a:gd name="connsiteX7" fmla="*/ 282585 w 602469"/>
              <a:gd name="connsiteY7" fmla="*/ 599857 h 599857"/>
              <a:gd name="connsiteX8" fmla="*/ 0 w 602469"/>
              <a:gd name="connsiteY8" fmla="*/ 317635 h 599857"/>
              <a:gd name="connsiteX9" fmla="*/ 251028 w 602469"/>
              <a:gd name="connsiteY9" fmla="*/ 37801 h 599857"/>
              <a:gd name="connsiteX10" fmla="*/ 326597 w 602469"/>
              <a:gd name="connsiteY10" fmla="*/ 92 h 599857"/>
              <a:gd name="connsiteX11" fmla="*/ 602469 w 602469"/>
              <a:gd name="connsiteY11" fmla="*/ 284713 h 599857"/>
              <a:gd name="connsiteX12" fmla="*/ 598644 w 602469"/>
              <a:gd name="connsiteY12" fmla="*/ 293787 h 599857"/>
              <a:gd name="connsiteX13" fmla="*/ 589560 w 602469"/>
              <a:gd name="connsiteY13" fmla="*/ 297607 h 599857"/>
              <a:gd name="connsiteX14" fmla="*/ 313210 w 602469"/>
              <a:gd name="connsiteY14" fmla="*/ 298085 h 599857"/>
              <a:gd name="connsiteX15" fmla="*/ 313210 w 602469"/>
              <a:gd name="connsiteY15" fmla="*/ 12508 h 599857"/>
              <a:gd name="connsiteX16" fmla="*/ 317035 w 602469"/>
              <a:gd name="connsiteY16" fmla="*/ 3434 h 599857"/>
              <a:gd name="connsiteX17" fmla="*/ 326597 w 602469"/>
              <a:gd name="connsiteY17" fmla="*/ 92 h 59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2469" h="599857">
                <a:moveTo>
                  <a:pt x="251028" y="37801"/>
                </a:moveTo>
                <a:cubicBezTo>
                  <a:pt x="257244" y="36846"/>
                  <a:pt x="263938" y="38756"/>
                  <a:pt x="268719" y="43054"/>
                </a:cubicBezTo>
                <a:cubicBezTo>
                  <a:pt x="273979" y="47829"/>
                  <a:pt x="276848" y="54037"/>
                  <a:pt x="276848" y="60723"/>
                </a:cubicBezTo>
                <a:lnTo>
                  <a:pt x="276848" y="332439"/>
                </a:lnTo>
                <a:lnTo>
                  <a:pt x="538873" y="332439"/>
                </a:lnTo>
                <a:cubicBezTo>
                  <a:pt x="545567" y="332439"/>
                  <a:pt x="551783" y="335304"/>
                  <a:pt x="556086" y="340557"/>
                </a:cubicBezTo>
                <a:cubicBezTo>
                  <a:pt x="560867" y="345332"/>
                  <a:pt x="562780" y="352018"/>
                  <a:pt x="561824" y="358703"/>
                </a:cubicBezTo>
                <a:cubicBezTo>
                  <a:pt x="541741" y="496232"/>
                  <a:pt x="421726" y="599857"/>
                  <a:pt x="282585" y="599857"/>
                </a:cubicBezTo>
                <a:cubicBezTo>
                  <a:pt x="126709" y="599857"/>
                  <a:pt x="0" y="473311"/>
                  <a:pt x="0" y="317635"/>
                </a:cubicBezTo>
                <a:cubicBezTo>
                  <a:pt x="0" y="174375"/>
                  <a:pt x="108061" y="53560"/>
                  <a:pt x="251028" y="37801"/>
                </a:cubicBezTo>
                <a:close/>
                <a:moveTo>
                  <a:pt x="326597" y="92"/>
                </a:moveTo>
                <a:cubicBezTo>
                  <a:pt x="479116" y="10120"/>
                  <a:pt x="597688" y="132374"/>
                  <a:pt x="602469" y="284713"/>
                </a:cubicBezTo>
                <a:cubicBezTo>
                  <a:pt x="602469" y="288056"/>
                  <a:pt x="601035" y="291399"/>
                  <a:pt x="598644" y="293787"/>
                </a:cubicBezTo>
                <a:cubicBezTo>
                  <a:pt x="596254" y="296175"/>
                  <a:pt x="592907" y="297607"/>
                  <a:pt x="589560" y="297607"/>
                </a:cubicBezTo>
                <a:lnTo>
                  <a:pt x="313210" y="298085"/>
                </a:lnTo>
                <a:lnTo>
                  <a:pt x="313210" y="12508"/>
                </a:lnTo>
                <a:cubicBezTo>
                  <a:pt x="313210" y="9165"/>
                  <a:pt x="314644" y="5822"/>
                  <a:pt x="317035" y="3434"/>
                </a:cubicBezTo>
                <a:cubicBezTo>
                  <a:pt x="319904" y="1047"/>
                  <a:pt x="323250" y="-386"/>
                  <a:pt x="326597" y="92"/>
                </a:cubicBezTo>
                <a:close/>
              </a:path>
            </a:pathLst>
          </a:custGeom>
          <a:solidFill>
            <a:srgbClr val="268868"/>
          </a:solidFill>
          <a:ln w="9525">
            <a:noFill/>
            <a:round/>
            <a:headEnd/>
            <a:tailEnd/>
          </a:ln>
        </p:spPr>
        <p:txBody>
          <a:bodyPr vert="horz" wrap="square" lIns="105859" tIns="52929" rIns="105859" bIns="52929"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38" name="Chord 46">
            <a:extLst>
              <a:ext uri="{FF2B5EF4-FFF2-40B4-BE49-F238E27FC236}">
                <a16:creationId xmlns:a16="http://schemas.microsoft.com/office/drawing/2014/main" xmlns="" id="{A011A1F5-C355-4C8A-81C0-64B0857D0A86}"/>
              </a:ext>
            </a:extLst>
          </p:cNvPr>
          <p:cNvSpPr/>
          <p:nvPr/>
        </p:nvSpPr>
        <p:spPr>
          <a:xfrm rot="6745650">
            <a:off x="2734297" y="2052550"/>
            <a:ext cx="1525998" cy="1525999"/>
          </a:xfrm>
          <a:prstGeom prst="chord">
            <a:avLst>
              <a:gd name="adj1" fmla="val 4058279"/>
              <a:gd name="adj2" fmla="val 14846112"/>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39" name="Isosceles Triangle 47">
            <a:extLst>
              <a:ext uri="{FF2B5EF4-FFF2-40B4-BE49-F238E27FC236}">
                <a16:creationId xmlns:a16="http://schemas.microsoft.com/office/drawing/2014/main" xmlns="" id="{CC29FD4D-FEFB-45EF-85BD-D61774E70E46}"/>
              </a:ext>
            </a:extLst>
          </p:cNvPr>
          <p:cNvSpPr/>
          <p:nvPr/>
        </p:nvSpPr>
        <p:spPr>
          <a:xfrm rot="10800000">
            <a:off x="3373690" y="2914648"/>
            <a:ext cx="244160" cy="210482"/>
          </a:xfrm>
          <a:prstGeom prst="triangle">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40" name="Chord 49">
            <a:extLst>
              <a:ext uri="{FF2B5EF4-FFF2-40B4-BE49-F238E27FC236}">
                <a16:creationId xmlns:a16="http://schemas.microsoft.com/office/drawing/2014/main" xmlns="" id="{A8772D47-7A5E-4053-AAEB-8E6ED9DD6E1F}"/>
              </a:ext>
            </a:extLst>
          </p:cNvPr>
          <p:cNvSpPr/>
          <p:nvPr/>
        </p:nvSpPr>
        <p:spPr>
          <a:xfrm rot="6745650">
            <a:off x="4326295" y="2052550"/>
            <a:ext cx="1525998" cy="1525999"/>
          </a:xfrm>
          <a:prstGeom prst="chord">
            <a:avLst>
              <a:gd name="adj1" fmla="val 4058279"/>
              <a:gd name="adj2" fmla="val 14846112"/>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41" name="Isosceles Triangle 50">
            <a:extLst>
              <a:ext uri="{FF2B5EF4-FFF2-40B4-BE49-F238E27FC236}">
                <a16:creationId xmlns:a16="http://schemas.microsoft.com/office/drawing/2014/main" xmlns="" id="{0369159A-0E88-4C80-B202-4976DEC9A678}"/>
              </a:ext>
            </a:extLst>
          </p:cNvPr>
          <p:cNvSpPr/>
          <p:nvPr/>
        </p:nvSpPr>
        <p:spPr>
          <a:xfrm rot="10800000">
            <a:off x="4965688" y="2914648"/>
            <a:ext cx="244160" cy="210482"/>
          </a:xfrm>
          <a:prstGeom prst="triangle">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42" name="Chord 52">
            <a:extLst>
              <a:ext uri="{FF2B5EF4-FFF2-40B4-BE49-F238E27FC236}">
                <a16:creationId xmlns:a16="http://schemas.microsoft.com/office/drawing/2014/main" xmlns="" id="{6F9734D4-950E-4321-AC9C-ECEBEABDAF0A}"/>
              </a:ext>
            </a:extLst>
          </p:cNvPr>
          <p:cNvSpPr/>
          <p:nvPr/>
        </p:nvSpPr>
        <p:spPr>
          <a:xfrm rot="6745650">
            <a:off x="5938637" y="2052550"/>
            <a:ext cx="1525998" cy="1525999"/>
          </a:xfrm>
          <a:prstGeom prst="chord">
            <a:avLst>
              <a:gd name="adj1" fmla="val 4058279"/>
              <a:gd name="adj2" fmla="val 14846112"/>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43" name="Isosceles Triangle 53">
            <a:extLst>
              <a:ext uri="{FF2B5EF4-FFF2-40B4-BE49-F238E27FC236}">
                <a16:creationId xmlns:a16="http://schemas.microsoft.com/office/drawing/2014/main" xmlns="" id="{E640BF40-23E3-4E0E-99FB-256F36107F4B}"/>
              </a:ext>
            </a:extLst>
          </p:cNvPr>
          <p:cNvSpPr/>
          <p:nvPr/>
        </p:nvSpPr>
        <p:spPr>
          <a:xfrm rot="10800000">
            <a:off x="6578028" y="2914648"/>
            <a:ext cx="244160" cy="210482"/>
          </a:xfrm>
          <a:prstGeom prst="triangle">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66">
            <a:extLst>
              <a:ext uri="{FF2B5EF4-FFF2-40B4-BE49-F238E27FC236}">
                <a16:creationId xmlns:a16="http://schemas.microsoft.com/office/drawing/2014/main" xmlns="" id="{A3317D70-6558-4141-B03E-AE1D95381EBC}"/>
              </a:ext>
            </a:extLst>
          </p:cNvPr>
          <p:cNvSpPr>
            <a:spLocks noEditPoints="1"/>
          </p:cNvSpPr>
          <p:nvPr/>
        </p:nvSpPr>
        <p:spPr bwMode="auto">
          <a:xfrm>
            <a:off x="6496134" y="2326503"/>
            <a:ext cx="407954" cy="316426"/>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05859" tIns="52929" rIns="105859" bIns="52929" numCol="1" anchor="t" anchorCtr="0" compatLnSpc="1">
            <a:prstTxWarp prst="textNoShape">
              <a:avLst/>
            </a:prstTxWarp>
          </a:bodyPr>
          <a:lstStyle/>
          <a:p>
            <a:pPr>
              <a:lnSpc>
                <a:spcPct val="120000"/>
              </a:lnSpc>
            </a:pPr>
            <a:endParaRPr lang="en-US" sz="1200">
              <a:latin typeface="Arial" panose="020B0604020202020204" pitchFamily="34" charset="0"/>
              <a:ea typeface="微软雅黑" panose="020B0503020204020204" pitchFamily="34" charset="-122"/>
              <a:sym typeface="Arial" panose="020B0604020202020204" pitchFamily="34" charset="0"/>
            </a:endParaRPr>
          </a:p>
        </p:txBody>
      </p:sp>
      <p:sp>
        <p:nvSpPr>
          <p:cNvPr id="45" name="išľíďè">
            <a:extLst>
              <a:ext uri="{FF2B5EF4-FFF2-40B4-BE49-F238E27FC236}">
                <a16:creationId xmlns:a16="http://schemas.microsoft.com/office/drawing/2014/main" xmlns="" id="{F659DC9D-2A15-43F4-B021-87E6B652BB72}"/>
              </a:ext>
            </a:extLst>
          </p:cNvPr>
          <p:cNvSpPr/>
          <p:nvPr/>
        </p:nvSpPr>
        <p:spPr bwMode="auto">
          <a:xfrm>
            <a:off x="1116410" y="3647412"/>
            <a:ext cx="1581760" cy="25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900" dirty="0">
                <a:solidFill>
                  <a:schemeClr val="tx1">
                    <a:lumMod val="85000"/>
                    <a:lumOff val="15000"/>
                  </a:schemeClr>
                </a:solidFill>
              </a:rPr>
              <a:t>请替换文字内容复制你的内容到到天边</a:t>
            </a:r>
          </a:p>
        </p:txBody>
      </p:sp>
      <p:sp>
        <p:nvSpPr>
          <p:cNvPr id="46" name="矩形 45">
            <a:extLst>
              <a:ext uri="{FF2B5EF4-FFF2-40B4-BE49-F238E27FC236}">
                <a16:creationId xmlns:a16="http://schemas.microsoft.com/office/drawing/2014/main" xmlns="" id="{BD7C6136-A809-42D3-B867-711E79D8949B}"/>
              </a:ext>
            </a:extLst>
          </p:cNvPr>
          <p:cNvSpPr/>
          <p:nvPr/>
        </p:nvSpPr>
        <p:spPr>
          <a:xfrm>
            <a:off x="1354039" y="3409649"/>
            <a:ext cx="1031051" cy="261610"/>
          </a:xfrm>
          <a:prstGeom prst="rect">
            <a:avLst/>
          </a:prstGeom>
        </p:spPr>
        <p:txBody>
          <a:bodyPr wrap="none">
            <a:spAutoFit/>
          </a:bodyPr>
          <a:lstStyle/>
          <a:p>
            <a:pPr lvl="0" defTabSz="913765">
              <a:spcBef>
                <a:spcPct val="0"/>
              </a:spcBef>
              <a:defRPr/>
            </a:pPr>
            <a:r>
              <a:rPr lang="zh-CN" altLang="en-US" sz="1050" b="1" dirty="0">
                <a:solidFill>
                  <a:srgbClr val="161D30"/>
                </a:solidFill>
              </a:rPr>
              <a:t>标题文本预设</a:t>
            </a:r>
          </a:p>
        </p:txBody>
      </p:sp>
      <p:sp>
        <p:nvSpPr>
          <p:cNvPr id="47" name="išľíďè">
            <a:extLst>
              <a:ext uri="{FF2B5EF4-FFF2-40B4-BE49-F238E27FC236}">
                <a16:creationId xmlns:a16="http://schemas.microsoft.com/office/drawing/2014/main" xmlns="" id="{5267D623-9EB7-4D14-A1BC-CE358A7DA9A6}"/>
              </a:ext>
            </a:extLst>
          </p:cNvPr>
          <p:cNvSpPr/>
          <p:nvPr/>
        </p:nvSpPr>
        <p:spPr bwMode="auto">
          <a:xfrm>
            <a:off x="2677571" y="3647412"/>
            <a:ext cx="1581760" cy="25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900" dirty="0">
                <a:solidFill>
                  <a:schemeClr val="tx1">
                    <a:lumMod val="85000"/>
                    <a:lumOff val="15000"/>
                  </a:schemeClr>
                </a:solidFill>
              </a:rPr>
              <a:t>请替换文字内容复制你的内容到到天边</a:t>
            </a:r>
          </a:p>
        </p:txBody>
      </p:sp>
      <p:sp>
        <p:nvSpPr>
          <p:cNvPr id="48" name="矩形 47">
            <a:extLst>
              <a:ext uri="{FF2B5EF4-FFF2-40B4-BE49-F238E27FC236}">
                <a16:creationId xmlns:a16="http://schemas.microsoft.com/office/drawing/2014/main" xmlns="" id="{32F5D3F7-013A-42E0-A5C4-17BBCFF54657}"/>
              </a:ext>
            </a:extLst>
          </p:cNvPr>
          <p:cNvSpPr/>
          <p:nvPr/>
        </p:nvSpPr>
        <p:spPr>
          <a:xfrm>
            <a:off x="2915200" y="3409649"/>
            <a:ext cx="1031051" cy="261610"/>
          </a:xfrm>
          <a:prstGeom prst="rect">
            <a:avLst/>
          </a:prstGeom>
        </p:spPr>
        <p:txBody>
          <a:bodyPr wrap="none">
            <a:spAutoFit/>
          </a:bodyPr>
          <a:lstStyle/>
          <a:p>
            <a:pPr lvl="0" defTabSz="913765">
              <a:spcBef>
                <a:spcPct val="0"/>
              </a:spcBef>
              <a:defRPr/>
            </a:pPr>
            <a:r>
              <a:rPr lang="zh-CN" altLang="en-US" sz="1050" b="1" dirty="0">
                <a:solidFill>
                  <a:srgbClr val="161D30"/>
                </a:solidFill>
              </a:rPr>
              <a:t>标题文本预设</a:t>
            </a:r>
          </a:p>
        </p:txBody>
      </p:sp>
      <p:sp>
        <p:nvSpPr>
          <p:cNvPr id="49" name="išľíďè">
            <a:extLst>
              <a:ext uri="{FF2B5EF4-FFF2-40B4-BE49-F238E27FC236}">
                <a16:creationId xmlns:a16="http://schemas.microsoft.com/office/drawing/2014/main" xmlns="" id="{B9667723-0C07-49AE-B21B-CDE788F08FBB}"/>
              </a:ext>
            </a:extLst>
          </p:cNvPr>
          <p:cNvSpPr/>
          <p:nvPr/>
        </p:nvSpPr>
        <p:spPr bwMode="auto">
          <a:xfrm>
            <a:off x="4302490" y="3647412"/>
            <a:ext cx="1581760" cy="25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900" dirty="0">
                <a:solidFill>
                  <a:schemeClr val="tx1">
                    <a:lumMod val="85000"/>
                    <a:lumOff val="15000"/>
                  </a:schemeClr>
                </a:solidFill>
              </a:rPr>
              <a:t>请替换文字内容复制你的内容到到天边</a:t>
            </a:r>
          </a:p>
        </p:txBody>
      </p:sp>
      <p:sp>
        <p:nvSpPr>
          <p:cNvPr id="50" name="矩形 49">
            <a:extLst>
              <a:ext uri="{FF2B5EF4-FFF2-40B4-BE49-F238E27FC236}">
                <a16:creationId xmlns:a16="http://schemas.microsoft.com/office/drawing/2014/main" xmlns="" id="{522B71E4-BEB1-4ADC-B8EF-5D696BC538F7}"/>
              </a:ext>
            </a:extLst>
          </p:cNvPr>
          <p:cNvSpPr/>
          <p:nvPr/>
        </p:nvSpPr>
        <p:spPr>
          <a:xfrm>
            <a:off x="4540119" y="3409649"/>
            <a:ext cx="1031051" cy="261610"/>
          </a:xfrm>
          <a:prstGeom prst="rect">
            <a:avLst/>
          </a:prstGeom>
        </p:spPr>
        <p:txBody>
          <a:bodyPr wrap="none">
            <a:spAutoFit/>
          </a:bodyPr>
          <a:lstStyle/>
          <a:p>
            <a:pPr lvl="0" defTabSz="913765">
              <a:spcBef>
                <a:spcPct val="0"/>
              </a:spcBef>
              <a:defRPr/>
            </a:pPr>
            <a:r>
              <a:rPr lang="zh-CN" altLang="en-US" sz="1050" b="1" dirty="0">
                <a:solidFill>
                  <a:srgbClr val="161D30"/>
                </a:solidFill>
              </a:rPr>
              <a:t>标题文本预设</a:t>
            </a:r>
          </a:p>
        </p:txBody>
      </p:sp>
      <p:sp>
        <p:nvSpPr>
          <p:cNvPr id="51" name="išľíďè">
            <a:extLst>
              <a:ext uri="{FF2B5EF4-FFF2-40B4-BE49-F238E27FC236}">
                <a16:creationId xmlns:a16="http://schemas.microsoft.com/office/drawing/2014/main" xmlns="" id="{EED5797B-4CC9-4585-B99F-F705AD8F0474}"/>
              </a:ext>
            </a:extLst>
          </p:cNvPr>
          <p:cNvSpPr/>
          <p:nvPr/>
        </p:nvSpPr>
        <p:spPr bwMode="auto">
          <a:xfrm>
            <a:off x="5899854" y="3647412"/>
            <a:ext cx="1581760" cy="25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900" dirty="0">
                <a:solidFill>
                  <a:schemeClr val="tx1">
                    <a:lumMod val="85000"/>
                    <a:lumOff val="15000"/>
                  </a:schemeClr>
                </a:solidFill>
              </a:rPr>
              <a:t>请替换文字内容复制你的内容到到天边</a:t>
            </a:r>
          </a:p>
        </p:txBody>
      </p:sp>
      <p:sp>
        <p:nvSpPr>
          <p:cNvPr id="52" name="矩形 51">
            <a:extLst>
              <a:ext uri="{FF2B5EF4-FFF2-40B4-BE49-F238E27FC236}">
                <a16:creationId xmlns:a16="http://schemas.microsoft.com/office/drawing/2014/main" xmlns="" id="{15BA6E8A-ADF4-4722-AA3C-49E4B51BCDDF}"/>
              </a:ext>
            </a:extLst>
          </p:cNvPr>
          <p:cNvSpPr/>
          <p:nvPr/>
        </p:nvSpPr>
        <p:spPr>
          <a:xfrm>
            <a:off x="6137483" y="3409649"/>
            <a:ext cx="1031051" cy="261610"/>
          </a:xfrm>
          <a:prstGeom prst="rect">
            <a:avLst/>
          </a:prstGeom>
        </p:spPr>
        <p:txBody>
          <a:bodyPr wrap="none">
            <a:spAutoFit/>
          </a:bodyPr>
          <a:lstStyle/>
          <a:p>
            <a:pPr lvl="0" defTabSz="913765">
              <a:spcBef>
                <a:spcPct val="0"/>
              </a:spcBef>
              <a:defRPr/>
            </a:pPr>
            <a:r>
              <a:rPr lang="zh-CN" altLang="en-US" sz="1050" b="1" dirty="0">
                <a:solidFill>
                  <a:srgbClr val="161D30"/>
                </a:solidFill>
              </a:rPr>
              <a:t>标题文本预设</a:t>
            </a:r>
          </a:p>
        </p:txBody>
      </p:sp>
      <p:sp>
        <p:nvSpPr>
          <p:cNvPr id="53" name="Freeform 24">
            <a:extLst>
              <a:ext uri="{FF2B5EF4-FFF2-40B4-BE49-F238E27FC236}">
                <a16:creationId xmlns:a16="http://schemas.microsoft.com/office/drawing/2014/main" xmlns="" id="{8F701F72-A5CD-4D3C-9EFA-D90C6E8B6F9F}"/>
              </a:ext>
            </a:extLst>
          </p:cNvPr>
          <p:cNvSpPr>
            <a:spLocks noChangeArrowheads="1"/>
          </p:cNvSpPr>
          <p:nvPr/>
        </p:nvSpPr>
        <p:spPr bwMode="auto">
          <a:xfrm>
            <a:off x="3389474" y="2377725"/>
            <a:ext cx="285860" cy="227065"/>
          </a:xfrm>
          <a:custGeom>
            <a:avLst/>
            <a:gdLst>
              <a:gd name="T0" fmla="*/ 111694 w 497"/>
              <a:gd name="T1" fmla="*/ 66842 h 399"/>
              <a:gd name="T2" fmla="*/ 111694 w 497"/>
              <a:gd name="T3" fmla="*/ 66842 h 399"/>
              <a:gd name="T4" fmla="*/ 79717 w 497"/>
              <a:gd name="T5" fmla="*/ 98481 h 399"/>
              <a:gd name="T6" fmla="*/ 111694 w 497"/>
              <a:gd name="T7" fmla="*/ 130119 h 399"/>
              <a:gd name="T8" fmla="*/ 143671 w 497"/>
              <a:gd name="T9" fmla="*/ 98481 h 399"/>
              <a:gd name="T10" fmla="*/ 111694 w 497"/>
              <a:gd name="T11" fmla="*/ 66842 h 399"/>
              <a:gd name="T12" fmla="*/ 199067 w 497"/>
              <a:gd name="T13" fmla="*/ 31193 h 399"/>
              <a:gd name="T14" fmla="*/ 199067 w 497"/>
              <a:gd name="T15" fmla="*/ 31193 h 399"/>
              <a:gd name="T16" fmla="*/ 175197 w 497"/>
              <a:gd name="T17" fmla="*/ 31193 h 399"/>
              <a:gd name="T18" fmla="*/ 163487 w 497"/>
              <a:gd name="T19" fmla="*/ 27182 h 399"/>
              <a:gd name="T20" fmla="*/ 159434 w 497"/>
              <a:gd name="T21" fmla="*/ 3565 h 399"/>
              <a:gd name="T22" fmla="*/ 147274 w 497"/>
              <a:gd name="T23" fmla="*/ 0 h 399"/>
              <a:gd name="T24" fmla="*/ 71610 w 497"/>
              <a:gd name="T25" fmla="*/ 0 h 399"/>
              <a:gd name="T26" fmla="*/ 63954 w 497"/>
              <a:gd name="T27" fmla="*/ 3565 h 399"/>
              <a:gd name="T28" fmla="*/ 55397 w 497"/>
              <a:gd name="T29" fmla="*/ 27182 h 399"/>
              <a:gd name="T30" fmla="*/ 47740 w 497"/>
              <a:gd name="T31" fmla="*/ 31193 h 399"/>
              <a:gd name="T32" fmla="*/ 23870 w 497"/>
              <a:gd name="T33" fmla="*/ 31193 h 399"/>
              <a:gd name="T34" fmla="*/ 0 w 497"/>
              <a:gd name="T35" fmla="*/ 54811 h 399"/>
              <a:gd name="T36" fmla="*/ 0 w 497"/>
              <a:gd name="T37" fmla="*/ 153737 h 399"/>
              <a:gd name="T38" fmla="*/ 23870 w 497"/>
              <a:gd name="T39" fmla="*/ 177354 h 399"/>
              <a:gd name="T40" fmla="*/ 199067 w 497"/>
              <a:gd name="T41" fmla="*/ 177354 h 399"/>
              <a:gd name="T42" fmla="*/ 223388 w 497"/>
              <a:gd name="T43" fmla="*/ 153737 h 399"/>
              <a:gd name="T44" fmla="*/ 223388 w 497"/>
              <a:gd name="T45" fmla="*/ 54811 h 399"/>
              <a:gd name="T46" fmla="*/ 199067 w 497"/>
              <a:gd name="T47" fmla="*/ 31193 h 399"/>
              <a:gd name="T48" fmla="*/ 111694 w 497"/>
              <a:gd name="T49" fmla="*/ 153737 h 399"/>
              <a:gd name="T50" fmla="*/ 111694 w 497"/>
              <a:gd name="T51" fmla="*/ 153737 h 399"/>
              <a:gd name="T52" fmla="*/ 55397 w 497"/>
              <a:gd name="T53" fmla="*/ 98481 h 399"/>
              <a:gd name="T54" fmla="*/ 111694 w 497"/>
              <a:gd name="T55" fmla="*/ 43225 h 399"/>
              <a:gd name="T56" fmla="*/ 167541 w 497"/>
              <a:gd name="T57" fmla="*/ 98481 h 399"/>
              <a:gd name="T58" fmla="*/ 111694 w 497"/>
              <a:gd name="T59" fmla="*/ 153737 h 399"/>
              <a:gd name="T60" fmla="*/ 191411 w 497"/>
              <a:gd name="T61" fmla="*/ 70853 h 399"/>
              <a:gd name="T62" fmla="*/ 191411 w 497"/>
              <a:gd name="T63" fmla="*/ 70853 h 399"/>
              <a:gd name="T64" fmla="*/ 183304 w 497"/>
              <a:gd name="T65" fmla="*/ 62832 h 399"/>
              <a:gd name="T66" fmla="*/ 191411 w 497"/>
              <a:gd name="T67" fmla="*/ 54811 h 399"/>
              <a:gd name="T68" fmla="*/ 199067 w 497"/>
              <a:gd name="T69" fmla="*/ 62832 h 399"/>
              <a:gd name="T70" fmla="*/ 191411 w 497"/>
              <a:gd name="T71" fmla="*/ 70853 h 3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sz="1050"/>
          </a:p>
        </p:txBody>
      </p:sp>
      <p:sp>
        <p:nvSpPr>
          <p:cNvPr id="54" name="Freeform 47">
            <a:extLst>
              <a:ext uri="{FF2B5EF4-FFF2-40B4-BE49-F238E27FC236}">
                <a16:creationId xmlns:a16="http://schemas.microsoft.com/office/drawing/2014/main" xmlns="" id="{B27C1488-FB44-48E7-AAA3-CF2D0F339592}"/>
              </a:ext>
            </a:extLst>
          </p:cNvPr>
          <p:cNvSpPr>
            <a:spLocks noChangeArrowheads="1"/>
          </p:cNvSpPr>
          <p:nvPr/>
        </p:nvSpPr>
        <p:spPr bwMode="auto">
          <a:xfrm>
            <a:off x="4933395" y="2334435"/>
            <a:ext cx="283833" cy="249366"/>
          </a:xfrm>
          <a:custGeom>
            <a:avLst/>
            <a:gdLst>
              <a:gd name="T0" fmla="*/ 221804 w 498"/>
              <a:gd name="T1" fmla="*/ 194813 h 435"/>
              <a:gd name="T2" fmla="*/ 221804 w 498"/>
              <a:gd name="T3" fmla="*/ 194813 h 435"/>
              <a:gd name="T4" fmla="*/ 217341 w 498"/>
              <a:gd name="T5" fmla="*/ 147232 h 435"/>
              <a:gd name="T6" fmla="*/ 189671 w 498"/>
              <a:gd name="T7" fmla="*/ 131521 h 435"/>
              <a:gd name="T8" fmla="*/ 166018 w 498"/>
              <a:gd name="T9" fmla="*/ 103691 h 435"/>
              <a:gd name="T10" fmla="*/ 174051 w 498"/>
              <a:gd name="T11" fmla="*/ 87980 h 435"/>
              <a:gd name="T12" fmla="*/ 182084 w 498"/>
              <a:gd name="T13" fmla="*/ 71372 h 435"/>
              <a:gd name="T14" fmla="*/ 178068 w 498"/>
              <a:gd name="T15" fmla="*/ 67781 h 435"/>
              <a:gd name="T16" fmla="*/ 182084 w 498"/>
              <a:gd name="T17" fmla="*/ 51621 h 435"/>
              <a:gd name="T18" fmla="*/ 154415 w 498"/>
              <a:gd name="T19" fmla="*/ 27830 h 435"/>
              <a:gd name="T20" fmla="*/ 126745 w 498"/>
              <a:gd name="T21" fmla="*/ 51621 h 435"/>
              <a:gd name="T22" fmla="*/ 130762 w 498"/>
              <a:gd name="T23" fmla="*/ 67781 h 435"/>
              <a:gd name="T24" fmla="*/ 126745 w 498"/>
              <a:gd name="T25" fmla="*/ 71372 h 435"/>
              <a:gd name="T26" fmla="*/ 134778 w 498"/>
              <a:gd name="T27" fmla="*/ 87980 h 435"/>
              <a:gd name="T28" fmla="*/ 138795 w 498"/>
              <a:gd name="T29" fmla="*/ 103691 h 435"/>
              <a:gd name="T30" fmla="*/ 130762 w 498"/>
              <a:gd name="T31" fmla="*/ 123441 h 435"/>
              <a:gd name="T32" fmla="*/ 170035 w 498"/>
              <a:gd name="T33" fmla="*/ 163392 h 435"/>
              <a:gd name="T34" fmla="*/ 170035 w 498"/>
              <a:gd name="T35" fmla="*/ 194813 h 435"/>
              <a:gd name="T36" fmla="*/ 221804 w 498"/>
              <a:gd name="T37" fmla="*/ 194813 h 435"/>
              <a:gd name="T38" fmla="*/ 115142 w 498"/>
              <a:gd name="T39" fmla="*/ 135561 h 435"/>
              <a:gd name="T40" fmla="*/ 115142 w 498"/>
              <a:gd name="T41" fmla="*/ 135561 h 435"/>
              <a:gd name="T42" fmla="*/ 83455 w 498"/>
              <a:gd name="T43" fmla="*/ 103691 h 435"/>
              <a:gd name="T44" fmla="*/ 95059 w 498"/>
              <a:gd name="T45" fmla="*/ 75412 h 435"/>
              <a:gd name="T46" fmla="*/ 103092 w 498"/>
              <a:gd name="T47" fmla="*/ 59701 h 435"/>
              <a:gd name="T48" fmla="*/ 99075 w 498"/>
              <a:gd name="T49" fmla="*/ 51621 h 435"/>
              <a:gd name="T50" fmla="*/ 103092 w 498"/>
              <a:gd name="T51" fmla="*/ 31870 h 435"/>
              <a:gd name="T52" fmla="*/ 67389 w 498"/>
              <a:gd name="T53" fmla="*/ 0 h 435"/>
              <a:gd name="T54" fmla="*/ 31686 w 498"/>
              <a:gd name="T55" fmla="*/ 31870 h 435"/>
              <a:gd name="T56" fmla="*/ 31686 w 498"/>
              <a:gd name="T57" fmla="*/ 51621 h 435"/>
              <a:gd name="T58" fmla="*/ 31686 w 498"/>
              <a:gd name="T59" fmla="*/ 59701 h 435"/>
              <a:gd name="T60" fmla="*/ 39719 w 498"/>
              <a:gd name="T61" fmla="*/ 75412 h 435"/>
              <a:gd name="T62" fmla="*/ 47753 w 498"/>
              <a:gd name="T63" fmla="*/ 103691 h 435"/>
              <a:gd name="T64" fmla="*/ 20083 w 498"/>
              <a:gd name="T65" fmla="*/ 135561 h 435"/>
              <a:gd name="T66" fmla="*/ 0 w 498"/>
              <a:gd name="T67" fmla="*/ 155312 h 435"/>
              <a:gd name="T68" fmla="*/ 0 w 498"/>
              <a:gd name="T69" fmla="*/ 194813 h 435"/>
              <a:gd name="T70" fmla="*/ 154415 w 498"/>
              <a:gd name="T71" fmla="*/ 194813 h 435"/>
              <a:gd name="T72" fmla="*/ 154415 w 498"/>
              <a:gd name="T73" fmla="*/ 163392 h 435"/>
              <a:gd name="T74" fmla="*/ 115142 w 498"/>
              <a:gd name="T75" fmla="*/ 135561 h 43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8" h="435">
                <a:moveTo>
                  <a:pt x="497" y="434"/>
                </a:moveTo>
                <a:lnTo>
                  <a:pt x="497" y="434"/>
                </a:lnTo>
                <a:cubicBezTo>
                  <a:pt x="497" y="434"/>
                  <a:pt x="497" y="337"/>
                  <a:pt x="487" y="328"/>
                </a:cubicBezTo>
                <a:cubicBezTo>
                  <a:pt x="479" y="319"/>
                  <a:pt x="462" y="302"/>
                  <a:pt x="425" y="293"/>
                </a:cubicBezTo>
                <a:cubicBezTo>
                  <a:pt x="390" y="275"/>
                  <a:pt x="372" y="257"/>
                  <a:pt x="372" y="231"/>
                </a:cubicBezTo>
                <a:cubicBezTo>
                  <a:pt x="372" y="213"/>
                  <a:pt x="390" y="222"/>
                  <a:pt x="390" y="196"/>
                </a:cubicBezTo>
                <a:cubicBezTo>
                  <a:pt x="390" y="178"/>
                  <a:pt x="408" y="196"/>
                  <a:pt x="408" y="159"/>
                </a:cubicBezTo>
                <a:cubicBezTo>
                  <a:pt x="408" y="151"/>
                  <a:pt x="399" y="151"/>
                  <a:pt x="399" y="151"/>
                </a:cubicBezTo>
                <a:cubicBezTo>
                  <a:pt x="399" y="151"/>
                  <a:pt x="408" y="133"/>
                  <a:pt x="408" y="115"/>
                </a:cubicBezTo>
                <a:cubicBezTo>
                  <a:pt x="408" y="98"/>
                  <a:pt x="399" y="62"/>
                  <a:pt x="346" y="62"/>
                </a:cubicBezTo>
                <a:cubicBezTo>
                  <a:pt x="293" y="62"/>
                  <a:pt x="284" y="98"/>
                  <a:pt x="284" y="115"/>
                </a:cubicBezTo>
                <a:cubicBezTo>
                  <a:pt x="284" y="133"/>
                  <a:pt x="293" y="151"/>
                  <a:pt x="293" y="151"/>
                </a:cubicBezTo>
                <a:cubicBezTo>
                  <a:pt x="293" y="151"/>
                  <a:pt x="284" y="151"/>
                  <a:pt x="284" y="159"/>
                </a:cubicBezTo>
                <a:cubicBezTo>
                  <a:pt x="284" y="196"/>
                  <a:pt x="293" y="178"/>
                  <a:pt x="302" y="196"/>
                </a:cubicBezTo>
                <a:cubicBezTo>
                  <a:pt x="302" y="222"/>
                  <a:pt x="311" y="213"/>
                  <a:pt x="311" y="231"/>
                </a:cubicBezTo>
                <a:cubicBezTo>
                  <a:pt x="311" y="249"/>
                  <a:pt x="311" y="266"/>
                  <a:pt x="293" y="275"/>
                </a:cubicBezTo>
                <a:cubicBezTo>
                  <a:pt x="372" y="319"/>
                  <a:pt x="381" y="319"/>
                  <a:pt x="381" y="364"/>
                </a:cubicBezTo>
                <a:cubicBezTo>
                  <a:pt x="381" y="434"/>
                  <a:pt x="381" y="434"/>
                  <a:pt x="381" y="434"/>
                </a:cubicBezTo>
                <a:lnTo>
                  <a:pt x="497" y="434"/>
                </a:lnTo>
                <a:close/>
                <a:moveTo>
                  <a:pt x="258" y="302"/>
                </a:moveTo>
                <a:lnTo>
                  <a:pt x="258" y="302"/>
                </a:lnTo>
                <a:cubicBezTo>
                  <a:pt x="204" y="284"/>
                  <a:pt x="187" y="266"/>
                  <a:pt x="187" y="231"/>
                </a:cubicBezTo>
                <a:cubicBezTo>
                  <a:pt x="187" y="204"/>
                  <a:pt x="204" y="213"/>
                  <a:pt x="213" y="168"/>
                </a:cubicBezTo>
                <a:cubicBezTo>
                  <a:pt x="213" y="159"/>
                  <a:pt x="231" y="168"/>
                  <a:pt x="231" y="133"/>
                </a:cubicBezTo>
                <a:cubicBezTo>
                  <a:pt x="231" y="115"/>
                  <a:pt x="222" y="115"/>
                  <a:pt x="222" y="115"/>
                </a:cubicBezTo>
                <a:cubicBezTo>
                  <a:pt x="222" y="115"/>
                  <a:pt x="222" y="89"/>
                  <a:pt x="231" y="71"/>
                </a:cubicBezTo>
                <a:cubicBezTo>
                  <a:pt x="231" y="53"/>
                  <a:pt x="213" y="0"/>
                  <a:pt x="151" y="0"/>
                </a:cubicBezTo>
                <a:cubicBezTo>
                  <a:pt x="80" y="0"/>
                  <a:pt x="71" y="53"/>
                  <a:pt x="71" y="71"/>
                </a:cubicBezTo>
                <a:cubicBezTo>
                  <a:pt x="71" y="89"/>
                  <a:pt x="71" y="115"/>
                  <a:pt x="71" y="115"/>
                </a:cubicBezTo>
                <a:cubicBezTo>
                  <a:pt x="71" y="115"/>
                  <a:pt x="71" y="115"/>
                  <a:pt x="71" y="133"/>
                </a:cubicBezTo>
                <a:cubicBezTo>
                  <a:pt x="71" y="168"/>
                  <a:pt x="80" y="159"/>
                  <a:pt x="89" y="168"/>
                </a:cubicBezTo>
                <a:cubicBezTo>
                  <a:pt x="89" y="213"/>
                  <a:pt x="107" y="204"/>
                  <a:pt x="107" y="231"/>
                </a:cubicBezTo>
                <a:cubicBezTo>
                  <a:pt x="107" y="266"/>
                  <a:pt x="89" y="284"/>
                  <a:pt x="45" y="302"/>
                </a:cubicBezTo>
                <a:cubicBezTo>
                  <a:pt x="27" y="310"/>
                  <a:pt x="0" y="319"/>
                  <a:pt x="0" y="346"/>
                </a:cubicBezTo>
                <a:cubicBezTo>
                  <a:pt x="0" y="434"/>
                  <a:pt x="0" y="434"/>
                  <a:pt x="0" y="434"/>
                </a:cubicBezTo>
                <a:cubicBezTo>
                  <a:pt x="346" y="434"/>
                  <a:pt x="346" y="434"/>
                  <a:pt x="346" y="434"/>
                </a:cubicBezTo>
                <a:cubicBezTo>
                  <a:pt x="346" y="434"/>
                  <a:pt x="346" y="381"/>
                  <a:pt x="346" y="364"/>
                </a:cubicBezTo>
                <a:cubicBezTo>
                  <a:pt x="346" y="346"/>
                  <a:pt x="302" y="328"/>
                  <a:pt x="258" y="302"/>
                </a:cubicBezTo>
                <a:close/>
              </a:path>
            </a:pathLst>
          </a:custGeom>
          <a:solidFill>
            <a:srgbClr val="268868"/>
          </a:solidFill>
          <a:ln>
            <a:noFill/>
          </a:ln>
          <a:effectLst/>
          <a:extLst/>
        </p:spPr>
        <p:txBody>
          <a:bodyPr wrap="none" lIns="34290" tIns="17145" rIns="34290" bIns="17145" anchor="ctr"/>
          <a:lstStyle/>
          <a:p>
            <a:pPr eaLnBrk="1" hangingPunct="1">
              <a:defRPr/>
            </a:pPr>
            <a:endParaRPr lang="zh-CN" altLang="en-US" sz="1050"/>
          </a:p>
        </p:txBody>
      </p:sp>
    </p:spTree>
    <p:extLst>
      <p:ext uri="{BB962C8B-B14F-4D97-AF65-F5344CB8AC3E}">
        <p14:creationId xmlns:p14="http://schemas.microsoft.com/office/powerpoint/2010/main" val="13414706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0"/>
          <p:cNvGrpSpPr/>
          <p:nvPr/>
        </p:nvGrpSpPr>
        <p:grpSpPr>
          <a:xfrm>
            <a:off x="654988" y="1767516"/>
            <a:ext cx="2328605" cy="1262477"/>
            <a:chOff x="1221767" y="2047198"/>
            <a:chExt cx="2370017" cy="1683173"/>
          </a:xfrm>
        </p:grpSpPr>
        <p:sp>
          <p:nvSpPr>
            <p:cNvPr id="32" name="矩形 31"/>
            <p:cNvSpPr/>
            <p:nvPr/>
          </p:nvSpPr>
          <p:spPr>
            <a:xfrm>
              <a:off x="2174244" y="2047198"/>
              <a:ext cx="1284548" cy="554126"/>
            </a:xfrm>
            <a:prstGeom prst="rect">
              <a:avLst/>
            </a:prstGeom>
          </p:spPr>
          <p:txBody>
            <a:bodyPr wrap="none">
              <a:spAutoFit/>
            </a:bodyPr>
            <a:lstStyle/>
            <a:p>
              <a:pPr algn="r"/>
              <a:r>
                <a:rPr lang="zh-CN" altLang="en-US" sz="2100" dirty="0">
                  <a:solidFill>
                    <a:schemeClr val="bg1">
                      <a:lumMod val="50000"/>
                    </a:schemeClr>
                  </a:solidFill>
                  <a:latin typeface="+mn-ea"/>
                </a:rPr>
                <a:t>加入标题</a:t>
              </a:r>
            </a:p>
          </p:txBody>
        </p:sp>
        <p:sp>
          <p:nvSpPr>
            <p:cNvPr id="33" name="矩形 32"/>
            <p:cNvSpPr/>
            <p:nvPr/>
          </p:nvSpPr>
          <p:spPr>
            <a:xfrm>
              <a:off x="1221767" y="2523607"/>
              <a:ext cx="2370017" cy="1206764"/>
            </a:xfrm>
            <a:prstGeom prst="rect">
              <a:avLst/>
            </a:prstGeom>
          </p:spPr>
          <p:txBody>
            <a:bodyPr wrap="square">
              <a:spAutoFit/>
            </a:bodyPr>
            <a:lstStyle/>
            <a:p>
              <a:pPr defTabSz="685903">
                <a:lnSpc>
                  <a:spcPct val="120000"/>
                </a:lnSpc>
                <a:defRPr/>
              </a:pPr>
              <a:r>
                <a:rPr lang="zh-CN" altLang="en-US" sz="1100" kern="0" dirty="0">
                  <a:solidFill>
                    <a:schemeClr val="bg1">
                      <a:lumMod val="50000"/>
                    </a:schemeClr>
                  </a:solidFill>
                  <a:latin typeface="微软雅黑" pitchFamily="34" charset="-122"/>
                </a:rPr>
                <a:t>单击此处输入文字单击此处输入文字</a:t>
              </a:r>
            </a:p>
            <a:p>
              <a:pPr defTabSz="685903">
                <a:lnSpc>
                  <a:spcPct val="120000"/>
                </a:lnSpc>
                <a:defRPr/>
              </a:pPr>
              <a:r>
                <a:rPr lang="zh-CN" altLang="en-US" sz="1100" kern="0" dirty="0">
                  <a:solidFill>
                    <a:schemeClr val="bg1">
                      <a:lumMod val="50000"/>
                    </a:schemeClr>
                  </a:solidFill>
                  <a:latin typeface="微软雅黑" pitchFamily="34" charset="-122"/>
                </a:rPr>
                <a:t>单击此处输入文字单击此处输入文字</a:t>
              </a:r>
            </a:p>
          </p:txBody>
        </p:sp>
      </p:grpSp>
      <p:grpSp>
        <p:nvGrpSpPr>
          <p:cNvPr id="3" name="组合 33"/>
          <p:cNvGrpSpPr/>
          <p:nvPr/>
        </p:nvGrpSpPr>
        <p:grpSpPr>
          <a:xfrm>
            <a:off x="6213996" y="1768548"/>
            <a:ext cx="2343223" cy="1261444"/>
            <a:chOff x="3091720" y="4929372"/>
            <a:chExt cx="2384895" cy="1681797"/>
          </a:xfrm>
        </p:grpSpPr>
        <p:sp>
          <p:nvSpPr>
            <p:cNvPr id="35" name="矩形 34"/>
            <p:cNvSpPr/>
            <p:nvPr/>
          </p:nvSpPr>
          <p:spPr>
            <a:xfrm>
              <a:off x="3091720" y="4929372"/>
              <a:ext cx="1284549" cy="554126"/>
            </a:xfrm>
            <a:prstGeom prst="rect">
              <a:avLst/>
            </a:prstGeom>
          </p:spPr>
          <p:txBody>
            <a:bodyPr wrap="none">
              <a:spAutoFit/>
            </a:bodyPr>
            <a:lstStyle/>
            <a:p>
              <a:r>
                <a:rPr lang="zh-CN" altLang="en-US" sz="2100" dirty="0">
                  <a:solidFill>
                    <a:schemeClr val="bg1">
                      <a:lumMod val="50000"/>
                    </a:schemeClr>
                  </a:solidFill>
                  <a:latin typeface="+mn-ea"/>
                </a:rPr>
                <a:t>加入标题</a:t>
              </a:r>
            </a:p>
          </p:txBody>
        </p:sp>
        <p:sp>
          <p:nvSpPr>
            <p:cNvPr id="36" name="矩形 35"/>
            <p:cNvSpPr/>
            <p:nvPr/>
          </p:nvSpPr>
          <p:spPr>
            <a:xfrm>
              <a:off x="3106597" y="5404405"/>
              <a:ext cx="2370018" cy="1206764"/>
            </a:xfrm>
            <a:prstGeom prst="rect">
              <a:avLst/>
            </a:prstGeom>
          </p:spPr>
          <p:txBody>
            <a:bodyPr wrap="square">
              <a:spAutoFit/>
            </a:bodyPr>
            <a:lstStyle/>
            <a:p>
              <a:pPr defTabSz="685903">
                <a:lnSpc>
                  <a:spcPct val="120000"/>
                </a:lnSpc>
                <a:defRPr/>
              </a:pPr>
              <a:r>
                <a:rPr lang="zh-CN" altLang="en-US" sz="1100" kern="0" dirty="0">
                  <a:solidFill>
                    <a:schemeClr val="bg1">
                      <a:lumMod val="50000"/>
                    </a:schemeClr>
                  </a:solidFill>
                  <a:latin typeface="微软雅黑" pitchFamily="34" charset="-122"/>
                </a:rPr>
                <a:t>单击此处输入文字单击此处输入文字</a:t>
              </a:r>
            </a:p>
            <a:p>
              <a:pPr defTabSz="685903">
                <a:lnSpc>
                  <a:spcPct val="120000"/>
                </a:lnSpc>
                <a:defRPr/>
              </a:pPr>
              <a:r>
                <a:rPr lang="zh-CN" altLang="en-US" sz="1100" kern="0" dirty="0">
                  <a:solidFill>
                    <a:schemeClr val="bg1">
                      <a:lumMod val="50000"/>
                    </a:schemeClr>
                  </a:solidFill>
                  <a:latin typeface="微软雅黑" pitchFamily="34" charset="-122"/>
                </a:rPr>
                <a:t>单击此处输入文字单击此处输入文字</a:t>
              </a:r>
            </a:p>
          </p:txBody>
        </p:sp>
      </p:grpSp>
      <p:grpSp>
        <p:nvGrpSpPr>
          <p:cNvPr id="4" name="组合 36"/>
          <p:cNvGrpSpPr/>
          <p:nvPr/>
        </p:nvGrpSpPr>
        <p:grpSpPr>
          <a:xfrm>
            <a:off x="654988" y="3388577"/>
            <a:ext cx="2328605" cy="1218932"/>
            <a:chOff x="1221767" y="2105254"/>
            <a:chExt cx="2370017" cy="1625116"/>
          </a:xfrm>
        </p:grpSpPr>
        <p:sp>
          <p:nvSpPr>
            <p:cNvPr id="38" name="矩形 37"/>
            <p:cNvSpPr/>
            <p:nvPr/>
          </p:nvSpPr>
          <p:spPr>
            <a:xfrm>
              <a:off x="2207492" y="2105254"/>
              <a:ext cx="1284548" cy="554125"/>
            </a:xfrm>
            <a:prstGeom prst="rect">
              <a:avLst/>
            </a:prstGeom>
          </p:spPr>
          <p:txBody>
            <a:bodyPr wrap="none">
              <a:spAutoFit/>
            </a:bodyPr>
            <a:lstStyle/>
            <a:p>
              <a:pPr algn="r"/>
              <a:r>
                <a:rPr lang="zh-CN" altLang="en-US" sz="2100" dirty="0">
                  <a:solidFill>
                    <a:schemeClr val="bg1">
                      <a:lumMod val="50000"/>
                    </a:schemeClr>
                  </a:solidFill>
                  <a:latin typeface="+mn-ea"/>
                </a:rPr>
                <a:t>加入标题</a:t>
              </a:r>
            </a:p>
          </p:txBody>
        </p:sp>
        <p:sp>
          <p:nvSpPr>
            <p:cNvPr id="39" name="矩形 38"/>
            <p:cNvSpPr/>
            <p:nvPr/>
          </p:nvSpPr>
          <p:spPr>
            <a:xfrm>
              <a:off x="1221767" y="2523608"/>
              <a:ext cx="2370017" cy="1206762"/>
            </a:xfrm>
            <a:prstGeom prst="rect">
              <a:avLst/>
            </a:prstGeom>
          </p:spPr>
          <p:txBody>
            <a:bodyPr wrap="square">
              <a:spAutoFit/>
            </a:bodyPr>
            <a:lstStyle/>
            <a:p>
              <a:pPr defTabSz="685903">
                <a:lnSpc>
                  <a:spcPct val="120000"/>
                </a:lnSpc>
                <a:defRPr/>
              </a:pPr>
              <a:r>
                <a:rPr lang="zh-CN" altLang="en-US" sz="1100" kern="0" dirty="0">
                  <a:solidFill>
                    <a:schemeClr val="bg1">
                      <a:lumMod val="50000"/>
                    </a:schemeClr>
                  </a:solidFill>
                  <a:latin typeface="微软雅黑" pitchFamily="34" charset="-122"/>
                </a:rPr>
                <a:t>单击此处输入文字单击此处输入文字</a:t>
              </a:r>
            </a:p>
            <a:p>
              <a:pPr defTabSz="685903">
                <a:lnSpc>
                  <a:spcPct val="120000"/>
                </a:lnSpc>
                <a:defRPr/>
              </a:pPr>
              <a:r>
                <a:rPr lang="zh-CN" altLang="en-US" sz="1100" kern="0" dirty="0">
                  <a:solidFill>
                    <a:schemeClr val="bg1">
                      <a:lumMod val="50000"/>
                    </a:schemeClr>
                  </a:solidFill>
                  <a:latin typeface="微软雅黑" pitchFamily="34" charset="-122"/>
                </a:rPr>
                <a:t>单击此处输入文字单击此处输入文字</a:t>
              </a:r>
            </a:p>
          </p:txBody>
        </p:sp>
      </p:grpSp>
      <p:grpSp>
        <p:nvGrpSpPr>
          <p:cNvPr id="5" name="组合 39"/>
          <p:cNvGrpSpPr/>
          <p:nvPr/>
        </p:nvGrpSpPr>
        <p:grpSpPr>
          <a:xfrm>
            <a:off x="6224885" y="3334145"/>
            <a:ext cx="2332335" cy="1273363"/>
            <a:chOff x="3102802" y="4913480"/>
            <a:chExt cx="2373813" cy="1697687"/>
          </a:xfrm>
        </p:grpSpPr>
        <p:sp>
          <p:nvSpPr>
            <p:cNvPr id="41" name="矩形 40"/>
            <p:cNvSpPr/>
            <p:nvPr/>
          </p:nvSpPr>
          <p:spPr>
            <a:xfrm>
              <a:off x="3102802" y="4913480"/>
              <a:ext cx="1284548" cy="554126"/>
            </a:xfrm>
            <a:prstGeom prst="rect">
              <a:avLst/>
            </a:prstGeom>
          </p:spPr>
          <p:txBody>
            <a:bodyPr wrap="none">
              <a:spAutoFit/>
            </a:bodyPr>
            <a:lstStyle/>
            <a:p>
              <a:r>
                <a:rPr lang="zh-CN" altLang="en-US" sz="2100" dirty="0">
                  <a:solidFill>
                    <a:schemeClr val="bg1">
                      <a:lumMod val="50000"/>
                    </a:schemeClr>
                  </a:solidFill>
                  <a:latin typeface="+mn-ea"/>
                </a:rPr>
                <a:t>加入标题</a:t>
              </a:r>
            </a:p>
          </p:txBody>
        </p:sp>
        <p:sp>
          <p:nvSpPr>
            <p:cNvPr id="42" name="矩形 41"/>
            <p:cNvSpPr/>
            <p:nvPr/>
          </p:nvSpPr>
          <p:spPr>
            <a:xfrm>
              <a:off x="3106598" y="5404403"/>
              <a:ext cx="2370017" cy="1206764"/>
            </a:xfrm>
            <a:prstGeom prst="rect">
              <a:avLst/>
            </a:prstGeom>
          </p:spPr>
          <p:txBody>
            <a:bodyPr wrap="square">
              <a:spAutoFit/>
            </a:bodyPr>
            <a:lstStyle/>
            <a:p>
              <a:pPr defTabSz="685903">
                <a:lnSpc>
                  <a:spcPct val="120000"/>
                </a:lnSpc>
                <a:defRPr/>
              </a:pPr>
              <a:r>
                <a:rPr lang="zh-CN" altLang="en-US" sz="1100" kern="0" dirty="0">
                  <a:solidFill>
                    <a:schemeClr val="bg1">
                      <a:lumMod val="50000"/>
                    </a:schemeClr>
                  </a:solidFill>
                  <a:latin typeface="微软雅黑" pitchFamily="34" charset="-122"/>
                </a:rPr>
                <a:t>单击此处输入文字单击此处输入文字</a:t>
              </a:r>
            </a:p>
            <a:p>
              <a:pPr defTabSz="685903">
                <a:lnSpc>
                  <a:spcPct val="120000"/>
                </a:lnSpc>
                <a:defRPr/>
              </a:pPr>
              <a:r>
                <a:rPr lang="zh-CN" altLang="en-US" sz="1100" kern="0" dirty="0">
                  <a:solidFill>
                    <a:schemeClr val="bg1">
                      <a:lumMod val="50000"/>
                    </a:schemeClr>
                  </a:solidFill>
                  <a:latin typeface="微软雅黑" pitchFamily="34" charset="-122"/>
                </a:rPr>
                <a:t>单击此处输入文字单击此处输入文字</a:t>
              </a:r>
            </a:p>
          </p:txBody>
        </p:sp>
      </p:grpSp>
      <p:grpSp>
        <p:nvGrpSpPr>
          <p:cNvPr id="6" name="组合 42"/>
          <p:cNvGrpSpPr/>
          <p:nvPr/>
        </p:nvGrpSpPr>
        <p:grpSpPr>
          <a:xfrm>
            <a:off x="3175766" y="1872386"/>
            <a:ext cx="1754715" cy="1081277"/>
            <a:chOff x="4233069" y="2496322"/>
            <a:chExt cx="2338909" cy="1441591"/>
          </a:xfrm>
        </p:grpSpPr>
        <p:sp>
          <p:nvSpPr>
            <p:cNvPr id="44" name="Freeform 6"/>
            <p:cNvSpPr>
              <a:spLocks/>
            </p:cNvSpPr>
            <p:nvPr/>
          </p:nvSpPr>
          <p:spPr bwMode="auto">
            <a:xfrm>
              <a:off x="4233069" y="2496322"/>
              <a:ext cx="2338909" cy="1441591"/>
            </a:xfrm>
            <a:custGeom>
              <a:avLst/>
              <a:gdLst>
                <a:gd name="T0" fmla="*/ 328 w 591"/>
                <a:gd name="T1" fmla="*/ 111 h 364"/>
                <a:gd name="T2" fmla="*/ 277 w 591"/>
                <a:gd name="T3" fmla="*/ 187 h 364"/>
                <a:gd name="T4" fmla="*/ 423 w 591"/>
                <a:gd name="T5" fmla="*/ 295 h 364"/>
                <a:gd name="T6" fmla="*/ 591 w 591"/>
                <a:gd name="T7" fmla="*/ 351 h 364"/>
                <a:gd name="T8" fmla="*/ 589 w 591"/>
                <a:gd name="T9" fmla="*/ 364 h 364"/>
                <a:gd name="T10" fmla="*/ 381 w 591"/>
                <a:gd name="T11" fmla="*/ 325 h 364"/>
                <a:gd name="T12" fmla="*/ 69 w 591"/>
                <a:gd name="T13" fmla="*/ 131 h 364"/>
                <a:gd name="T14" fmla="*/ 0 w 591"/>
                <a:gd name="T15" fmla="*/ 96 h 364"/>
                <a:gd name="T16" fmla="*/ 140 w 591"/>
                <a:gd name="T17" fmla="*/ 5 h 364"/>
                <a:gd name="T18" fmla="*/ 177 w 591"/>
                <a:gd name="T19" fmla="*/ 9 h 364"/>
                <a:gd name="T20" fmla="*/ 328 w 591"/>
                <a:gd name="T21" fmla="*/ 111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1" h="364">
                  <a:moveTo>
                    <a:pt x="328" y="111"/>
                  </a:moveTo>
                  <a:cubicBezTo>
                    <a:pt x="259" y="119"/>
                    <a:pt x="242" y="150"/>
                    <a:pt x="277" y="187"/>
                  </a:cubicBezTo>
                  <a:cubicBezTo>
                    <a:pt x="319" y="230"/>
                    <a:pt x="370" y="267"/>
                    <a:pt x="423" y="295"/>
                  </a:cubicBezTo>
                  <a:cubicBezTo>
                    <a:pt x="475" y="322"/>
                    <a:pt x="535" y="333"/>
                    <a:pt x="591" y="351"/>
                  </a:cubicBezTo>
                  <a:cubicBezTo>
                    <a:pt x="591" y="355"/>
                    <a:pt x="590" y="360"/>
                    <a:pt x="589" y="364"/>
                  </a:cubicBezTo>
                  <a:cubicBezTo>
                    <a:pt x="520" y="351"/>
                    <a:pt x="449" y="345"/>
                    <a:pt x="381" y="325"/>
                  </a:cubicBezTo>
                  <a:cubicBezTo>
                    <a:pt x="260" y="291"/>
                    <a:pt x="149" y="236"/>
                    <a:pt x="69" y="131"/>
                  </a:cubicBezTo>
                  <a:cubicBezTo>
                    <a:pt x="56" y="115"/>
                    <a:pt x="28" y="110"/>
                    <a:pt x="0" y="96"/>
                  </a:cubicBezTo>
                  <a:cubicBezTo>
                    <a:pt x="47" y="65"/>
                    <a:pt x="93" y="33"/>
                    <a:pt x="140" y="5"/>
                  </a:cubicBezTo>
                  <a:cubicBezTo>
                    <a:pt x="149" y="0"/>
                    <a:pt x="168" y="3"/>
                    <a:pt x="177" y="9"/>
                  </a:cubicBezTo>
                  <a:cubicBezTo>
                    <a:pt x="224" y="39"/>
                    <a:pt x="270" y="71"/>
                    <a:pt x="328" y="11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文本框 28"/>
            <p:cNvSpPr txBox="1"/>
            <p:nvPr/>
          </p:nvSpPr>
          <p:spPr>
            <a:xfrm>
              <a:off x="4833923" y="2752547"/>
              <a:ext cx="56257" cy="160734"/>
            </a:xfrm>
            <a:custGeom>
              <a:avLst/>
              <a:gdLst/>
              <a:ahLst/>
              <a:cxnLst/>
              <a:rect l="l" t="t" r="r" b="b"/>
              <a:pathLst>
                <a:path w="56257" h="160734">
                  <a:moveTo>
                    <a:pt x="44649" y="0"/>
                  </a:moveTo>
                  <a:lnTo>
                    <a:pt x="56257" y="0"/>
                  </a:lnTo>
                  <a:lnTo>
                    <a:pt x="56257" y="160734"/>
                  </a:lnTo>
                  <a:lnTo>
                    <a:pt x="41077" y="160734"/>
                  </a:lnTo>
                  <a:lnTo>
                    <a:pt x="41077" y="41076"/>
                  </a:lnTo>
                  <a:lnTo>
                    <a:pt x="0" y="41076"/>
                  </a:lnTo>
                  <a:lnTo>
                    <a:pt x="0" y="31254"/>
                  </a:lnTo>
                  <a:cubicBezTo>
                    <a:pt x="26789" y="31849"/>
                    <a:pt x="41672" y="21431"/>
                    <a:pt x="4464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7" name="组合 45"/>
          <p:cNvGrpSpPr/>
          <p:nvPr/>
        </p:nvGrpSpPr>
        <p:grpSpPr>
          <a:xfrm>
            <a:off x="4405486" y="1840863"/>
            <a:ext cx="854496" cy="759731"/>
            <a:chOff x="5872196" y="2454293"/>
            <a:chExt cx="1138983" cy="1012897"/>
          </a:xfrm>
        </p:grpSpPr>
        <p:sp>
          <p:nvSpPr>
            <p:cNvPr id="47" name="Freeform 8"/>
            <p:cNvSpPr>
              <a:spLocks/>
            </p:cNvSpPr>
            <p:nvPr/>
          </p:nvSpPr>
          <p:spPr bwMode="auto">
            <a:xfrm>
              <a:off x="5872196" y="2454293"/>
              <a:ext cx="1138983" cy="1012897"/>
            </a:xfrm>
            <a:custGeom>
              <a:avLst/>
              <a:gdLst>
                <a:gd name="T0" fmla="*/ 288 w 288"/>
                <a:gd name="T1" fmla="*/ 122 h 256"/>
                <a:gd name="T2" fmla="*/ 179 w 288"/>
                <a:gd name="T3" fmla="*/ 120 h 256"/>
                <a:gd name="T4" fmla="*/ 84 w 288"/>
                <a:gd name="T5" fmla="*/ 100 h 256"/>
                <a:gd name="T6" fmla="*/ 33 w 288"/>
                <a:gd name="T7" fmla="*/ 177 h 256"/>
                <a:gd name="T8" fmla="*/ 22 w 288"/>
                <a:gd name="T9" fmla="*/ 256 h 256"/>
                <a:gd name="T10" fmla="*/ 1 w 288"/>
                <a:gd name="T11" fmla="*/ 117 h 256"/>
                <a:gd name="T12" fmla="*/ 146 w 288"/>
                <a:gd name="T13" fmla="*/ 31 h 256"/>
                <a:gd name="T14" fmla="*/ 288 w 288"/>
                <a:gd name="T15" fmla="*/ 122 h 2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256">
                  <a:moveTo>
                    <a:pt x="288" y="122"/>
                  </a:moveTo>
                  <a:cubicBezTo>
                    <a:pt x="241" y="135"/>
                    <a:pt x="215" y="160"/>
                    <a:pt x="179" y="120"/>
                  </a:cubicBezTo>
                  <a:cubicBezTo>
                    <a:pt x="160" y="99"/>
                    <a:pt x="111" y="91"/>
                    <a:pt x="84" y="100"/>
                  </a:cubicBezTo>
                  <a:cubicBezTo>
                    <a:pt x="61" y="108"/>
                    <a:pt x="44" y="148"/>
                    <a:pt x="33" y="177"/>
                  </a:cubicBezTo>
                  <a:cubicBezTo>
                    <a:pt x="25" y="200"/>
                    <a:pt x="32" y="228"/>
                    <a:pt x="22" y="256"/>
                  </a:cubicBezTo>
                  <a:cubicBezTo>
                    <a:pt x="14" y="209"/>
                    <a:pt x="0" y="163"/>
                    <a:pt x="1" y="117"/>
                  </a:cubicBezTo>
                  <a:cubicBezTo>
                    <a:pt x="3" y="42"/>
                    <a:pt x="73" y="0"/>
                    <a:pt x="146" y="31"/>
                  </a:cubicBezTo>
                  <a:cubicBezTo>
                    <a:pt x="193" y="50"/>
                    <a:pt x="234" y="86"/>
                    <a:pt x="288" y="122"/>
                  </a:cubicBez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文本框 29"/>
            <p:cNvSpPr txBox="1"/>
            <p:nvPr/>
          </p:nvSpPr>
          <p:spPr>
            <a:xfrm>
              <a:off x="6703472" y="2832789"/>
              <a:ext cx="78328" cy="117492"/>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3" y="108644"/>
                    <a:pt x="40779" y="113109"/>
                    <a:pt x="36612"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5" y="75902"/>
                    <a:pt x="92273" y="61317"/>
                    <a:pt x="91083" y="44648"/>
                  </a:cubicBezTo>
                  <a:cubicBezTo>
                    <a:pt x="89892" y="24408"/>
                    <a:pt x="77986" y="13394"/>
                    <a:pt x="55364" y="11608"/>
                  </a:cubicBezTo>
                  <a:cubicBezTo>
                    <a:pt x="32742" y="13990"/>
                    <a:pt x="21133" y="27682"/>
                    <a:pt x="20538" y="52685"/>
                  </a:cubicBezTo>
                  <a:lnTo>
                    <a:pt x="5358" y="52685"/>
                  </a:lnTo>
                  <a:cubicBezTo>
                    <a:pt x="6548" y="19347"/>
                    <a:pt x="23812" y="1786"/>
                    <a:pt x="571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8" name="组合 48"/>
          <p:cNvGrpSpPr/>
          <p:nvPr/>
        </p:nvGrpSpPr>
        <p:grpSpPr>
          <a:xfrm>
            <a:off x="4749176" y="2359435"/>
            <a:ext cx="1221836" cy="1331894"/>
            <a:chOff x="6330311" y="3145669"/>
            <a:chExt cx="1628620" cy="1775722"/>
          </a:xfrm>
        </p:grpSpPr>
        <p:sp>
          <p:nvSpPr>
            <p:cNvPr id="50" name="Freeform 7"/>
            <p:cNvSpPr>
              <a:spLocks/>
            </p:cNvSpPr>
            <p:nvPr/>
          </p:nvSpPr>
          <p:spPr bwMode="auto">
            <a:xfrm>
              <a:off x="6330311" y="3145669"/>
              <a:ext cx="1628620" cy="1775722"/>
            </a:xfrm>
            <a:custGeom>
              <a:avLst/>
              <a:gdLst>
                <a:gd name="T0" fmla="*/ 358 w 411"/>
                <a:gd name="T1" fmla="*/ 449 h 449"/>
                <a:gd name="T2" fmla="*/ 229 w 411"/>
                <a:gd name="T3" fmla="*/ 251 h 449"/>
                <a:gd name="T4" fmla="*/ 250 w 411"/>
                <a:gd name="T5" fmla="*/ 191 h 449"/>
                <a:gd name="T6" fmla="*/ 63 w 411"/>
                <a:gd name="T7" fmla="*/ 28 h 449"/>
                <a:gd name="T8" fmla="*/ 0 w 411"/>
                <a:gd name="T9" fmla="*/ 0 h 449"/>
                <a:gd name="T10" fmla="*/ 274 w 411"/>
                <a:gd name="T11" fmla="*/ 139 h 449"/>
                <a:gd name="T12" fmla="*/ 396 w 411"/>
                <a:gd name="T13" fmla="*/ 312 h 449"/>
                <a:gd name="T14" fmla="*/ 376 w 411"/>
                <a:gd name="T15" fmla="*/ 449 h 449"/>
                <a:gd name="T16" fmla="*/ 358 w 411"/>
                <a:gd name="T17"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449">
                  <a:moveTo>
                    <a:pt x="358" y="449"/>
                  </a:moveTo>
                  <a:cubicBezTo>
                    <a:pt x="316" y="385"/>
                    <a:pt x="274" y="320"/>
                    <a:pt x="229" y="251"/>
                  </a:cubicBezTo>
                  <a:cubicBezTo>
                    <a:pt x="272" y="244"/>
                    <a:pt x="262" y="217"/>
                    <a:pt x="250" y="191"/>
                  </a:cubicBezTo>
                  <a:cubicBezTo>
                    <a:pt x="212" y="109"/>
                    <a:pt x="142" y="63"/>
                    <a:pt x="63" y="28"/>
                  </a:cubicBezTo>
                  <a:cubicBezTo>
                    <a:pt x="42" y="19"/>
                    <a:pt x="20" y="12"/>
                    <a:pt x="0" y="0"/>
                  </a:cubicBezTo>
                  <a:cubicBezTo>
                    <a:pt x="108" y="12"/>
                    <a:pt x="201" y="60"/>
                    <a:pt x="274" y="139"/>
                  </a:cubicBezTo>
                  <a:cubicBezTo>
                    <a:pt x="321" y="191"/>
                    <a:pt x="369" y="248"/>
                    <a:pt x="396" y="312"/>
                  </a:cubicBezTo>
                  <a:cubicBezTo>
                    <a:pt x="411" y="348"/>
                    <a:pt x="384" y="403"/>
                    <a:pt x="376" y="449"/>
                  </a:cubicBezTo>
                  <a:cubicBezTo>
                    <a:pt x="370" y="449"/>
                    <a:pt x="364" y="449"/>
                    <a:pt x="358" y="44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1" name="文本框 30"/>
            <p:cNvSpPr txBox="1"/>
            <p:nvPr/>
          </p:nvSpPr>
          <p:spPr>
            <a:xfrm>
              <a:off x="7588027" y="4245976"/>
              <a:ext cx="108942" cy="162653"/>
            </a:xfrm>
            <a:custGeom>
              <a:avLst/>
              <a:gdLst/>
              <a:ahLst/>
              <a:cxnLst/>
              <a:rect l="l" t="t" r="r" b="b"/>
              <a:pathLst>
                <a:path w="108942" h="162653">
                  <a:moveTo>
                    <a:pt x="57150" y="0"/>
                  </a:moveTo>
                  <a:cubicBezTo>
                    <a:pt x="86916" y="1190"/>
                    <a:pt x="102394"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1" y="164306"/>
                    <a:pt x="1191" y="148233"/>
                    <a:pt x="0" y="114300"/>
                  </a:cubicBezTo>
                  <a:lnTo>
                    <a:pt x="14287" y="114300"/>
                  </a:lnTo>
                  <a:cubicBezTo>
                    <a:pt x="14883" y="138708"/>
                    <a:pt x="28277" y="151209"/>
                    <a:pt x="54471" y="151804"/>
                  </a:cubicBezTo>
                  <a:cubicBezTo>
                    <a:pt x="78879" y="150018"/>
                    <a:pt x="92273" y="137815"/>
                    <a:pt x="94655" y="115193"/>
                  </a:cubicBezTo>
                  <a:cubicBezTo>
                    <a:pt x="92869" y="92571"/>
                    <a:pt x="75605" y="81855"/>
                    <a:pt x="42862" y="83046"/>
                  </a:cubicBezTo>
                  <a:lnTo>
                    <a:pt x="42862" y="71437"/>
                  </a:lnTo>
                  <a:cubicBezTo>
                    <a:pt x="73223" y="72628"/>
                    <a:pt x="88404" y="62210"/>
                    <a:pt x="88404" y="40183"/>
                  </a:cubicBezTo>
                  <a:cubicBezTo>
                    <a:pt x="87213" y="22324"/>
                    <a:pt x="75902" y="12799"/>
                    <a:pt x="54471" y="11608"/>
                  </a:cubicBezTo>
                  <a:cubicBezTo>
                    <a:pt x="32445" y="13394"/>
                    <a:pt x="20836" y="25003"/>
                    <a:pt x="19645" y="46434"/>
                  </a:cubicBezTo>
                  <a:lnTo>
                    <a:pt x="5358" y="46434"/>
                  </a:lnTo>
                  <a:cubicBezTo>
                    <a:pt x="4762" y="32742"/>
                    <a:pt x="9823" y="20836"/>
                    <a:pt x="20538" y="10715"/>
                  </a:cubicBezTo>
                  <a:cubicBezTo>
                    <a:pt x="28277" y="3572"/>
                    <a:pt x="40481" y="0"/>
                    <a:pt x="5715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9" name="组合 51"/>
          <p:cNvGrpSpPr/>
          <p:nvPr/>
        </p:nvGrpSpPr>
        <p:grpSpPr>
          <a:xfrm>
            <a:off x="3814276" y="2751908"/>
            <a:ext cx="1464627" cy="1503700"/>
            <a:chOff x="5084155" y="3668928"/>
            <a:chExt cx="1952243" cy="2004779"/>
          </a:xfrm>
        </p:grpSpPr>
        <p:sp>
          <p:nvSpPr>
            <p:cNvPr id="53" name="Freeform 5"/>
            <p:cNvSpPr>
              <a:spLocks/>
            </p:cNvSpPr>
            <p:nvPr/>
          </p:nvSpPr>
          <p:spPr bwMode="auto">
            <a:xfrm>
              <a:off x="5084155" y="3668928"/>
              <a:ext cx="1952243" cy="2004779"/>
            </a:xfrm>
            <a:custGeom>
              <a:avLst/>
              <a:gdLst>
                <a:gd name="T0" fmla="*/ 242 w 493"/>
                <a:gd name="T1" fmla="*/ 505 h 507"/>
                <a:gd name="T2" fmla="*/ 0 w 493"/>
                <a:gd name="T3" fmla="*/ 303 h 507"/>
                <a:gd name="T4" fmla="*/ 230 w 493"/>
                <a:gd name="T5" fmla="*/ 129 h 507"/>
                <a:gd name="T6" fmla="*/ 314 w 493"/>
                <a:gd name="T7" fmla="*/ 211 h 507"/>
                <a:gd name="T8" fmla="*/ 421 w 493"/>
                <a:gd name="T9" fmla="*/ 129 h 507"/>
                <a:gd name="T10" fmla="*/ 443 w 493"/>
                <a:gd name="T11" fmla="*/ 0 h 507"/>
                <a:gd name="T12" fmla="*/ 418 w 493"/>
                <a:gd name="T13" fmla="*/ 311 h 507"/>
                <a:gd name="T14" fmla="*/ 329 w 493"/>
                <a:gd name="T15" fmla="*/ 397 h 507"/>
                <a:gd name="T16" fmla="*/ 258 w 493"/>
                <a:gd name="T17" fmla="*/ 507 h 507"/>
                <a:gd name="T18" fmla="*/ 242 w 493"/>
                <a:gd name="T19" fmla="*/ 505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3" h="507">
                  <a:moveTo>
                    <a:pt x="242" y="505"/>
                  </a:moveTo>
                  <a:cubicBezTo>
                    <a:pt x="164" y="440"/>
                    <a:pt x="85" y="375"/>
                    <a:pt x="0" y="303"/>
                  </a:cubicBezTo>
                  <a:cubicBezTo>
                    <a:pt x="79" y="244"/>
                    <a:pt x="150" y="189"/>
                    <a:pt x="230" y="129"/>
                  </a:cubicBezTo>
                  <a:cubicBezTo>
                    <a:pt x="234" y="190"/>
                    <a:pt x="263" y="214"/>
                    <a:pt x="314" y="211"/>
                  </a:cubicBezTo>
                  <a:cubicBezTo>
                    <a:pt x="369" y="209"/>
                    <a:pt x="405" y="177"/>
                    <a:pt x="421" y="129"/>
                  </a:cubicBezTo>
                  <a:cubicBezTo>
                    <a:pt x="434" y="87"/>
                    <a:pt x="436" y="42"/>
                    <a:pt x="443" y="0"/>
                  </a:cubicBezTo>
                  <a:cubicBezTo>
                    <a:pt x="493" y="74"/>
                    <a:pt x="484" y="220"/>
                    <a:pt x="418" y="311"/>
                  </a:cubicBezTo>
                  <a:cubicBezTo>
                    <a:pt x="394" y="344"/>
                    <a:pt x="363" y="374"/>
                    <a:pt x="329" y="397"/>
                  </a:cubicBezTo>
                  <a:cubicBezTo>
                    <a:pt x="289" y="423"/>
                    <a:pt x="241" y="438"/>
                    <a:pt x="258" y="507"/>
                  </a:cubicBezTo>
                  <a:cubicBezTo>
                    <a:pt x="252" y="506"/>
                    <a:pt x="247" y="506"/>
                    <a:pt x="242" y="505"/>
                  </a:cubicBezTo>
                  <a:close/>
                </a:path>
              </a:pathLst>
            </a:custGeom>
            <a:solidFill>
              <a:schemeClr val="accent4">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4" name="文本框 31"/>
            <p:cNvSpPr txBox="1"/>
            <p:nvPr/>
          </p:nvSpPr>
          <p:spPr>
            <a:xfrm>
              <a:off x="5813090" y="4818079"/>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spTree>
    <p:extLst>
      <p:ext uri="{BB962C8B-B14F-4D97-AF65-F5344CB8AC3E}">
        <p14:creationId xmlns:p14="http://schemas.microsoft.com/office/powerpoint/2010/main" val="20507015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79" y="1059909"/>
            <a:ext cx="4115515" cy="3125165"/>
          </a:xfrm>
          <a:prstGeom prst="rect">
            <a:avLst/>
          </a:prstGeom>
          <a:noFill/>
        </p:spPr>
        <p:txBody>
          <a:bodyPr lIns="91449" tIns="45724" rIns="91449" bIns="45724"/>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2"/>
          <p:cNvSpPr/>
          <p:nvPr/>
        </p:nvSpPr>
        <p:spPr>
          <a:xfrm>
            <a:off x="1863291" y="1059909"/>
            <a:ext cx="1303493" cy="989823"/>
          </a:xfrm>
          <a:custGeom>
            <a:avLst/>
            <a:gdLst>
              <a:gd name="connsiteX0" fmla="*/ 0 w 1303267"/>
              <a:gd name="connsiteY0" fmla="*/ 989517 h 989517"/>
              <a:gd name="connsiteX1" fmla="*/ 651634 w 1303267"/>
              <a:gd name="connsiteY1" fmla="*/ 0 h 989517"/>
              <a:gd name="connsiteX2" fmla="*/ 651634 w 1303267"/>
              <a:gd name="connsiteY2" fmla="*/ 0 h 989517"/>
              <a:gd name="connsiteX3" fmla="*/ 1303267 w 1303267"/>
              <a:gd name="connsiteY3" fmla="*/ 989517 h 989517"/>
              <a:gd name="connsiteX4" fmla="*/ 0 w 1303267"/>
              <a:gd name="connsiteY4" fmla="*/ 989517 h 989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267" h="989517">
                <a:moveTo>
                  <a:pt x="0" y="989517"/>
                </a:moveTo>
                <a:lnTo>
                  <a:pt x="651634" y="0"/>
                </a:lnTo>
                <a:lnTo>
                  <a:pt x="651634" y="0"/>
                </a:lnTo>
                <a:lnTo>
                  <a:pt x="1303267" y="989517"/>
                </a:lnTo>
                <a:lnTo>
                  <a:pt x="0" y="989517"/>
                </a:lnTo>
                <a:close/>
              </a:path>
            </a:pathLst>
          </a:custGeom>
          <a:solidFill>
            <a:schemeClr val="accent4"/>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15241" tIns="15241" rIns="15241" bIns="15241" numCol="1" spcCol="1270" anchor="ctr" anchorCtr="0">
            <a:noAutofit/>
          </a:bodyPr>
          <a:lstStyle/>
          <a:p>
            <a:pPr algn="ctr" defTabSz="533452">
              <a:lnSpc>
                <a:spcPct val="90000"/>
              </a:lnSpc>
              <a:spcAft>
                <a:spcPct val="35000"/>
              </a:spcAft>
            </a:pPr>
            <a:r>
              <a:rPr lang="zh-CN" altLang="en-US" sz="1200" dirty="0">
                <a:solidFill>
                  <a:schemeClr val="bg1"/>
                </a:solidFill>
                <a:latin typeface="Arial" pitchFamily="34" charset="0"/>
                <a:ea typeface="微软雅黑" panose="020B0503020204020204" pitchFamily="34" charset="-122"/>
                <a:cs typeface="Arial" pitchFamily="34" charset="0"/>
                <a:sym typeface="Arial" panose="020B0604020202020204" pitchFamily="34" charset="0"/>
              </a:rPr>
              <a:t>添加文本</a:t>
            </a:r>
            <a:endParaRPr lang="en-JM" sz="1200" dirty="0">
              <a:solidFill>
                <a:schemeClr val="bg1"/>
              </a:solidFill>
              <a:latin typeface="Arial" pitchFamily="34" charset="0"/>
              <a:ea typeface="微软雅黑" panose="020B0503020204020204" pitchFamily="34" charset="-122"/>
              <a:cs typeface="Arial" pitchFamily="34" charset="0"/>
              <a:sym typeface="Arial" panose="020B0604020202020204" pitchFamily="34" charset="0"/>
            </a:endParaRPr>
          </a:p>
        </p:txBody>
      </p:sp>
      <p:sp>
        <p:nvSpPr>
          <p:cNvPr id="4" name="任意多边形 3"/>
          <p:cNvSpPr/>
          <p:nvPr/>
        </p:nvSpPr>
        <p:spPr>
          <a:xfrm>
            <a:off x="1394620" y="2049732"/>
            <a:ext cx="2240833" cy="711780"/>
          </a:xfrm>
          <a:custGeom>
            <a:avLst/>
            <a:gdLst>
              <a:gd name="connsiteX0" fmla="*/ 0 w 2240444"/>
              <a:gd name="connsiteY0" fmla="*/ 711560 h 711560"/>
              <a:gd name="connsiteX1" fmla="*/ 468591 w 2240444"/>
              <a:gd name="connsiteY1" fmla="*/ 0 h 711560"/>
              <a:gd name="connsiteX2" fmla="*/ 1771853 w 2240444"/>
              <a:gd name="connsiteY2" fmla="*/ 0 h 711560"/>
              <a:gd name="connsiteX3" fmla="*/ 2240444 w 2240444"/>
              <a:gd name="connsiteY3" fmla="*/ 711560 h 711560"/>
              <a:gd name="connsiteX4" fmla="*/ 0 w 2240444"/>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444" h="711560">
                <a:moveTo>
                  <a:pt x="0" y="711560"/>
                </a:moveTo>
                <a:lnTo>
                  <a:pt x="468591" y="0"/>
                </a:lnTo>
                <a:lnTo>
                  <a:pt x="1771853" y="0"/>
                </a:lnTo>
                <a:lnTo>
                  <a:pt x="2240444" y="711560"/>
                </a:lnTo>
                <a:lnTo>
                  <a:pt x="0" y="711560"/>
                </a:lnTo>
                <a:close/>
              </a:path>
            </a:pathLst>
          </a:custGeom>
          <a:solidFill>
            <a:schemeClr val="accent3"/>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407357" tIns="15241" rIns="407356" bIns="15241" numCol="1" spcCol="1270" anchor="ctr" anchorCtr="0">
            <a:noAutofit/>
          </a:bodyPr>
          <a:lstStyle/>
          <a:p>
            <a:pPr algn="ctr" defTabSz="533452">
              <a:lnSpc>
                <a:spcPct val="90000"/>
              </a:lnSpc>
              <a:spcAft>
                <a:spcPct val="35000"/>
              </a:spcAft>
            </a:pPr>
            <a:r>
              <a:rPr lang="zh-CN" altLang="en-US" sz="1200" dirty="0">
                <a:solidFill>
                  <a:schemeClr val="bg1"/>
                </a:solidFill>
                <a:latin typeface="Arial" pitchFamily="34" charset="0"/>
                <a:ea typeface="微软雅黑" panose="020B0503020204020204" pitchFamily="34" charset="-122"/>
                <a:cs typeface="Arial" pitchFamily="34" charset="0"/>
                <a:sym typeface="Arial" panose="020B0604020202020204" pitchFamily="34" charset="0"/>
              </a:rPr>
              <a:t>添加文本</a:t>
            </a:r>
            <a:endParaRPr lang="en-JM" sz="1200" dirty="0">
              <a:solidFill>
                <a:schemeClr val="bg1"/>
              </a:solidFill>
              <a:latin typeface="Arial" pitchFamily="34" charset="0"/>
              <a:ea typeface="微软雅黑" panose="020B0503020204020204" pitchFamily="34" charset="-122"/>
              <a:cs typeface="Arial" pitchFamily="34" charset="0"/>
              <a:sym typeface="Arial" panose="020B0604020202020204" pitchFamily="34" charset="0"/>
            </a:endParaRPr>
          </a:p>
        </p:txBody>
      </p:sp>
      <p:sp>
        <p:nvSpPr>
          <p:cNvPr id="5" name="任意多边形 4"/>
          <p:cNvSpPr/>
          <p:nvPr/>
        </p:nvSpPr>
        <p:spPr>
          <a:xfrm>
            <a:off x="925949" y="2761513"/>
            <a:ext cx="3178174" cy="711780"/>
          </a:xfrm>
          <a:custGeom>
            <a:avLst/>
            <a:gdLst>
              <a:gd name="connsiteX0" fmla="*/ 0 w 3177622"/>
              <a:gd name="connsiteY0" fmla="*/ 711560 h 711560"/>
              <a:gd name="connsiteX1" fmla="*/ 468591 w 3177622"/>
              <a:gd name="connsiteY1" fmla="*/ 0 h 711560"/>
              <a:gd name="connsiteX2" fmla="*/ 2709031 w 3177622"/>
              <a:gd name="connsiteY2" fmla="*/ 0 h 711560"/>
              <a:gd name="connsiteX3" fmla="*/ 3177622 w 3177622"/>
              <a:gd name="connsiteY3" fmla="*/ 711560 h 711560"/>
              <a:gd name="connsiteX4" fmla="*/ 0 w 3177622"/>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622" h="711560">
                <a:moveTo>
                  <a:pt x="0" y="711560"/>
                </a:moveTo>
                <a:lnTo>
                  <a:pt x="468591" y="0"/>
                </a:lnTo>
                <a:lnTo>
                  <a:pt x="2709031" y="0"/>
                </a:lnTo>
                <a:lnTo>
                  <a:pt x="3177622" y="711560"/>
                </a:lnTo>
                <a:lnTo>
                  <a:pt x="0" y="711560"/>
                </a:lnTo>
                <a:close/>
              </a:path>
            </a:pathLst>
          </a:custGeom>
          <a:solidFill>
            <a:schemeClr val="accent2"/>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571379" tIns="15241" rIns="571379" bIns="15241" numCol="1" spcCol="1270" anchor="ctr" anchorCtr="0">
            <a:noAutofit/>
          </a:bodyPr>
          <a:lstStyle/>
          <a:p>
            <a:pPr algn="ctr" defTabSz="533452">
              <a:lnSpc>
                <a:spcPct val="90000"/>
              </a:lnSpc>
              <a:spcAft>
                <a:spcPct val="35000"/>
              </a:spcAft>
            </a:pPr>
            <a:r>
              <a:rPr lang="zh-CN" altLang="en-US" sz="1200" dirty="0">
                <a:solidFill>
                  <a:schemeClr val="bg1"/>
                </a:solidFill>
                <a:latin typeface="Arial" pitchFamily="34" charset="0"/>
                <a:ea typeface="微软雅黑" panose="020B0503020204020204" pitchFamily="34" charset="-122"/>
                <a:cs typeface="Arial" pitchFamily="34" charset="0"/>
                <a:sym typeface="Arial" panose="020B0604020202020204" pitchFamily="34" charset="0"/>
              </a:rPr>
              <a:t>添加文本</a:t>
            </a:r>
            <a:endParaRPr lang="en-JM" sz="1200" dirty="0">
              <a:solidFill>
                <a:schemeClr val="bg1"/>
              </a:solidFill>
              <a:latin typeface="Arial" pitchFamily="34" charset="0"/>
              <a:ea typeface="微软雅黑" panose="020B0503020204020204" pitchFamily="34" charset="-122"/>
              <a:cs typeface="Arial" pitchFamily="34" charset="0"/>
              <a:sym typeface="Arial" panose="020B0604020202020204" pitchFamily="34" charset="0"/>
            </a:endParaRPr>
          </a:p>
        </p:txBody>
      </p:sp>
      <p:sp>
        <p:nvSpPr>
          <p:cNvPr id="6" name="任意多边形 5"/>
          <p:cNvSpPr/>
          <p:nvPr/>
        </p:nvSpPr>
        <p:spPr>
          <a:xfrm>
            <a:off x="457279" y="3473294"/>
            <a:ext cx="4115515" cy="711780"/>
          </a:xfrm>
          <a:custGeom>
            <a:avLst/>
            <a:gdLst>
              <a:gd name="connsiteX0" fmla="*/ 0 w 4114800"/>
              <a:gd name="connsiteY0" fmla="*/ 711560 h 711560"/>
              <a:gd name="connsiteX1" fmla="*/ 468591 w 4114800"/>
              <a:gd name="connsiteY1" fmla="*/ 0 h 711560"/>
              <a:gd name="connsiteX2" fmla="*/ 3646209 w 4114800"/>
              <a:gd name="connsiteY2" fmla="*/ 0 h 711560"/>
              <a:gd name="connsiteX3" fmla="*/ 4114800 w 4114800"/>
              <a:gd name="connsiteY3" fmla="*/ 711560 h 711560"/>
              <a:gd name="connsiteX4" fmla="*/ 0 w 4114800"/>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711560">
                <a:moveTo>
                  <a:pt x="0" y="711560"/>
                </a:moveTo>
                <a:lnTo>
                  <a:pt x="468591" y="0"/>
                </a:lnTo>
                <a:lnTo>
                  <a:pt x="3646209" y="0"/>
                </a:lnTo>
                <a:lnTo>
                  <a:pt x="4114800" y="711560"/>
                </a:lnTo>
                <a:lnTo>
                  <a:pt x="0" y="711560"/>
                </a:lnTo>
                <a:close/>
              </a:path>
            </a:pathLst>
          </a:custGeom>
          <a:solidFill>
            <a:schemeClr val="accent1"/>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735401" tIns="15241" rIns="735403" bIns="15241" numCol="1" spcCol="1270" anchor="ctr" anchorCtr="0">
            <a:noAutofit/>
          </a:bodyPr>
          <a:lstStyle/>
          <a:p>
            <a:pPr algn="ctr" defTabSz="533452">
              <a:lnSpc>
                <a:spcPct val="90000"/>
              </a:lnSpc>
              <a:spcAft>
                <a:spcPct val="35000"/>
              </a:spcAft>
            </a:pPr>
            <a:r>
              <a:rPr lang="zh-CN" altLang="en-US" sz="1200" dirty="0">
                <a:solidFill>
                  <a:schemeClr val="bg1"/>
                </a:solidFill>
                <a:latin typeface="Arial" pitchFamily="34" charset="0"/>
                <a:ea typeface="微软雅黑" panose="020B0503020204020204" pitchFamily="34" charset="-122"/>
                <a:cs typeface="Arial" pitchFamily="34" charset="0"/>
                <a:sym typeface="Arial" panose="020B0604020202020204" pitchFamily="34" charset="0"/>
              </a:rPr>
              <a:t>添加文本</a:t>
            </a:r>
            <a:endParaRPr lang="en-JM" sz="1200" dirty="0">
              <a:solidFill>
                <a:schemeClr val="bg1"/>
              </a:solidFill>
              <a:latin typeface="Arial" pitchFamily="34" charset="0"/>
              <a:ea typeface="微软雅黑" panose="020B0503020204020204" pitchFamily="34" charset="-122"/>
              <a:cs typeface="Arial" pitchFamily="34" charset="0"/>
              <a:sym typeface="Arial" panose="020B0604020202020204" pitchFamily="34" charset="0"/>
            </a:endParaRPr>
          </a:p>
        </p:txBody>
      </p:sp>
      <p:grpSp>
        <p:nvGrpSpPr>
          <p:cNvPr id="7" name="组合 6"/>
          <p:cNvGrpSpPr/>
          <p:nvPr/>
        </p:nvGrpSpPr>
        <p:grpSpPr>
          <a:xfrm>
            <a:off x="4865448" y="1169546"/>
            <a:ext cx="3961128" cy="432691"/>
            <a:chOff x="4932040" y="1169181"/>
            <a:chExt cx="3960440" cy="432556"/>
          </a:xfrm>
        </p:grpSpPr>
        <p:sp>
          <p:nvSpPr>
            <p:cNvPr id="8" name="Content Placeholder 9"/>
            <p:cNvSpPr txBox="1">
              <a:spLocks/>
            </p:cNvSpPr>
            <p:nvPr/>
          </p:nvSpPr>
          <p:spPr>
            <a:xfrm>
              <a:off x="4932040" y="1235977"/>
              <a:ext cx="609600" cy="365760"/>
            </a:xfrm>
            <a:prstGeom prst="rect">
              <a:avLst/>
            </a:prstGeom>
            <a:solidFill>
              <a:schemeClr val="accent4"/>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34" indent="-342934" defTabSz="914489">
                <a:defRPr/>
              </a:pPr>
              <a:endParaRPr lang="en-JM"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5624395" y="1169181"/>
              <a:ext cx="3268085" cy="430886"/>
            </a:xfrm>
            <a:prstGeom prst="rect">
              <a:avLst/>
            </a:prstGeom>
          </p:spPr>
          <p:txBody>
            <a:bodyPr wrap="square">
              <a:spAutoFit/>
            </a:bodyPr>
            <a:lstStyle/>
            <a:p>
              <a:pPr lvl="0"/>
              <a:r>
                <a:rPr lang="zh-CN" altLang="en-US" sz="1100" dirty="0">
                  <a:solidFill>
                    <a:schemeClr val="bg1">
                      <a:lumMod val="50000"/>
                    </a:schemeClr>
                  </a:solidFill>
                  <a:latin typeface="Arial" pitchFamily="34" charset="0"/>
                  <a:ea typeface="微软雅黑" panose="020B0503020204020204" pitchFamily="34" charset="-122"/>
                  <a:cs typeface="Arial" pitchFamily="34" charset="0"/>
                  <a:sym typeface="Arial" panose="020B0604020202020204" pitchFamily="34" charset="0"/>
                </a:rPr>
                <a:t>单击此处添加</a:t>
              </a:r>
              <a:r>
                <a:rPr lang="zh-CN" alt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文本，单击此处添加文本，单击此处添加文本，单击此处添加文本。</a:t>
              </a:r>
              <a:endParaRPr lang="en-JM" altLang="zh-CN" sz="1100" dirty="0">
                <a:solidFill>
                  <a:schemeClr val="bg1">
                    <a:lumMod val="50000"/>
                  </a:schemeClr>
                </a:solidFill>
                <a:latin typeface="Arial" pitchFamily="34" charset="0"/>
                <a:ea typeface="微软雅黑" panose="020B0503020204020204" pitchFamily="34" charset="-122"/>
                <a:cs typeface="Arial" pitchFamily="34" charset="0"/>
                <a:sym typeface="Arial" panose="020B0604020202020204" pitchFamily="34" charset="0"/>
              </a:endParaRPr>
            </a:p>
          </p:txBody>
        </p:sp>
      </p:grpSp>
      <p:grpSp>
        <p:nvGrpSpPr>
          <p:cNvPr id="10" name="组合 9"/>
          <p:cNvGrpSpPr/>
          <p:nvPr/>
        </p:nvGrpSpPr>
        <p:grpSpPr>
          <a:xfrm>
            <a:off x="4865448" y="2011459"/>
            <a:ext cx="3961128" cy="431020"/>
            <a:chOff x="4932040" y="2010833"/>
            <a:chExt cx="3960440" cy="430886"/>
          </a:xfrm>
        </p:grpSpPr>
        <p:sp>
          <p:nvSpPr>
            <p:cNvPr id="11" name="Content Placeholder 10"/>
            <p:cNvSpPr txBox="1">
              <a:spLocks/>
            </p:cNvSpPr>
            <p:nvPr/>
          </p:nvSpPr>
          <p:spPr>
            <a:xfrm>
              <a:off x="4932040" y="2074176"/>
              <a:ext cx="609600" cy="365760"/>
            </a:xfrm>
            <a:prstGeom prst="rect">
              <a:avLst/>
            </a:prstGeom>
            <a:solidFill>
              <a:schemeClr val="accent3"/>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34" indent="-342934" defTabSz="914489">
                <a:defRPr/>
              </a:pPr>
              <a:endParaRPr lang="en-JM"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5624395" y="2010833"/>
              <a:ext cx="3268085" cy="430886"/>
            </a:xfrm>
            <a:prstGeom prst="rect">
              <a:avLst/>
            </a:prstGeom>
          </p:spPr>
          <p:txBody>
            <a:bodyPr wrap="square">
              <a:spAutoFit/>
            </a:bodyPr>
            <a:lstStyle/>
            <a:p>
              <a:pPr lvl="0"/>
              <a:r>
                <a:rPr lang="zh-CN" altLang="en-US" sz="1100" dirty="0">
                  <a:solidFill>
                    <a:schemeClr val="bg1">
                      <a:lumMod val="50000"/>
                    </a:schemeClr>
                  </a:solidFill>
                  <a:latin typeface="Arial" pitchFamily="34" charset="0"/>
                  <a:ea typeface="微软雅黑" panose="020B0503020204020204" pitchFamily="34" charset="-122"/>
                  <a:cs typeface="Arial" pitchFamily="34" charset="0"/>
                  <a:sym typeface="Arial" panose="020B0604020202020204" pitchFamily="34" charset="0"/>
                </a:rPr>
                <a:t>单击此处添加</a:t>
              </a:r>
              <a:r>
                <a:rPr lang="zh-CN" alt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文本，单击此处添加文本，单击此处添加文本，单击此处添加文本。</a:t>
              </a:r>
              <a:endParaRPr lang="en-JM" altLang="zh-CN" sz="1100" dirty="0">
                <a:solidFill>
                  <a:schemeClr val="bg1">
                    <a:lumMod val="50000"/>
                  </a:schemeClr>
                </a:solidFill>
                <a:latin typeface="Arial" pitchFamily="34" charset="0"/>
                <a:ea typeface="微软雅黑" panose="020B0503020204020204" pitchFamily="34" charset="-122"/>
                <a:cs typeface="Arial" pitchFamily="34" charset="0"/>
                <a:sym typeface="Arial" panose="020B0604020202020204" pitchFamily="34" charset="0"/>
              </a:endParaRPr>
            </a:p>
          </p:txBody>
        </p:sp>
      </p:grpSp>
      <p:grpSp>
        <p:nvGrpSpPr>
          <p:cNvPr id="13" name="组合 12"/>
          <p:cNvGrpSpPr/>
          <p:nvPr/>
        </p:nvGrpSpPr>
        <p:grpSpPr>
          <a:xfrm>
            <a:off x="4865448" y="2824511"/>
            <a:ext cx="3961128" cy="431020"/>
            <a:chOff x="4932040" y="2823633"/>
            <a:chExt cx="3960440" cy="430886"/>
          </a:xfrm>
        </p:grpSpPr>
        <p:sp>
          <p:nvSpPr>
            <p:cNvPr id="14" name="Content Placeholder 11"/>
            <p:cNvSpPr txBox="1">
              <a:spLocks/>
            </p:cNvSpPr>
            <p:nvPr/>
          </p:nvSpPr>
          <p:spPr>
            <a:xfrm>
              <a:off x="4932040" y="2886977"/>
              <a:ext cx="609600" cy="365760"/>
            </a:xfrm>
            <a:prstGeom prst="rect">
              <a:avLst/>
            </a:prstGeom>
            <a:solidFill>
              <a:schemeClr val="accent2"/>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34" indent="-342934" defTabSz="914489">
                <a:defRPr/>
              </a:pPr>
              <a:endParaRPr lang="en-JM"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5624395" y="2823633"/>
              <a:ext cx="3268085" cy="430886"/>
            </a:xfrm>
            <a:prstGeom prst="rect">
              <a:avLst/>
            </a:prstGeom>
          </p:spPr>
          <p:txBody>
            <a:bodyPr wrap="square">
              <a:spAutoFit/>
            </a:bodyPr>
            <a:lstStyle/>
            <a:p>
              <a:pPr lvl="0"/>
              <a:r>
                <a:rPr lang="zh-CN" altLang="en-US" sz="1100" dirty="0">
                  <a:solidFill>
                    <a:schemeClr val="bg1">
                      <a:lumMod val="50000"/>
                    </a:schemeClr>
                  </a:solidFill>
                  <a:latin typeface="Arial" pitchFamily="34" charset="0"/>
                  <a:ea typeface="微软雅黑" panose="020B0503020204020204" pitchFamily="34" charset="-122"/>
                  <a:cs typeface="Arial" pitchFamily="34" charset="0"/>
                  <a:sym typeface="Arial" panose="020B0604020202020204" pitchFamily="34" charset="0"/>
                </a:rPr>
                <a:t>单击此处添加</a:t>
              </a:r>
              <a:r>
                <a:rPr lang="zh-CN" alt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文本，单击此处添加文本，单击此处添加文本，单击此处添加文本。</a:t>
              </a:r>
              <a:endParaRPr lang="en-JM" altLang="zh-CN" sz="1100" dirty="0">
                <a:solidFill>
                  <a:schemeClr val="bg1">
                    <a:lumMod val="50000"/>
                  </a:schemeClr>
                </a:solidFill>
                <a:latin typeface="Arial" pitchFamily="34" charset="0"/>
                <a:ea typeface="微软雅黑" panose="020B0503020204020204" pitchFamily="34" charset="-122"/>
                <a:cs typeface="Arial" pitchFamily="34" charset="0"/>
                <a:sym typeface="Arial" panose="020B0604020202020204" pitchFamily="34" charset="0"/>
              </a:endParaRPr>
            </a:p>
          </p:txBody>
        </p:sp>
      </p:grpSp>
      <p:grpSp>
        <p:nvGrpSpPr>
          <p:cNvPr id="16" name="组合 15"/>
          <p:cNvGrpSpPr/>
          <p:nvPr/>
        </p:nvGrpSpPr>
        <p:grpSpPr>
          <a:xfrm>
            <a:off x="4865448" y="3592589"/>
            <a:ext cx="3961128" cy="474212"/>
            <a:chOff x="4932040" y="3591472"/>
            <a:chExt cx="3960440" cy="474065"/>
          </a:xfrm>
        </p:grpSpPr>
        <p:sp>
          <p:nvSpPr>
            <p:cNvPr id="17" name="Content Placeholder 12"/>
            <p:cNvSpPr txBox="1">
              <a:spLocks/>
            </p:cNvSpPr>
            <p:nvPr/>
          </p:nvSpPr>
          <p:spPr>
            <a:xfrm>
              <a:off x="4932040" y="3699777"/>
              <a:ext cx="609600" cy="365760"/>
            </a:xfrm>
            <a:prstGeom prst="rect">
              <a:avLst/>
            </a:prstGeom>
            <a:solidFill>
              <a:schemeClr val="accent1"/>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34" indent="-342934" defTabSz="914489">
                <a:defRPr/>
              </a:pPr>
              <a:endParaRPr lang="en-JM"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5624395" y="3591472"/>
              <a:ext cx="3268085" cy="430886"/>
            </a:xfrm>
            <a:prstGeom prst="rect">
              <a:avLst/>
            </a:prstGeom>
          </p:spPr>
          <p:txBody>
            <a:bodyPr wrap="square">
              <a:spAutoFit/>
            </a:bodyPr>
            <a:lstStyle/>
            <a:p>
              <a:pPr lvl="0"/>
              <a:r>
                <a:rPr lang="zh-CN" altLang="en-US" sz="1100" dirty="0">
                  <a:solidFill>
                    <a:schemeClr val="bg1">
                      <a:lumMod val="50000"/>
                    </a:schemeClr>
                  </a:solidFill>
                  <a:latin typeface="Arial" pitchFamily="34" charset="0"/>
                  <a:ea typeface="微软雅黑" panose="020B0503020204020204" pitchFamily="34" charset="-122"/>
                  <a:cs typeface="Arial" pitchFamily="34" charset="0"/>
                  <a:sym typeface="Arial" panose="020B0604020202020204" pitchFamily="34" charset="0"/>
                </a:rPr>
                <a:t>单击此处添加</a:t>
              </a:r>
              <a:r>
                <a:rPr lang="zh-CN" altLang="en-US" sz="1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文本，单击此处添加文本，单击此处添加文本，单击此处添加文本。</a:t>
              </a:r>
              <a:endParaRPr lang="en-JM" altLang="zh-CN" sz="1100" dirty="0">
                <a:solidFill>
                  <a:schemeClr val="bg1">
                    <a:lumMod val="50000"/>
                  </a:schemeClr>
                </a:solidFill>
                <a:latin typeface="Arial" pitchFamily="34" charset="0"/>
                <a:ea typeface="微软雅黑" panose="020B0503020204020204" pitchFamily="34" charset="-122"/>
                <a:cs typeface="Arial" pitchFamily="34" charset="0"/>
                <a:sym typeface="Arial" panose="020B0604020202020204" pitchFamily="34" charset="0"/>
              </a:endParaRPr>
            </a:p>
          </p:txBody>
        </p:sp>
      </p:gr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a:extLst>
              <a:ext uri="{FF2B5EF4-FFF2-40B4-BE49-F238E27FC236}">
                <a16:creationId xmlns:a16="http://schemas.microsoft.com/office/drawing/2014/main" xmlns="" id="{ABF2DF85-40A6-450A-9E16-A8A277F98A4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7438" r="16738"/>
          <a:stretch/>
        </p:blipFill>
        <p:spPr>
          <a:xfrm>
            <a:off x="0" y="1230332"/>
            <a:ext cx="2633610" cy="3232862"/>
          </a:xfrm>
          <a:prstGeom prst="rect">
            <a:avLst/>
          </a:prstGeom>
          <a:effectLst>
            <a:outerShdw blurRad="63500" sx="102000" sy="102000" algn="ctr" rotWithShape="0">
              <a:prstClr val="black">
                <a:alpha val="6000"/>
              </a:prstClr>
            </a:outerShdw>
          </a:effectLst>
        </p:spPr>
      </p:pic>
      <p:pic>
        <p:nvPicPr>
          <p:cNvPr id="47" name="图片 46">
            <a:extLst>
              <a:ext uri="{FF2B5EF4-FFF2-40B4-BE49-F238E27FC236}">
                <a16:creationId xmlns:a16="http://schemas.microsoft.com/office/drawing/2014/main" xmlns="" id="{80B5DEBD-FF66-46AD-A533-02A63AC1478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5443" r="28254"/>
          <a:stretch/>
        </p:blipFill>
        <p:spPr>
          <a:xfrm>
            <a:off x="6511978" y="1230332"/>
            <a:ext cx="2633610" cy="3232862"/>
          </a:xfrm>
          <a:prstGeom prst="rect">
            <a:avLst/>
          </a:prstGeom>
          <a:effectLst>
            <a:outerShdw blurRad="63500" sx="102000" sy="102000" algn="ctr" rotWithShape="0">
              <a:prstClr val="black">
                <a:alpha val="6000"/>
              </a:prstClr>
            </a:outerShdw>
          </a:effectLst>
        </p:spPr>
      </p:pic>
      <p:sp>
        <p:nvSpPr>
          <p:cNvPr id="48" name="矩形: 圆角 47">
            <a:extLst>
              <a:ext uri="{FF2B5EF4-FFF2-40B4-BE49-F238E27FC236}">
                <a16:creationId xmlns:a16="http://schemas.microsoft.com/office/drawing/2014/main" xmlns="" id="{99A2C83F-9783-48B1-8612-0508725A9817}"/>
              </a:ext>
            </a:extLst>
          </p:cNvPr>
          <p:cNvSpPr/>
          <p:nvPr/>
        </p:nvSpPr>
        <p:spPr>
          <a:xfrm>
            <a:off x="2983203" y="916360"/>
            <a:ext cx="3179181" cy="3860804"/>
          </a:xfrm>
          <a:prstGeom prst="roundRect">
            <a:avLst>
              <a:gd name="adj" fmla="val 649"/>
            </a:avLst>
          </a:prstGeom>
          <a:noFill/>
          <a:ln w="41275">
            <a:solidFill>
              <a:srgbClr val="171D2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dirty="0">
              <a:solidFill>
                <a:srgbClr val="FFFFFF"/>
              </a:solidFill>
              <a:cs typeface="+mn-ea"/>
              <a:sym typeface="+mn-lt"/>
            </a:endParaRPr>
          </a:p>
        </p:txBody>
      </p:sp>
      <p:sp>
        <p:nvSpPr>
          <p:cNvPr id="49" name="Freeform 66">
            <a:extLst>
              <a:ext uri="{FF2B5EF4-FFF2-40B4-BE49-F238E27FC236}">
                <a16:creationId xmlns:a16="http://schemas.microsoft.com/office/drawing/2014/main" xmlns="" id="{15294ED6-976B-45CE-B709-26A28D3A46D9}"/>
              </a:ext>
            </a:extLst>
          </p:cNvPr>
          <p:cNvSpPr>
            <a:spLocks noEditPoints="1"/>
          </p:cNvSpPr>
          <p:nvPr/>
        </p:nvSpPr>
        <p:spPr bwMode="auto">
          <a:xfrm>
            <a:off x="4241290" y="1325530"/>
            <a:ext cx="663009" cy="616851"/>
          </a:xfrm>
          <a:custGeom>
            <a:avLst/>
            <a:gdLst>
              <a:gd name="T0" fmla="*/ 2147483646 w 73"/>
              <a:gd name="T1" fmla="*/ 2147483646 h 68"/>
              <a:gd name="T2" fmla="*/ 2147483646 w 73"/>
              <a:gd name="T3" fmla="*/ 2147483646 h 68"/>
              <a:gd name="T4" fmla="*/ 0 w 73"/>
              <a:gd name="T5" fmla="*/ 2147483646 h 68"/>
              <a:gd name="T6" fmla="*/ 2147483646 w 73"/>
              <a:gd name="T7" fmla="*/ 2147483646 h 68"/>
              <a:gd name="T8" fmla="*/ 2147483646 w 73"/>
              <a:gd name="T9" fmla="*/ 2147483646 h 68"/>
              <a:gd name="T10" fmla="*/ 2147483646 w 73"/>
              <a:gd name="T11" fmla="*/ 2147483646 h 68"/>
              <a:gd name="T12" fmla="*/ 2147483646 w 73"/>
              <a:gd name="T13" fmla="*/ 2147483646 h 68"/>
              <a:gd name="T14" fmla="*/ 2147483646 w 73"/>
              <a:gd name="T15" fmla="*/ 2147483646 h 68"/>
              <a:gd name="T16" fmla="*/ 2147483646 w 73"/>
              <a:gd name="T17" fmla="*/ 2147483646 h 68"/>
              <a:gd name="T18" fmla="*/ 2147483646 w 73"/>
              <a:gd name="T19" fmla="*/ 2147483646 h 68"/>
              <a:gd name="T20" fmla="*/ 2147483646 w 73"/>
              <a:gd name="T21" fmla="*/ 2147483646 h 68"/>
              <a:gd name="T22" fmla="*/ 2147483646 w 73"/>
              <a:gd name="T23" fmla="*/ 0 h 68"/>
              <a:gd name="T24" fmla="*/ 2147483646 w 73"/>
              <a:gd name="T25" fmla="*/ 2147483646 h 68"/>
              <a:gd name="T26" fmla="*/ 2147483646 w 73"/>
              <a:gd name="T27" fmla="*/ 2147483646 h 68"/>
              <a:gd name="T28" fmla="*/ 2147483646 w 73"/>
              <a:gd name="T29" fmla="*/ 2147483646 h 68"/>
              <a:gd name="T30" fmla="*/ 2147483646 w 73"/>
              <a:gd name="T31" fmla="*/ 2147483646 h 68"/>
              <a:gd name="T32" fmla="*/ 2147483646 w 73"/>
              <a:gd name="T33" fmla="*/ 2147483646 h 68"/>
              <a:gd name="T34" fmla="*/ 2147483646 w 73"/>
              <a:gd name="T35" fmla="*/ 2147483646 h 68"/>
              <a:gd name="T36" fmla="*/ 2147483646 w 73"/>
              <a:gd name="T37" fmla="*/ 2147483646 h 68"/>
              <a:gd name="T38" fmla="*/ 2147483646 w 73"/>
              <a:gd name="T39" fmla="*/ 2147483646 h 68"/>
              <a:gd name="T40" fmla="*/ 2147483646 w 73"/>
              <a:gd name="T41" fmla="*/ 2147483646 h 68"/>
              <a:gd name="T42" fmla="*/ 2147483646 w 73"/>
              <a:gd name="T43" fmla="*/ 2147483646 h 68"/>
              <a:gd name="T44" fmla="*/ 2147483646 w 73"/>
              <a:gd name="T45" fmla="*/ 2147483646 h 68"/>
              <a:gd name="T46" fmla="*/ 2147483646 w 73"/>
              <a:gd name="T47" fmla="*/ 2147483646 h 68"/>
              <a:gd name="T48" fmla="*/ 2147483646 w 73"/>
              <a:gd name="T49" fmla="*/ 2147483646 h 68"/>
              <a:gd name="T50" fmla="*/ 2147483646 w 73"/>
              <a:gd name="T51" fmla="*/ 2147483646 h 68"/>
              <a:gd name="T52" fmla="*/ 2147483646 w 73"/>
              <a:gd name="T53" fmla="*/ 2147483646 h 68"/>
              <a:gd name="T54" fmla="*/ 2147483646 w 73"/>
              <a:gd name="T55" fmla="*/ 2147483646 h 68"/>
              <a:gd name="T56" fmla="*/ 2147483646 w 73"/>
              <a:gd name="T57" fmla="*/ 2147483646 h 68"/>
              <a:gd name="T58" fmla="*/ 2147483646 w 73"/>
              <a:gd name="T59" fmla="*/ 0 h 68"/>
              <a:gd name="T60" fmla="*/ 2147483646 w 73"/>
              <a:gd name="T61" fmla="*/ 2147483646 h 68"/>
              <a:gd name="T62" fmla="*/ 2147483646 w 73"/>
              <a:gd name="T63" fmla="*/ 2147483646 h 68"/>
              <a:gd name="T64" fmla="*/ 2147483646 w 73"/>
              <a:gd name="T65" fmla="*/ 2147483646 h 68"/>
              <a:gd name="T66" fmla="*/ 2147483646 w 73"/>
              <a:gd name="T67" fmla="*/ 2147483646 h 68"/>
              <a:gd name="T68" fmla="*/ 2147483646 w 73"/>
              <a:gd name="T69" fmla="*/ 2147483646 h 68"/>
              <a:gd name="T70" fmla="*/ 2147483646 w 73"/>
              <a:gd name="T71" fmla="*/ 2147483646 h 68"/>
              <a:gd name="T72" fmla="*/ 2147483646 w 73"/>
              <a:gd name="T73" fmla="*/ 2147483646 h 68"/>
              <a:gd name="T74" fmla="*/ 2147483646 w 73"/>
              <a:gd name="T75" fmla="*/ 2147483646 h 68"/>
              <a:gd name="T76" fmla="*/ 2147483646 w 73"/>
              <a:gd name="T77" fmla="*/ 2147483646 h 68"/>
              <a:gd name="T78" fmla="*/ 2147483646 w 73"/>
              <a:gd name="T79" fmla="*/ 2147483646 h 68"/>
              <a:gd name="T80" fmla="*/ 2147483646 w 73"/>
              <a:gd name="T81" fmla="*/ 2147483646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268868"/>
          </a:solidFill>
          <a:ln>
            <a:noFill/>
          </a:ln>
        </p:spPr>
        <p:txBody>
          <a:bodyPr/>
          <a:lstStyle/>
          <a:p>
            <a:endParaRPr lang="zh-CN" altLang="en-US" sz="1200"/>
          </a:p>
        </p:txBody>
      </p:sp>
      <p:sp>
        <p:nvSpPr>
          <p:cNvPr id="50" name="PA_文本框 10">
            <a:extLst>
              <a:ext uri="{FF2B5EF4-FFF2-40B4-BE49-F238E27FC236}">
                <a16:creationId xmlns:a16="http://schemas.microsoft.com/office/drawing/2014/main" xmlns="" id="{0CD78665-CFA4-452E-A89B-8B9A9BC5D973}"/>
              </a:ext>
            </a:extLst>
          </p:cNvPr>
          <p:cNvSpPr txBox="1"/>
          <p:nvPr>
            <p:custDataLst>
              <p:tags r:id="rId1"/>
            </p:custDataLst>
          </p:nvPr>
        </p:nvSpPr>
        <p:spPr>
          <a:xfrm>
            <a:off x="2983203" y="2532233"/>
            <a:ext cx="3179181" cy="461665"/>
          </a:xfrm>
          <a:prstGeom prst="rect">
            <a:avLst/>
          </a:prstGeom>
        </p:spPr>
        <p:txBody>
          <a:bodyPr wrap="square" rtlCol="0">
            <a:spAutoFit/>
          </a:bodyPr>
          <a:lstStyle/>
          <a:p>
            <a:pPr algn="ctr"/>
            <a:r>
              <a:rPr lang="en-US" altLang="zh-CN" sz="2400" dirty="0">
                <a:solidFill>
                  <a:srgbClr val="268868"/>
                </a:solidFill>
                <a:latin typeface="Century Gothic" panose="020B0502020202020204" pitchFamily="34" charset="0"/>
                <a:ea typeface="微软雅黑" panose="020B0503020204020204" pitchFamily="34" charset="-122"/>
              </a:rPr>
              <a:t>BUSSINESS REPORT</a:t>
            </a:r>
            <a:endParaRPr lang="zh-CN" altLang="en-US" sz="2400" dirty="0">
              <a:solidFill>
                <a:srgbClr val="268868"/>
              </a:solidFill>
              <a:latin typeface="Century Gothic" panose="020B0502020202020204" pitchFamily="34" charset="0"/>
              <a:ea typeface="微软雅黑" panose="020B0503020204020204" pitchFamily="34" charset="-122"/>
            </a:endParaRPr>
          </a:p>
        </p:txBody>
      </p:sp>
      <p:sp>
        <p:nvSpPr>
          <p:cNvPr id="51" name="PA_文本框 11">
            <a:extLst>
              <a:ext uri="{FF2B5EF4-FFF2-40B4-BE49-F238E27FC236}">
                <a16:creationId xmlns:a16="http://schemas.microsoft.com/office/drawing/2014/main" xmlns="" id="{5CBDF91C-D9A8-4EEE-8E89-401592318D67}"/>
              </a:ext>
            </a:extLst>
          </p:cNvPr>
          <p:cNvSpPr txBox="1"/>
          <p:nvPr>
            <p:custDataLst>
              <p:tags r:id="rId2"/>
            </p:custDataLst>
          </p:nvPr>
        </p:nvSpPr>
        <p:spPr>
          <a:xfrm>
            <a:off x="3177733" y="2087766"/>
            <a:ext cx="2790121" cy="523220"/>
          </a:xfrm>
          <a:prstGeom prst="rect">
            <a:avLst/>
          </a:prstGeom>
        </p:spPr>
        <p:txBody>
          <a:bodyPr wrap="square" rtlCol="0">
            <a:spAutoFit/>
          </a:bodyPr>
          <a:lstStyle/>
          <a:p>
            <a:pPr algn="ctr"/>
            <a:r>
              <a:rPr lang="en-US" altLang="zh-CN" sz="2800" b="1" dirty="0">
                <a:solidFill>
                  <a:srgbClr val="268868"/>
                </a:solidFill>
                <a:latin typeface="Century Gothic" panose="020B0502020202020204" pitchFamily="34" charset="0"/>
                <a:ea typeface="微软雅黑" panose="020B0503020204020204" pitchFamily="34" charset="-122"/>
              </a:rPr>
              <a:t>TEMPLATE</a:t>
            </a:r>
            <a:endParaRPr lang="zh-CN" altLang="en-US" sz="2800" b="1" dirty="0">
              <a:solidFill>
                <a:srgbClr val="268868"/>
              </a:solidFill>
              <a:latin typeface="Century Gothic" panose="020B0502020202020204" pitchFamily="34" charset="0"/>
              <a:ea typeface="微软雅黑" panose="020B0503020204020204" pitchFamily="34" charset="-122"/>
            </a:endParaRPr>
          </a:p>
        </p:txBody>
      </p:sp>
      <p:sp>
        <p:nvSpPr>
          <p:cNvPr id="52" name="矩形 51">
            <a:extLst>
              <a:ext uri="{FF2B5EF4-FFF2-40B4-BE49-F238E27FC236}">
                <a16:creationId xmlns:a16="http://schemas.microsoft.com/office/drawing/2014/main" xmlns="" id="{8F3026EC-AEF5-4EA7-A7BA-5FAA5448106E}"/>
              </a:ext>
            </a:extLst>
          </p:cNvPr>
          <p:cNvSpPr/>
          <p:nvPr/>
        </p:nvSpPr>
        <p:spPr>
          <a:xfrm>
            <a:off x="3177733" y="3063239"/>
            <a:ext cx="2790121" cy="736805"/>
          </a:xfrm>
          <a:prstGeom prst="rect">
            <a:avLst/>
          </a:prstGeom>
        </p:spPr>
        <p:txBody>
          <a:bodyPr wrap="square">
            <a:spAutoFit/>
          </a:bodyPr>
          <a:lstStyle/>
          <a:p>
            <a:pPr algn="ctr">
              <a:lnSpc>
                <a:spcPct val="120000"/>
              </a:lnSpc>
            </a:pPr>
            <a:r>
              <a:rPr lang="en-US" altLang="zh-CN" sz="12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Good news never goes be the gate, while bad news spread far and wide. ever goes be the gate, while bad news</a:t>
            </a:r>
            <a:endParaRPr lang="zh-CN" altLang="en-US" sz="1200" dirty="0">
              <a:solidFill>
                <a:schemeClr val="tx1">
                  <a:lumMod val="50000"/>
                  <a:lumOff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93542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istrator\Desktop\未标题-1.jpg"/>
          <p:cNvPicPr>
            <a:picLocks noChangeAspect="1" noChangeArrowheads="1"/>
          </p:cNvPicPr>
          <p:nvPr/>
        </p:nvPicPr>
        <p:blipFill>
          <a:blip r:embed="rId3" cstate="print"/>
          <a:srcRect/>
          <a:stretch>
            <a:fillRect/>
          </a:stretch>
        </p:blipFill>
        <p:spPr bwMode="auto">
          <a:xfrm>
            <a:off x="0" y="-3174"/>
            <a:ext cx="9144000" cy="5148262"/>
          </a:xfrm>
          <a:prstGeom prst="rect">
            <a:avLst/>
          </a:prstGeom>
          <a:noFill/>
        </p:spPr>
      </p:pic>
      <p:sp>
        <p:nvSpPr>
          <p:cNvPr id="50" name="Text Placeholder 3"/>
          <p:cNvSpPr txBox="1">
            <a:spLocks/>
          </p:cNvSpPr>
          <p:nvPr/>
        </p:nvSpPr>
        <p:spPr>
          <a:xfrm>
            <a:off x="2914264" y="1492424"/>
            <a:ext cx="1231168" cy="1177811"/>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6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04</a:t>
            </a:r>
          </a:p>
        </p:txBody>
      </p:sp>
      <p:sp>
        <p:nvSpPr>
          <p:cNvPr id="51" name="文本框 58"/>
          <p:cNvSpPr txBox="1"/>
          <p:nvPr/>
        </p:nvSpPr>
        <p:spPr>
          <a:xfrm>
            <a:off x="4280489" y="2091451"/>
            <a:ext cx="2380537" cy="434999"/>
          </a:xfrm>
          <a:prstGeom prst="rect">
            <a:avLst/>
          </a:prstGeom>
          <a:noFill/>
        </p:spPr>
        <p:txBody>
          <a:bodyPr wrap="square" lIns="65032" tIns="32516" rIns="65032" bIns="32516">
            <a:spAutoFit/>
          </a:bodyPr>
          <a:lstStyle/>
          <a:p>
            <a:pPr lvl="0" algn="ctr" defTabSz="914377" fontAlgn="auto">
              <a:spcBef>
                <a:spcPts val="0"/>
              </a:spcBef>
              <a:spcAft>
                <a:spcPts val="0"/>
              </a:spcAft>
              <a:defRPr/>
            </a:pPr>
            <a:r>
              <a:rPr lang="zh-CN" altLang="en-US" sz="2400" b="1" dirty="0">
                <a:solidFill>
                  <a:srgbClr val="268868"/>
                </a:solidFill>
                <a:latin typeface="微软雅黑" panose="020B0503020204020204" pitchFamily="34" charset="-122"/>
                <a:ea typeface="微软雅黑" panose="020B0503020204020204" pitchFamily="34" charset="-122"/>
              </a:rPr>
              <a:t>选题背景及意义</a:t>
            </a:r>
          </a:p>
        </p:txBody>
      </p:sp>
      <p:sp>
        <p:nvSpPr>
          <p:cNvPr id="52" name="文本框 59"/>
          <p:cNvSpPr txBox="1"/>
          <p:nvPr/>
        </p:nvSpPr>
        <p:spPr>
          <a:xfrm>
            <a:off x="4280486" y="1661533"/>
            <a:ext cx="1563714" cy="434999"/>
          </a:xfrm>
          <a:prstGeom prst="rect">
            <a:avLst/>
          </a:prstGeom>
          <a:noFill/>
        </p:spPr>
        <p:txBody>
          <a:bodyPr wrap="none" lIns="65032" tIns="32516" rIns="65032" bIns="3251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Part Four</a:t>
            </a:r>
            <a:endPar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69" name="Straight Connector 13"/>
          <p:cNvCxnSpPr>
            <a:cxnSpLocks noChangeShapeType="1"/>
          </p:cNvCxnSpPr>
          <p:nvPr/>
        </p:nvCxnSpPr>
        <p:spPr bwMode="auto">
          <a:xfrm flipH="1">
            <a:off x="2220659" y="2664279"/>
            <a:ext cx="4392487" cy="0"/>
          </a:xfrm>
          <a:prstGeom prst="line">
            <a:avLst/>
          </a:prstGeom>
          <a:noFill/>
          <a:ln w="19050" cap="sq" algn="ctr">
            <a:solidFill>
              <a:schemeClr val="accent2"/>
            </a:solidFill>
            <a:miter lim="800000"/>
            <a:headEnd type="oval" w="med" len="med"/>
            <a:tailEnd/>
          </a:ln>
          <a:extLst>
            <a:ext uri="{909E8E84-426E-40DD-AFC4-6F175D3DCCD1}">
              <a14:hiddenFill xmlns:a14="http://schemas.microsoft.com/office/drawing/2010/main">
                <a:noFill/>
              </a14:hiddenFill>
            </a:ext>
          </a:extLst>
        </p:spPr>
      </p:cxnSp>
      <p:sp>
        <p:nvSpPr>
          <p:cNvPr id="17" name="文本框 66"/>
          <p:cNvSpPr txBox="1">
            <a:spLocks noChangeArrowheads="1"/>
          </p:cNvSpPr>
          <p:nvPr/>
        </p:nvSpPr>
        <p:spPr bwMode="auto">
          <a:xfrm>
            <a:off x="2436682" y="2862317"/>
            <a:ext cx="41044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3265972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a:extLst>
              <a:ext uri="{FF2B5EF4-FFF2-40B4-BE49-F238E27FC236}">
                <a16:creationId xmlns:a16="http://schemas.microsoft.com/office/drawing/2014/main" xmlns="" id="{22A28501-A73F-4CC7-B68C-CBC84A786909}"/>
              </a:ext>
            </a:extLst>
          </p:cNvPr>
          <p:cNvCxnSpPr>
            <a:cxnSpLocks/>
            <a:endCxn id="55" idx="1"/>
          </p:cNvCxnSpPr>
          <p:nvPr/>
        </p:nvCxnSpPr>
        <p:spPr>
          <a:xfrm>
            <a:off x="954717" y="2940675"/>
            <a:ext cx="6955920" cy="0"/>
          </a:xfrm>
          <a:prstGeom prst="line">
            <a:avLst/>
          </a:prstGeom>
          <a:ln w="9525">
            <a:gradFill flip="none" rotWithShape="1">
              <a:gsLst>
                <a:gs pos="0">
                  <a:schemeClr val="bg1">
                    <a:lumMod val="75000"/>
                  </a:schemeClr>
                </a:gs>
                <a:gs pos="100000">
                  <a:schemeClr val="bg1">
                    <a:lumMod val="75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1" name="圆角矩形 2">
            <a:extLst>
              <a:ext uri="{FF2B5EF4-FFF2-40B4-BE49-F238E27FC236}">
                <a16:creationId xmlns:a16="http://schemas.microsoft.com/office/drawing/2014/main" xmlns="" id="{DCCCB468-8F03-4CE8-9ECC-B5C3E70EF82B}"/>
              </a:ext>
            </a:extLst>
          </p:cNvPr>
          <p:cNvSpPr/>
          <p:nvPr/>
        </p:nvSpPr>
        <p:spPr>
          <a:xfrm>
            <a:off x="954718" y="2881576"/>
            <a:ext cx="118199" cy="118199"/>
          </a:xfrm>
          <a:prstGeom prst="roundRect">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268868"/>
              </a:solidFill>
              <a:effectLst/>
              <a:uLnTx/>
              <a:uFillTx/>
              <a:latin typeface="等线" panose="020F0502020204030204"/>
              <a:ea typeface="等线" panose="02010600030101010101" pitchFamily="2" charset="-122"/>
              <a:cs typeface="+mn-cs"/>
            </a:endParaRPr>
          </a:p>
        </p:txBody>
      </p:sp>
      <p:sp>
        <p:nvSpPr>
          <p:cNvPr id="52" name="圆角矩形 5">
            <a:extLst>
              <a:ext uri="{FF2B5EF4-FFF2-40B4-BE49-F238E27FC236}">
                <a16:creationId xmlns:a16="http://schemas.microsoft.com/office/drawing/2014/main" xmlns="" id="{929FA7E8-2F07-47D7-822F-8C86253C2FCA}"/>
              </a:ext>
            </a:extLst>
          </p:cNvPr>
          <p:cNvSpPr/>
          <p:nvPr/>
        </p:nvSpPr>
        <p:spPr>
          <a:xfrm>
            <a:off x="2693697" y="2881576"/>
            <a:ext cx="118199" cy="118199"/>
          </a:xfrm>
          <a:prstGeom prst="roundRect">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268868"/>
              </a:solidFill>
              <a:effectLst/>
              <a:uLnTx/>
              <a:uFillTx/>
              <a:latin typeface="等线" panose="020F0502020204030204"/>
              <a:ea typeface="等线" panose="02010600030101010101" pitchFamily="2" charset="-122"/>
              <a:cs typeface="+mn-cs"/>
            </a:endParaRPr>
          </a:p>
        </p:txBody>
      </p:sp>
      <p:sp>
        <p:nvSpPr>
          <p:cNvPr id="53" name="圆角矩形 6">
            <a:extLst>
              <a:ext uri="{FF2B5EF4-FFF2-40B4-BE49-F238E27FC236}">
                <a16:creationId xmlns:a16="http://schemas.microsoft.com/office/drawing/2014/main" xmlns="" id="{37C42747-E109-4D40-A0A7-EF2BC764A80D}"/>
              </a:ext>
            </a:extLst>
          </p:cNvPr>
          <p:cNvSpPr/>
          <p:nvPr/>
        </p:nvSpPr>
        <p:spPr>
          <a:xfrm>
            <a:off x="4432677" y="2881576"/>
            <a:ext cx="118199" cy="118199"/>
          </a:xfrm>
          <a:prstGeom prst="roundRect">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268868"/>
              </a:solidFill>
              <a:effectLst/>
              <a:uLnTx/>
              <a:uFillTx/>
              <a:latin typeface="等线" panose="020F0502020204030204"/>
              <a:ea typeface="等线" panose="02010600030101010101" pitchFamily="2" charset="-122"/>
              <a:cs typeface="+mn-cs"/>
            </a:endParaRPr>
          </a:p>
        </p:txBody>
      </p:sp>
      <p:sp>
        <p:nvSpPr>
          <p:cNvPr id="54" name="圆角矩形 7">
            <a:extLst>
              <a:ext uri="{FF2B5EF4-FFF2-40B4-BE49-F238E27FC236}">
                <a16:creationId xmlns:a16="http://schemas.microsoft.com/office/drawing/2014/main" xmlns="" id="{82D03D6C-4E04-4ACA-B9E7-B201316EF8BC}"/>
              </a:ext>
            </a:extLst>
          </p:cNvPr>
          <p:cNvSpPr/>
          <p:nvPr/>
        </p:nvSpPr>
        <p:spPr>
          <a:xfrm>
            <a:off x="6171657" y="2881576"/>
            <a:ext cx="118199" cy="118199"/>
          </a:xfrm>
          <a:prstGeom prst="roundRect">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268868"/>
              </a:solidFill>
              <a:effectLst/>
              <a:uLnTx/>
              <a:uFillTx/>
              <a:latin typeface="等线" panose="020F0502020204030204"/>
              <a:ea typeface="等线" panose="02010600030101010101" pitchFamily="2" charset="-122"/>
              <a:cs typeface="+mn-cs"/>
            </a:endParaRPr>
          </a:p>
        </p:txBody>
      </p:sp>
      <p:sp>
        <p:nvSpPr>
          <p:cNvPr id="55" name="圆角矩形 8">
            <a:extLst>
              <a:ext uri="{FF2B5EF4-FFF2-40B4-BE49-F238E27FC236}">
                <a16:creationId xmlns:a16="http://schemas.microsoft.com/office/drawing/2014/main" xmlns="" id="{E156A1E5-AC78-4872-B093-5FA78693BACA}"/>
              </a:ext>
            </a:extLst>
          </p:cNvPr>
          <p:cNvSpPr/>
          <p:nvPr/>
        </p:nvSpPr>
        <p:spPr>
          <a:xfrm>
            <a:off x="7910636" y="2881576"/>
            <a:ext cx="118199" cy="118199"/>
          </a:xfrm>
          <a:prstGeom prst="roundRect">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268868"/>
              </a:solidFill>
              <a:effectLst/>
              <a:uLnTx/>
              <a:uFillTx/>
              <a:latin typeface="等线" panose="020F0502020204030204"/>
              <a:ea typeface="等线" panose="02010600030101010101" pitchFamily="2" charset="-122"/>
              <a:cs typeface="+mn-cs"/>
            </a:endParaRPr>
          </a:p>
        </p:txBody>
      </p:sp>
      <p:sp>
        <p:nvSpPr>
          <p:cNvPr id="56" name="矩形 55">
            <a:extLst>
              <a:ext uri="{FF2B5EF4-FFF2-40B4-BE49-F238E27FC236}">
                <a16:creationId xmlns:a16="http://schemas.microsoft.com/office/drawing/2014/main" xmlns="" id="{E844B95F-B3AD-4B62-9DC3-5EF7E4D66330}"/>
              </a:ext>
            </a:extLst>
          </p:cNvPr>
          <p:cNvSpPr/>
          <p:nvPr/>
        </p:nvSpPr>
        <p:spPr>
          <a:xfrm>
            <a:off x="511115" y="3202332"/>
            <a:ext cx="1005403" cy="338554"/>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68868"/>
                </a:solidFill>
                <a:effectLst/>
                <a:uLnTx/>
                <a:uFillTx/>
                <a:latin typeface="微软雅黑" panose="020B0503020204020204" pitchFamily="34" charset="-122"/>
                <a:ea typeface="微软雅黑" panose="020B0503020204020204" pitchFamily="34" charset="-122"/>
                <a:cs typeface="+mn-cs"/>
              </a:rPr>
              <a:t>论文摘要</a:t>
            </a:r>
          </a:p>
        </p:txBody>
      </p:sp>
      <p:sp>
        <p:nvSpPr>
          <p:cNvPr id="57" name="矩形 56">
            <a:extLst>
              <a:ext uri="{FF2B5EF4-FFF2-40B4-BE49-F238E27FC236}">
                <a16:creationId xmlns:a16="http://schemas.microsoft.com/office/drawing/2014/main" xmlns="" id="{C1911D22-4585-4EDB-B3B5-1ED074B178F8}"/>
              </a:ext>
            </a:extLst>
          </p:cNvPr>
          <p:cNvSpPr/>
          <p:nvPr/>
        </p:nvSpPr>
        <p:spPr>
          <a:xfrm>
            <a:off x="1942319" y="3202332"/>
            <a:ext cx="1620957" cy="338554"/>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68868"/>
                </a:solidFill>
                <a:effectLst/>
                <a:uLnTx/>
                <a:uFillTx/>
                <a:latin typeface="微软雅黑" panose="020B0503020204020204" pitchFamily="34" charset="-122"/>
                <a:ea typeface="微软雅黑" panose="020B0503020204020204" pitchFamily="34" charset="-122"/>
                <a:cs typeface="+mn-cs"/>
              </a:rPr>
              <a:t>选题背景及意义</a:t>
            </a:r>
          </a:p>
        </p:txBody>
      </p:sp>
      <p:sp>
        <p:nvSpPr>
          <p:cNvPr id="58" name="矩形 57">
            <a:extLst>
              <a:ext uri="{FF2B5EF4-FFF2-40B4-BE49-F238E27FC236}">
                <a16:creationId xmlns:a16="http://schemas.microsoft.com/office/drawing/2014/main" xmlns="" id="{7EE1F880-C428-437B-9C1A-11BC46290BE5}"/>
              </a:ext>
            </a:extLst>
          </p:cNvPr>
          <p:cNvSpPr/>
          <p:nvPr/>
        </p:nvSpPr>
        <p:spPr>
          <a:xfrm>
            <a:off x="3681299" y="3202332"/>
            <a:ext cx="1620957" cy="338554"/>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68868"/>
                </a:solidFill>
                <a:effectLst/>
                <a:uLnTx/>
                <a:uFillTx/>
                <a:latin typeface="微软雅黑" panose="020B0503020204020204" pitchFamily="34" charset="-122"/>
                <a:ea typeface="微软雅黑" panose="020B0503020204020204" pitchFamily="34" charset="-122"/>
                <a:cs typeface="+mn-cs"/>
              </a:rPr>
              <a:t>研究方法与思路</a:t>
            </a:r>
          </a:p>
        </p:txBody>
      </p:sp>
      <p:sp>
        <p:nvSpPr>
          <p:cNvPr id="59" name="矩形 58">
            <a:extLst>
              <a:ext uri="{FF2B5EF4-FFF2-40B4-BE49-F238E27FC236}">
                <a16:creationId xmlns:a16="http://schemas.microsoft.com/office/drawing/2014/main" xmlns="" id="{652AB72B-0F6C-4FE5-877F-CCD45F2499F3}"/>
              </a:ext>
            </a:extLst>
          </p:cNvPr>
          <p:cNvSpPr/>
          <p:nvPr/>
        </p:nvSpPr>
        <p:spPr>
          <a:xfrm>
            <a:off x="5420278" y="3202332"/>
            <a:ext cx="1620957" cy="338554"/>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68868"/>
                </a:solidFill>
                <a:effectLst/>
                <a:uLnTx/>
                <a:uFillTx/>
                <a:latin typeface="微软雅黑" panose="020B0503020204020204" pitchFamily="34" charset="-122"/>
                <a:ea typeface="微软雅黑" panose="020B0503020204020204" pitchFamily="34" charset="-122"/>
                <a:cs typeface="+mn-cs"/>
              </a:rPr>
              <a:t>关键技术与难点</a:t>
            </a:r>
          </a:p>
        </p:txBody>
      </p:sp>
      <p:sp>
        <p:nvSpPr>
          <p:cNvPr id="60" name="矩形 59">
            <a:extLst>
              <a:ext uri="{FF2B5EF4-FFF2-40B4-BE49-F238E27FC236}">
                <a16:creationId xmlns:a16="http://schemas.microsoft.com/office/drawing/2014/main" xmlns="" id="{5A460BF4-050F-4648-B391-54672CD875B2}"/>
              </a:ext>
            </a:extLst>
          </p:cNvPr>
          <p:cNvSpPr/>
          <p:nvPr/>
        </p:nvSpPr>
        <p:spPr>
          <a:xfrm>
            <a:off x="7467036" y="3202332"/>
            <a:ext cx="1005403" cy="338554"/>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268868"/>
                </a:solidFill>
                <a:effectLst/>
                <a:uLnTx/>
                <a:uFillTx/>
                <a:latin typeface="微软雅黑" panose="020B0503020204020204" pitchFamily="34" charset="-122"/>
                <a:ea typeface="微软雅黑" panose="020B0503020204020204" pitchFamily="34" charset="-122"/>
                <a:cs typeface="+mn-cs"/>
              </a:rPr>
              <a:t>论文总结</a:t>
            </a:r>
          </a:p>
        </p:txBody>
      </p:sp>
      <p:sp>
        <p:nvSpPr>
          <p:cNvPr id="61" name="矩形 60">
            <a:extLst>
              <a:ext uri="{FF2B5EF4-FFF2-40B4-BE49-F238E27FC236}">
                <a16:creationId xmlns:a16="http://schemas.microsoft.com/office/drawing/2014/main" xmlns="" id="{4247EC57-02B1-4393-B7DD-711EF9E63570}"/>
              </a:ext>
            </a:extLst>
          </p:cNvPr>
          <p:cNvSpPr/>
          <p:nvPr/>
        </p:nvSpPr>
        <p:spPr>
          <a:xfrm>
            <a:off x="613706" y="2353859"/>
            <a:ext cx="80021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200" normalizeH="0" baseline="0" noProof="0" dirty="0">
                <a:ln>
                  <a:noFill/>
                </a:ln>
                <a:solidFill>
                  <a:srgbClr val="268868"/>
                </a:solidFill>
                <a:effectLst/>
                <a:uLnTx/>
                <a:uFillTx/>
                <a:latin typeface="微软雅黑" panose="020B0503020204020204" pitchFamily="34" charset="-122"/>
                <a:ea typeface="微软雅黑" panose="020B0503020204020204" pitchFamily="34" charset="-122"/>
                <a:cs typeface="+mn-cs"/>
              </a:rPr>
              <a:t>第一章</a:t>
            </a:r>
          </a:p>
        </p:txBody>
      </p:sp>
      <p:sp>
        <p:nvSpPr>
          <p:cNvPr id="62" name="文本框 61">
            <a:extLst>
              <a:ext uri="{FF2B5EF4-FFF2-40B4-BE49-F238E27FC236}">
                <a16:creationId xmlns:a16="http://schemas.microsoft.com/office/drawing/2014/main" xmlns="" id="{CDACF14D-0E61-4F81-BD39-338B72094733}"/>
              </a:ext>
            </a:extLst>
          </p:cNvPr>
          <p:cNvSpPr txBox="1"/>
          <p:nvPr/>
        </p:nvSpPr>
        <p:spPr>
          <a:xfrm>
            <a:off x="3784219" y="1222717"/>
            <a:ext cx="1478361" cy="569024"/>
          </a:xfrm>
          <a:custGeom>
            <a:avLst/>
            <a:gdLst/>
            <a:ahLst/>
            <a:cxnLst/>
            <a:rect l="l" t="t" r="r" b="b"/>
            <a:pathLst>
              <a:path w="1600795" h="616149">
                <a:moveTo>
                  <a:pt x="99120" y="393800"/>
                </a:moveTo>
                <a:lnTo>
                  <a:pt x="99120" y="538461"/>
                </a:lnTo>
                <a:lnTo>
                  <a:pt x="377726" y="538461"/>
                </a:lnTo>
                <a:lnTo>
                  <a:pt x="377726" y="393800"/>
                </a:lnTo>
                <a:close/>
                <a:moveTo>
                  <a:pt x="1043583" y="283964"/>
                </a:moveTo>
                <a:cubicBezTo>
                  <a:pt x="1127522" y="294680"/>
                  <a:pt x="1168599" y="316111"/>
                  <a:pt x="1166813" y="348258"/>
                </a:cubicBezTo>
                <a:cubicBezTo>
                  <a:pt x="1163241" y="378619"/>
                  <a:pt x="1146274" y="395586"/>
                  <a:pt x="1115913" y="399157"/>
                </a:cubicBezTo>
                <a:cubicBezTo>
                  <a:pt x="1098054" y="400943"/>
                  <a:pt x="1087338" y="392907"/>
                  <a:pt x="1083766" y="375047"/>
                </a:cubicBezTo>
                <a:cubicBezTo>
                  <a:pt x="1076623" y="348258"/>
                  <a:pt x="1062335" y="319683"/>
                  <a:pt x="1040904" y="289322"/>
                </a:cubicBezTo>
                <a:close/>
                <a:moveTo>
                  <a:pt x="99120" y="233065"/>
                </a:moveTo>
                <a:lnTo>
                  <a:pt x="99120" y="377726"/>
                </a:lnTo>
                <a:lnTo>
                  <a:pt x="377726" y="377726"/>
                </a:lnTo>
                <a:lnTo>
                  <a:pt x="377726" y="233065"/>
                </a:lnTo>
                <a:close/>
                <a:moveTo>
                  <a:pt x="99120" y="69652"/>
                </a:moveTo>
                <a:lnTo>
                  <a:pt x="99120" y="216992"/>
                </a:lnTo>
                <a:lnTo>
                  <a:pt x="377726" y="216992"/>
                </a:lnTo>
                <a:lnTo>
                  <a:pt x="377726" y="69652"/>
                </a:lnTo>
                <a:close/>
                <a:moveTo>
                  <a:pt x="393799" y="2679"/>
                </a:moveTo>
                <a:lnTo>
                  <a:pt x="492919" y="42863"/>
                </a:lnTo>
                <a:cubicBezTo>
                  <a:pt x="498277" y="46435"/>
                  <a:pt x="500956" y="50900"/>
                  <a:pt x="500956" y="56257"/>
                </a:cubicBezTo>
                <a:cubicBezTo>
                  <a:pt x="500956" y="66973"/>
                  <a:pt x="492026" y="77689"/>
                  <a:pt x="474166" y="88404"/>
                </a:cubicBezTo>
                <a:lnTo>
                  <a:pt x="474166" y="316111"/>
                </a:lnTo>
                <a:cubicBezTo>
                  <a:pt x="474166" y="330399"/>
                  <a:pt x="474166" y="367904"/>
                  <a:pt x="474166" y="428625"/>
                </a:cubicBezTo>
                <a:cubicBezTo>
                  <a:pt x="475952" y="508993"/>
                  <a:pt x="476845" y="559892"/>
                  <a:pt x="476845" y="581323"/>
                </a:cubicBezTo>
                <a:cubicBezTo>
                  <a:pt x="476845" y="593825"/>
                  <a:pt x="470595" y="600968"/>
                  <a:pt x="458093" y="602754"/>
                </a:cubicBezTo>
                <a:cubicBezTo>
                  <a:pt x="429518" y="609898"/>
                  <a:pt x="402729" y="613470"/>
                  <a:pt x="377726" y="613470"/>
                </a:cubicBezTo>
                <a:lnTo>
                  <a:pt x="377726" y="551855"/>
                </a:lnTo>
                <a:lnTo>
                  <a:pt x="99120" y="551855"/>
                </a:lnTo>
                <a:lnTo>
                  <a:pt x="99120" y="581323"/>
                </a:lnTo>
                <a:cubicBezTo>
                  <a:pt x="100906" y="593825"/>
                  <a:pt x="94655" y="601861"/>
                  <a:pt x="80367" y="605433"/>
                </a:cubicBezTo>
                <a:cubicBezTo>
                  <a:pt x="50006" y="612577"/>
                  <a:pt x="23217" y="616149"/>
                  <a:pt x="0" y="616149"/>
                </a:cubicBezTo>
                <a:cubicBezTo>
                  <a:pt x="0" y="592932"/>
                  <a:pt x="893" y="562571"/>
                  <a:pt x="2679" y="525066"/>
                </a:cubicBezTo>
                <a:cubicBezTo>
                  <a:pt x="4465" y="451843"/>
                  <a:pt x="5358" y="408087"/>
                  <a:pt x="5358" y="393800"/>
                </a:cubicBezTo>
                <a:lnTo>
                  <a:pt x="5358" y="190203"/>
                </a:lnTo>
                <a:cubicBezTo>
                  <a:pt x="5358" y="127695"/>
                  <a:pt x="4465" y="71438"/>
                  <a:pt x="2679" y="21432"/>
                </a:cubicBezTo>
                <a:lnTo>
                  <a:pt x="123230" y="53579"/>
                </a:lnTo>
                <a:lnTo>
                  <a:pt x="361652" y="53579"/>
                </a:lnTo>
                <a:close/>
                <a:moveTo>
                  <a:pt x="1375767" y="0"/>
                </a:moveTo>
                <a:lnTo>
                  <a:pt x="1456134" y="34826"/>
                </a:lnTo>
                <a:cubicBezTo>
                  <a:pt x="1466850" y="38398"/>
                  <a:pt x="1471315" y="42863"/>
                  <a:pt x="1469529" y="48221"/>
                </a:cubicBezTo>
                <a:cubicBezTo>
                  <a:pt x="1471315" y="55364"/>
                  <a:pt x="1461492" y="66080"/>
                  <a:pt x="1440061" y="80368"/>
                </a:cubicBezTo>
                <a:lnTo>
                  <a:pt x="1429345" y="241102"/>
                </a:lnTo>
                <a:lnTo>
                  <a:pt x="1466850" y="241102"/>
                </a:lnTo>
                <a:lnTo>
                  <a:pt x="1507034" y="184845"/>
                </a:lnTo>
                <a:lnTo>
                  <a:pt x="1582043" y="235744"/>
                </a:lnTo>
                <a:cubicBezTo>
                  <a:pt x="1587401" y="239316"/>
                  <a:pt x="1589187" y="242888"/>
                  <a:pt x="1587401" y="246460"/>
                </a:cubicBezTo>
                <a:cubicBezTo>
                  <a:pt x="1587401" y="251818"/>
                  <a:pt x="1580257" y="255389"/>
                  <a:pt x="1565970" y="257175"/>
                </a:cubicBezTo>
                <a:lnTo>
                  <a:pt x="1311473" y="257175"/>
                </a:lnTo>
                <a:lnTo>
                  <a:pt x="1311473" y="262533"/>
                </a:lnTo>
                <a:cubicBezTo>
                  <a:pt x="1336477" y="307182"/>
                  <a:pt x="1365945" y="345579"/>
                  <a:pt x="1399877" y="377726"/>
                </a:cubicBezTo>
                <a:cubicBezTo>
                  <a:pt x="1428452" y="345579"/>
                  <a:pt x="1448098" y="313432"/>
                  <a:pt x="1458813" y="281286"/>
                </a:cubicBezTo>
                <a:lnTo>
                  <a:pt x="1539180" y="326827"/>
                </a:lnTo>
                <a:cubicBezTo>
                  <a:pt x="1546324" y="330399"/>
                  <a:pt x="1549896" y="334864"/>
                  <a:pt x="1549896" y="340221"/>
                </a:cubicBezTo>
                <a:cubicBezTo>
                  <a:pt x="1548110" y="350937"/>
                  <a:pt x="1535609" y="355402"/>
                  <a:pt x="1512391" y="353616"/>
                </a:cubicBezTo>
                <a:cubicBezTo>
                  <a:pt x="1480245" y="371475"/>
                  <a:pt x="1449884" y="385763"/>
                  <a:pt x="1421309" y="396479"/>
                </a:cubicBezTo>
                <a:cubicBezTo>
                  <a:pt x="1465957" y="433983"/>
                  <a:pt x="1525786" y="463451"/>
                  <a:pt x="1600795" y="484882"/>
                </a:cubicBezTo>
                <a:lnTo>
                  <a:pt x="1595437" y="498277"/>
                </a:lnTo>
                <a:cubicBezTo>
                  <a:pt x="1563291" y="503635"/>
                  <a:pt x="1535609" y="529531"/>
                  <a:pt x="1512391" y="575965"/>
                </a:cubicBezTo>
                <a:cubicBezTo>
                  <a:pt x="1410593" y="517029"/>
                  <a:pt x="1343620" y="428625"/>
                  <a:pt x="1311473" y="310754"/>
                </a:cubicBezTo>
                <a:lnTo>
                  <a:pt x="1311473" y="337543"/>
                </a:lnTo>
                <a:cubicBezTo>
                  <a:pt x="1311473" y="348258"/>
                  <a:pt x="1311473" y="373261"/>
                  <a:pt x="1311473" y="412552"/>
                </a:cubicBezTo>
                <a:cubicBezTo>
                  <a:pt x="1313259" y="467916"/>
                  <a:pt x="1314152" y="506314"/>
                  <a:pt x="1314152" y="527745"/>
                </a:cubicBezTo>
                <a:cubicBezTo>
                  <a:pt x="1315938" y="575965"/>
                  <a:pt x="1274862" y="604540"/>
                  <a:pt x="1190923" y="613470"/>
                </a:cubicBezTo>
                <a:cubicBezTo>
                  <a:pt x="1190923" y="570607"/>
                  <a:pt x="1160562" y="543818"/>
                  <a:pt x="1099840" y="533103"/>
                </a:cubicBezTo>
                <a:lnTo>
                  <a:pt x="1105198" y="517029"/>
                </a:lnTo>
                <a:lnTo>
                  <a:pt x="1190923" y="525066"/>
                </a:lnTo>
                <a:cubicBezTo>
                  <a:pt x="1217712" y="525066"/>
                  <a:pt x="1230213" y="512564"/>
                  <a:pt x="1228427" y="487561"/>
                </a:cubicBezTo>
                <a:lnTo>
                  <a:pt x="1228427" y="409873"/>
                </a:lnTo>
                <a:cubicBezTo>
                  <a:pt x="1174849" y="449164"/>
                  <a:pt x="1110555" y="491133"/>
                  <a:pt x="1035546" y="535782"/>
                </a:cubicBezTo>
                <a:cubicBezTo>
                  <a:pt x="1035546" y="555427"/>
                  <a:pt x="1031081" y="564357"/>
                  <a:pt x="1022152" y="562571"/>
                </a:cubicBezTo>
                <a:cubicBezTo>
                  <a:pt x="1018580" y="562571"/>
                  <a:pt x="1014115" y="558999"/>
                  <a:pt x="1008757" y="551855"/>
                </a:cubicBezTo>
                <a:lnTo>
                  <a:pt x="968573" y="463451"/>
                </a:lnTo>
                <a:cubicBezTo>
                  <a:pt x="1029295" y="450950"/>
                  <a:pt x="1115913" y="425946"/>
                  <a:pt x="1228427" y="388442"/>
                </a:cubicBezTo>
                <a:lnTo>
                  <a:pt x="1228427" y="257175"/>
                </a:lnTo>
                <a:lnTo>
                  <a:pt x="971252" y="257175"/>
                </a:lnTo>
                <a:lnTo>
                  <a:pt x="971252" y="241102"/>
                </a:lnTo>
                <a:lnTo>
                  <a:pt x="1348978" y="241102"/>
                </a:lnTo>
                <a:lnTo>
                  <a:pt x="1354336" y="160735"/>
                </a:lnTo>
                <a:lnTo>
                  <a:pt x="1056977" y="160735"/>
                </a:lnTo>
                <a:lnTo>
                  <a:pt x="1056977" y="141982"/>
                </a:lnTo>
                <a:lnTo>
                  <a:pt x="1354336" y="141982"/>
                </a:lnTo>
                <a:lnTo>
                  <a:pt x="1362373" y="61615"/>
                </a:lnTo>
                <a:lnTo>
                  <a:pt x="1040904" y="61615"/>
                </a:lnTo>
                <a:lnTo>
                  <a:pt x="1040904" y="45542"/>
                </a:lnTo>
                <a:lnTo>
                  <a:pt x="1348978" y="45542"/>
                </a:lnTo>
                <a:close/>
              </a:path>
            </a:pathLst>
          </a:custGeom>
          <a:solidFill>
            <a:srgbClr val="268868"/>
          </a:solidFill>
          <a:ln>
            <a:noFill/>
          </a:ln>
          <a:effectLst>
            <a:outerShdw blurRad="127000" dist="38100" dir="2700000" algn="tl" rotWithShape="0">
              <a:schemeClr val="bg1">
                <a:lumMod val="75000"/>
                <a:alpha val="29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00" cap="none" spc="0" normalizeH="0" baseline="0" noProof="0" dirty="0">
              <a:ln>
                <a:noFill/>
              </a:ln>
              <a:solidFill>
                <a:srgbClr val="268868"/>
              </a:solidFill>
              <a:effectLst>
                <a:outerShdw blurRad="76200" dist="38100" dir="2700000" sx="101000" sy="101000" algn="tl" rotWithShape="0">
                  <a:prstClr val="black">
                    <a:lumMod val="50000"/>
                    <a:lumOff val="50000"/>
                    <a:alpha val="34000"/>
                  </a:prstClr>
                </a:outerShdw>
              </a:effectLst>
              <a:uLnTx/>
              <a:uFillTx/>
              <a:latin typeface="方正粗雅宋简体" panose="02000000000000000000" pitchFamily="2" charset="-122"/>
              <a:ea typeface="方正粗雅宋简体" panose="02000000000000000000" pitchFamily="2" charset="-122"/>
              <a:cs typeface="Times New Roman" panose="02020603050405020304" pitchFamily="18" charset="0"/>
            </a:endParaRPr>
          </a:p>
        </p:txBody>
      </p:sp>
      <p:sp>
        <p:nvSpPr>
          <p:cNvPr id="63" name="矩形 62">
            <a:extLst>
              <a:ext uri="{FF2B5EF4-FFF2-40B4-BE49-F238E27FC236}">
                <a16:creationId xmlns:a16="http://schemas.microsoft.com/office/drawing/2014/main" xmlns="" id="{26682DC7-335C-4FD2-BC63-34586962D5B9}"/>
              </a:ext>
            </a:extLst>
          </p:cNvPr>
          <p:cNvSpPr/>
          <p:nvPr/>
        </p:nvSpPr>
        <p:spPr>
          <a:xfrm>
            <a:off x="2352686" y="2353859"/>
            <a:ext cx="80021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200" normalizeH="0" baseline="0" noProof="0" dirty="0">
                <a:ln>
                  <a:noFill/>
                </a:ln>
                <a:solidFill>
                  <a:srgbClr val="268868"/>
                </a:solidFill>
                <a:effectLst/>
                <a:uLnTx/>
                <a:uFillTx/>
                <a:latin typeface="微软雅黑" panose="020B0503020204020204" pitchFamily="34" charset="-122"/>
                <a:ea typeface="微软雅黑" panose="020B0503020204020204" pitchFamily="34" charset="-122"/>
                <a:cs typeface="+mn-cs"/>
              </a:rPr>
              <a:t>第二章</a:t>
            </a:r>
          </a:p>
        </p:txBody>
      </p:sp>
      <p:sp>
        <p:nvSpPr>
          <p:cNvPr id="64" name="矩形 63">
            <a:extLst>
              <a:ext uri="{FF2B5EF4-FFF2-40B4-BE49-F238E27FC236}">
                <a16:creationId xmlns:a16="http://schemas.microsoft.com/office/drawing/2014/main" xmlns="" id="{2FDED0DD-19C6-4D00-82B4-62F99A4D6FA4}"/>
              </a:ext>
            </a:extLst>
          </p:cNvPr>
          <p:cNvSpPr/>
          <p:nvPr/>
        </p:nvSpPr>
        <p:spPr>
          <a:xfrm>
            <a:off x="4091667" y="2353859"/>
            <a:ext cx="80021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200" normalizeH="0" baseline="0" noProof="0" dirty="0">
                <a:ln>
                  <a:noFill/>
                </a:ln>
                <a:solidFill>
                  <a:srgbClr val="268868"/>
                </a:solidFill>
                <a:effectLst/>
                <a:uLnTx/>
                <a:uFillTx/>
                <a:latin typeface="微软雅黑" panose="020B0503020204020204" pitchFamily="34" charset="-122"/>
                <a:ea typeface="微软雅黑" panose="020B0503020204020204" pitchFamily="34" charset="-122"/>
                <a:cs typeface="+mn-cs"/>
              </a:rPr>
              <a:t>第三章</a:t>
            </a:r>
          </a:p>
        </p:txBody>
      </p:sp>
      <p:sp>
        <p:nvSpPr>
          <p:cNvPr id="65" name="矩形 64">
            <a:extLst>
              <a:ext uri="{FF2B5EF4-FFF2-40B4-BE49-F238E27FC236}">
                <a16:creationId xmlns:a16="http://schemas.microsoft.com/office/drawing/2014/main" xmlns="" id="{875997F2-3886-4EED-A028-DEF876A2F499}"/>
              </a:ext>
            </a:extLst>
          </p:cNvPr>
          <p:cNvSpPr/>
          <p:nvPr/>
        </p:nvSpPr>
        <p:spPr>
          <a:xfrm>
            <a:off x="5830647" y="2353859"/>
            <a:ext cx="80021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200" normalizeH="0" baseline="0" noProof="0" dirty="0">
                <a:ln>
                  <a:noFill/>
                </a:ln>
                <a:solidFill>
                  <a:srgbClr val="268868"/>
                </a:solidFill>
                <a:effectLst/>
                <a:uLnTx/>
                <a:uFillTx/>
                <a:latin typeface="微软雅黑" panose="020B0503020204020204" pitchFamily="34" charset="-122"/>
                <a:ea typeface="微软雅黑" panose="020B0503020204020204" pitchFamily="34" charset="-122"/>
                <a:cs typeface="+mn-cs"/>
              </a:rPr>
              <a:t>第四章</a:t>
            </a:r>
          </a:p>
        </p:txBody>
      </p:sp>
      <p:sp>
        <p:nvSpPr>
          <p:cNvPr id="66" name="矩形 65">
            <a:extLst>
              <a:ext uri="{FF2B5EF4-FFF2-40B4-BE49-F238E27FC236}">
                <a16:creationId xmlns:a16="http://schemas.microsoft.com/office/drawing/2014/main" xmlns="" id="{53ECBB93-544B-47F7-A0D3-0BA7EA36B10C}"/>
              </a:ext>
            </a:extLst>
          </p:cNvPr>
          <p:cNvSpPr/>
          <p:nvPr/>
        </p:nvSpPr>
        <p:spPr>
          <a:xfrm>
            <a:off x="7569626" y="2353859"/>
            <a:ext cx="800219" cy="307777"/>
          </a:xfrm>
          <a:prstGeom prst="rect">
            <a:avLst/>
          </a:prstGeom>
        </p:spPr>
        <p:txBody>
          <a:bodyPr wrap="non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200" normalizeH="0" baseline="0" noProof="0" dirty="0">
                <a:ln>
                  <a:noFill/>
                </a:ln>
                <a:solidFill>
                  <a:srgbClr val="268868"/>
                </a:solidFill>
                <a:effectLst/>
                <a:uLnTx/>
                <a:uFillTx/>
                <a:latin typeface="微软雅黑" panose="020B0503020204020204" pitchFamily="34" charset="-122"/>
                <a:ea typeface="微软雅黑" panose="020B0503020204020204" pitchFamily="34" charset="-122"/>
                <a:cs typeface="+mn-cs"/>
              </a:rPr>
              <a:t>第五章</a:t>
            </a:r>
          </a:p>
        </p:txBody>
      </p:sp>
      <p:grpSp>
        <p:nvGrpSpPr>
          <p:cNvPr id="68" name="组合 67">
            <a:extLst>
              <a:ext uri="{FF2B5EF4-FFF2-40B4-BE49-F238E27FC236}">
                <a16:creationId xmlns:a16="http://schemas.microsoft.com/office/drawing/2014/main" xmlns="" id="{1DA5B8CB-47D6-4DB3-8F50-E94062A1B544}"/>
              </a:ext>
            </a:extLst>
          </p:cNvPr>
          <p:cNvGrpSpPr/>
          <p:nvPr/>
        </p:nvGrpSpPr>
        <p:grpSpPr>
          <a:xfrm rot="10800000">
            <a:off x="-1043830" y="4708061"/>
            <a:ext cx="12192003" cy="682561"/>
            <a:chOff x="-3" y="-9053"/>
            <a:chExt cx="12192002" cy="682561"/>
          </a:xfrm>
          <a:solidFill>
            <a:srgbClr val="268868"/>
          </a:solidFill>
        </p:grpSpPr>
        <p:sp>
          <p:nvSpPr>
            <p:cNvPr id="69" name="任意多边形: 形状 68">
              <a:extLst>
                <a:ext uri="{FF2B5EF4-FFF2-40B4-BE49-F238E27FC236}">
                  <a16:creationId xmlns:a16="http://schemas.microsoft.com/office/drawing/2014/main" xmlns="" id="{B96666D2-49CD-4D61-B38F-6A7DF8049727}"/>
                </a:ext>
              </a:extLst>
            </p:cNvPr>
            <p:cNvSpPr/>
            <p:nvPr/>
          </p:nvSpPr>
          <p:spPr>
            <a:xfrm rot="10800000" flipH="1" flipV="1">
              <a:off x="-3" y="134212"/>
              <a:ext cx="12192002" cy="539296"/>
            </a:xfrm>
            <a:custGeom>
              <a:avLst/>
              <a:gdLst>
                <a:gd name="connsiteX0" fmla="*/ 6096001 w 12192002"/>
                <a:gd name="connsiteY0" fmla="*/ 582958 h 582958"/>
                <a:gd name="connsiteX1" fmla="*/ 782742 w 12192002"/>
                <a:gd name="connsiteY1" fmla="*/ 178578 h 582958"/>
                <a:gd name="connsiteX2" fmla="*/ 0 w 12192002"/>
                <a:gd name="connsiteY2" fmla="*/ 95992 h 582958"/>
                <a:gd name="connsiteX3" fmla="*/ 0 w 12192002"/>
                <a:gd name="connsiteY3" fmla="*/ 0 h 582958"/>
                <a:gd name="connsiteX4" fmla="*/ 1842491 w 12192002"/>
                <a:gd name="connsiteY4" fmla="*/ 153344 h 582958"/>
                <a:gd name="connsiteX5" fmla="*/ 6096001 w 12192002"/>
                <a:gd name="connsiteY5" fmla="*/ 373650 h 582958"/>
                <a:gd name="connsiteX6" fmla="*/ 10410559 w 12192002"/>
                <a:gd name="connsiteY6" fmla="*/ 150917 h 582958"/>
                <a:gd name="connsiteX7" fmla="*/ 12192002 w 12192002"/>
                <a:gd name="connsiteY7" fmla="*/ 1235 h 582958"/>
                <a:gd name="connsiteX8" fmla="*/ 12192002 w 12192002"/>
                <a:gd name="connsiteY8" fmla="*/ 97878 h 582958"/>
                <a:gd name="connsiteX9" fmla="*/ 11452184 w 12192002"/>
                <a:gd name="connsiteY9" fmla="*/ 176872 h 582958"/>
                <a:gd name="connsiteX10" fmla="*/ 6096001 w 12192002"/>
                <a:gd name="connsiteY10" fmla="*/ 582958 h 58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582958">
                  <a:moveTo>
                    <a:pt x="6096001" y="582958"/>
                  </a:moveTo>
                  <a:cubicBezTo>
                    <a:pt x="4315411" y="564751"/>
                    <a:pt x="2548644" y="368583"/>
                    <a:pt x="782742" y="178578"/>
                  </a:cubicBezTo>
                  <a:lnTo>
                    <a:pt x="0" y="95992"/>
                  </a:lnTo>
                  <a:lnTo>
                    <a:pt x="0" y="0"/>
                  </a:lnTo>
                  <a:lnTo>
                    <a:pt x="1842491" y="153344"/>
                  </a:lnTo>
                  <a:cubicBezTo>
                    <a:pt x="3255904" y="266026"/>
                    <a:pt x="4671529" y="359084"/>
                    <a:pt x="6096001" y="373650"/>
                  </a:cubicBezTo>
                  <a:cubicBezTo>
                    <a:pt x="7601872" y="355848"/>
                    <a:pt x="9017496" y="262789"/>
                    <a:pt x="10410559" y="150917"/>
                  </a:cubicBezTo>
                  <a:lnTo>
                    <a:pt x="12192002" y="1235"/>
                  </a:lnTo>
                  <a:lnTo>
                    <a:pt x="12192002" y="97878"/>
                  </a:lnTo>
                  <a:lnTo>
                    <a:pt x="11452184" y="176872"/>
                  </a:lnTo>
                  <a:cubicBezTo>
                    <a:pt x="9719668" y="365548"/>
                    <a:pt x="7978339" y="560705"/>
                    <a:pt x="6096001" y="58295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任意多边形: 形状 69">
              <a:extLst>
                <a:ext uri="{FF2B5EF4-FFF2-40B4-BE49-F238E27FC236}">
                  <a16:creationId xmlns:a16="http://schemas.microsoft.com/office/drawing/2014/main" xmlns="" id="{C8151108-C1D9-4D58-841F-8111FE58EAA0}"/>
                </a:ext>
              </a:extLst>
            </p:cNvPr>
            <p:cNvSpPr/>
            <p:nvPr/>
          </p:nvSpPr>
          <p:spPr>
            <a:xfrm rot="10800000" flipH="1" flipV="1">
              <a:off x="-3" y="-9053"/>
              <a:ext cx="12192002" cy="568620"/>
            </a:xfrm>
            <a:custGeom>
              <a:avLst/>
              <a:gdLst>
                <a:gd name="connsiteX0" fmla="*/ 6096001 w 12192002"/>
                <a:gd name="connsiteY0" fmla="*/ 568620 h 568620"/>
                <a:gd name="connsiteX1" fmla="*/ 1842491 w 12192002"/>
                <a:gd name="connsiteY1" fmla="*/ 348315 h 568620"/>
                <a:gd name="connsiteX2" fmla="*/ 0 w 12192002"/>
                <a:gd name="connsiteY2" fmla="*/ 194970 h 568620"/>
                <a:gd name="connsiteX3" fmla="*/ 0 w 12192002"/>
                <a:gd name="connsiteY3" fmla="*/ 0 h 568620"/>
                <a:gd name="connsiteX4" fmla="*/ 12192002 w 12192002"/>
                <a:gd name="connsiteY4" fmla="*/ 0 h 568620"/>
                <a:gd name="connsiteX5" fmla="*/ 12192002 w 12192002"/>
                <a:gd name="connsiteY5" fmla="*/ 196205 h 568620"/>
                <a:gd name="connsiteX6" fmla="*/ 10410559 w 12192002"/>
                <a:gd name="connsiteY6" fmla="*/ 345887 h 568620"/>
                <a:gd name="connsiteX7" fmla="*/ 6096001 w 12192002"/>
                <a:gd name="connsiteY7" fmla="*/ 568620 h 56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2" h="568620">
                  <a:moveTo>
                    <a:pt x="6096001" y="568620"/>
                  </a:moveTo>
                  <a:cubicBezTo>
                    <a:pt x="4671528" y="554055"/>
                    <a:pt x="3255904" y="460996"/>
                    <a:pt x="1842491" y="348315"/>
                  </a:cubicBezTo>
                  <a:lnTo>
                    <a:pt x="0" y="194970"/>
                  </a:lnTo>
                  <a:lnTo>
                    <a:pt x="0" y="0"/>
                  </a:lnTo>
                  <a:lnTo>
                    <a:pt x="12192002" y="0"/>
                  </a:lnTo>
                  <a:lnTo>
                    <a:pt x="12192002" y="196205"/>
                  </a:lnTo>
                  <a:lnTo>
                    <a:pt x="10410559" y="345887"/>
                  </a:lnTo>
                  <a:cubicBezTo>
                    <a:pt x="9017496" y="457759"/>
                    <a:pt x="7601871" y="550818"/>
                    <a:pt x="6096001" y="5686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71" name="组合 70">
            <a:extLst>
              <a:ext uri="{FF2B5EF4-FFF2-40B4-BE49-F238E27FC236}">
                <a16:creationId xmlns:a16="http://schemas.microsoft.com/office/drawing/2014/main" xmlns="" id="{EB5CB8A8-0ADA-438F-BAE4-9BA2AFDC6DB4}"/>
              </a:ext>
            </a:extLst>
          </p:cNvPr>
          <p:cNvGrpSpPr/>
          <p:nvPr/>
        </p:nvGrpSpPr>
        <p:grpSpPr>
          <a:xfrm>
            <a:off x="-1043830" y="-191833"/>
            <a:ext cx="12192003" cy="682561"/>
            <a:chOff x="-3" y="-9053"/>
            <a:chExt cx="12192002" cy="682561"/>
          </a:xfrm>
          <a:solidFill>
            <a:srgbClr val="268868"/>
          </a:solidFill>
        </p:grpSpPr>
        <p:sp>
          <p:nvSpPr>
            <p:cNvPr id="72" name="任意多边形: 形状 71">
              <a:extLst>
                <a:ext uri="{FF2B5EF4-FFF2-40B4-BE49-F238E27FC236}">
                  <a16:creationId xmlns:a16="http://schemas.microsoft.com/office/drawing/2014/main" xmlns="" id="{06ACB134-F9E3-495B-9F8C-1C522E7237D0}"/>
                </a:ext>
              </a:extLst>
            </p:cNvPr>
            <p:cNvSpPr/>
            <p:nvPr/>
          </p:nvSpPr>
          <p:spPr>
            <a:xfrm rot="10800000" flipH="1" flipV="1">
              <a:off x="-3" y="134212"/>
              <a:ext cx="12192002" cy="539296"/>
            </a:xfrm>
            <a:custGeom>
              <a:avLst/>
              <a:gdLst>
                <a:gd name="connsiteX0" fmla="*/ 6096001 w 12192002"/>
                <a:gd name="connsiteY0" fmla="*/ 582958 h 582958"/>
                <a:gd name="connsiteX1" fmla="*/ 782742 w 12192002"/>
                <a:gd name="connsiteY1" fmla="*/ 178578 h 582958"/>
                <a:gd name="connsiteX2" fmla="*/ 0 w 12192002"/>
                <a:gd name="connsiteY2" fmla="*/ 95992 h 582958"/>
                <a:gd name="connsiteX3" fmla="*/ 0 w 12192002"/>
                <a:gd name="connsiteY3" fmla="*/ 0 h 582958"/>
                <a:gd name="connsiteX4" fmla="*/ 1842491 w 12192002"/>
                <a:gd name="connsiteY4" fmla="*/ 153344 h 582958"/>
                <a:gd name="connsiteX5" fmla="*/ 6096001 w 12192002"/>
                <a:gd name="connsiteY5" fmla="*/ 373650 h 582958"/>
                <a:gd name="connsiteX6" fmla="*/ 10410559 w 12192002"/>
                <a:gd name="connsiteY6" fmla="*/ 150917 h 582958"/>
                <a:gd name="connsiteX7" fmla="*/ 12192002 w 12192002"/>
                <a:gd name="connsiteY7" fmla="*/ 1235 h 582958"/>
                <a:gd name="connsiteX8" fmla="*/ 12192002 w 12192002"/>
                <a:gd name="connsiteY8" fmla="*/ 97878 h 582958"/>
                <a:gd name="connsiteX9" fmla="*/ 11452184 w 12192002"/>
                <a:gd name="connsiteY9" fmla="*/ 176872 h 582958"/>
                <a:gd name="connsiteX10" fmla="*/ 6096001 w 12192002"/>
                <a:gd name="connsiteY10" fmla="*/ 582958 h 58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2" h="582958">
                  <a:moveTo>
                    <a:pt x="6096001" y="582958"/>
                  </a:moveTo>
                  <a:cubicBezTo>
                    <a:pt x="4315411" y="564751"/>
                    <a:pt x="2548644" y="368583"/>
                    <a:pt x="782742" y="178578"/>
                  </a:cubicBezTo>
                  <a:lnTo>
                    <a:pt x="0" y="95992"/>
                  </a:lnTo>
                  <a:lnTo>
                    <a:pt x="0" y="0"/>
                  </a:lnTo>
                  <a:lnTo>
                    <a:pt x="1842491" y="153344"/>
                  </a:lnTo>
                  <a:cubicBezTo>
                    <a:pt x="3255904" y="266026"/>
                    <a:pt x="4671529" y="359084"/>
                    <a:pt x="6096001" y="373650"/>
                  </a:cubicBezTo>
                  <a:cubicBezTo>
                    <a:pt x="7601872" y="355848"/>
                    <a:pt x="9017496" y="262789"/>
                    <a:pt x="10410559" y="150917"/>
                  </a:cubicBezTo>
                  <a:lnTo>
                    <a:pt x="12192002" y="1235"/>
                  </a:lnTo>
                  <a:lnTo>
                    <a:pt x="12192002" y="97878"/>
                  </a:lnTo>
                  <a:lnTo>
                    <a:pt x="11452184" y="176872"/>
                  </a:lnTo>
                  <a:cubicBezTo>
                    <a:pt x="9719668" y="365548"/>
                    <a:pt x="7978339" y="560705"/>
                    <a:pt x="6096001" y="58295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3" name="任意多边形: 形状 72">
              <a:extLst>
                <a:ext uri="{FF2B5EF4-FFF2-40B4-BE49-F238E27FC236}">
                  <a16:creationId xmlns:a16="http://schemas.microsoft.com/office/drawing/2014/main" xmlns="" id="{A21B1A7E-873C-461F-8084-865B22DEB5EF}"/>
                </a:ext>
              </a:extLst>
            </p:cNvPr>
            <p:cNvSpPr/>
            <p:nvPr/>
          </p:nvSpPr>
          <p:spPr>
            <a:xfrm rot="10800000" flipH="1" flipV="1">
              <a:off x="-3" y="-9053"/>
              <a:ext cx="12192002" cy="568620"/>
            </a:xfrm>
            <a:custGeom>
              <a:avLst/>
              <a:gdLst>
                <a:gd name="connsiteX0" fmla="*/ 6096001 w 12192002"/>
                <a:gd name="connsiteY0" fmla="*/ 568620 h 568620"/>
                <a:gd name="connsiteX1" fmla="*/ 1842491 w 12192002"/>
                <a:gd name="connsiteY1" fmla="*/ 348315 h 568620"/>
                <a:gd name="connsiteX2" fmla="*/ 0 w 12192002"/>
                <a:gd name="connsiteY2" fmla="*/ 194970 h 568620"/>
                <a:gd name="connsiteX3" fmla="*/ 0 w 12192002"/>
                <a:gd name="connsiteY3" fmla="*/ 0 h 568620"/>
                <a:gd name="connsiteX4" fmla="*/ 12192002 w 12192002"/>
                <a:gd name="connsiteY4" fmla="*/ 0 h 568620"/>
                <a:gd name="connsiteX5" fmla="*/ 12192002 w 12192002"/>
                <a:gd name="connsiteY5" fmla="*/ 196205 h 568620"/>
                <a:gd name="connsiteX6" fmla="*/ 10410559 w 12192002"/>
                <a:gd name="connsiteY6" fmla="*/ 345887 h 568620"/>
                <a:gd name="connsiteX7" fmla="*/ 6096001 w 12192002"/>
                <a:gd name="connsiteY7" fmla="*/ 568620 h 568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2" h="568620">
                  <a:moveTo>
                    <a:pt x="6096001" y="568620"/>
                  </a:moveTo>
                  <a:cubicBezTo>
                    <a:pt x="4671528" y="554055"/>
                    <a:pt x="3255904" y="460996"/>
                    <a:pt x="1842491" y="348315"/>
                  </a:cubicBezTo>
                  <a:lnTo>
                    <a:pt x="0" y="194970"/>
                  </a:lnTo>
                  <a:lnTo>
                    <a:pt x="0" y="0"/>
                  </a:lnTo>
                  <a:lnTo>
                    <a:pt x="12192002" y="0"/>
                  </a:lnTo>
                  <a:lnTo>
                    <a:pt x="12192002" y="196205"/>
                  </a:lnTo>
                  <a:lnTo>
                    <a:pt x="10410559" y="345887"/>
                  </a:lnTo>
                  <a:cubicBezTo>
                    <a:pt x="9017496" y="457759"/>
                    <a:pt x="7601871" y="550818"/>
                    <a:pt x="6096001" y="5686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19284915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a:extLst>
              <a:ext uri="{FF2B5EF4-FFF2-40B4-BE49-F238E27FC236}">
                <a16:creationId xmlns:a16="http://schemas.microsoft.com/office/drawing/2014/main" xmlns="" id="{4677714E-4203-4956-B593-50A6031E3AA7}"/>
              </a:ext>
            </a:extLst>
          </p:cNvPr>
          <p:cNvGrpSpPr/>
          <p:nvPr/>
        </p:nvGrpSpPr>
        <p:grpSpPr>
          <a:xfrm>
            <a:off x="3298277" y="1660445"/>
            <a:ext cx="1238304" cy="1301509"/>
            <a:chOff x="4752827" y="2575792"/>
            <a:chExt cx="1306490" cy="1373176"/>
          </a:xfrm>
          <a:solidFill>
            <a:srgbClr val="171D2B"/>
          </a:solidFill>
        </p:grpSpPr>
        <p:sp>
          <p:nvSpPr>
            <p:cNvPr id="60" name="Freeform 8">
              <a:extLst>
                <a:ext uri="{FF2B5EF4-FFF2-40B4-BE49-F238E27FC236}">
                  <a16:creationId xmlns:a16="http://schemas.microsoft.com/office/drawing/2014/main" xmlns="" id="{3B5DB8AF-F299-46F5-AB9B-5533BA1B9071}"/>
                </a:ext>
              </a:extLst>
            </p:cNvPr>
            <p:cNvSpPr>
              <a:spLocks/>
            </p:cNvSpPr>
            <p:nvPr/>
          </p:nvSpPr>
          <p:spPr bwMode="auto">
            <a:xfrm>
              <a:off x="4752827" y="2575792"/>
              <a:ext cx="1306490" cy="1367113"/>
            </a:xfrm>
            <a:custGeom>
              <a:avLst/>
              <a:gdLst>
                <a:gd name="T0" fmla="*/ 226 w 228"/>
                <a:gd name="T1" fmla="*/ 180 h 239"/>
                <a:gd name="T2" fmla="*/ 188 w 228"/>
                <a:gd name="T3" fmla="*/ 177 h 239"/>
                <a:gd name="T4" fmla="*/ 174 w 228"/>
                <a:gd name="T5" fmla="*/ 159 h 239"/>
                <a:gd name="T6" fmla="*/ 79 w 228"/>
                <a:gd name="T7" fmla="*/ 69 h 239"/>
                <a:gd name="T8" fmla="*/ 59 w 228"/>
                <a:gd name="T9" fmla="*/ 89 h 239"/>
                <a:gd name="T10" fmla="*/ 134 w 228"/>
                <a:gd name="T11" fmla="*/ 181 h 239"/>
                <a:gd name="T12" fmla="*/ 167 w 228"/>
                <a:gd name="T13" fmla="*/ 239 h 239"/>
                <a:gd name="T14" fmla="*/ 39 w 228"/>
                <a:gd name="T15" fmla="*/ 173 h 239"/>
                <a:gd name="T16" fmla="*/ 8 w 228"/>
                <a:gd name="T17" fmla="*/ 35 h 239"/>
                <a:gd name="T18" fmla="*/ 21 w 228"/>
                <a:gd name="T19" fmla="*/ 19 h 239"/>
                <a:gd name="T20" fmla="*/ 228 w 228"/>
                <a:gd name="T21" fmla="*/ 172 h 239"/>
                <a:gd name="T22" fmla="*/ 226 w 228"/>
                <a:gd name="T23" fmla="*/ 18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8" h="239">
                  <a:moveTo>
                    <a:pt x="226" y="180"/>
                  </a:moveTo>
                  <a:cubicBezTo>
                    <a:pt x="213" y="179"/>
                    <a:pt x="200" y="180"/>
                    <a:pt x="188" y="177"/>
                  </a:cubicBezTo>
                  <a:cubicBezTo>
                    <a:pt x="182" y="175"/>
                    <a:pt x="176" y="166"/>
                    <a:pt x="174" y="159"/>
                  </a:cubicBezTo>
                  <a:cubicBezTo>
                    <a:pt x="165" y="107"/>
                    <a:pt x="131" y="75"/>
                    <a:pt x="79" y="69"/>
                  </a:cubicBezTo>
                  <a:cubicBezTo>
                    <a:pt x="63" y="67"/>
                    <a:pt x="58" y="72"/>
                    <a:pt x="59" y="89"/>
                  </a:cubicBezTo>
                  <a:cubicBezTo>
                    <a:pt x="62" y="135"/>
                    <a:pt x="89" y="169"/>
                    <a:pt x="134" y="181"/>
                  </a:cubicBezTo>
                  <a:cubicBezTo>
                    <a:pt x="169" y="191"/>
                    <a:pt x="173" y="198"/>
                    <a:pt x="167" y="239"/>
                  </a:cubicBezTo>
                  <a:cubicBezTo>
                    <a:pt x="114" y="237"/>
                    <a:pt x="71" y="216"/>
                    <a:pt x="39" y="173"/>
                  </a:cubicBezTo>
                  <a:cubicBezTo>
                    <a:pt x="8" y="132"/>
                    <a:pt x="0" y="85"/>
                    <a:pt x="8" y="35"/>
                  </a:cubicBezTo>
                  <a:cubicBezTo>
                    <a:pt x="9" y="29"/>
                    <a:pt x="16" y="20"/>
                    <a:pt x="21" y="19"/>
                  </a:cubicBezTo>
                  <a:cubicBezTo>
                    <a:pt x="130" y="0"/>
                    <a:pt x="221" y="70"/>
                    <a:pt x="228" y="172"/>
                  </a:cubicBezTo>
                  <a:cubicBezTo>
                    <a:pt x="228" y="173"/>
                    <a:pt x="227" y="175"/>
                    <a:pt x="226" y="180"/>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1" name="Freeform 10">
              <a:extLst>
                <a:ext uri="{FF2B5EF4-FFF2-40B4-BE49-F238E27FC236}">
                  <a16:creationId xmlns:a16="http://schemas.microsoft.com/office/drawing/2014/main" xmlns="" id="{ED76D716-4C3C-4726-AFC5-062E716C724F}"/>
                </a:ext>
              </a:extLst>
            </p:cNvPr>
            <p:cNvSpPr>
              <a:spLocks/>
            </p:cNvSpPr>
            <p:nvPr/>
          </p:nvSpPr>
          <p:spPr bwMode="auto">
            <a:xfrm>
              <a:off x="5801655" y="3679182"/>
              <a:ext cx="257661" cy="269786"/>
            </a:xfrm>
            <a:custGeom>
              <a:avLst/>
              <a:gdLst>
                <a:gd name="T0" fmla="*/ 0 w 45"/>
                <a:gd name="T1" fmla="*/ 0 h 47"/>
                <a:gd name="T2" fmla="*/ 37 w 45"/>
                <a:gd name="T3" fmla="*/ 2 h 47"/>
                <a:gd name="T4" fmla="*/ 45 w 45"/>
                <a:gd name="T5" fmla="*/ 8 h 47"/>
                <a:gd name="T6" fmla="*/ 40 w 45"/>
                <a:gd name="T7" fmla="*/ 19 h 47"/>
                <a:gd name="T8" fmla="*/ 19 w 45"/>
                <a:gd name="T9" fmla="*/ 40 h 47"/>
                <a:gd name="T10" fmla="*/ 9 w 45"/>
                <a:gd name="T11" fmla="*/ 46 h 47"/>
                <a:gd name="T12" fmla="*/ 1 w 45"/>
                <a:gd name="T13" fmla="*/ 37 h 47"/>
                <a:gd name="T14" fmla="*/ 0 w 45"/>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7">
                  <a:moveTo>
                    <a:pt x="0" y="0"/>
                  </a:moveTo>
                  <a:cubicBezTo>
                    <a:pt x="14" y="0"/>
                    <a:pt x="25" y="1"/>
                    <a:pt x="37" y="2"/>
                  </a:cubicBezTo>
                  <a:cubicBezTo>
                    <a:pt x="40" y="2"/>
                    <a:pt x="45" y="6"/>
                    <a:pt x="45" y="8"/>
                  </a:cubicBezTo>
                  <a:cubicBezTo>
                    <a:pt x="45" y="12"/>
                    <a:pt x="42" y="16"/>
                    <a:pt x="40" y="19"/>
                  </a:cubicBezTo>
                  <a:cubicBezTo>
                    <a:pt x="33" y="26"/>
                    <a:pt x="26" y="33"/>
                    <a:pt x="19" y="40"/>
                  </a:cubicBezTo>
                  <a:cubicBezTo>
                    <a:pt x="16" y="42"/>
                    <a:pt x="12" y="47"/>
                    <a:pt x="9" y="46"/>
                  </a:cubicBezTo>
                  <a:cubicBezTo>
                    <a:pt x="6" y="45"/>
                    <a:pt x="2" y="41"/>
                    <a:pt x="1" y="37"/>
                  </a:cubicBezTo>
                  <a:cubicBezTo>
                    <a:pt x="0" y="26"/>
                    <a:pt x="0" y="14"/>
                    <a:pt x="0" y="0"/>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2" name="任意多边形 74">
              <a:extLst>
                <a:ext uri="{FF2B5EF4-FFF2-40B4-BE49-F238E27FC236}">
                  <a16:creationId xmlns:a16="http://schemas.microsoft.com/office/drawing/2014/main" xmlns="" id="{E1BEBA21-911B-4AAF-B22D-82C3661FAF5C}"/>
                </a:ext>
              </a:extLst>
            </p:cNvPr>
            <p:cNvSpPr/>
            <p:nvPr/>
          </p:nvSpPr>
          <p:spPr>
            <a:xfrm>
              <a:off x="5860938" y="3745706"/>
              <a:ext cx="45719" cy="86516"/>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63" name="组合 62">
            <a:extLst>
              <a:ext uri="{FF2B5EF4-FFF2-40B4-BE49-F238E27FC236}">
                <a16:creationId xmlns:a16="http://schemas.microsoft.com/office/drawing/2014/main" xmlns="" id="{8A1CA966-50A1-4CB0-8E1F-2F2DC84D964C}"/>
              </a:ext>
            </a:extLst>
          </p:cNvPr>
          <p:cNvGrpSpPr/>
          <p:nvPr/>
        </p:nvGrpSpPr>
        <p:grpSpPr>
          <a:xfrm>
            <a:off x="4628521" y="1715035"/>
            <a:ext cx="1304382" cy="1252665"/>
            <a:chOff x="6156318" y="2633387"/>
            <a:chExt cx="1376208" cy="1321643"/>
          </a:xfrm>
          <a:solidFill>
            <a:srgbClr val="171D2B"/>
          </a:solidFill>
        </p:grpSpPr>
        <p:sp>
          <p:nvSpPr>
            <p:cNvPr id="64" name="Freeform 6">
              <a:extLst>
                <a:ext uri="{FF2B5EF4-FFF2-40B4-BE49-F238E27FC236}">
                  <a16:creationId xmlns:a16="http://schemas.microsoft.com/office/drawing/2014/main" xmlns="" id="{7104FF6B-D63B-4F44-ACD4-F1F933E2400C}"/>
                </a:ext>
              </a:extLst>
            </p:cNvPr>
            <p:cNvSpPr>
              <a:spLocks/>
            </p:cNvSpPr>
            <p:nvPr/>
          </p:nvSpPr>
          <p:spPr bwMode="auto">
            <a:xfrm>
              <a:off x="6156318" y="2633387"/>
              <a:ext cx="1376208" cy="1321643"/>
            </a:xfrm>
            <a:custGeom>
              <a:avLst/>
              <a:gdLst>
                <a:gd name="T0" fmla="*/ 167 w 240"/>
                <a:gd name="T1" fmla="*/ 64 h 231"/>
                <a:gd name="T2" fmla="*/ 58 w 240"/>
                <a:gd name="T3" fmla="*/ 143 h 231"/>
                <a:gd name="T4" fmla="*/ 23 w 240"/>
                <a:gd name="T5" fmla="*/ 172 h 231"/>
                <a:gd name="T6" fmla="*/ 0 w 240"/>
                <a:gd name="T7" fmla="*/ 173 h 231"/>
                <a:gd name="T8" fmla="*/ 35 w 240"/>
                <a:gd name="T9" fmla="*/ 70 h 231"/>
                <a:gd name="T10" fmla="*/ 205 w 240"/>
                <a:gd name="T11" fmla="*/ 9 h 231"/>
                <a:gd name="T12" fmla="*/ 222 w 240"/>
                <a:gd name="T13" fmla="*/ 21 h 231"/>
                <a:gd name="T14" fmla="*/ 66 w 240"/>
                <a:gd name="T15" fmla="*/ 231 h 231"/>
                <a:gd name="T16" fmla="*/ 59 w 240"/>
                <a:gd name="T17" fmla="*/ 229 h 231"/>
                <a:gd name="T18" fmla="*/ 63 w 240"/>
                <a:gd name="T19" fmla="*/ 186 h 231"/>
                <a:gd name="T20" fmla="*/ 82 w 240"/>
                <a:gd name="T21" fmla="*/ 176 h 231"/>
                <a:gd name="T22" fmla="*/ 167 w 240"/>
                <a:gd name="T23" fmla="*/ 6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31">
                  <a:moveTo>
                    <a:pt x="167" y="64"/>
                  </a:moveTo>
                  <a:cubicBezTo>
                    <a:pt x="111" y="60"/>
                    <a:pt x="66" y="91"/>
                    <a:pt x="58" y="143"/>
                  </a:cubicBezTo>
                  <a:cubicBezTo>
                    <a:pt x="54" y="166"/>
                    <a:pt x="45" y="173"/>
                    <a:pt x="23" y="172"/>
                  </a:cubicBezTo>
                  <a:cubicBezTo>
                    <a:pt x="16" y="171"/>
                    <a:pt x="9" y="172"/>
                    <a:pt x="0" y="173"/>
                  </a:cubicBezTo>
                  <a:cubicBezTo>
                    <a:pt x="0" y="133"/>
                    <a:pt x="11" y="99"/>
                    <a:pt x="35" y="70"/>
                  </a:cubicBezTo>
                  <a:cubicBezTo>
                    <a:pt x="79" y="16"/>
                    <a:pt x="138" y="0"/>
                    <a:pt x="205" y="9"/>
                  </a:cubicBezTo>
                  <a:cubicBezTo>
                    <a:pt x="211" y="10"/>
                    <a:pt x="221" y="16"/>
                    <a:pt x="222" y="21"/>
                  </a:cubicBezTo>
                  <a:cubicBezTo>
                    <a:pt x="240" y="121"/>
                    <a:pt x="182" y="225"/>
                    <a:pt x="66" y="231"/>
                  </a:cubicBezTo>
                  <a:cubicBezTo>
                    <a:pt x="65" y="231"/>
                    <a:pt x="64" y="230"/>
                    <a:pt x="59" y="229"/>
                  </a:cubicBezTo>
                  <a:cubicBezTo>
                    <a:pt x="60" y="215"/>
                    <a:pt x="59" y="200"/>
                    <a:pt x="63" y="186"/>
                  </a:cubicBezTo>
                  <a:cubicBezTo>
                    <a:pt x="64" y="181"/>
                    <a:pt x="75" y="177"/>
                    <a:pt x="82" y="176"/>
                  </a:cubicBezTo>
                  <a:cubicBezTo>
                    <a:pt x="137" y="167"/>
                    <a:pt x="173" y="120"/>
                    <a:pt x="167" y="64"/>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5" name="Freeform 9">
              <a:extLst>
                <a:ext uri="{FF2B5EF4-FFF2-40B4-BE49-F238E27FC236}">
                  <a16:creationId xmlns:a16="http://schemas.microsoft.com/office/drawing/2014/main" xmlns="" id="{80582B70-1227-4A76-B1EA-50217B6BF0CA}"/>
                </a:ext>
              </a:extLst>
            </p:cNvPr>
            <p:cNvSpPr>
              <a:spLocks/>
            </p:cNvSpPr>
            <p:nvPr/>
          </p:nvSpPr>
          <p:spPr bwMode="auto">
            <a:xfrm>
              <a:off x="6168443" y="3673120"/>
              <a:ext cx="275849" cy="275848"/>
            </a:xfrm>
            <a:custGeom>
              <a:avLst/>
              <a:gdLst>
                <a:gd name="T0" fmla="*/ 48 w 48"/>
                <a:gd name="T1" fmla="*/ 0 h 48"/>
                <a:gd name="T2" fmla="*/ 45 w 48"/>
                <a:gd name="T3" fmla="*/ 39 h 48"/>
                <a:gd name="T4" fmla="*/ 37 w 48"/>
                <a:gd name="T5" fmla="*/ 48 h 48"/>
                <a:gd name="T6" fmla="*/ 27 w 48"/>
                <a:gd name="T7" fmla="*/ 41 h 48"/>
                <a:gd name="T8" fmla="*/ 7 w 48"/>
                <a:gd name="T9" fmla="*/ 20 h 48"/>
                <a:gd name="T10" fmla="*/ 1 w 48"/>
                <a:gd name="T11" fmla="*/ 10 h 48"/>
                <a:gd name="T12" fmla="*/ 10 w 48"/>
                <a:gd name="T13" fmla="*/ 3 h 48"/>
                <a:gd name="T14" fmla="*/ 48 w 4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8">
                  <a:moveTo>
                    <a:pt x="48" y="0"/>
                  </a:moveTo>
                  <a:cubicBezTo>
                    <a:pt x="47" y="15"/>
                    <a:pt x="47" y="27"/>
                    <a:pt x="45" y="39"/>
                  </a:cubicBezTo>
                  <a:cubicBezTo>
                    <a:pt x="44" y="42"/>
                    <a:pt x="40" y="47"/>
                    <a:pt x="37" y="48"/>
                  </a:cubicBezTo>
                  <a:cubicBezTo>
                    <a:pt x="34" y="48"/>
                    <a:pt x="30" y="44"/>
                    <a:pt x="27" y="41"/>
                  </a:cubicBezTo>
                  <a:cubicBezTo>
                    <a:pt x="20" y="34"/>
                    <a:pt x="13" y="27"/>
                    <a:pt x="7" y="20"/>
                  </a:cubicBezTo>
                  <a:cubicBezTo>
                    <a:pt x="4" y="17"/>
                    <a:pt x="0" y="13"/>
                    <a:pt x="1" y="10"/>
                  </a:cubicBezTo>
                  <a:cubicBezTo>
                    <a:pt x="1" y="7"/>
                    <a:pt x="6" y="3"/>
                    <a:pt x="10" y="3"/>
                  </a:cubicBezTo>
                  <a:cubicBezTo>
                    <a:pt x="21" y="1"/>
                    <a:pt x="33" y="1"/>
                    <a:pt x="4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6" name="任意多边形 75">
              <a:extLst>
                <a:ext uri="{FF2B5EF4-FFF2-40B4-BE49-F238E27FC236}">
                  <a16:creationId xmlns:a16="http://schemas.microsoft.com/office/drawing/2014/main" xmlns="" id="{7359AEBA-4C37-48DD-866A-27922AAB0C0F}"/>
                </a:ext>
              </a:extLst>
            </p:cNvPr>
            <p:cNvSpPr/>
            <p:nvPr/>
          </p:nvSpPr>
          <p:spPr>
            <a:xfrm>
              <a:off x="6306367" y="3742465"/>
              <a:ext cx="45719" cy="68579"/>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67" name="组合 66">
            <a:extLst>
              <a:ext uri="{FF2B5EF4-FFF2-40B4-BE49-F238E27FC236}">
                <a16:creationId xmlns:a16="http://schemas.microsoft.com/office/drawing/2014/main" xmlns="" id="{B65651B9-31FD-4D81-A601-702AF233D807}"/>
              </a:ext>
            </a:extLst>
          </p:cNvPr>
          <p:cNvGrpSpPr/>
          <p:nvPr/>
        </p:nvGrpSpPr>
        <p:grpSpPr>
          <a:xfrm>
            <a:off x="3235071" y="3065388"/>
            <a:ext cx="1307257" cy="1252665"/>
            <a:chOff x="4686138" y="4058095"/>
            <a:chExt cx="1379241" cy="1321643"/>
          </a:xfrm>
          <a:solidFill>
            <a:srgbClr val="268868"/>
          </a:solidFill>
        </p:grpSpPr>
        <p:sp>
          <p:nvSpPr>
            <p:cNvPr id="68" name="Freeform 5">
              <a:extLst>
                <a:ext uri="{FF2B5EF4-FFF2-40B4-BE49-F238E27FC236}">
                  <a16:creationId xmlns:a16="http://schemas.microsoft.com/office/drawing/2014/main" xmlns="" id="{B6DF02E2-F1A0-4B4B-8B2B-1620E1E26F9D}"/>
                </a:ext>
              </a:extLst>
            </p:cNvPr>
            <p:cNvSpPr>
              <a:spLocks/>
            </p:cNvSpPr>
            <p:nvPr/>
          </p:nvSpPr>
          <p:spPr bwMode="auto">
            <a:xfrm>
              <a:off x="4686138" y="4058095"/>
              <a:ext cx="1379241" cy="1321643"/>
            </a:xfrm>
            <a:custGeom>
              <a:avLst/>
              <a:gdLst>
                <a:gd name="T0" fmla="*/ 73 w 241"/>
                <a:gd name="T1" fmla="*/ 167 h 231"/>
                <a:gd name="T2" fmla="*/ 182 w 241"/>
                <a:gd name="T3" fmla="*/ 88 h 231"/>
                <a:gd name="T4" fmla="*/ 217 w 241"/>
                <a:gd name="T5" fmla="*/ 59 h 231"/>
                <a:gd name="T6" fmla="*/ 240 w 241"/>
                <a:gd name="T7" fmla="*/ 58 h 231"/>
                <a:gd name="T8" fmla="*/ 205 w 241"/>
                <a:gd name="T9" fmla="*/ 161 h 231"/>
                <a:gd name="T10" fmla="*/ 35 w 241"/>
                <a:gd name="T11" fmla="*/ 222 h 231"/>
                <a:gd name="T12" fmla="*/ 19 w 241"/>
                <a:gd name="T13" fmla="*/ 209 h 231"/>
                <a:gd name="T14" fmla="*/ 174 w 241"/>
                <a:gd name="T15" fmla="*/ 0 h 231"/>
                <a:gd name="T16" fmla="*/ 181 w 241"/>
                <a:gd name="T17" fmla="*/ 1 h 231"/>
                <a:gd name="T18" fmla="*/ 178 w 241"/>
                <a:gd name="T19" fmla="*/ 45 h 231"/>
                <a:gd name="T20" fmla="*/ 159 w 241"/>
                <a:gd name="T21" fmla="*/ 55 h 231"/>
                <a:gd name="T22" fmla="*/ 73 w 241"/>
                <a:gd name="T23" fmla="*/ 16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1" h="231">
                  <a:moveTo>
                    <a:pt x="73" y="167"/>
                  </a:moveTo>
                  <a:cubicBezTo>
                    <a:pt x="129" y="170"/>
                    <a:pt x="174" y="139"/>
                    <a:pt x="182" y="88"/>
                  </a:cubicBezTo>
                  <a:cubicBezTo>
                    <a:pt x="186" y="64"/>
                    <a:pt x="196" y="57"/>
                    <a:pt x="217" y="59"/>
                  </a:cubicBezTo>
                  <a:cubicBezTo>
                    <a:pt x="224" y="60"/>
                    <a:pt x="231" y="58"/>
                    <a:pt x="240" y="58"/>
                  </a:cubicBezTo>
                  <a:cubicBezTo>
                    <a:pt x="241" y="98"/>
                    <a:pt x="229" y="132"/>
                    <a:pt x="205" y="161"/>
                  </a:cubicBezTo>
                  <a:cubicBezTo>
                    <a:pt x="161" y="214"/>
                    <a:pt x="102" y="231"/>
                    <a:pt x="35" y="222"/>
                  </a:cubicBezTo>
                  <a:cubicBezTo>
                    <a:pt x="29" y="221"/>
                    <a:pt x="20" y="214"/>
                    <a:pt x="19" y="209"/>
                  </a:cubicBezTo>
                  <a:cubicBezTo>
                    <a:pt x="0" y="109"/>
                    <a:pt x="59" y="6"/>
                    <a:pt x="174" y="0"/>
                  </a:cubicBezTo>
                  <a:cubicBezTo>
                    <a:pt x="175" y="0"/>
                    <a:pt x="177" y="0"/>
                    <a:pt x="181" y="1"/>
                  </a:cubicBezTo>
                  <a:cubicBezTo>
                    <a:pt x="180" y="16"/>
                    <a:pt x="181" y="31"/>
                    <a:pt x="178" y="45"/>
                  </a:cubicBezTo>
                  <a:cubicBezTo>
                    <a:pt x="177" y="50"/>
                    <a:pt x="166" y="54"/>
                    <a:pt x="159" y="55"/>
                  </a:cubicBezTo>
                  <a:cubicBezTo>
                    <a:pt x="104" y="64"/>
                    <a:pt x="67" y="110"/>
                    <a:pt x="73" y="167"/>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9" name="Freeform 11">
              <a:extLst>
                <a:ext uri="{FF2B5EF4-FFF2-40B4-BE49-F238E27FC236}">
                  <a16:creationId xmlns:a16="http://schemas.microsoft.com/office/drawing/2014/main" xmlns="" id="{61F60717-C1D1-4978-AA1F-14B6310AD6EA}"/>
                </a:ext>
              </a:extLst>
            </p:cNvPr>
            <p:cNvSpPr>
              <a:spLocks/>
            </p:cNvSpPr>
            <p:nvPr/>
          </p:nvSpPr>
          <p:spPr bwMode="auto">
            <a:xfrm>
              <a:off x="5801655" y="4058095"/>
              <a:ext cx="257661" cy="257661"/>
            </a:xfrm>
            <a:custGeom>
              <a:avLst/>
              <a:gdLst>
                <a:gd name="T0" fmla="*/ 0 w 45"/>
                <a:gd name="T1" fmla="*/ 45 h 45"/>
                <a:gd name="T2" fmla="*/ 2 w 45"/>
                <a:gd name="T3" fmla="*/ 8 h 45"/>
                <a:gd name="T4" fmla="*/ 8 w 45"/>
                <a:gd name="T5" fmla="*/ 0 h 45"/>
                <a:gd name="T6" fmla="*/ 17 w 45"/>
                <a:gd name="T7" fmla="*/ 6 h 45"/>
                <a:gd name="T8" fmla="*/ 38 w 45"/>
                <a:gd name="T9" fmla="*/ 27 h 45"/>
                <a:gd name="T10" fmla="*/ 44 w 45"/>
                <a:gd name="T11" fmla="*/ 35 h 45"/>
                <a:gd name="T12" fmla="*/ 35 w 45"/>
                <a:gd name="T13" fmla="*/ 43 h 45"/>
                <a:gd name="T14" fmla="*/ 0 w 4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0" y="45"/>
                  </a:moveTo>
                  <a:cubicBezTo>
                    <a:pt x="1" y="31"/>
                    <a:pt x="1" y="19"/>
                    <a:pt x="2" y="8"/>
                  </a:cubicBezTo>
                  <a:cubicBezTo>
                    <a:pt x="2" y="5"/>
                    <a:pt x="6" y="1"/>
                    <a:pt x="8" y="0"/>
                  </a:cubicBezTo>
                  <a:cubicBezTo>
                    <a:pt x="11" y="0"/>
                    <a:pt x="15" y="4"/>
                    <a:pt x="17" y="6"/>
                  </a:cubicBezTo>
                  <a:cubicBezTo>
                    <a:pt x="24" y="13"/>
                    <a:pt x="31" y="20"/>
                    <a:pt x="38" y="27"/>
                  </a:cubicBezTo>
                  <a:cubicBezTo>
                    <a:pt x="41" y="29"/>
                    <a:pt x="45" y="33"/>
                    <a:pt x="44" y="35"/>
                  </a:cubicBezTo>
                  <a:cubicBezTo>
                    <a:pt x="43" y="38"/>
                    <a:pt x="39" y="42"/>
                    <a:pt x="35" y="43"/>
                  </a:cubicBezTo>
                  <a:cubicBezTo>
                    <a:pt x="25" y="44"/>
                    <a:pt x="14" y="44"/>
                    <a:pt x="0" y="4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0" name="任意多边形 76">
              <a:extLst>
                <a:ext uri="{FF2B5EF4-FFF2-40B4-BE49-F238E27FC236}">
                  <a16:creationId xmlns:a16="http://schemas.microsoft.com/office/drawing/2014/main" xmlns="" id="{0D7C3804-CA14-48AB-9929-C2BDC182B37E}"/>
                </a:ext>
              </a:extLst>
            </p:cNvPr>
            <p:cNvSpPr/>
            <p:nvPr/>
          </p:nvSpPr>
          <p:spPr>
            <a:xfrm>
              <a:off x="5871111" y="4182163"/>
              <a:ext cx="45719" cy="68260"/>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71" name="组合 70">
            <a:extLst>
              <a:ext uri="{FF2B5EF4-FFF2-40B4-BE49-F238E27FC236}">
                <a16:creationId xmlns:a16="http://schemas.microsoft.com/office/drawing/2014/main" xmlns="" id="{0E8716AC-6262-4D39-929D-E8A00A2D9F98}"/>
              </a:ext>
            </a:extLst>
          </p:cNvPr>
          <p:cNvGrpSpPr/>
          <p:nvPr/>
        </p:nvGrpSpPr>
        <p:grpSpPr>
          <a:xfrm>
            <a:off x="4645758" y="3071132"/>
            <a:ext cx="1252669" cy="1290017"/>
            <a:chOff x="6174505" y="4064157"/>
            <a:chExt cx="1321645" cy="1361051"/>
          </a:xfrm>
          <a:solidFill>
            <a:srgbClr val="268868"/>
          </a:solidFill>
        </p:grpSpPr>
        <p:sp>
          <p:nvSpPr>
            <p:cNvPr id="72" name="Freeform 7">
              <a:extLst>
                <a:ext uri="{FF2B5EF4-FFF2-40B4-BE49-F238E27FC236}">
                  <a16:creationId xmlns:a16="http://schemas.microsoft.com/office/drawing/2014/main" xmlns="" id="{EC5B8EA6-6EFF-4D67-A95D-E48C637F0C8F}"/>
                </a:ext>
              </a:extLst>
            </p:cNvPr>
            <p:cNvSpPr>
              <a:spLocks/>
            </p:cNvSpPr>
            <p:nvPr/>
          </p:nvSpPr>
          <p:spPr bwMode="auto">
            <a:xfrm>
              <a:off x="6174505" y="4064157"/>
              <a:ext cx="1321645" cy="1361051"/>
            </a:xfrm>
            <a:custGeom>
              <a:avLst/>
              <a:gdLst>
                <a:gd name="T0" fmla="*/ 0 w 231"/>
                <a:gd name="T1" fmla="*/ 53 h 238"/>
                <a:gd name="T2" fmla="*/ 19 w 231"/>
                <a:gd name="T3" fmla="*/ 58 h 238"/>
                <a:gd name="T4" fmla="*/ 56 w 231"/>
                <a:gd name="T5" fmla="*/ 88 h 238"/>
                <a:gd name="T6" fmla="*/ 166 w 231"/>
                <a:gd name="T7" fmla="*/ 167 h 238"/>
                <a:gd name="T8" fmla="*/ 109 w 231"/>
                <a:gd name="T9" fmla="*/ 62 h 238"/>
                <a:gd name="T10" fmla="*/ 94 w 231"/>
                <a:gd name="T11" fmla="*/ 56 h 238"/>
                <a:gd name="T12" fmla="*/ 62 w 231"/>
                <a:gd name="T13" fmla="*/ 0 h 238"/>
                <a:gd name="T14" fmla="*/ 161 w 231"/>
                <a:gd name="T15" fmla="*/ 35 h 238"/>
                <a:gd name="T16" fmla="*/ 222 w 231"/>
                <a:gd name="T17" fmla="*/ 203 h 238"/>
                <a:gd name="T18" fmla="*/ 207 w 231"/>
                <a:gd name="T19" fmla="*/ 220 h 238"/>
                <a:gd name="T20" fmla="*/ 1 w 231"/>
                <a:gd name="T21" fmla="*/ 82 h 238"/>
                <a:gd name="T22" fmla="*/ 0 w 231"/>
                <a:gd name="T23" fmla="*/ 5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238">
                  <a:moveTo>
                    <a:pt x="0" y="53"/>
                  </a:moveTo>
                  <a:cubicBezTo>
                    <a:pt x="8" y="55"/>
                    <a:pt x="13" y="58"/>
                    <a:pt x="19" y="58"/>
                  </a:cubicBezTo>
                  <a:cubicBezTo>
                    <a:pt x="49" y="60"/>
                    <a:pt x="49" y="60"/>
                    <a:pt x="56" y="88"/>
                  </a:cubicBezTo>
                  <a:cubicBezTo>
                    <a:pt x="68" y="140"/>
                    <a:pt x="109" y="169"/>
                    <a:pt x="166" y="167"/>
                  </a:cubicBezTo>
                  <a:cubicBezTo>
                    <a:pt x="175" y="128"/>
                    <a:pt x="149" y="79"/>
                    <a:pt x="109" y="62"/>
                  </a:cubicBezTo>
                  <a:cubicBezTo>
                    <a:pt x="104" y="59"/>
                    <a:pt x="99" y="58"/>
                    <a:pt x="94" y="56"/>
                  </a:cubicBezTo>
                  <a:cubicBezTo>
                    <a:pt x="58" y="46"/>
                    <a:pt x="55" y="42"/>
                    <a:pt x="62" y="0"/>
                  </a:cubicBezTo>
                  <a:cubicBezTo>
                    <a:pt x="99" y="0"/>
                    <a:pt x="132" y="11"/>
                    <a:pt x="161" y="35"/>
                  </a:cubicBezTo>
                  <a:cubicBezTo>
                    <a:pt x="214" y="79"/>
                    <a:pt x="231" y="136"/>
                    <a:pt x="222" y="203"/>
                  </a:cubicBezTo>
                  <a:cubicBezTo>
                    <a:pt x="221" y="209"/>
                    <a:pt x="213" y="219"/>
                    <a:pt x="207" y="220"/>
                  </a:cubicBezTo>
                  <a:cubicBezTo>
                    <a:pt x="107" y="238"/>
                    <a:pt x="17" y="179"/>
                    <a:pt x="1" y="82"/>
                  </a:cubicBezTo>
                  <a:cubicBezTo>
                    <a:pt x="0" y="75"/>
                    <a:pt x="1" y="68"/>
                    <a:pt x="0" y="53"/>
                  </a:cubicBezTo>
                  <a:close/>
                </a:path>
              </a:pathLst>
            </a:cu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3" name="Freeform 12">
              <a:extLst>
                <a:ext uri="{FF2B5EF4-FFF2-40B4-BE49-F238E27FC236}">
                  <a16:creationId xmlns:a16="http://schemas.microsoft.com/office/drawing/2014/main" xmlns="" id="{441FFDBB-F725-41DF-BE82-0DB44BE0FD1E}"/>
                </a:ext>
              </a:extLst>
            </p:cNvPr>
            <p:cNvSpPr>
              <a:spLocks/>
            </p:cNvSpPr>
            <p:nvPr/>
          </p:nvSpPr>
          <p:spPr bwMode="auto">
            <a:xfrm>
              <a:off x="6180568" y="4064157"/>
              <a:ext cx="257661" cy="251598"/>
            </a:xfrm>
            <a:custGeom>
              <a:avLst/>
              <a:gdLst>
                <a:gd name="T0" fmla="*/ 45 w 45"/>
                <a:gd name="T1" fmla="*/ 44 h 44"/>
                <a:gd name="T2" fmla="*/ 9 w 45"/>
                <a:gd name="T3" fmla="*/ 42 h 44"/>
                <a:gd name="T4" fmla="*/ 0 w 45"/>
                <a:gd name="T5" fmla="*/ 33 h 44"/>
                <a:gd name="T6" fmla="*/ 7 w 45"/>
                <a:gd name="T7" fmla="*/ 26 h 44"/>
                <a:gd name="T8" fmla="*/ 26 w 45"/>
                <a:gd name="T9" fmla="*/ 6 h 44"/>
                <a:gd name="T10" fmla="*/ 34 w 45"/>
                <a:gd name="T11" fmla="*/ 0 h 44"/>
                <a:gd name="T12" fmla="*/ 42 w 45"/>
                <a:gd name="T13" fmla="*/ 8 h 44"/>
                <a:gd name="T14" fmla="*/ 45 w 45"/>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4">
                  <a:moveTo>
                    <a:pt x="45" y="44"/>
                  </a:moveTo>
                  <a:cubicBezTo>
                    <a:pt x="30" y="43"/>
                    <a:pt x="19" y="43"/>
                    <a:pt x="9" y="42"/>
                  </a:cubicBezTo>
                  <a:cubicBezTo>
                    <a:pt x="5" y="41"/>
                    <a:pt x="2" y="37"/>
                    <a:pt x="0" y="33"/>
                  </a:cubicBezTo>
                  <a:cubicBezTo>
                    <a:pt x="0" y="32"/>
                    <a:pt x="4" y="28"/>
                    <a:pt x="7" y="26"/>
                  </a:cubicBezTo>
                  <a:cubicBezTo>
                    <a:pt x="13" y="19"/>
                    <a:pt x="19" y="12"/>
                    <a:pt x="26" y="6"/>
                  </a:cubicBezTo>
                  <a:cubicBezTo>
                    <a:pt x="28" y="4"/>
                    <a:pt x="32" y="0"/>
                    <a:pt x="34" y="0"/>
                  </a:cubicBezTo>
                  <a:cubicBezTo>
                    <a:pt x="37" y="1"/>
                    <a:pt x="41" y="5"/>
                    <a:pt x="42" y="8"/>
                  </a:cubicBezTo>
                  <a:cubicBezTo>
                    <a:pt x="43" y="19"/>
                    <a:pt x="44" y="30"/>
                    <a:pt x="45" y="4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4" name="任意多边形 77">
              <a:extLst>
                <a:ext uri="{FF2B5EF4-FFF2-40B4-BE49-F238E27FC236}">
                  <a16:creationId xmlns:a16="http://schemas.microsoft.com/office/drawing/2014/main" xmlns="" id="{5C7DA792-3073-4848-9355-6C6DED498724}"/>
                </a:ext>
              </a:extLst>
            </p:cNvPr>
            <p:cNvSpPr/>
            <p:nvPr/>
          </p:nvSpPr>
          <p:spPr>
            <a:xfrm>
              <a:off x="6306366" y="4183294"/>
              <a:ext cx="45719" cy="65997"/>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75" name="Text Placeholder 5">
            <a:extLst>
              <a:ext uri="{FF2B5EF4-FFF2-40B4-BE49-F238E27FC236}">
                <a16:creationId xmlns:a16="http://schemas.microsoft.com/office/drawing/2014/main" xmlns="" id="{03C01300-3F25-4B6C-9CDF-A710959A937D}"/>
              </a:ext>
            </a:extLst>
          </p:cNvPr>
          <p:cNvSpPr txBox="1">
            <a:spLocks/>
          </p:cNvSpPr>
          <p:nvPr/>
        </p:nvSpPr>
        <p:spPr>
          <a:xfrm>
            <a:off x="6180695" y="1738493"/>
            <a:ext cx="1245918" cy="169327"/>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16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600" b="1" dirty="0">
              <a:solidFill>
                <a:srgbClr val="171D2B"/>
              </a:solidFill>
              <a:cs typeface="Lato Regular"/>
            </a:endParaRPr>
          </a:p>
        </p:txBody>
      </p:sp>
      <p:sp>
        <p:nvSpPr>
          <p:cNvPr id="76" name="Text Placeholder 5">
            <a:extLst>
              <a:ext uri="{FF2B5EF4-FFF2-40B4-BE49-F238E27FC236}">
                <a16:creationId xmlns:a16="http://schemas.microsoft.com/office/drawing/2014/main" xmlns="" id="{513A0182-2E42-4A42-B1E4-81216A63027A}"/>
              </a:ext>
            </a:extLst>
          </p:cNvPr>
          <p:cNvSpPr txBox="1">
            <a:spLocks/>
          </p:cNvSpPr>
          <p:nvPr/>
        </p:nvSpPr>
        <p:spPr>
          <a:xfrm>
            <a:off x="6180695" y="1936041"/>
            <a:ext cx="2136515" cy="494919"/>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
        <p:nvSpPr>
          <p:cNvPr id="77" name="Text Placeholder 5">
            <a:extLst>
              <a:ext uri="{FF2B5EF4-FFF2-40B4-BE49-F238E27FC236}">
                <a16:creationId xmlns:a16="http://schemas.microsoft.com/office/drawing/2014/main" xmlns="" id="{525EE095-FA56-4B5F-A0C5-7A4580054E85}"/>
              </a:ext>
            </a:extLst>
          </p:cNvPr>
          <p:cNvSpPr txBox="1">
            <a:spLocks/>
          </p:cNvSpPr>
          <p:nvPr/>
        </p:nvSpPr>
        <p:spPr>
          <a:xfrm>
            <a:off x="6180695" y="3583693"/>
            <a:ext cx="1245918" cy="169327"/>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16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600" b="1" dirty="0">
              <a:solidFill>
                <a:srgbClr val="171D2B"/>
              </a:solidFill>
              <a:cs typeface="Lato Regular"/>
            </a:endParaRPr>
          </a:p>
        </p:txBody>
      </p:sp>
      <p:sp>
        <p:nvSpPr>
          <p:cNvPr id="78" name="Text Placeholder 5">
            <a:extLst>
              <a:ext uri="{FF2B5EF4-FFF2-40B4-BE49-F238E27FC236}">
                <a16:creationId xmlns:a16="http://schemas.microsoft.com/office/drawing/2014/main" xmlns="" id="{86771D9A-0758-40B5-9B1D-7FD5842FCA8E}"/>
              </a:ext>
            </a:extLst>
          </p:cNvPr>
          <p:cNvSpPr txBox="1">
            <a:spLocks/>
          </p:cNvSpPr>
          <p:nvPr/>
        </p:nvSpPr>
        <p:spPr>
          <a:xfrm>
            <a:off x="6180695" y="3781241"/>
            <a:ext cx="2136515" cy="494919"/>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
        <p:nvSpPr>
          <p:cNvPr id="79" name="Text Placeholder 5">
            <a:extLst>
              <a:ext uri="{FF2B5EF4-FFF2-40B4-BE49-F238E27FC236}">
                <a16:creationId xmlns:a16="http://schemas.microsoft.com/office/drawing/2014/main" xmlns="" id="{164D2F0A-F0DF-4518-8A84-623E9B0DAAFE}"/>
              </a:ext>
            </a:extLst>
          </p:cNvPr>
          <p:cNvSpPr txBox="1">
            <a:spLocks/>
          </p:cNvSpPr>
          <p:nvPr/>
        </p:nvSpPr>
        <p:spPr>
          <a:xfrm>
            <a:off x="1777648" y="3583693"/>
            <a:ext cx="1245918" cy="169327"/>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zh-CN" altLang="en-US" sz="16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600" b="1" dirty="0">
              <a:solidFill>
                <a:srgbClr val="171D2B"/>
              </a:solidFill>
              <a:cs typeface="Lato Regular"/>
            </a:endParaRPr>
          </a:p>
        </p:txBody>
      </p:sp>
      <p:sp>
        <p:nvSpPr>
          <p:cNvPr id="80" name="Text Placeholder 5">
            <a:extLst>
              <a:ext uri="{FF2B5EF4-FFF2-40B4-BE49-F238E27FC236}">
                <a16:creationId xmlns:a16="http://schemas.microsoft.com/office/drawing/2014/main" xmlns="" id="{4C48D8F1-696F-42C4-8740-01E963C81769}"/>
              </a:ext>
            </a:extLst>
          </p:cNvPr>
          <p:cNvSpPr txBox="1">
            <a:spLocks/>
          </p:cNvSpPr>
          <p:nvPr/>
        </p:nvSpPr>
        <p:spPr>
          <a:xfrm>
            <a:off x="887051" y="3781241"/>
            <a:ext cx="2136515" cy="494919"/>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
        <p:nvSpPr>
          <p:cNvPr id="81" name="Text Placeholder 5">
            <a:extLst>
              <a:ext uri="{FF2B5EF4-FFF2-40B4-BE49-F238E27FC236}">
                <a16:creationId xmlns:a16="http://schemas.microsoft.com/office/drawing/2014/main" xmlns="" id="{F873546A-E30C-4828-B9F4-EE4B73928F5A}"/>
              </a:ext>
            </a:extLst>
          </p:cNvPr>
          <p:cNvSpPr txBox="1">
            <a:spLocks/>
          </p:cNvSpPr>
          <p:nvPr/>
        </p:nvSpPr>
        <p:spPr>
          <a:xfrm>
            <a:off x="1777648" y="1738493"/>
            <a:ext cx="1245918" cy="169327"/>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zh-CN" altLang="en-US" sz="16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600" b="1" dirty="0">
              <a:solidFill>
                <a:srgbClr val="171D2B"/>
              </a:solidFill>
              <a:cs typeface="Lato Regular"/>
            </a:endParaRPr>
          </a:p>
        </p:txBody>
      </p:sp>
      <p:sp>
        <p:nvSpPr>
          <p:cNvPr id="82" name="Text Placeholder 5">
            <a:extLst>
              <a:ext uri="{FF2B5EF4-FFF2-40B4-BE49-F238E27FC236}">
                <a16:creationId xmlns:a16="http://schemas.microsoft.com/office/drawing/2014/main" xmlns="" id="{0831C4F5-12EF-4C0B-9720-4333FBA7A6EB}"/>
              </a:ext>
            </a:extLst>
          </p:cNvPr>
          <p:cNvSpPr txBox="1">
            <a:spLocks/>
          </p:cNvSpPr>
          <p:nvPr/>
        </p:nvSpPr>
        <p:spPr>
          <a:xfrm>
            <a:off x="887051" y="1936041"/>
            <a:ext cx="2136515" cy="494919"/>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Tree>
    <p:extLst>
      <p:ext uri="{BB962C8B-B14F-4D97-AF65-F5344CB8AC3E}">
        <p14:creationId xmlns:p14="http://schemas.microsoft.com/office/powerpoint/2010/main" val="13790307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xmlns="" id="{C147A0E1-DCF6-466C-8924-4CFC9399DE2C}"/>
              </a:ext>
            </a:extLst>
          </p:cNvPr>
          <p:cNvPicPr>
            <a:picLocks noChangeAspect="1"/>
          </p:cNvPicPr>
          <p:nvPr/>
        </p:nvPicPr>
        <p:blipFill rotWithShape="1">
          <a:blip r:embed="rId3">
            <a:extLst>
              <a:ext uri="{28A0092B-C50C-407E-A947-70E740481C1C}">
                <a14:useLocalDpi xmlns:a14="http://schemas.microsoft.com/office/drawing/2010/main" val="0"/>
              </a:ext>
            </a:extLst>
          </a:blip>
          <a:srcRect l="12942" t="1010" r="19454" b="1176"/>
          <a:stretch/>
        </p:blipFill>
        <p:spPr>
          <a:xfrm>
            <a:off x="5318738" y="-137787"/>
            <a:ext cx="5590651" cy="5590651"/>
          </a:xfrm>
          <a:custGeom>
            <a:avLst/>
            <a:gdLst>
              <a:gd name="connsiteX0" fmla="*/ 6154822 w 7129467"/>
              <a:gd name="connsiteY0" fmla="*/ 4123049 h 7129467"/>
              <a:gd name="connsiteX1" fmla="*/ 6528818 w 7129467"/>
              <a:gd name="connsiteY1" fmla="*/ 4250646 h 7129467"/>
              <a:gd name="connsiteX2" fmla="*/ 6462868 w 7129467"/>
              <a:gd name="connsiteY2" fmla="*/ 5025956 h 7129467"/>
              <a:gd name="connsiteX3" fmla="*/ 4767697 w 7129467"/>
              <a:gd name="connsiteY3" fmla="*/ 6721127 h 7129467"/>
              <a:gd name="connsiteX4" fmla="*/ 3992386 w 7129467"/>
              <a:gd name="connsiteY4" fmla="*/ 6787077 h 7129467"/>
              <a:gd name="connsiteX5" fmla="*/ 4058336 w 7129467"/>
              <a:gd name="connsiteY5" fmla="*/ 6011768 h 7129467"/>
              <a:gd name="connsiteX6" fmla="*/ 5753508 w 7129467"/>
              <a:gd name="connsiteY6" fmla="*/ 4316596 h 7129467"/>
              <a:gd name="connsiteX7" fmla="*/ 6154822 w 7129467"/>
              <a:gd name="connsiteY7" fmla="*/ 4123049 h 7129467"/>
              <a:gd name="connsiteX8" fmla="*/ 6251572 w 7129467"/>
              <a:gd name="connsiteY8" fmla="*/ 2189267 h 7129467"/>
              <a:gd name="connsiteX9" fmla="*/ 6625569 w 7129467"/>
              <a:gd name="connsiteY9" fmla="*/ 2316865 h 7129467"/>
              <a:gd name="connsiteX10" fmla="*/ 6559619 w 7129467"/>
              <a:gd name="connsiteY10" fmla="*/ 3092175 h 7129467"/>
              <a:gd name="connsiteX11" fmla="*/ 2981118 w 7129467"/>
              <a:gd name="connsiteY11" fmla="*/ 6670675 h 7129467"/>
              <a:gd name="connsiteX12" fmla="*/ 2205808 w 7129467"/>
              <a:gd name="connsiteY12" fmla="*/ 6736625 h 7129467"/>
              <a:gd name="connsiteX13" fmla="*/ 2271758 w 7129467"/>
              <a:gd name="connsiteY13" fmla="*/ 5961315 h 7129467"/>
              <a:gd name="connsiteX14" fmla="*/ 5850259 w 7129467"/>
              <a:gd name="connsiteY14" fmla="*/ 2382815 h 7129467"/>
              <a:gd name="connsiteX15" fmla="*/ 6251572 w 7129467"/>
              <a:gd name="connsiteY15" fmla="*/ 2189267 h 7129467"/>
              <a:gd name="connsiteX16" fmla="*/ 2349626 w 7129467"/>
              <a:gd name="connsiteY16" fmla="*/ 636461 h 7129467"/>
              <a:gd name="connsiteX17" fmla="*/ 2723622 w 7129467"/>
              <a:gd name="connsiteY17" fmla="*/ 764058 h 7129467"/>
              <a:gd name="connsiteX18" fmla="*/ 2657672 w 7129467"/>
              <a:gd name="connsiteY18" fmla="*/ 1539368 h 7129467"/>
              <a:gd name="connsiteX19" fmla="*/ 962500 w 7129467"/>
              <a:gd name="connsiteY19" fmla="*/ 3234540 h 7129467"/>
              <a:gd name="connsiteX20" fmla="*/ 187191 w 7129467"/>
              <a:gd name="connsiteY20" fmla="*/ 3300490 h 7129467"/>
              <a:gd name="connsiteX21" fmla="*/ 253141 w 7129467"/>
              <a:gd name="connsiteY21" fmla="*/ 2525179 h 7129467"/>
              <a:gd name="connsiteX22" fmla="*/ 1948311 w 7129467"/>
              <a:gd name="connsiteY22" fmla="*/ 830008 h 7129467"/>
              <a:gd name="connsiteX23" fmla="*/ 2349626 w 7129467"/>
              <a:gd name="connsiteY23" fmla="*/ 636461 h 7129467"/>
              <a:gd name="connsiteX24" fmla="*/ 4236711 w 7129467"/>
              <a:gd name="connsiteY24" fmla="*/ 559525 h 7129467"/>
              <a:gd name="connsiteX25" fmla="*/ 4610708 w 7129467"/>
              <a:gd name="connsiteY25" fmla="*/ 687123 h 7129467"/>
              <a:gd name="connsiteX26" fmla="*/ 4544757 w 7129467"/>
              <a:gd name="connsiteY26" fmla="*/ 1462433 h 7129467"/>
              <a:gd name="connsiteX27" fmla="*/ 966258 w 7129467"/>
              <a:gd name="connsiteY27" fmla="*/ 5040933 h 7129467"/>
              <a:gd name="connsiteX28" fmla="*/ 190947 w 7129467"/>
              <a:gd name="connsiteY28" fmla="*/ 5106882 h 7129467"/>
              <a:gd name="connsiteX29" fmla="*/ 256897 w 7129467"/>
              <a:gd name="connsiteY29" fmla="*/ 4331572 h 7129467"/>
              <a:gd name="connsiteX30" fmla="*/ 3835397 w 7129467"/>
              <a:gd name="connsiteY30" fmla="*/ 753073 h 7129467"/>
              <a:gd name="connsiteX31" fmla="*/ 4236711 w 7129467"/>
              <a:gd name="connsiteY31" fmla="*/ 559525 h 7129467"/>
              <a:gd name="connsiteX32" fmla="*/ 6631665 w 7129467"/>
              <a:gd name="connsiteY32" fmla="*/ 1969 h 7129467"/>
              <a:gd name="connsiteX33" fmla="*/ 7001366 w 7129467"/>
              <a:gd name="connsiteY33" fmla="*/ 128101 h 7129467"/>
              <a:gd name="connsiteX34" fmla="*/ 6936174 w 7129467"/>
              <a:gd name="connsiteY34" fmla="*/ 894508 h 7129467"/>
              <a:gd name="connsiteX35" fmla="*/ 894507 w 7129467"/>
              <a:gd name="connsiteY35" fmla="*/ 6936174 h 7129467"/>
              <a:gd name="connsiteX36" fmla="*/ 128100 w 7129467"/>
              <a:gd name="connsiteY36" fmla="*/ 7001367 h 7129467"/>
              <a:gd name="connsiteX37" fmla="*/ 128101 w 7129467"/>
              <a:gd name="connsiteY37" fmla="*/ 7001367 h 7129467"/>
              <a:gd name="connsiteX38" fmla="*/ 193294 w 7129467"/>
              <a:gd name="connsiteY38" fmla="*/ 6234959 h 7129467"/>
              <a:gd name="connsiteX39" fmla="*/ 6234960 w 7129467"/>
              <a:gd name="connsiteY39" fmla="*/ 193293 h 7129467"/>
              <a:gd name="connsiteX40" fmla="*/ 6631665 w 7129467"/>
              <a:gd name="connsiteY40" fmla="*/ 1969 h 7129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129467" h="7129467">
                <a:moveTo>
                  <a:pt x="6154822" y="4123049"/>
                </a:moveTo>
                <a:cubicBezTo>
                  <a:pt x="6295125" y="4111115"/>
                  <a:pt x="6430875" y="4152704"/>
                  <a:pt x="6528818" y="4250646"/>
                </a:cubicBezTo>
                <a:cubicBezTo>
                  <a:pt x="6724702" y="4446530"/>
                  <a:pt x="6695176" y="4793649"/>
                  <a:pt x="6462868" y="5025956"/>
                </a:cubicBezTo>
                <a:lnTo>
                  <a:pt x="4767697" y="6721127"/>
                </a:lnTo>
                <a:cubicBezTo>
                  <a:pt x="4535389" y="6953435"/>
                  <a:pt x="4188271" y="6982962"/>
                  <a:pt x="3992386" y="6787077"/>
                </a:cubicBezTo>
                <a:cubicBezTo>
                  <a:pt x="3796503" y="6591194"/>
                  <a:pt x="3826029" y="6244075"/>
                  <a:pt x="4058336" y="6011768"/>
                </a:cubicBezTo>
                <a:lnTo>
                  <a:pt x="5753508" y="4316596"/>
                </a:lnTo>
                <a:cubicBezTo>
                  <a:pt x="5869661" y="4200443"/>
                  <a:pt x="6014519" y="4134984"/>
                  <a:pt x="6154822" y="4123049"/>
                </a:cubicBezTo>
                <a:close/>
                <a:moveTo>
                  <a:pt x="6251572" y="2189267"/>
                </a:moveTo>
                <a:cubicBezTo>
                  <a:pt x="6391876" y="2177333"/>
                  <a:pt x="6527627" y="2218923"/>
                  <a:pt x="6625569" y="2316865"/>
                </a:cubicBezTo>
                <a:cubicBezTo>
                  <a:pt x="6821453" y="2512749"/>
                  <a:pt x="6791926" y="2859867"/>
                  <a:pt x="6559619" y="3092175"/>
                </a:cubicBezTo>
                <a:lnTo>
                  <a:pt x="2981118" y="6670675"/>
                </a:lnTo>
                <a:cubicBezTo>
                  <a:pt x="2748810" y="6902982"/>
                  <a:pt x="2401692" y="6932509"/>
                  <a:pt x="2205808" y="6736625"/>
                </a:cubicBezTo>
                <a:cubicBezTo>
                  <a:pt x="2009923" y="6540740"/>
                  <a:pt x="2039450" y="6193622"/>
                  <a:pt x="2271758" y="5961315"/>
                </a:cubicBezTo>
                <a:lnTo>
                  <a:pt x="5850259" y="2382815"/>
                </a:lnTo>
                <a:cubicBezTo>
                  <a:pt x="5966412" y="2266661"/>
                  <a:pt x="6111269" y="2201202"/>
                  <a:pt x="6251572" y="2189267"/>
                </a:cubicBezTo>
                <a:close/>
                <a:moveTo>
                  <a:pt x="2349626" y="636461"/>
                </a:moveTo>
                <a:cubicBezTo>
                  <a:pt x="2489930" y="624526"/>
                  <a:pt x="2625680" y="666115"/>
                  <a:pt x="2723622" y="764058"/>
                </a:cubicBezTo>
                <a:cubicBezTo>
                  <a:pt x="2919506" y="959942"/>
                  <a:pt x="2889979" y="1307060"/>
                  <a:pt x="2657672" y="1539368"/>
                </a:cubicBezTo>
                <a:lnTo>
                  <a:pt x="962500" y="3234540"/>
                </a:lnTo>
                <a:cubicBezTo>
                  <a:pt x="730193" y="3466847"/>
                  <a:pt x="383075" y="3496374"/>
                  <a:pt x="187191" y="3300490"/>
                </a:cubicBezTo>
                <a:cubicBezTo>
                  <a:pt x="-8694" y="3104605"/>
                  <a:pt x="20833" y="2757487"/>
                  <a:pt x="253141" y="2525179"/>
                </a:cubicBezTo>
                <a:lnTo>
                  <a:pt x="1948311" y="830008"/>
                </a:lnTo>
                <a:cubicBezTo>
                  <a:pt x="2064465" y="713854"/>
                  <a:pt x="2209322" y="648396"/>
                  <a:pt x="2349626" y="636461"/>
                </a:cubicBezTo>
                <a:close/>
                <a:moveTo>
                  <a:pt x="4236711" y="559525"/>
                </a:moveTo>
                <a:cubicBezTo>
                  <a:pt x="4377015" y="547591"/>
                  <a:pt x="4512765" y="589180"/>
                  <a:pt x="4610708" y="687123"/>
                </a:cubicBezTo>
                <a:cubicBezTo>
                  <a:pt x="4806591" y="883007"/>
                  <a:pt x="4777065" y="1230125"/>
                  <a:pt x="4544757" y="1462433"/>
                </a:cubicBezTo>
                <a:lnTo>
                  <a:pt x="966258" y="5040933"/>
                </a:lnTo>
                <a:cubicBezTo>
                  <a:pt x="733950" y="5273241"/>
                  <a:pt x="386832" y="5302768"/>
                  <a:pt x="190947" y="5106882"/>
                </a:cubicBezTo>
                <a:cubicBezTo>
                  <a:pt x="-4937" y="4910999"/>
                  <a:pt x="24589" y="4563880"/>
                  <a:pt x="256897" y="4331572"/>
                </a:cubicBezTo>
                <a:lnTo>
                  <a:pt x="3835397" y="753073"/>
                </a:lnTo>
                <a:cubicBezTo>
                  <a:pt x="3951551" y="636919"/>
                  <a:pt x="4096408" y="571460"/>
                  <a:pt x="4236711" y="559525"/>
                </a:cubicBezTo>
                <a:close/>
                <a:moveTo>
                  <a:pt x="6631665" y="1969"/>
                </a:moveTo>
                <a:cubicBezTo>
                  <a:pt x="6770357" y="-9828"/>
                  <a:pt x="6904550" y="31283"/>
                  <a:pt x="7001366" y="128101"/>
                </a:cubicBezTo>
                <a:cubicBezTo>
                  <a:pt x="7195002" y="321735"/>
                  <a:pt x="7165814" y="664868"/>
                  <a:pt x="6936174" y="894508"/>
                </a:cubicBezTo>
                <a:cubicBezTo>
                  <a:pt x="4922285" y="2908397"/>
                  <a:pt x="2908396" y="4922284"/>
                  <a:pt x="894507" y="6936174"/>
                </a:cubicBezTo>
                <a:cubicBezTo>
                  <a:pt x="664867" y="7165814"/>
                  <a:pt x="321735" y="7195001"/>
                  <a:pt x="128100" y="7001367"/>
                </a:cubicBezTo>
                <a:lnTo>
                  <a:pt x="128101" y="7001367"/>
                </a:lnTo>
                <a:cubicBezTo>
                  <a:pt x="-65533" y="6807732"/>
                  <a:pt x="-36346" y="6464599"/>
                  <a:pt x="193294" y="6234959"/>
                </a:cubicBezTo>
                <a:lnTo>
                  <a:pt x="6234960" y="193293"/>
                </a:lnTo>
                <a:cubicBezTo>
                  <a:pt x="6349779" y="78474"/>
                  <a:pt x="6492972" y="13767"/>
                  <a:pt x="6631665" y="1969"/>
                </a:cubicBezTo>
                <a:close/>
              </a:path>
            </a:pathLst>
          </a:custGeom>
        </p:spPr>
      </p:pic>
      <p:sp>
        <p:nvSpPr>
          <p:cNvPr id="30" name="椭圆 29">
            <a:extLst>
              <a:ext uri="{FF2B5EF4-FFF2-40B4-BE49-F238E27FC236}">
                <a16:creationId xmlns:a16="http://schemas.microsoft.com/office/drawing/2014/main" xmlns="" id="{51B53FC2-36C8-4AA8-98E4-5CB339B5E2B0}"/>
              </a:ext>
            </a:extLst>
          </p:cNvPr>
          <p:cNvSpPr/>
          <p:nvPr/>
        </p:nvSpPr>
        <p:spPr>
          <a:xfrm>
            <a:off x="1008594" y="1430884"/>
            <a:ext cx="537778" cy="537778"/>
          </a:xfrm>
          <a:prstGeom prst="ellipse">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Freeform 115">
            <a:extLst>
              <a:ext uri="{FF2B5EF4-FFF2-40B4-BE49-F238E27FC236}">
                <a16:creationId xmlns:a16="http://schemas.microsoft.com/office/drawing/2014/main" xmlns="" id="{169DA185-CF3A-4459-A063-4579C0B725DA}"/>
              </a:ext>
            </a:extLst>
          </p:cNvPr>
          <p:cNvSpPr>
            <a:spLocks noChangeArrowheads="1"/>
          </p:cNvSpPr>
          <p:nvPr/>
        </p:nvSpPr>
        <p:spPr bwMode="auto">
          <a:xfrm>
            <a:off x="1103001" y="1536783"/>
            <a:ext cx="354667" cy="325980"/>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rgbClr val="FFFFFF"/>
          </a:solidFill>
          <a:ln>
            <a:noFill/>
          </a:ln>
          <a:effectLst/>
          <a:extLst/>
        </p:spPr>
        <p:txBody>
          <a:bodyPr wrap="none" anchor="ctr"/>
          <a:lstStyle/>
          <a:p>
            <a:pPr eaLnBrk="1" hangingPunct="1">
              <a:defRPr/>
            </a:pPr>
            <a:endParaRPr lang="zh-CN" altLang="en-US" sz="1200"/>
          </a:p>
        </p:txBody>
      </p:sp>
      <p:sp>
        <p:nvSpPr>
          <p:cNvPr id="32" name="椭圆 31">
            <a:extLst>
              <a:ext uri="{FF2B5EF4-FFF2-40B4-BE49-F238E27FC236}">
                <a16:creationId xmlns:a16="http://schemas.microsoft.com/office/drawing/2014/main" xmlns="" id="{B5B34414-BF13-4111-9CAE-716DEDFDB13E}"/>
              </a:ext>
            </a:extLst>
          </p:cNvPr>
          <p:cNvSpPr/>
          <p:nvPr/>
        </p:nvSpPr>
        <p:spPr>
          <a:xfrm>
            <a:off x="939102" y="2879555"/>
            <a:ext cx="537778" cy="537778"/>
          </a:xfrm>
          <a:prstGeom prst="ellipse">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3" name="Freeform 105">
            <a:extLst>
              <a:ext uri="{FF2B5EF4-FFF2-40B4-BE49-F238E27FC236}">
                <a16:creationId xmlns:a16="http://schemas.microsoft.com/office/drawing/2014/main" xmlns="" id="{33E750B8-CFFE-4848-95C3-87E27AA0017B}"/>
              </a:ext>
            </a:extLst>
          </p:cNvPr>
          <p:cNvSpPr>
            <a:spLocks noChangeArrowheads="1"/>
          </p:cNvSpPr>
          <p:nvPr/>
        </p:nvSpPr>
        <p:spPr bwMode="auto">
          <a:xfrm>
            <a:off x="1029353" y="2954441"/>
            <a:ext cx="357275" cy="339018"/>
          </a:xfrm>
          <a:custGeom>
            <a:avLst/>
            <a:gdLst>
              <a:gd name="T0" fmla="*/ 217118 w 602"/>
              <a:gd name="T1" fmla="*/ 109490 h 573"/>
              <a:gd name="T2" fmla="*/ 217118 w 602"/>
              <a:gd name="T3" fmla="*/ 109490 h 573"/>
              <a:gd name="T4" fmla="*/ 207002 w 602"/>
              <a:gd name="T5" fmla="*/ 119575 h 573"/>
              <a:gd name="T6" fmla="*/ 201945 w 602"/>
              <a:gd name="T7" fmla="*/ 117054 h 573"/>
              <a:gd name="T8" fmla="*/ 201945 w 602"/>
              <a:gd name="T9" fmla="*/ 117054 h 573"/>
              <a:gd name="T10" fmla="*/ 109823 w 602"/>
              <a:gd name="T11" fmla="*/ 25572 h 573"/>
              <a:gd name="T12" fmla="*/ 109823 w 602"/>
              <a:gd name="T13" fmla="*/ 25572 h 573"/>
              <a:gd name="T14" fmla="*/ 109823 w 602"/>
              <a:gd name="T15" fmla="*/ 25572 h 573"/>
              <a:gd name="T16" fmla="*/ 109823 w 602"/>
              <a:gd name="T17" fmla="*/ 25572 h 573"/>
              <a:gd name="T18" fmla="*/ 18063 w 602"/>
              <a:gd name="T19" fmla="*/ 117054 h 573"/>
              <a:gd name="T20" fmla="*/ 18063 w 602"/>
              <a:gd name="T21" fmla="*/ 117054 h 573"/>
              <a:gd name="T22" fmla="*/ 10477 w 602"/>
              <a:gd name="T23" fmla="*/ 119575 h 573"/>
              <a:gd name="T24" fmla="*/ 0 w 602"/>
              <a:gd name="T25" fmla="*/ 109490 h 573"/>
              <a:gd name="T26" fmla="*/ 2529 w 602"/>
              <a:gd name="T27" fmla="*/ 101567 h 573"/>
              <a:gd name="T28" fmla="*/ 102237 w 602"/>
              <a:gd name="T29" fmla="*/ 2521 h 573"/>
              <a:gd name="T30" fmla="*/ 109823 w 602"/>
              <a:gd name="T31" fmla="*/ 0 h 573"/>
              <a:gd name="T32" fmla="*/ 109823 w 602"/>
              <a:gd name="T33" fmla="*/ 0 h 573"/>
              <a:gd name="T34" fmla="*/ 109823 w 602"/>
              <a:gd name="T35" fmla="*/ 0 h 573"/>
              <a:gd name="T36" fmla="*/ 109823 w 602"/>
              <a:gd name="T37" fmla="*/ 0 h 573"/>
              <a:gd name="T38" fmla="*/ 109823 w 602"/>
              <a:gd name="T39" fmla="*/ 0 h 573"/>
              <a:gd name="T40" fmla="*/ 109823 w 602"/>
              <a:gd name="T41" fmla="*/ 0 h 573"/>
              <a:gd name="T42" fmla="*/ 109823 w 602"/>
              <a:gd name="T43" fmla="*/ 0 h 573"/>
              <a:gd name="T44" fmla="*/ 109823 w 602"/>
              <a:gd name="T45" fmla="*/ 0 h 573"/>
              <a:gd name="T46" fmla="*/ 117410 w 602"/>
              <a:gd name="T47" fmla="*/ 2521 h 573"/>
              <a:gd name="T48" fmla="*/ 117410 w 602"/>
              <a:gd name="T49" fmla="*/ 2521 h 573"/>
              <a:gd name="T50" fmla="*/ 155703 w 602"/>
              <a:gd name="T51" fmla="*/ 43220 h 573"/>
              <a:gd name="T52" fmla="*/ 155703 w 602"/>
              <a:gd name="T53" fmla="*/ 33135 h 573"/>
              <a:gd name="T54" fmla="*/ 166180 w 602"/>
              <a:gd name="T55" fmla="*/ 22690 h 573"/>
              <a:gd name="T56" fmla="*/ 176295 w 602"/>
              <a:gd name="T57" fmla="*/ 33135 h 573"/>
              <a:gd name="T58" fmla="*/ 176295 w 602"/>
              <a:gd name="T59" fmla="*/ 63389 h 573"/>
              <a:gd name="T60" fmla="*/ 214589 w 602"/>
              <a:gd name="T61" fmla="*/ 101567 h 573"/>
              <a:gd name="T62" fmla="*/ 214589 w 602"/>
              <a:gd name="T63" fmla="*/ 101567 h 573"/>
              <a:gd name="T64" fmla="*/ 217118 w 602"/>
              <a:gd name="T65" fmla="*/ 109490 h 573"/>
              <a:gd name="T66" fmla="*/ 196526 w 602"/>
              <a:gd name="T67" fmla="*/ 124617 h 573"/>
              <a:gd name="T68" fmla="*/ 196526 w 602"/>
              <a:gd name="T69" fmla="*/ 124617 h 573"/>
              <a:gd name="T70" fmla="*/ 196526 w 602"/>
              <a:gd name="T71" fmla="*/ 155231 h 573"/>
              <a:gd name="T72" fmla="*/ 196526 w 602"/>
              <a:gd name="T73" fmla="*/ 170358 h 573"/>
              <a:gd name="T74" fmla="*/ 196526 w 602"/>
              <a:gd name="T75" fmla="*/ 195930 h 573"/>
              <a:gd name="T76" fmla="*/ 186411 w 602"/>
              <a:gd name="T77" fmla="*/ 206015 h 573"/>
              <a:gd name="T78" fmla="*/ 166180 w 602"/>
              <a:gd name="T79" fmla="*/ 206015 h 573"/>
              <a:gd name="T80" fmla="*/ 166180 w 602"/>
              <a:gd name="T81" fmla="*/ 124617 h 573"/>
              <a:gd name="T82" fmla="*/ 125357 w 602"/>
              <a:gd name="T83" fmla="*/ 124617 h 573"/>
              <a:gd name="T84" fmla="*/ 125357 w 602"/>
              <a:gd name="T85" fmla="*/ 206015 h 573"/>
              <a:gd name="T86" fmla="*/ 30707 w 602"/>
              <a:gd name="T87" fmla="*/ 206015 h 573"/>
              <a:gd name="T88" fmla="*/ 20592 w 602"/>
              <a:gd name="T89" fmla="*/ 195930 h 573"/>
              <a:gd name="T90" fmla="*/ 20592 w 602"/>
              <a:gd name="T91" fmla="*/ 170358 h 573"/>
              <a:gd name="T92" fmla="*/ 20592 w 602"/>
              <a:gd name="T93" fmla="*/ 155231 h 573"/>
              <a:gd name="T94" fmla="*/ 20592 w 602"/>
              <a:gd name="T95" fmla="*/ 124617 h 573"/>
              <a:gd name="T96" fmla="*/ 109823 w 602"/>
              <a:gd name="T97" fmla="*/ 38178 h 573"/>
              <a:gd name="T98" fmla="*/ 196526 w 602"/>
              <a:gd name="T99" fmla="*/ 124617 h 573"/>
              <a:gd name="T100" fmla="*/ 92122 w 602"/>
              <a:gd name="T101" fmla="*/ 124617 h 573"/>
              <a:gd name="T102" fmla="*/ 92122 w 602"/>
              <a:gd name="T103" fmla="*/ 124617 h 573"/>
              <a:gd name="T104" fmla="*/ 51299 w 602"/>
              <a:gd name="T105" fmla="*/ 124617 h 573"/>
              <a:gd name="T106" fmla="*/ 51299 w 602"/>
              <a:gd name="T107" fmla="*/ 165316 h 573"/>
              <a:gd name="T108" fmla="*/ 92122 w 602"/>
              <a:gd name="T109" fmla="*/ 165316 h 573"/>
              <a:gd name="T110" fmla="*/ 92122 w 602"/>
              <a:gd name="T111" fmla="*/ 124617 h 57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2" h="573">
                <a:moveTo>
                  <a:pt x="601" y="304"/>
                </a:moveTo>
                <a:lnTo>
                  <a:pt x="601" y="304"/>
                </a:lnTo>
                <a:cubicBezTo>
                  <a:pt x="601" y="318"/>
                  <a:pt x="594" y="332"/>
                  <a:pt x="573" y="332"/>
                </a:cubicBezTo>
                <a:cubicBezTo>
                  <a:pt x="566" y="332"/>
                  <a:pt x="559" y="325"/>
                  <a:pt x="559" y="325"/>
                </a:cubicBezTo>
                <a:cubicBezTo>
                  <a:pt x="304" y="71"/>
                  <a:pt x="304" y="71"/>
                  <a:pt x="304" y="71"/>
                </a:cubicBezTo>
                <a:cubicBezTo>
                  <a:pt x="50" y="325"/>
                  <a:pt x="50" y="325"/>
                  <a:pt x="50" y="325"/>
                </a:cubicBezTo>
                <a:cubicBezTo>
                  <a:pt x="43" y="325"/>
                  <a:pt x="36" y="332"/>
                  <a:pt x="29" y="332"/>
                </a:cubicBezTo>
                <a:cubicBezTo>
                  <a:pt x="15" y="332"/>
                  <a:pt x="0" y="318"/>
                  <a:pt x="0" y="304"/>
                </a:cubicBezTo>
                <a:cubicBezTo>
                  <a:pt x="0" y="297"/>
                  <a:pt x="0" y="289"/>
                  <a:pt x="7" y="282"/>
                </a:cubicBezTo>
                <a:cubicBezTo>
                  <a:pt x="283" y="7"/>
                  <a:pt x="283" y="7"/>
                  <a:pt x="283" y="7"/>
                </a:cubicBezTo>
                <a:cubicBezTo>
                  <a:pt x="290" y="0"/>
                  <a:pt x="297" y="0"/>
                  <a:pt x="304" y="0"/>
                </a:cubicBezTo>
                <a:cubicBezTo>
                  <a:pt x="311" y="0"/>
                  <a:pt x="318" y="7"/>
                  <a:pt x="325" y="7"/>
                </a:cubicBezTo>
                <a:cubicBezTo>
                  <a:pt x="431" y="120"/>
                  <a:pt x="431" y="120"/>
                  <a:pt x="431" y="120"/>
                </a:cubicBezTo>
                <a:cubicBezTo>
                  <a:pt x="431" y="92"/>
                  <a:pt x="431" y="92"/>
                  <a:pt x="431" y="92"/>
                </a:cubicBezTo>
                <a:cubicBezTo>
                  <a:pt x="431" y="78"/>
                  <a:pt x="446" y="63"/>
                  <a:pt x="460" y="63"/>
                </a:cubicBezTo>
                <a:cubicBezTo>
                  <a:pt x="481" y="63"/>
                  <a:pt x="488" y="78"/>
                  <a:pt x="488" y="92"/>
                </a:cubicBezTo>
                <a:cubicBezTo>
                  <a:pt x="488" y="176"/>
                  <a:pt x="488" y="176"/>
                  <a:pt x="488" y="176"/>
                </a:cubicBezTo>
                <a:cubicBezTo>
                  <a:pt x="594" y="282"/>
                  <a:pt x="594" y="282"/>
                  <a:pt x="594" y="282"/>
                </a:cubicBezTo>
                <a:cubicBezTo>
                  <a:pt x="601" y="289"/>
                  <a:pt x="601" y="297"/>
                  <a:pt x="601" y="304"/>
                </a:cubicBezTo>
                <a:close/>
                <a:moveTo>
                  <a:pt x="544" y="346"/>
                </a:moveTo>
                <a:lnTo>
                  <a:pt x="544" y="346"/>
                </a:lnTo>
                <a:cubicBezTo>
                  <a:pt x="544" y="431"/>
                  <a:pt x="544" y="431"/>
                  <a:pt x="544" y="431"/>
                </a:cubicBezTo>
                <a:cubicBezTo>
                  <a:pt x="544" y="473"/>
                  <a:pt x="544" y="473"/>
                  <a:pt x="544" y="473"/>
                </a:cubicBezTo>
                <a:cubicBezTo>
                  <a:pt x="544" y="544"/>
                  <a:pt x="544" y="544"/>
                  <a:pt x="544" y="544"/>
                </a:cubicBezTo>
                <a:cubicBezTo>
                  <a:pt x="544" y="565"/>
                  <a:pt x="537" y="572"/>
                  <a:pt x="516" y="572"/>
                </a:cubicBezTo>
                <a:cubicBezTo>
                  <a:pt x="460" y="572"/>
                  <a:pt x="460" y="572"/>
                  <a:pt x="460" y="572"/>
                </a:cubicBezTo>
                <a:cubicBezTo>
                  <a:pt x="460" y="346"/>
                  <a:pt x="460" y="346"/>
                  <a:pt x="460" y="346"/>
                </a:cubicBezTo>
                <a:cubicBezTo>
                  <a:pt x="347" y="346"/>
                  <a:pt x="347" y="346"/>
                  <a:pt x="347" y="346"/>
                </a:cubicBezTo>
                <a:cubicBezTo>
                  <a:pt x="347" y="572"/>
                  <a:pt x="347" y="572"/>
                  <a:pt x="347" y="572"/>
                </a:cubicBezTo>
                <a:cubicBezTo>
                  <a:pt x="85" y="572"/>
                  <a:pt x="85" y="572"/>
                  <a:pt x="85" y="572"/>
                </a:cubicBezTo>
                <a:cubicBezTo>
                  <a:pt x="71" y="572"/>
                  <a:pt x="57" y="565"/>
                  <a:pt x="57" y="544"/>
                </a:cubicBezTo>
                <a:cubicBezTo>
                  <a:pt x="57" y="473"/>
                  <a:pt x="57" y="473"/>
                  <a:pt x="57" y="473"/>
                </a:cubicBezTo>
                <a:cubicBezTo>
                  <a:pt x="57" y="431"/>
                  <a:pt x="57" y="431"/>
                  <a:pt x="57" y="431"/>
                </a:cubicBezTo>
                <a:cubicBezTo>
                  <a:pt x="57" y="346"/>
                  <a:pt x="57" y="346"/>
                  <a:pt x="57" y="346"/>
                </a:cubicBezTo>
                <a:cubicBezTo>
                  <a:pt x="304" y="106"/>
                  <a:pt x="304" y="106"/>
                  <a:pt x="304" y="106"/>
                </a:cubicBezTo>
                <a:lnTo>
                  <a:pt x="544" y="346"/>
                </a:lnTo>
                <a:close/>
                <a:moveTo>
                  <a:pt x="255" y="346"/>
                </a:moveTo>
                <a:lnTo>
                  <a:pt x="255" y="346"/>
                </a:lnTo>
                <a:cubicBezTo>
                  <a:pt x="142" y="346"/>
                  <a:pt x="142" y="346"/>
                  <a:pt x="142" y="346"/>
                </a:cubicBezTo>
                <a:cubicBezTo>
                  <a:pt x="142" y="459"/>
                  <a:pt x="142" y="459"/>
                  <a:pt x="142" y="459"/>
                </a:cubicBezTo>
                <a:cubicBezTo>
                  <a:pt x="255" y="459"/>
                  <a:pt x="255" y="459"/>
                  <a:pt x="255" y="459"/>
                </a:cubicBezTo>
                <a:lnTo>
                  <a:pt x="255" y="346"/>
                </a:lnTo>
                <a:close/>
              </a:path>
            </a:pathLst>
          </a:custGeom>
          <a:solidFill>
            <a:srgbClr val="FFFFFF"/>
          </a:solidFill>
          <a:ln>
            <a:noFill/>
          </a:ln>
          <a:effectLst/>
          <a:extLst/>
        </p:spPr>
        <p:txBody>
          <a:bodyPr wrap="none" anchor="ctr"/>
          <a:lstStyle/>
          <a:p>
            <a:pPr eaLnBrk="1" hangingPunct="1">
              <a:defRPr/>
            </a:pPr>
            <a:endParaRPr lang="zh-CN" altLang="en-US" sz="1200"/>
          </a:p>
        </p:txBody>
      </p:sp>
      <p:sp>
        <p:nvSpPr>
          <p:cNvPr id="34" name="椭圆 33">
            <a:extLst>
              <a:ext uri="{FF2B5EF4-FFF2-40B4-BE49-F238E27FC236}">
                <a16:creationId xmlns:a16="http://schemas.microsoft.com/office/drawing/2014/main" xmlns="" id="{07AD2DF6-34F0-4F15-814F-38BDC9787CF7}"/>
              </a:ext>
            </a:extLst>
          </p:cNvPr>
          <p:cNvSpPr/>
          <p:nvPr/>
        </p:nvSpPr>
        <p:spPr>
          <a:xfrm>
            <a:off x="3154671" y="1430884"/>
            <a:ext cx="537778" cy="537778"/>
          </a:xfrm>
          <a:prstGeom prst="ellipse">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5" name="Freeform 114">
            <a:extLst>
              <a:ext uri="{FF2B5EF4-FFF2-40B4-BE49-F238E27FC236}">
                <a16:creationId xmlns:a16="http://schemas.microsoft.com/office/drawing/2014/main" xmlns="" id="{8CC4FC94-1625-43B1-AB29-1DA561AD92E7}"/>
              </a:ext>
            </a:extLst>
          </p:cNvPr>
          <p:cNvSpPr>
            <a:spLocks noChangeArrowheads="1"/>
          </p:cNvSpPr>
          <p:nvPr/>
        </p:nvSpPr>
        <p:spPr bwMode="auto">
          <a:xfrm>
            <a:off x="3275654" y="1487822"/>
            <a:ext cx="289470" cy="359881"/>
          </a:xfrm>
          <a:custGeom>
            <a:avLst/>
            <a:gdLst>
              <a:gd name="T0" fmla="*/ 165396 w 489"/>
              <a:gd name="T1" fmla="*/ 218715 h 609"/>
              <a:gd name="T2" fmla="*/ 165396 w 489"/>
              <a:gd name="T3" fmla="*/ 218715 h 609"/>
              <a:gd name="T4" fmla="*/ 10090 w 489"/>
              <a:gd name="T5" fmla="*/ 218715 h 609"/>
              <a:gd name="T6" fmla="*/ 0 w 489"/>
              <a:gd name="T7" fmla="*/ 208643 h 609"/>
              <a:gd name="T8" fmla="*/ 0 w 489"/>
              <a:gd name="T9" fmla="*/ 198570 h 609"/>
              <a:gd name="T10" fmla="*/ 175846 w 489"/>
              <a:gd name="T11" fmla="*/ 198570 h 609"/>
              <a:gd name="T12" fmla="*/ 175846 w 489"/>
              <a:gd name="T13" fmla="*/ 208643 h 609"/>
              <a:gd name="T14" fmla="*/ 165396 w 489"/>
              <a:gd name="T15" fmla="*/ 218715 h 609"/>
              <a:gd name="T16" fmla="*/ 0 w 489"/>
              <a:gd name="T17" fmla="*/ 61154 h 609"/>
              <a:gd name="T18" fmla="*/ 0 w 489"/>
              <a:gd name="T19" fmla="*/ 61154 h 609"/>
              <a:gd name="T20" fmla="*/ 10090 w 489"/>
              <a:gd name="T21" fmla="*/ 51082 h 609"/>
              <a:gd name="T22" fmla="*/ 38196 w 489"/>
              <a:gd name="T23" fmla="*/ 51082 h 609"/>
              <a:gd name="T24" fmla="*/ 89364 w 489"/>
              <a:gd name="T25" fmla="*/ 0 h 609"/>
              <a:gd name="T26" fmla="*/ 140172 w 489"/>
              <a:gd name="T27" fmla="*/ 51082 h 609"/>
              <a:gd name="T28" fmla="*/ 165396 w 489"/>
              <a:gd name="T29" fmla="*/ 51082 h 609"/>
              <a:gd name="T30" fmla="*/ 175846 w 489"/>
              <a:gd name="T31" fmla="*/ 61154 h 609"/>
              <a:gd name="T32" fmla="*/ 175846 w 489"/>
              <a:gd name="T33" fmla="*/ 188498 h 609"/>
              <a:gd name="T34" fmla="*/ 0 w 489"/>
              <a:gd name="T35" fmla="*/ 188498 h 609"/>
              <a:gd name="T36" fmla="*/ 0 w 489"/>
              <a:gd name="T37" fmla="*/ 61154 h 609"/>
              <a:gd name="T38" fmla="*/ 119633 w 489"/>
              <a:gd name="T39" fmla="*/ 51082 h 609"/>
              <a:gd name="T40" fmla="*/ 119633 w 489"/>
              <a:gd name="T41" fmla="*/ 51082 h 609"/>
              <a:gd name="T42" fmla="*/ 89364 w 489"/>
              <a:gd name="T43" fmla="*/ 20505 h 609"/>
              <a:gd name="T44" fmla="*/ 58735 w 489"/>
              <a:gd name="T45" fmla="*/ 51082 h 609"/>
              <a:gd name="T46" fmla="*/ 119633 w 489"/>
              <a:gd name="T47" fmla="*/ 51082 h 6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89" h="609">
                <a:moveTo>
                  <a:pt x="459" y="608"/>
                </a:moveTo>
                <a:lnTo>
                  <a:pt x="459" y="608"/>
                </a:lnTo>
                <a:cubicBezTo>
                  <a:pt x="28" y="608"/>
                  <a:pt x="28" y="608"/>
                  <a:pt x="28" y="608"/>
                </a:cubicBezTo>
                <a:cubicBezTo>
                  <a:pt x="14" y="608"/>
                  <a:pt x="0" y="594"/>
                  <a:pt x="0" y="580"/>
                </a:cubicBezTo>
                <a:cubicBezTo>
                  <a:pt x="0" y="552"/>
                  <a:pt x="0" y="552"/>
                  <a:pt x="0" y="552"/>
                </a:cubicBezTo>
                <a:cubicBezTo>
                  <a:pt x="488" y="552"/>
                  <a:pt x="488" y="552"/>
                  <a:pt x="488" y="552"/>
                </a:cubicBezTo>
                <a:cubicBezTo>
                  <a:pt x="488" y="580"/>
                  <a:pt x="488" y="580"/>
                  <a:pt x="488" y="580"/>
                </a:cubicBezTo>
                <a:cubicBezTo>
                  <a:pt x="488" y="594"/>
                  <a:pt x="481" y="608"/>
                  <a:pt x="459" y="608"/>
                </a:cubicBezTo>
                <a:close/>
                <a:moveTo>
                  <a:pt x="0" y="170"/>
                </a:moveTo>
                <a:lnTo>
                  <a:pt x="0" y="170"/>
                </a:lnTo>
                <a:cubicBezTo>
                  <a:pt x="0" y="156"/>
                  <a:pt x="14" y="142"/>
                  <a:pt x="28" y="142"/>
                </a:cubicBezTo>
                <a:cubicBezTo>
                  <a:pt x="106" y="142"/>
                  <a:pt x="106" y="142"/>
                  <a:pt x="106" y="142"/>
                </a:cubicBezTo>
                <a:cubicBezTo>
                  <a:pt x="106" y="64"/>
                  <a:pt x="170" y="0"/>
                  <a:pt x="248" y="0"/>
                </a:cubicBezTo>
                <a:cubicBezTo>
                  <a:pt x="325" y="0"/>
                  <a:pt x="389" y="64"/>
                  <a:pt x="389" y="142"/>
                </a:cubicBezTo>
                <a:cubicBezTo>
                  <a:pt x="459" y="142"/>
                  <a:pt x="459" y="142"/>
                  <a:pt x="459" y="142"/>
                </a:cubicBezTo>
                <a:cubicBezTo>
                  <a:pt x="481" y="142"/>
                  <a:pt x="488" y="156"/>
                  <a:pt x="488" y="170"/>
                </a:cubicBezTo>
                <a:cubicBezTo>
                  <a:pt x="488" y="524"/>
                  <a:pt x="488" y="524"/>
                  <a:pt x="488" y="524"/>
                </a:cubicBezTo>
                <a:cubicBezTo>
                  <a:pt x="0" y="524"/>
                  <a:pt x="0" y="524"/>
                  <a:pt x="0" y="524"/>
                </a:cubicBezTo>
                <a:lnTo>
                  <a:pt x="0" y="170"/>
                </a:lnTo>
                <a:close/>
                <a:moveTo>
                  <a:pt x="332" y="142"/>
                </a:moveTo>
                <a:lnTo>
                  <a:pt x="332" y="142"/>
                </a:lnTo>
                <a:cubicBezTo>
                  <a:pt x="332" y="99"/>
                  <a:pt x="290" y="57"/>
                  <a:pt x="248" y="57"/>
                </a:cubicBezTo>
                <a:cubicBezTo>
                  <a:pt x="198" y="57"/>
                  <a:pt x="163" y="99"/>
                  <a:pt x="163" y="142"/>
                </a:cubicBezTo>
                <a:lnTo>
                  <a:pt x="332" y="142"/>
                </a:lnTo>
                <a:close/>
              </a:path>
            </a:pathLst>
          </a:custGeom>
          <a:solidFill>
            <a:srgbClr val="FFFFFF"/>
          </a:solidFill>
          <a:ln>
            <a:noFill/>
          </a:ln>
          <a:effectLst/>
          <a:extLst/>
        </p:spPr>
        <p:txBody>
          <a:bodyPr wrap="none" anchor="ctr"/>
          <a:lstStyle/>
          <a:p>
            <a:pPr eaLnBrk="1" hangingPunct="1">
              <a:defRPr/>
            </a:pPr>
            <a:endParaRPr lang="zh-CN" altLang="en-US" sz="1200"/>
          </a:p>
        </p:txBody>
      </p:sp>
      <p:sp>
        <p:nvSpPr>
          <p:cNvPr id="36" name="椭圆 35">
            <a:extLst>
              <a:ext uri="{FF2B5EF4-FFF2-40B4-BE49-F238E27FC236}">
                <a16:creationId xmlns:a16="http://schemas.microsoft.com/office/drawing/2014/main" xmlns="" id="{6222DEB4-642D-4B2B-B753-A547C3CB1781}"/>
              </a:ext>
            </a:extLst>
          </p:cNvPr>
          <p:cNvSpPr/>
          <p:nvPr/>
        </p:nvSpPr>
        <p:spPr>
          <a:xfrm>
            <a:off x="3154671" y="2879555"/>
            <a:ext cx="537778" cy="537778"/>
          </a:xfrm>
          <a:prstGeom prst="ellipse">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7" name="Freeform 119">
            <a:extLst>
              <a:ext uri="{FF2B5EF4-FFF2-40B4-BE49-F238E27FC236}">
                <a16:creationId xmlns:a16="http://schemas.microsoft.com/office/drawing/2014/main" xmlns="" id="{B243A12A-910B-4185-9E65-3A6F449EC112}"/>
              </a:ext>
            </a:extLst>
          </p:cNvPr>
          <p:cNvSpPr>
            <a:spLocks noChangeArrowheads="1"/>
          </p:cNvSpPr>
          <p:nvPr/>
        </p:nvSpPr>
        <p:spPr bwMode="auto">
          <a:xfrm>
            <a:off x="3243618" y="2989367"/>
            <a:ext cx="359883" cy="318155"/>
          </a:xfrm>
          <a:custGeom>
            <a:avLst/>
            <a:gdLst>
              <a:gd name="T0" fmla="*/ 173023 w 609"/>
              <a:gd name="T1" fmla="*/ 86398 h 538"/>
              <a:gd name="T2" fmla="*/ 173023 w 609"/>
              <a:gd name="T3" fmla="*/ 86398 h 538"/>
              <a:gd name="T4" fmla="*/ 129857 w 609"/>
              <a:gd name="T5" fmla="*/ 43199 h 538"/>
              <a:gd name="T6" fmla="*/ 173023 w 609"/>
              <a:gd name="T7" fmla="*/ 0 h 538"/>
              <a:gd name="T8" fmla="*/ 218707 w 609"/>
              <a:gd name="T9" fmla="*/ 43199 h 538"/>
              <a:gd name="T10" fmla="*/ 173023 w 609"/>
              <a:gd name="T11" fmla="*/ 86398 h 538"/>
              <a:gd name="T12" fmla="*/ 193167 w 609"/>
              <a:gd name="T13" fmla="*/ 32759 h 538"/>
              <a:gd name="T14" fmla="*/ 193167 w 609"/>
              <a:gd name="T15" fmla="*/ 32759 h 538"/>
              <a:gd name="T16" fmla="*/ 183095 w 609"/>
              <a:gd name="T17" fmla="*/ 32759 h 538"/>
              <a:gd name="T18" fmla="*/ 183095 w 609"/>
              <a:gd name="T19" fmla="*/ 22679 h 538"/>
              <a:gd name="T20" fmla="*/ 173023 w 609"/>
              <a:gd name="T21" fmla="*/ 12600 h 538"/>
              <a:gd name="T22" fmla="*/ 162592 w 609"/>
              <a:gd name="T23" fmla="*/ 22679 h 538"/>
              <a:gd name="T24" fmla="*/ 162592 w 609"/>
              <a:gd name="T25" fmla="*/ 32759 h 538"/>
              <a:gd name="T26" fmla="*/ 152520 w 609"/>
              <a:gd name="T27" fmla="*/ 32759 h 538"/>
              <a:gd name="T28" fmla="*/ 142448 w 609"/>
              <a:gd name="T29" fmla="*/ 43199 h 538"/>
              <a:gd name="T30" fmla="*/ 152520 w 609"/>
              <a:gd name="T31" fmla="*/ 53279 h 538"/>
              <a:gd name="T32" fmla="*/ 162592 w 609"/>
              <a:gd name="T33" fmla="*/ 53279 h 538"/>
              <a:gd name="T34" fmla="*/ 162592 w 609"/>
              <a:gd name="T35" fmla="*/ 63358 h 538"/>
              <a:gd name="T36" fmla="*/ 173023 w 609"/>
              <a:gd name="T37" fmla="*/ 73798 h 538"/>
              <a:gd name="T38" fmla="*/ 183095 w 609"/>
              <a:gd name="T39" fmla="*/ 63358 h 538"/>
              <a:gd name="T40" fmla="*/ 183095 w 609"/>
              <a:gd name="T41" fmla="*/ 53279 h 538"/>
              <a:gd name="T42" fmla="*/ 193167 w 609"/>
              <a:gd name="T43" fmla="*/ 53279 h 538"/>
              <a:gd name="T44" fmla="*/ 203239 w 609"/>
              <a:gd name="T45" fmla="*/ 43199 h 538"/>
              <a:gd name="T46" fmla="*/ 193167 w 609"/>
              <a:gd name="T47" fmla="*/ 32759 h 538"/>
              <a:gd name="T48" fmla="*/ 83814 w 609"/>
              <a:gd name="T49" fmla="*/ 116997 h 538"/>
              <a:gd name="T50" fmla="*/ 83814 w 609"/>
              <a:gd name="T51" fmla="*/ 116997 h 538"/>
              <a:gd name="T52" fmla="*/ 170505 w 609"/>
              <a:gd name="T53" fmla="*/ 111957 h 538"/>
              <a:gd name="T54" fmla="*/ 178059 w 609"/>
              <a:gd name="T55" fmla="*/ 96478 h 538"/>
              <a:gd name="T56" fmla="*/ 203239 w 609"/>
              <a:gd name="T57" fmla="*/ 88918 h 538"/>
              <a:gd name="T58" fmla="*/ 185613 w 609"/>
              <a:gd name="T59" fmla="*/ 124557 h 538"/>
              <a:gd name="T60" fmla="*/ 185613 w 609"/>
              <a:gd name="T61" fmla="*/ 124557 h 538"/>
              <a:gd name="T62" fmla="*/ 178059 w 609"/>
              <a:gd name="T63" fmla="*/ 132117 h 538"/>
              <a:gd name="T64" fmla="*/ 178059 w 609"/>
              <a:gd name="T65" fmla="*/ 132117 h 538"/>
              <a:gd name="T66" fmla="*/ 88850 w 609"/>
              <a:gd name="T67" fmla="*/ 137156 h 538"/>
              <a:gd name="T68" fmla="*/ 94246 w 609"/>
              <a:gd name="T69" fmla="*/ 152636 h 538"/>
              <a:gd name="T70" fmla="*/ 190649 w 609"/>
              <a:gd name="T71" fmla="*/ 152636 h 538"/>
              <a:gd name="T72" fmla="*/ 211153 w 609"/>
              <a:gd name="T73" fmla="*/ 172796 h 538"/>
              <a:gd name="T74" fmla="*/ 190649 w 609"/>
              <a:gd name="T75" fmla="*/ 193315 h 538"/>
              <a:gd name="T76" fmla="*/ 170505 w 609"/>
              <a:gd name="T77" fmla="*/ 172796 h 538"/>
              <a:gd name="T78" fmla="*/ 76260 w 609"/>
              <a:gd name="T79" fmla="*/ 172796 h 538"/>
              <a:gd name="T80" fmla="*/ 56116 w 609"/>
              <a:gd name="T81" fmla="*/ 193315 h 538"/>
              <a:gd name="T82" fmla="*/ 35612 w 609"/>
              <a:gd name="T83" fmla="*/ 172796 h 538"/>
              <a:gd name="T84" fmla="*/ 56116 w 609"/>
              <a:gd name="T85" fmla="*/ 152636 h 538"/>
              <a:gd name="T86" fmla="*/ 73742 w 609"/>
              <a:gd name="T87" fmla="*/ 152636 h 538"/>
              <a:gd name="T88" fmla="*/ 33094 w 609"/>
              <a:gd name="T89" fmla="*/ 40679 h 538"/>
              <a:gd name="T90" fmla="*/ 10072 w 609"/>
              <a:gd name="T91" fmla="*/ 40679 h 538"/>
              <a:gd name="T92" fmla="*/ 0 w 609"/>
              <a:gd name="T93" fmla="*/ 30239 h 538"/>
              <a:gd name="T94" fmla="*/ 10072 w 609"/>
              <a:gd name="T95" fmla="*/ 20159 h 538"/>
              <a:gd name="T96" fmla="*/ 40648 w 609"/>
              <a:gd name="T97" fmla="*/ 20159 h 538"/>
              <a:gd name="T98" fmla="*/ 50720 w 609"/>
              <a:gd name="T99" fmla="*/ 25199 h 538"/>
              <a:gd name="T100" fmla="*/ 50720 w 609"/>
              <a:gd name="T101" fmla="*/ 25199 h 538"/>
              <a:gd name="T102" fmla="*/ 56116 w 609"/>
              <a:gd name="T103" fmla="*/ 43199 h 538"/>
              <a:gd name="T104" fmla="*/ 119426 w 609"/>
              <a:gd name="T105" fmla="*/ 43199 h 538"/>
              <a:gd name="T106" fmla="*/ 124462 w 609"/>
              <a:gd name="T107" fmla="*/ 63358 h 538"/>
              <a:gd name="T108" fmla="*/ 63670 w 609"/>
              <a:gd name="T109" fmla="*/ 63358 h 538"/>
              <a:gd name="T110" fmla="*/ 83814 w 609"/>
              <a:gd name="T111" fmla="*/ 116997 h 53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9" h="538">
                <a:moveTo>
                  <a:pt x="481" y="240"/>
                </a:moveTo>
                <a:lnTo>
                  <a:pt x="481" y="240"/>
                </a:lnTo>
                <a:cubicBezTo>
                  <a:pt x="417" y="240"/>
                  <a:pt x="361" y="191"/>
                  <a:pt x="361" y="120"/>
                </a:cubicBezTo>
                <a:cubicBezTo>
                  <a:pt x="361" y="49"/>
                  <a:pt x="417" y="0"/>
                  <a:pt x="481" y="0"/>
                </a:cubicBezTo>
                <a:cubicBezTo>
                  <a:pt x="551" y="0"/>
                  <a:pt x="608" y="49"/>
                  <a:pt x="608" y="120"/>
                </a:cubicBezTo>
                <a:cubicBezTo>
                  <a:pt x="608" y="191"/>
                  <a:pt x="551" y="240"/>
                  <a:pt x="481" y="240"/>
                </a:cubicBezTo>
                <a:close/>
                <a:moveTo>
                  <a:pt x="537" y="91"/>
                </a:moveTo>
                <a:lnTo>
                  <a:pt x="537" y="91"/>
                </a:lnTo>
                <a:cubicBezTo>
                  <a:pt x="509" y="91"/>
                  <a:pt x="509" y="91"/>
                  <a:pt x="509" y="91"/>
                </a:cubicBezTo>
                <a:cubicBezTo>
                  <a:pt x="509" y="63"/>
                  <a:pt x="509" y="63"/>
                  <a:pt x="509" y="63"/>
                </a:cubicBezTo>
                <a:cubicBezTo>
                  <a:pt x="509" y="49"/>
                  <a:pt x="502" y="35"/>
                  <a:pt x="481" y="35"/>
                </a:cubicBezTo>
                <a:cubicBezTo>
                  <a:pt x="467" y="35"/>
                  <a:pt x="452" y="49"/>
                  <a:pt x="452" y="63"/>
                </a:cubicBezTo>
                <a:cubicBezTo>
                  <a:pt x="452" y="91"/>
                  <a:pt x="452" y="91"/>
                  <a:pt x="452" y="91"/>
                </a:cubicBezTo>
                <a:cubicBezTo>
                  <a:pt x="424" y="91"/>
                  <a:pt x="424" y="91"/>
                  <a:pt x="424" y="91"/>
                </a:cubicBezTo>
                <a:cubicBezTo>
                  <a:pt x="410" y="91"/>
                  <a:pt x="396" y="106"/>
                  <a:pt x="396" y="120"/>
                </a:cubicBezTo>
                <a:cubicBezTo>
                  <a:pt x="396" y="134"/>
                  <a:pt x="410" y="148"/>
                  <a:pt x="424" y="148"/>
                </a:cubicBezTo>
                <a:cubicBezTo>
                  <a:pt x="452" y="148"/>
                  <a:pt x="452" y="148"/>
                  <a:pt x="452" y="148"/>
                </a:cubicBezTo>
                <a:cubicBezTo>
                  <a:pt x="452" y="176"/>
                  <a:pt x="452" y="176"/>
                  <a:pt x="452" y="176"/>
                </a:cubicBezTo>
                <a:cubicBezTo>
                  <a:pt x="452" y="191"/>
                  <a:pt x="467" y="205"/>
                  <a:pt x="481" y="205"/>
                </a:cubicBezTo>
                <a:cubicBezTo>
                  <a:pt x="502" y="205"/>
                  <a:pt x="509" y="191"/>
                  <a:pt x="509" y="176"/>
                </a:cubicBezTo>
                <a:cubicBezTo>
                  <a:pt x="509" y="148"/>
                  <a:pt x="509" y="148"/>
                  <a:pt x="509" y="148"/>
                </a:cubicBezTo>
                <a:cubicBezTo>
                  <a:pt x="537" y="148"/>
                  <a:pt x="537" y="148"/>
                  <a:pt x="537" y="148"/>
                </a:cubicBezTo>
                <a:cubicBezTo>
                  <a:pt x="558" y="148"/>
                  <a:pt x="565" y="134"/>
                  <a:pt x="565" y="120"/>
                </a:cubicBezTo>
                <a:cubicBezTo>
                  <a:pt x="565" y="106"/>
                  <a:pt x="558" y="91"/>
                  <a:pt x="537" y="91"/>
                </a:cubicBezTo>
                <a:close/>
                <a:moveTo>
                  <a:pt x="233" y="325"/>
                </a:moveTo>
                <a:lnTo>
                  <a:pt x="233" y="325"/>
                </a:lnTo>
                <a:cubicBezTo>
                  <a:pt x="474" y="311"/>
                  <a:pt x="474" y="311"/>
                  <a:pt x="474" y="311"/>
                </a:cubicBezTo>
                <a:cubicBezTo>
                  <a:pt x="495" y="268"/>
                  <a:pt x="495" y="268"/>
                  <a:pt x="495" y="268"/>
                </a:cubicBezTo>
                <a:cubicBezTo>
                  <a:pt x="516" y="268"/>
                  <a:pt x="544" y="261"/>
                  <a:pt x="565" y="247"/>
                </a:cubicBezTo>
                <a:cubicBezTo>
                  <a:pt x="516" y="346"/>
                  <a:pt x="516" y="346"/>
                  <a:pt x="516" y="346"/>
                </a:cubicBezTo>
                <a:cubicBezTo>
                  <a:pt x="516" y="360"/>
                  <a:pt x="502" y="367"/>
                  <a:pt x="495" y="367"/>
                </a:cubicBezTo>
                <a:cubicBezTo>
                  <a:pt x="247" y="381"/>
                  <a:pt x="247" y="381"/>
                  <a:pt x="247" y="381"/>
                </a:cubicBezTo>
                <a:cubicBezTo>
                  <a:pt x="262" y="424"/>
                  <a:pt x="262" y="424"/>
                  <a:pt x="262" y="424"/>
                </a:cubicBezTo>
                <a:cubicBezTo>
                  <a:pt x="530" y="424"/>
                  <a:pt x="530" y="424"/>
                  <a:pt x="530" y="424"/>
                </a:cubicBezTo>
                <a:cubicBezTo>
                  <a:pt x="558" y="424"/>
                  <a:pt x="587" y="445"/>
                  <a:pt x="587" y="480"/>
                </a:cubicBezTo>
                <a:cubicBezTo>
                  <a:pt x="587" y="509"/>
                  <a:pt x="558" y="537"/>
                  <a:pt x="530" y="537"/>
                </a:cubicBezTo>
                <a:cubicBezTo>
                  <a:pt x="502" y="537"/>
                  <a:pt x="474" y="509"/>
                  <a:pt x="474" y="480"/>
                </a:cubicBezTo>
                <a:cubicBezTo>
                  <a:pt x="212" y="480"/>
                  <a:pt x="212" y="480"/>
                  <a:pt x="212" y="480"/>
                </a:cubicBezTo>
                <a:cubicBezTo>
                  <a:pt x="212" y="509"/>
                  <a:pt x="184" y="537"/>
                  <a:pt x="156" y="537"/>
                </a:cubicBezTo>
                <a:cubicBezTo>
                  <a:pt x="120" y="537"/>
                  <a:pt x="99" y="509"/>
                  <a:pt x="99" y="480"/>
                </a:cubicBezTo>
                <a:cubicBezTo>
                  <a:pt x="99" y="445"/>
                  <a:pt x="120" y="424"/>
                  <a:pt x="156" y="424"/>
                </a:cubicBezTo>
                <a:cubicBezTo>
                  <a:pt x="205" y="424"/>
                  <a:pt x="205" y="424"/>
                  <a:pt x="205" y="424"/>
                </a:cubicBezTo>
                <a:cubicBezTo>
                  <a:pt x="92" y="113"/>
                  <a:pt x="92" y="113"/>
                  <a:pt x="92" y="113"/>
                </a:cubicBezTo>
                <a:cubicBezTo>
                  <a:pt x="28" y="113"/>
                  <a:pt x="28" y="113"/>
                  <a:pt x="28" y="113"/>
                </a:cubicBezTo>
                <a:cubicBezTo>
                  <a:pt x="14" y="113"/>
                  <a:pt x="0" y="98"/>
                  <a:pt x="0" y="84"/>
                </a:cubicBezTo>
                <a:cubicBezTo>
                  <a:pt x="0" y="63"/>
                  <a:pt x="14" y="56"/>
                  <a:pt x="28" y="56"/>
                </a:cubicBezTo>
                <a:cubicBezTo>
                  <a:pt x="113" y="56"/>
                  <a:pt x="113" y="56"/>
                  <a:pt x="113" y="56"/>
                </a:cubicBezTo>
                <a:cubicBezTo>
                  <a:pt x="127" y="56"/>
                  <a:pt x="141" y="63"/>
                  <a:pt x="141" y="70"/>
                </a:cubicBezTo>
                <a:cubicBezTo>
                  <a:pt x="156" y="120"/>
                  <a:pt x="156" y="120"/>
                  <a:pt x="156" y="120"/>
                </a:cubicBezTo>
                <a:cubicBezTo>
                  <a:pt x="332" y="120"/>
                  <a:pt x="332" y="120"/>
                  <a:pt x="332" y="120"/>
                </a:cubicBezTo>
                <a:cubicBezTo>
                  <a:pt x="332" y="141"/>
                  <a:pt x="339" y="162"/>
                  <a:pt x="346" y="176"/>
                </a:cubicBezTo>
                <a:cubicBezTo>
                  <a:pt x="177" y="176"/>
                  <a:pt x="177" y="176"/>
                  <a:pt x="177" y="176"/>
                </a:cubicBezTo>
                <a:lnTo>
                  <a:pt x="233" y="325"/>
                </a:lnTo>
                <a:close/>
              </a:path>
            </a:pathLst>
          </a:custGeom>
          <a:solidFill>
            <a:srgbClr val="FFFFFF"/>
          </a:solidFill>
          <a:ln>
            <a:noFill/>
          </a:ln>
          <a:effectLst/>
          <a:extLst/>
        </p:spPr>
        <p:txBody>
          <a:bodyPr wrap="none" anchor="ctr"/>
          <a:lstStyle/>
          <a:p>
            <a:pPr eaLnBrk="1" hangingPunct="1">
              <a:defRPr/>
            </a:pPr>
            <a:endParaRPr lang="zh-CN" altLang="en-US" sz="1200"/>
          </a:p>
        </p:txBody>
      </p:sp>
      <p:sp>
        <p:nvSpPr>
          <p:cNvPr id="38" name="išľíďè">
            <a:extLst>
              <a:ext uri="{FF2B5EF4-FFF2-40B4-BE49-F238E27FC236}">
                <a16:creationId xmlns:a16="http://schemas.microsoft.com/office/drawing/2014/main" xmlns="" id="{CC77CED3-E7A0-4C86-A7FF-D57BB5977FAD}"/>
              </a:ext>
            </a:extLst>
          </p:cNvPr>
          <p:cNvSpPr/>
          <p:nvPr/>
        </p:nvSpPr>
        <p:spPr bwMode="auto">
          <a:xfrm>
            <a:off x="939501" y="2303987"/>
            <a:ext cx="1974148" cy="503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39" name="矩形 38">
            <a:extLst>
              <a:ext uri="{FF2B5EF4-FFF2-40B4-BE49-F238E27FC236}">
                <a16:creationId xmlns:a16="http://schemas.microsoft.com/office/drawing/2014/main" xmlns="" id="{007A9EC1-7810-4EB4-906F-A016682B0834}"/>
              </a:ext>
            </a:extLst>
          </p:cNvPr>
          <p:cNvSpPr/>
          <p:nvPr/>
        </p:nvSpPr>
        <p:spPr>
          <a:xfrm>
            <a:off x="955163" y="2073765"/>
            <a:ext cx="1031051" cy="261610"/>
          </a:xfrm>
          <a:prstGeom prst="rect">
            <a:avLst/>
          </a:prstGeom>
        </p:spPr>
        <p:txBody>
          <a:bodyPr wrap="none">
            <a:spAutoFit/>
          </a:bodyPr>
          <a:lstStyle/>
          <a:p>
            <a:pPr lvl="0" defTabSz="913765">
              <a:spcBef>
                <a:spcPct val="0"/>
              </a:spcBef>
              <a:defRPr/>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标题文本预设</a:t>
            </a:r>
          </a:p>
        </p:txBody>
      </p:sp>
      <p:sp>
        <p:nvSpPr>
          <p:cNvPr id="40" name="išľíďè">
            <a:extLst>
              <a:ext uri="{FF2B5EF4-FFF2-40B4-BE49-F238E27FC236}">
                <a16:creationId xmlns:a16="http://schemas.microsoft.com/office/drawing/2014/main" xmlns="" id="{E0938644-BA98-41D5-8778-C9FE2CDAC0E3}"/>
              </a:ext>
            </a:extLst>
          </p:cNvPr>
          <p:cNvSpPr/>
          <p:nvPr/>
        </p:nvSpPr>
        <p:spPr bwMode="auto">
          <a:xfrm>
            <a:off x="3032742" y="2303987"/>
            <a:ext cx="1974148" cy="503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41" name="矩形 40">
            <a:extLst>
              <a:ext uri="{FF2B5EF4-FFF2-40B4-BE49-F238E27FC236}">
                <a16:creationId xmlns:a16="http://schemas.microsoft.com/office/drawing/2014/main" xmlns="" id="{8D56FA4D-1CCD-4B4A-9C08-A2DC59E33F53}"/>
              </a:ext>
            </a:extLst>
          </p:cNvPr>
          <p:cNvSpPr/>
          <p:nvPr/>
        </p:nvSpPr>
        <p:spPr>
          <a:xfrm>
            <a:off x="3048404" y="2073765"/>
            <a:ext cx="1031051" cy="261610"/>
          </a:xfrm>
          <a:prstGeom prst="rect">
            <a:avLst/>
          </a:prstGeom>
        </p:spPr>
        <p:txBody>
          <a:bodyPr wrap="none">
            <a:spAutoFit/>
          </a:bodyPr>
          <a:lstStyle/>
          <a:p>
            <a:pPr lvl="0" defTabSz="913765">
              <a:spcBef>
                <a:spcPct val="0"/>
              </a:spcBef>
              <a:defRPr/>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标题文本预设</a:t>
            </a:r>
          </a:p>
        </p:txBody>
      </p:sp>
      <p:sp>
        <p:nvSpPr>
          <p:cNvPr id="42" name="išľíďè">
            <a:extLst>
              <a:ext uri="{FF2B5EF4-FFF2-40B4-BE49-F238E27FC236}">
                <a16:creationId xmlns:a16="http://schemas.microsoft.com/office/drawing/2014/main" xmlns="" id="{9BC97181-335C-4C51-B21F-BCB7D8C8D4EA}"/>
              </a:ext>
            </a:extLst>
          </p:cNvPr>
          <p:cNvSpPr/>
          <p:nvPr/>
        </p:nvSpPr>
        <p:spPr bwMode="auto">
          <a:xfrm>
            <a:off x="939501" y="3724939"/>
            <a:ext cx="1974148" cy="503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43" name="矩形 42">
            <a:extLst>
              <a:ext uri="{FF2B5EF4-FFF2-40B4-BE49-F238E27FC236}">
                <a16:creationId xmlns:a16="http://schemas.microsoft.com/office/drawing/2014/main" xmlns="" id="{C7CDA1D6-D0E1-44E4-9F78-27D1B8A59DD8}"/>
              </a:ext>
            </a:extLst>
          </p:cNvPr>
          <p:cNvSpPr/>
          <p:nvPr/>
        </p:nvSpPr>
        <p:spPr>
          <a:xfrm>
            <a:off x="955163" y="3494717"/>
            <a:ext cx="1031051" cy="261610"/>
          </a:xfrm>
          <a:prstGeom prst="rect">
            <a:avLst/>
          </a:prstGeom>
        </p:spPr>
        <p:txBody>
          <a:bodyPr wrap="none">
            <a:spAutoFit/>
          </a:bodyPr>
          <a:lstStyle/>
          <a:p>
            <a:pPr lvl="0" defTabSz="913765">
              <a:spcBef>
                <a:spcPct val="0"/>
              </a:spcBef>
              <a:defRPr/>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标题文本预设</a:t>
            </a:r>
          </a:p>
        </p:txBody>
      </p:sp>
      <p:sp>
        <p:nvSpPr>
          <p:cNvPr id="44" name="išľíďè">
            <a:extLst>
              <a:ext uri="{FF2B5EF4-FFF2-40B4-BE49-F238E27FC236}">
                <a16:creationId xmlns:a16="http://schemas.microsoft.com/office/drawing/2014/main" xmlns="" id="{62DD70E5-5E63-412E-BAE9-28D1BD687F72}"/>
              </a:ext>
            </a:extLst>
          </p:cNvPr>
          <p:cNvSpPr/>
          <p:nvPr/>
        </p:nvSpPr>
        <p:spPr bwMode="auto">
          <a:xfrm>
            <a:off x="3032742" y="3724939"/>
            <a:ext cx="1442678" cy="503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请替换文字内容复制你的内容到到</a:t>
            </a:r>
          </a:p>
        </p:txBody>
      </p:sp>
      <p:sp>
        <p:nvSpPr>
          <p:cNvPr id="45" name="矩形 44">
            <a:extLst>
              <a:ext uri="{FF2B5EF4-FFF2-40B4-BE49-F238E27FC236}">
                <a16:creationId xmlns:a16="http://schemas.microsoft.com/office/drawing/2014/main" xmlns="" id="{3DABF4A3-4ABA-4CFD-8652-34E2EFDB4733}"/>
              </a:ext>
            </a:extLst>
          </p:cNvPr>
          <p:cNvSpPr/>
          <p:nvPr/>
        </p:nvSpPr>
        <p:spPr>
          <a:xfrm>
            <a:off x="3048404" y="3494717"/>
            <a:ext cx="1031051" cy="261610"/>
          </a:xfrm>
          <a:prstGeom prst="rect">
            <a:avLst/>
          </a:prstGeom>
        </p:spPr>
        <p:txBody>
          <a:bodyPr wrap="none">
            <a:spAutoFit/>
          </a:bodyPr>
          <a:lstStyle/>
          <a:p>
            <a:pPr lvl="0" defTabSz="913765">
              <a:spcBef>
                <a:spcPct val="0"/>
              </a:spcBef>
              <a:defRPr/>
            </a:pPr>
            <a:r>
              <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rPr>
              <a:t>标题文本预设</a:t>
            </a:r>
          </a:p>
        </p:txBody>
      </p:sp>
    </p:spTree>
    <p:extLst>
      <p:ext uri="{BB962C8B-B14F-4D97-AF65-F5344CB8AC3E}">
        <p14:creationId xmlns:p14="http://schemas.microsoft.com/office/powerpoint/2010/main" val="18633830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2667541" y="3750318"/>
            <a:ext cx="775136" cy="246221"/>
          </a:xfrm>
          <a:prstGeom prst="rect">
            <a:avLst/>
          </a:prstGeom>
        </p:spPr>
        <p:txBody>
          <a:bodyPr wrap="square">
            <a:spAutoFit/>
          </a:bodyPr>
          <a:lstStyle/>
          <a:p>
            <a:pPr fontAlgn="auto">
              <a:spcBef>
                <a:spcPts val="0"/>
              </a:spcBef>
              <a:spcAft>
                <a:spcPts val="0"/>
              </a:spcAft>
            </a:pP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模板下载：</a:t>
            </a:r>
            <a:r>
              <a:rPr lang="en-US" altLang="zh-CN" sz="100" dirty="0">
                <a:solidFill>
                  <a:schemeClr val="bg1">
                    <a:lumMod val="95000"/>
                  </a:schemeClr>
                </a:solidFill>
                <a:latin typeface="Calibri"/>
                <a:ea typeface="宋体"/>
              </a:rPr>
              <a:t>www.1ppt.com/moban/     </a:t>
            </a:r>
            <a:r>
              <a:rPr lang="zh-CN" altLang="en-US" sz="100" dirty="0">
                <a:solidFill>
                  <a:schemeClr val="bg1">
                    <a:lumMod val="95000"/>
                  </a:schemeClr>
                </a:solidFill>
                <a:latin typeface="Calibri"/>
                <a:ea typeface="宋体"/>
              </a:rPr>
              <a:t>行业</a:t>
            </a: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模板：</a:t>
            </a:r>
            <a:r>
              <a:rPr lang="en-US" altLang="zh-CN" sz="100" dirty="0">
                <a:solidFill>
                  <a:schemeClr val="bg1">
                    <a:lumMod val="95000"/>
                  </a:schemeClr>
                </a:solidFill>
                <a:latin typeface="Calibri"/>
                <a:ea typeface="宋体"/>
              </a:rPr>
              <a:t>www.1ppt.com/hangye/ </a:t>
            </a:r>
          </a:p>
          <a:p>
            <a:pPr fontAlgn="auto">
              <a:spcBef>
                <a:spcPts val="0"/>
              </a:spcBef>
              <a:spcAft>
                <a:spcPts val="0"/>
              </a:spcAft>
            </a:pPr>
            <a:r>
              <a:rPr lang="zh-CN" altLang="en-US" sz="100" dirty="0">
                <a:solidFill>
                  <a:schemeClr val="bg1">
                    <a:lumMod val="95000"/>
                  </a:schemeClr>
                </a:solidFill>
                <a:latin typeface="Calibri"/>
                <a:ea typeface="宋体"/>
              </a:rPr>
              <a:t>节日</a:t>
            </a: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模板：</a:t>
            </a:r>
            <a:r>
              <a:rPr lang="en-US" altLang="zh-CN" sz="100" dirty="0">
                <a:solidFill>
                  <a:schemeClr val="bg1">
                    <a:lumMod val="95000"/>
                  </a:schemeClr>
                </a:solidFill>
                <a:latin typeface="Calibri"/>
                <a:ea typeface="宋体"/>
              </a:rPr>
              <a:t>www.1ppt.com/jieri/           PPT</a:t>
            </a:r>
            <a:r>
              <a:rPr lang="zh-CN" altLang="en-US" sz="100" dirty="0">
                <a:solidFill>
                  <a:schemeClr val="bg1">
                    <a:lumMod val="95000"/>
                  </a:schemeClr>
                </a:solidFill>
                <a:latin typeface="Calibri"/>
                <a:ea typeface="宋体"/>
              </a:rPr>
              <a:t>素材下载：</a:t>
            </a:r>
            <a:r>
              <a:rPr lang="en-US" altLang="zh-CN" sz="100" dirty="0">
                <a:solidFill>
                  <a:schemeClr val="bg1">
                    <a:lumMod val="95000"/>
                  </a:schemeClr>
                </a:solidFill>
                <a:latin typeface="Calibri"/>
                <a:ea typeface="宋体"/>
              </a:rPr>
              <a:t>www.1ppt.com/sucai/</a:t>
            </a:r>
          </a:p>
          <a:p>
            <a:pPr fontAlgn="auto">
              <a:spcBef>
                <a:spcPts val="0"/>
              </a:spcBef>
              <a:spcAft>
                <a:spcPts val="0"/>
              </a:spcAft>
            </a:pP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背景图片：</a:t>
            </a:r>
            <a:r>
              <a:rPr lang="en-US" altLang="zh-CN" sz="100" dirty="0">
                <a:solidFill>
                  <a:schemeClr val="bg1">
                    <a:lumMod val="95000"/>
                  </a:schemeClr>
                </a:solidFill>
                <a:latin typeface="Calibri"/>
                <a:ea typeface="宋体"/>
              </a:rPr>
              <a:t>www.1ppt.com/beijing/      PPT</a:t>
            </a:r>
            <a:r>
              <a:rPr lang="zh-CN" altLang="en-US" sz="100" dirty="0">
                <a:solidFill>
                  <a:schemeClr val="bg1">
                    <a:lumMod val="95000"/>
                  </a:schemeClr>
                </a:solidFill>
                <a:latin typeface="Calibri"/>
                <a:ea typeface="宋体"/>
              </a:rPr>
              <a:t>图表下载：</a:t>
            </a:r>
            <a:r>
              <a:rPr lang="en-US" altLang="zh-CN" sz="100" dirty="0">
                <a:solidFill>
                  <a:schemeClr val="bg1">
                    <a:lumMod val="95000"/>
                  </a:schemeClr>
                </a:solidFill>
                <a:latin typeface="Calibri"/>
                <a:ea typeface="宋体"/>
              </a:rPr>
              <a:t>www.1ppt.com/tubiao/      </a:t>
            </a:r>
          </a:p>
          <a:p>
            <a:pPr fontAlgn="auto">
              <a:spcBef>
                <a:spcPts val="0"/>
              </a:spcBef>
              <a:spcAft>
                <a:spcPts val="0"/>
              </a:spcAft>
            </a:pPr>
            <a:r>
              <a:rPr lang="zh-CN" altLang="en-US" sz="100" dirty="0">
                <a:solidFill>
                  <a:schemeClr val="bg1">
                    <a:lumMod val="95000"/>
                  </a:schemeClr>
                </a:solidFill>
                <a:latin typeface="Calibri"/>
                <a:ea typeface="宋体"/>
              </a:rPr>
              <a:t>优秀</a:t>
            </a:r>
            <a:r>
              <a:rPr lang="en-US" altLang="zh-CN" sz="100" dirty="0">
                <a:solidFill>
                  <a:schemeClr val="bg1">
                    <a:lumMod val="95000"/>
                  </a:schemeClr>
                </a:solidFill>
                <a:latin typeface="Calibri"/>
                <a:ea typeface="宋体"/>
              </a:rPr>
              <a:t>PPT</a:t>
            </a:r>
            <a:r>
              <a:rPr lang="zh-CN" altLang="en-US" sz="100" dirty="0">
                <a:solidFill>
                  <a:schemeClr val="bg1">
                    <a:lumMod val="95000"/>
                  </a:schemeClr>
                </a:solidFill>
                <a:latin typeface="Calibri"/>
                <a:ea typeface="宋体"/>
              </a:rPr>
              <a:t>下载：</a:t>
            </a:r>
            <a:r>
              <a:rPr lang="en-US" altLang="zh-CN" sz="100" dirty="0">
                <a:solidFill>
                  <a:schemeClr val="bg1">
                    <a:lumMod val="95000"/>
                  </a:schemeClr>
                </a:solidFill>
                <a:latin typeface="Calibri"/>
                <a:ea typeface="宋体"/>
              </a:rPr>
              <a:t>www.1ppt.com/xiazai/        PPT</a:t>
            </a:r>
            <a:r>
              <a:rPr lang="zh-CN" altLang="en-US" sz="100" dirty="0">
                <a:solidFill>
                  <a:schemeClr val="bg1">
                    <a:lumMod val="95000"/>
                  </a:schemeClr>
                </a:solidFill>
                <a:latin typeface="Calibri"/>
                <a:ea typeface="宋体"/>
              </a:rPr>
              <a:t>教程： </a:t>
            </a:r>
            <a:r>
              <a:rPr lang="en-US" altLang="zh-CN" sz="100" dirty="0">
                <a:solidFill>
                  <a:schemeClr val="bg1">
                    <a:lumMod val="95000"/>
                  </a:schemeClr>
                </a:solidFill>
                <a:latin typeface="Calibri"/>
                <a:ea typeface="宋体"/>
              </a:rPr>
              <a:t>www.1ppt.com/powerpoint/      </a:t>
            </a:r>
          </a:p>
          <a:p>
            <a:pPr fontAlgn="auto">
              <a:spcBef>
                <a:spcPts val="0"/>
              </a:spcBef>
              <a:spcAft>
                <a:spcPts val="0"/>
              </a:spcAft>
            </a:pPr>
            <a:r>
              <a:rPr lang="en-US" altLang="zh-CN" sz="100" dirty="0">
                <a:solidFill>
                  <a:schemeClr val="bg1">
                    <a:lumMod val="95000"/>
                  </a:schemeClr>
                </a:solidFill>
                <a:latin typeface="Calibri"/>
                <a:ea typeface="宋体"/>
              </a:rPr>
              <a:t>Word</a:t>
            </a:r>
            <a:r>
              <a:rPr lang="zh-CN" altLang="en-US" sz="100" dirty="0">
                <a:solidFill>
                  <a:schemeClr val="bg1">
                    <a:lumMod val="95000"/>
                  </a:schemeClr>
                </a:solidFill>
                <a:latin typeface="Calibri"/>
                <a:ea typeface="宋体"/>
              </a:rPr>
              <a:t>教程： </a:t>
            </a:r>
            <a:r>
              <a:rPr lang="en-US" altLang="zh-CN" sz="100" dirty="0">
                <a:solidFill>
                  <a:schemeClr val="bg1">
                    <a:lumMod val="95000"/>
                  </a:schemeClr>
                </a:solidFill>
                <a:latin typeface="Calibri"/>
                <a:ea typeface="宋体"/>
              </a:rPr>
              <a:t>www.1ppt.com/word/              Excel</a:t>
            </a:r>
            <a:r>
              <a:rPr lang="zh-CN" altLang="en-US" sz="100" dirty="0">
                <a:solidFill>
                  <a:schemeClr val="bg1">
                    <a:lumMod val="95000"/>
                  </a:schemeClr>
                </a:solidFill>
                <a:latin typeface="Calibri"/>
                <a:ea typeface="宋体"/>
              </a:rPr>
              <a:t>教程：</a:t>
            </a:r>
            <a:r>
              <a:rPr lang="en-US" altLang="zh-CN" sz="100" dirty="0">
                <a:solidFill>
                  <a:schemeClr val="bg1">
                    <a:lumMod val="95000"/>
                  </a:schemeClr>
                </a:solidFill>
                <a:latin typeface="Calibri"/>
                <a:ea typeface="宋体"/>
              </a:rPr>
              <a:t>www.1ppt.com/excel/  </a:t>
            </a:r>
          </a:p>
          <a:p>
            <a:pPr fontAlgn="auto">
              <a:spcBef>
                <a:spcPts val="0"/>
              </a:spcBef>
              <a:spcAft>
                <a:spcPts val="0"/>
              </a:spcAft>
            </a:pPr>
            <a:r>
              <a:rPr lang="zh-CN" altLang="en-US" sz="100" dirty="0">
                <a:solidFill>
                  <a:schemeClr val="bg1">
                    <a:lumMod val="95000"/>
                  </a:schemeClr>
                </a:solidFill>
                <a:latin typeface="Calibri"/>
                <a:ea typeface="宋体"/>
              </a:rPr>
              <a:t>资料下载：</a:t>
            </a:r>
            <a:r>
              <a:rPr lang="en-US" altLang="zh-CN" sz="100" dirty="0">
                <a:solidFill>
                  <a:schemeClr val="bg1">
                    <a:lumMod val="95000"/>
                  </a:schemeClr>
                </a:solidFill>
                <a:latin typeface="Calibri"/>
                <a:ea typeface="宋体"/>
              </a:rPr>
              <a:t>www.1ppt.com/ziliao/                PPT</a:t>
            </a:r>
            <a:r>
              <a:rPr lang="zh-CN" altLang="en-US" sz="100" dirty="0">
                <a:solidFill>
                  <a:schemeClr val="bg1">
                    <a:lumMod val="95000"/>
                  </a:schemeClr>
                </a:solidFill>
                <a:latin typeface="Calibri"/>
                <a:ea typeface="宋体"/>
              </a:rPr>
              <a:t>课件下载：</a:t>
            </a:r>
            <a:r>
              <a:rPr lang="en-US" altLang="zh-CN" sz="100" dirty="0">
                <a:solidFill>
                  <a:schemeClr val="bg1">
                    <a:lumMod val="95000"/>
                  </a:schemeClr>
                </a:solidFill>
                <a:latin typeface="Calibri"/>
                <a:ea typeface="宋体"/>
              </a:rPr>
              <a:t>www.1ppt.com/kejian/ </a:t>
            </a:r>
          </a:p>
          <a:p>
            <a:pPr fontAlgn="auto">
              <a:spcBef>
                <a:spcPts val="0"/>
              </a:spcBef>
              <a:spcAft>
                <a:spcPts val="0"/>
              </a:spcAft>
            </a:pPr>
            <a:r>
              <a:rPr lang="zh-CN" altLang="en-US" sz="100" dirty="0">
                <a:solidFill>
                  <a:schemeClr val="bg1">
                    <a:lumMod val="95000"/>
                  </a:schemeClr>
                </a:solidFill>
                <a:latin typeface="Calibri"/>
                <a:ea typeface="宋体"/>
              </a:rPr>
              <a:t>范文下载：</a:t>
            </a:r>
            <a:r>
              <a:rPr lang="en-US" altLang="zh-CN" sz="100" dirty="0">
                <a:solidFill>
                  <a:schemeClr val="bg1">
                    <a:lumMod val="95000"/>
                  </a:schemeClr>
                </a:solidFill>
                <a:latin typeface="Calibri"/>
                <a:ea typeface="宋体"/>
              </a:rPr>
              <a:t>www.1ppt.com/fanwen/             </a:t>
            </a:r>
            <a:r>
              <a:rPr lang="zh-CN" altLang="en-US" sz="100" dirty="0">
                <a:solidFill>
                  <a:schemeClr val="bg1">
                    <a:lumMod val="95000"/>
                  </a:schemeClr>
                </a:solidFill>
                <a:latin typeface="Calibri"/>
                <a:ea typeface="宋体"/>
              </a:rPr>
              <a:t>试卷下载：</a:t>
            </a:r>
            <a:r>
              <a:rPr lang="en-US" altLang="zh-CN" sz="100" dirty="0">
                <a:solidFill>
                  <a:schemeClr val="bg1">
                    <a:lumMod val="95000"/>
                  </a:schemeClr>
                </a:solidFill>
                <a:latin typeface="Calibri"/>
                <a:ea typeface="宋体"/>
              </a:rPr>
              <a:t>www.1ppt.com/shiti/  </a:t>
            </a:r>
          </a:p>
          <a:p>
            <a:pPr fontAlgn="auto">
              <a:spcBef>
                <a:spcPts val="0"/>
              </a:spcBef>
              <a:spcAft>
                <a:spcPts val="0"/>
              </a:spcAft>
            </a:pPr>
            <a:r>
              <a:rPr lang="zh-CN" altLang="en-US" sz="100" dirty="0">
                <a:solidFill>
                  <a:schemeClr val="bg1">
                    <a:lumMod val="95000"/>
                  </a:schemeClr>
                </a:solidFill>
                <a:latin typeface="Calibri"/>
                <a:ea typeface="宋体"/>
              </a:rPr>
              <a:t>教案下载：</a:t>
            </a:r>
            <a:r>
              <a:rPr lang="en-US" altLang="zh-CN" sz="100" dirty="0">
                <a:solidFill>
                  <a:schemeClr val="bg1">
                    <a:lumMod val="95000"/>
                  </a:schemeClr>
                </a:solidFill>
                <a:latin typeface="Calibri"/>
                <a:ea typeface="宋体"/>
              </a:rPr>
              <a:t>www.1ppt.com/jiaoan/        </a:t>
            </a:r>
          </a:p>
          <a:p>
            <a:pPr fontAlgn="auto">
              <a:spcBef>
                <a:spcPts val="0"/>
              </a:spcBef>
              <a:spcAft>
                <a:spcPts val="0"/>
              </a:spcAft>
            </a:pPr>
            <a:r>
              <a:rPr lang="zh-CN" altLang="en-US" sz="100" dirty="0">
                <a:solidFill>
                  <a:schemeClr val="bg1">
                    <a:lumMod val="95000"/>
                  </a:schemeClr>
                </a:solidFill>
                <a:latin typeface="Calibri"/>
                <a:ea typeface="宋体"/>
              </a:rPr>
              <a:t>字体下载：</a:t>
            </a:r>
            <a:r>
              <a:rPr lang="en-US" altLang="zh-CN" sz="100" dirty="0">
                <a:solidFill>
                  <a:schemeClr val="bg1">
                    <a:lumMod val="95000"/>
                  </a:schemeClr>
                </a:solidFill>
                <a:latin typeface="Calibri"/>
                <a:ea typeface="宋体"/>
              </a:rPr>
              <a:t>www.1ppt.com/ziti/</a:t>
            </a:r>
          </a:p>
          <a:p>
            <a:pPr fontAlgn="auto">
              <a:spcBef>
                <a:spcPts val="0"/>
              </a:spcBef>
              <a:spcAft>
                <a:spcPts val="0"/>
              </a:spcAft>
            </a:pPr>
            <a:r>
              <a:rPr lang="en-US" altLang="zh-CN" sz="100" dirty="0">
                <a:solidFill>
                  <a:schemeClr val="bg1">
                    <a:lumMod val="95000"/>
                  </a:schemeClr>
                </a:solidFill>
                <a:latin typeface="Calibri"/>
                <a:ea typeface="宋体"/>
              </a:rPr>
              <a:t> </a:t>
            </a:r>
            <a:endParaRPr lang="zh-CN" altLang="en-US" sz="100" dirty="0">
              <a:solidFill>
                <a:schemeClr val="bg1">
                  <a:lumMod val="95000"/>
                </a:schemeClr>
              </a:solidFill>
              <a:latin typeface="Calibri"/>
              <a:ea typeface="宋体"/>
            </a:endParaRPr>
          </a:p>
        </p:txBody>
      </p:sp>
      <p:sp>
        <p:nvSpPr>
          <p:cNvPr id="2" name="Teardrop 7"/>
          <p:cNvSpPr/>
          <p:nvPr/>
        </p:nvSpPr>
        <p:spPr>
          <a:xfrm rot="16200000">
            <a:off x="2396009" y="2687125"/>
            <a:ext cx="1467155" cy="1466958"/>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7002" tIns="27002" rIns="81008" bIns="34294" rtlCol="0" anchor="ctr"/>
          <a:lstStyle/>
          <a:p>
            <a:pPr algn="ctr"/>
            <a:endParaRPr lang="th-TH" sz="2700" dirty="0"/>
          </a:p>
        </p:txBody>
      </p:sp>
      <p:sp>
        <p:nvSpPr>
          <p:cNvPr id="3" name="Teardrop 10"/>
          <p:cNvSpPr/>
          <p:nvPr/>
        </p:nvSpPr>
        <p:spPr>
          <a:xfrm rot="10800000">
            <a:off x="2396109" y="1591385"/>
            <a:ext cx="1043814" cy="104395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87" tIns="27002" rIns="27002" bIns="34294" rtlCol="0" anchor="ctr"/>
          <a:lstStyle/>
          <a:p>
            <a:pPr algn="ctr"/>
            <a:endParaRPr lang="th-TH" sz="3000" dirty="0"/>
          </a:p>
        </p:txBody>
      </p:sp>
      <p:sp>
        <p:nvSpPr>
          <p:cNvPr id="4" name="Teardrop 6"/>
          <p:cNvSpPr/>
          <p:nvPr/>
        </p:nvSpPr>
        <p:spPr>
          <a:xfrm>
            <a:off x="1301298" y="2687026"/>
            <a:ext cx="1043814" cy="1043955"/>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7" tIns="54006" rIns="81008" bIns="34294" rtlCol="0" anchor="ctr"/>
          <a:lstStyle/>
          <a:p>
            <a:pPr algn="ctr"/>
            <a:endParaRPr lang="th-TH" sz="2700" dirty="0"/>
          </a:p>
        </p:txBody>
      </p:sp>
      <p:sp>
        <p:nvSpPr>
          <p:cNvPr id="5" name="Teardrop 8"/>
          <p:cNvSpPr/>
          <p:nvPr/>
        </p:nvSpPr>
        <p:spPr>
          <a:xfrm rot="5400000">
            <a:off x="1295557" y="1601985"/>
            <a:ext cx="1043955" cy="104381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1008" tIns="27002" rIns="0" bIns="34294" rtlCol="0" anchor="ctr"/>
          <a:lstStyle/>
          <a:p>
            <a:pPr algn="ctr"/>
            <a:endParaRPr lang="th-TH" sz="2700" dirty="0"/>
          </a:p>
        </p:txBody>
      </p:sp>
      <p:sp>
        <p:nvSpPr>
          <p:cNvPr id="6" name="Freeform 52"/>
          <p:cNvSpPr>
            <a:spLocks noEditPoints="1"/>
          </p:cNvSpPr>
          <p:nvPr/>
        </p:nvSpPr>
        <p:spPr bwMode="auto">
          <a:xfrm>
            <a:off x="1608773" y="2951072"/>
            <a:ext cx="428863" cy="461457"/>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7" tIns="34294" rIns="68587" bIns="34294" numCol="1" anchor="t" anchorCtr="0" compatLnSpc="1">
            <a:prstTxWarp prst="textNoShape">
              <a:avLst/>
            </a:prstTxWarp>
          </a:bodyPr>
          <a:lstStyle/>
          <a:p>
            <a:endParaRPr lang="en-US"/>
          </a:p>
        </p:txBody>
      </p:sp>
      <p:sp>
        <p:nvSpPr>
          <p:cNvPr id="7" name="Freeform 42"/>
          <p:cNvSpPr>
            <a:spLocks noEditPoints="1"/>
          </p:cNvSpPr>
          <p:nvPr/>
        </p:nvSpPr>
        <p:spPr bwMode="auto">
          <a:xfrm>
            <a:off x="2895931" y="3181801"/>
            <a:ext cx="467312" cy="40229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7" tIns="34294" rIns="68587" bIns="34294" numCol="1" anchor="t" anchorCtr="0" compatLnSpc="1">
            <a:prstTxWarp prst="textNoShape">
              <a:avLst/>
            </a:prstTxWarp>
          </a:bodyPr>
          <a:lstStyle/>
          <a:p>
            <a:endParaRPr lang="en-US"/>
          </a:p>
        </p:txBody>
      </p:sp>
      <p:sp>
        <p:nvSpPr>
          <p:cNvPr id="8" name="Freeform 178"/>
          <p:cNvSpPr>
            <a:spLocks noEditPoints="1"/>
          </p:cNvSpPr>
          <p:nvPr/>
        </p:nvSpPr>
        <p:spPr bwMode="auto">
          <a:xfrm>
            <a:off x="2684359" y="1947885"/>
            <a:ext cx="467312" cy="352011"/>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7" tIns="34294" rIns="68587" bIns="34294" numCol="1" anchor="t" anchorCtr="0" compatLnSpc="1">
            <a:prstTxWarp prst="textNoShape">
              <a:avLst/>
            </a:prstTxWarp>
          </a:bodyPr>
          <a:lstStyle/>
          <a:p>
            <a:endParaRPr lang="en-US"/>
          </a:p>
        </p:txBody>
      </p:sp>
      <p:sp>
        <p:nvSpPr>
          <p:cNvPr id="9" name="Freeform 86"/>
          <p:cNvSpPr>
            <a:spLocks noEditPoints="1"/>
          </p:cNvSpPr>
          <p:nvPr/>
        </p:nvSpPr>
        <p:spPr bwMode="auto">
          <a:xfrm>
            <a:off x="1663191" y="1876410"/>
            <a:ext cx="320025" cy="538521"/>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7" tIns="34294" rIns="68587" bIns="34294" numCol="1" anchor="t" anchorCtr="0" compatLnSpc="1">
            <a:prstTxWarp prst="textNoShape">
              <a:avLst/>
            </a:prstTxWarp>
          </a:bodyPr>
          <a:lstStyle/>
          <a:p>
            <a:endParaRPr lang="en-US"/>
          </a:p>
        </p:txBody>
      </p:sp>
      <p:grpSp>
        <p:nvGrpSpPr>
          <p:cNvPr id="10" name="组合 9"/>
          <p:cNvGrpSpPr/>
          <p:nvPr/>
        </p:nvGrpSpPr>
        <p:grpSpPr>
          <a:xfrm>
            <a:off x="4626075" y="1601914"/>
            <a:ext cx="1557608" cy="1045469"/>
            <a:chOff x="6167028" y="2135225"/>
            <a:chExt cx="2076450" cy="1393528"/>
          </a:xfrm>
        </p:grpSpPr>
        <p:sp>
          <p:nvSpPr>
            <p:cNvPr id="11" name="Rounded Rectangle 72"/>
            <p:cNvSpPr/>
            <p:nvPr/>
          </p:nvSpPr>
          <p:spPr>
            <a:xfrm>
              <a:off x="6167028" y="2167575"/>
              <a:ext cx="1712307" cy="333530"/>
            </a:xfrm>
            <a:prstGeom prst="roundRect">
              <a:avLst>
                <a:gd name="adj" fmla="val 211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2" name="文本框 23"/>
            <p:cNvSpPr txBox="1"/>
            <p:nvPr/>
          </p:nvSpPr>
          <p:spPr>
            <a:xfrm>
              <a:off x="6253049" y="2135225"/>
              <a:ext cx="1540264" cy="369332"/>
            </a:xfrm>
            <a:prstGeom prst="rect">
              <a:avLst/>
            </a:prstGeom>
            <a:noFill/>
          </p:spPr>
          <p:txBody>
            <a:bodyPr wrap="squar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请输入标题</a:t>
              </a:r>
            </a:p>
          </p:txBody>
        </p:sp>
        <p:sp>
          <p:nvSpPr>
            <p:cNvPr id="13" name="文本框 25"/>
            <p:cNvSpPr txBox="1"/>
            <p:nvPr/>
          </p:nvSpPr>
          <p:spPr>
            <a:xfrm>
              <a:off x="6167028" y="2525711"/>
              <a:ext cx="2076450" cy="1003042"/>
            </a:xfrm>
            <a:prstGeom prst="rect">
              <a:avLst/>
            </a:prstGeom>
            <a:noFill/>
          </p:spPr>
          <p:txBody>
            <a:bodyPr wrap="square" rtlCol="0">
              <a:spAutoFit/>
            </a:bodyPr>
            <a:lstStyle/>
            <a:p>
              <a:pP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4" name="组合 13"/>
          <p:cNvGrpSpPr/>
          <p:nvPr/>
        </p:nvGrpSpPr>
        <p:grpSpPr>
          <a:xfrm>
            <a:off x="6540932" y="1601914"/>
            <a:ext cx="1557608" cy="1045469"/>
            <a:chOff x="8719728" y="2135225"/>
            <a:chExt cx="2076450" cy="1393528"/>
          </a:xfrm>
        </p:grpSpPr>
        <p:sp>
          <p:nvSpPr>
            <p:cNvPr id="15" name="Rounded Rectangle 72"/>
            <p:cNvSpPr/>
            <p:nvPr/>
          </p:nvSpPr>
          <p:spPr>
            <a:xfrm>
              <a:off x="8786403" y="2167575"/>
              <a:ext cx="1712307" cy="333530"/>
            </a:xfrm>
            <a:prstGeom prst="roundRect">
              <a:avLst>
                <a:gd name="adj" fmla="val 2111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6" name="文本框 26"/>
            <p:cNvSpPr txBox="1"/>
            <p:nvPr/>
          </p:nvSpPr>
          <p:spPr>
            <a:xfrm>
              <a:off x="8872424" y="2135225"/>
              <a:ext cx="1540264" cy="369332"/>
            </a:xfrm>
            <a:prstGeom prst="rect">
              <a:avLst/>
            </a:prstGeom>
            <a:noFill/>
          </p:spPr>
          <p:txBody>
            <a:bodyPr wrap="squar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请输入标题</a:t>
              </a:r>
            </a:p>
          </p:txBody>
        </p:sp>
        <p:sp>
          <p:nvSpPr>
            <p:cNvPr id="17" name="文本框 27"/>
            <p:cNvSpPr txBox="1"/>
            <p:nvPr/>
          </p:nvSpPr>
          <p:spPr>
            <a:xfrm>
              <a:off x="8719728" y="2525711"/>
              <a:ext cx="2076450" cy="1003042"/>
            </a:xfrm>
            <a:prstGeom prst="rect">
              <a:avLst/>
            </a:prstGeom>
            <a:noFill/>
          </p:spPr>
          <p:txBody>
            <a:bodyPr wrap="square" rtlCol="0">
              <a:spAutoFit/>
            </a:bodyPr>
            <a:lstStyle/>
            <a:p>
              <a:pP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8" name="组合 17"/>
          <p:cNvGrpSpPr/>
          <p:nvPr/>
        </p:nvGrpSpPr>
        <p:grpSpPr>
          <a:xfrm>
            <a:off x="4626075" y="2951071"/>
            <a:ext cx="1557608" cy="1045468"/>
            <a:chOff x="6167028" y="3933546"/>
            <a:chExt cx="2076450" cy="1393527"/>
          </a:xfrm>
        </p:grpSpPr>
        <p:sp>
          <p:nvSpPr>
            <p:cNvPr id="19" name="Rounded Rectangle 72"/>
            <p:cNvSpPr/>
            <p:nvPr/>
          </p:nvSpPr>
          <p:spPr>
            <a:xfrm>
              <a:off x="6167028" y="3965896"/>
              <a:ext cx="1712307" cy="333530"/>
            </a:xfrm>
            <a:prstGeom prst="roundRect">
              <a:avLst>
                <a:gd name="adj" fmla="val 2111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0" name="文本框 31"/>
            <p:cNvSpPr txBox="1"/>
            <p:nvPr/>
          </p:nvSpPr>
          <p:spPr>
            <a:xfrm>
              <a:off x="6253049" y="3933546"/>
              <a:ext cx="1540264" cy="369332"/>
            </a:xfrm>
            <a:prstGeom prst="rect">
              <a:avLst/>
            </a:prstGeom>
            <a:noFill/>
          </p:spPr>
          <p:txBody>
            <a:bodyPr wrap="squar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请输入标题</a:t>
              </a:r>
            </a:p>
          </p:txBody>
        </p:sp>
        <p:sp>
          <p:nvSpPr>
            <p:cNvPr id="21" name="文本框 32"/>
            <p:cNvSpPr txBox="1"/>
            <p:nvPr/>
          </p:nvSpPr>
          <p:spPr>
            <a:xfrm>
              <a:off x="6167028" y="4324031"/>
              <a:ext cx="2076450" cy="1003042"/>
            </a:xfrm>
            <a:prstGeom prst="rect">
              <a:avLst/>
            </a:prstGeom>
            <a:noFill/>
          </p:spPr>
          <p:txBody>
            <a:bodyPr wrap="square" rtlCol="0">
              <a:spAutoFit/>
            </a:bodyPr>
            <a:lstStyle/>
            <a:p>
              <a:pP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22" name="组合 21"/>
          <p:cNvGrpSpPr/>
          <p:nvPr/>
        </p:nvGrpSpPr>
        <p:grpSpPr>
          <a:xfrm>
            <a:off x="6540932" y="2951071"/>
            <a:ext cx="1557608" cy="1045468"/>
            <a:chOff x="8719728" y="3933546"/>
            <a:chExt cx="2076450" cy="1393527"/>
          </a:xfrm>
        </p:grpSpPr>
        <p:sp>
          <p:nvSpPr>
            <p:cNvPr id="23" name="Rounded Rectangle 72"/>
            <p:cNvSpPr/>
            <p:nvPr/>
          </p:nvSpPr>
          <p:spPr>
            <a:xfrm>
              <a:off x="8786403" y="3965896"/>
              <a:ext cx="1712307" cy="333530"/>
            </a:xfrm>
            <a:prstGeom prst="roundRect">
              <a:avLst>
                <a:gd name="adj" fmla="val 211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tx1">
                    <a:lumMod val="65000"/>
                    <a:lumOff val="35000"/>
                  </a:schemeClr>
                </a:solidFill>
              </a:endParaRPr>
            </a:p>
          </p:txBody>
        </p:sp>
        <p:sp>
          <p:nvSpPr>
            <p:cNvPr id="24" name="文本框 33"/>
            <p:cNvSpPr txBox="1"/>
            <p:nvPr/>
          </p:nvSpPr>
          <p:spPr>
            <a:xfrm>
              <a:off x="8872424" y="3933546"/>
              <a:ext cx="1540264" cy="369332"/>
            </a:xfrm>
            <a:prstGeom prst="rect">
              <a:avLst/>
            </a:prstGeom>
            <a:noFill/>
          </p:spPr>
          <p:txBody>
            <a:bodyPr wrap="squar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请输入标题</a:t>
              </a:r>
            </a:p>
          </p:txBody>
        </p:sp>
        <p:sp>
          <p:nvSpPr>
            <p:cNvPr id="25" name="文本框 34"/>
            <p:cNvSpPr txBox="1"/>
            <p:nvPr/>
          </p:nvSpPr>
          <p:spPr>
            <a:xfrm>
              <a:off x="8719728" y="4324031"/>
              <a:ext cx="2076450" cy="1003042"/>
            </a:xfrm>
            <a:prstGeom prst="rect">
              <a:avLst/>
            </a:prstGeom>
            <a:noFill/>
          </p:spPr>
          <p:txBody>
            <a:bodyPr wrap="square" rtlCol="0">
              <a:spAutoFit/>
            </a:bodyPr>
            <a:lstStyle/>
            <a:p>
              <a:pPr>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请在此添加相关文字内容请在此添加相关文字内容</a:t>
              </a:r>
            </a:p>
          </p:txBody>
        </p:sp>
      </p:grpSp>
    </p:spTree>
    <p:extLst>
      <p:ext uri="{BB962C8B-B14F-4D97-AF65-F5344CB8AC3E}">
        <p14:creationId xmlns:p14="http://schemas.microsoft.com/office/powerpoint/2010/main" val="17108444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直角三角形 37">
            <a:extLst>
              <a:ext uri="{FF2B5EF4-FFF2-40B4-BE49-F238E27FC236}">
                <a16:creationId xmlns:a16="http://schemas.microsoft.com/office/drawing/2014/main" xmlns="" id="{E91856D4-5360-42B5-9169-E11398095FD0}"/>
              </a:ext>
            </a:extLst>
          </p:cNvPr>
          <p:cNvSpPr/>
          <p:nvPr/>
        </p:nvSpPr>
        <p:spPr bwMode="auto">
          <a:xfrm flipH="1">
            <a:off x="2964458" y="1600368"/>
            <a:ext cx="2310778" cy="679641"/>
          </a:xfrm>
          <a:prstGeom prst="rtTriangle">
            <a:avLst/>
          </a:prstGeom>
          <a:solidFill>
            <a:srgbClr val="171D2B"/>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9" name="直角三角形 38">
            <a:extLst>
              <a:ext uri="{FF2B5EF4-FFF2-40B4-BE49-F238E27FC236}">
                <a16:creationId xmlns:a16="http://schemas.microsoft.com/office/drawing/2014/main" xmlns="" id="{F4A1AB61-5FFC-4D4C-BA46-350C17D8FD5B}"/>
              </a:ext>
            </a:extLst>
          </p:cNvPr>
          <p:cNvSpPr/>
          <p:nvPr/>
        </p:nvSpPr>
        <p:spPr bwMode="auto">
          <a:xfrm rot="5400000" flipH="1">
            <a:off x="4459667" y="1763482"/>
            <a:ext cx="2310778" cy="679641"/>
          </a:xfrm>
          <a:prstGeom prst="rtTriangle">
            <a:avLst/>
          </a:prstGeom>
          <a:solidFill>
            <a:srgbClr val="268868"/>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0" name="直角三角形 39">
            <a:extLst>
              <a:ext uri="{FF2B5EF4-FFF2-40B4-BE49-F238E27FC236}">
                <a16:creationId xmlns:a16="http://schemas.microsoft.com/office/drawing/2014/main" xmlns="" id="{733E2AFA-5549-4DF5-A642-C95FD9A5B448}"/>
              </a:ext>
            </a:extLst>
          </p:cNvPr>
          <p:cNvSpPr/>
          <p:nvPr/>
        </p:nvSpPr>
        <p:spPr bwMode="auto">
          <a:xfrm rot="10800000" flipH="1">
            <a:off x="4296553" y="3258691"/>
            <a:ext cx="2310778" cy="679641"/>
          </a:xfrm>
          <a:prstGeom prst="rtTriangle">
            <a:avLst/>
          </a:prstGeom>
          <a:solidFill>
            <a:srgbClr val="171D2B"/>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1" name="直角三角形 40">
            <a:extLst>
              <a:ext uri="{FF2B5EF4-FFF2-40B4-BE49-F238E27FC236}">
                <a16:creationId xmlns:a16="http://schemas.microsoft.com/office/drawing/2014/main" xmlns="" id="{76E979FC-3410-42A6-9FCF-C3EA70BBBAA6}"/>
              </a:ext>
            </a:extLst>
          </p:cNvPr>
          <p:cNvSpPr/>
          <p:nvPr/>
        </p:nvSpPr>
        <p:spPr bwMode="auto">
          <a:xfrm rot="16200000" flipH="1">
            <a:off x="2801343" y="3095578"/>
            <a:ext cx="2310778" cy="679641"/>
          </a:xfrm>
          <a:prstGeom prst="rtTriangle">
            <a:avLst/>
          </a:prstGeom>
          <a:solidFill>
            <a:srgbClr val="268868"/>
          </a:solidFill>
          <a:ln w="19050">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2" name="任意多边形: 形状 41">
            <a:extLst>
              <a:ext uri="{FF2B5EF4-FFF2-40B4-BE49-F238E27FC236}">
                <a16:creationId xmlns:a16="http://schemas.microsoft.com/office/drawing/2014/main" xmlns="" id="{8FD531A8-E073-4FFF-92CB-444F1051F37B}"/>
              </a:ext>
            </a:extLst>
          </p:cNvPr>
          <p:cNvSpPr>
            <a:spLocks noChangeAspect="1"/>
          </p:cNvSpPr>
          <p:nvPr/>
        </p:nvSpPr>
        <p:spPr bwMode="auto">
          <a:xfrm>
            <a:off x="4578585" y="2443122"/>
            <a:ext cx="414618" cy="652457"/>
          </a:xfrm>
          <a:custGeom>
            <a:avLst/>
            <a:gdLst>
              <a:gd name="connsiteX0" fmla="*/ 175847 w 210842"/>
              <a:gd name="connsiteY0" fmla="*/ 180300 h 331788"/>
              <a:gd name="connsiteX1" fmla="*/ 177686 w 210842"/>
              <a:gd name="connsiteY1" fmla="*/ 180300 h 331788"/>
              <a:gd name="connsiteX2" fmla="*/ 177281 w 210842"/>
              <a:gd name="connsiteY2" fmla="*/ 181354 h 331788"/>
              <a:gd name="connsiteX3" fmla="*/ 175847 w 210842"/>
              <a:gd name="connsiteY3" fmla="*/ 182053 h 331788"/>
              <a:gd name="connsiteX4" fmla="*/ 176997 w 210842"/>
              <a:gd name="connsiteY4" fmla="*/ 149225 h 331788"/>
              <a:gd name="connsiteX5" fmla="*/ 181031 w 210842"/>
              <a:gd name="connsiteY5" fmla="*/ 149225 h 331788"/>
              <a:gd name="connsiteX6" fmla="*/ 203065 w 210842"/>
              <a:gd name="connsiteY6" fmla="*/ 164762 h 331788"/>
              <a:gd name="connsiteX7" fmla="*/ 181031 w 210842"/>
              <a:gd name="connsiteY7" fmla="*/ 180300 h 331788"/>
              <a:gd name="connsiteX8" fmla="*/ 180383 w 210842"/>
              <a:gd name="connsiteY8" fmla="*/ 180300 h 331788"/>
              <a:gd name="connsiteX9" fmla="*/ 177686 w 210842"/>
              <a:gd name="connsiteY9" fmla="*/ 180300 h 331788"/>
              <a:gd name="connsiteX10" fmla="*/ 180680 w 210842"/>
              <a:gd name="connsiteY10" fmla="*/ 172499 h 331788"/>
              <a:gd name="connsiteX11" fmla="*/ 97756 w 210842"/>
              <a:gd name="connsiteY11" fmla="*/ 149225 h 331788"/>
              <a:gd name="connsiteX12" fmla="*/ 114341 w 210842"/>
              <a:gd name="connsiteY12" fmla="*/ 149225 h 331788"/>
              <a:gd name="connsiteX13" fmla="*/ 121742 w 210842"/>
              <a:gd name="connsiteY13" fmla="*/ 149225 h 331788"/>
              <a:gd name="connsiteX14" fmla="*/ 122577 w 210842"/>
              <a:gd name="connsiteY14" fmla="*/ 158009 h 331788"/>
              <a:gd name="connsiteX15" fmla="*/ 123710 w 210842"/>
              <a:gd name="connsiteY15" fmla="*/ 169923 h 331788"/>
              <a:gd name="connsiteX16" fmla="*/ 110762 w 210842"/>
              <a:gd name="connsiteY16" fmla="*/ 185379 h 331788"/>
              <a:gd name="connsiteX17" fmla="*/ 95225 w 210842"/>
              <a:gd name="connsiteY17" fmla="*/ 169923 h 331788"/>
              <a:gd name="connsiteX18" fmla="*/ 33273 w 210842"/>
              <a:gd name="connsiteY18" fmla="*/ 149225 h 331788"/>
              <a:gd name="connsiteX19" fmla="*/ 65676 w 210842"/>
              <a:gd name="connsiteY19" fmla="*/ 149225 h 331788"/>
              <a:gd name="connsiteX20" fmla="*/ 67478 w 210842"/>
              <a:gd name="connsiteY20" fmla="*/ 149225 h 331788"/>
              <a:gd name="connsiteX21" fmla="*/ 77777 w 210842"/>
              <a:gd name="connsiteY21" fmla="*/ 149225 h 331788"/>
              <a:gd name="connsiteX22" fmla="*/ 77746 w 210842"/>
              <a:gd name="connsiteY22" fmla="*/ 149798 h 331788"/>
              <a:gd name="connsiteX23" fmla="*/ 75804 w 210842"/>
              <a:gd name="connsiteY23" fmla="*/ 195682 h 331788"/>
              <a:gd name="connsiteX24" fmla="*/ 91341 w 210842"/>
              <a:gd name="connsiteY24" fmla="*/ 209850 h 331788"/>
              <a:gd name="connsiteX25" fmla="*/ 110762 w 210842"/>
              <a:gd name="connsiteY25" fmla="*/ 205986 h 331788"/>
              <a:gd name="connsiteX26" fmla="*/ 132774 w 210842"/>
              <a:gd name="connsiteY26" fmla="*/ 208562 h 331788"/>
              <a:gd name="connsiteX27" fmla="*/ 144426 w 210842"/>
              <a:gd name="connsiteY27" fmla="*/ 199546 h 331788"/>
              <a:gd name="connsiteX28" fmla="*/ 144426 w 210842"/>
              <a:gd name="connsiteY28" fmla="*/ 161873 h 331788"/>
              <a:gd name="connsiteX29" fmla="*/ 143531 w 210842"/>
              <a:gd name="connsiteY29" fmla="*/ 149225 h 331788"/>
              <a:gd name="connsiteX30" fmla="*/ 152712 w 210842"/>
              <a:gd name="connsiteY30" fmla="*/ 149225 h 331788"/>
              <a:gd name="connsiteX31" fmla="*/ 156079 w 210842"/>
              <a:gd name="connsiteY31" fmla="*/ 173787 h 331788"/>
              <a:gd name="connsiteX32" fmla="*/ 167732 w 210842"/>
              <a:gd name="connsiteY32" fmla="*/ 185379 h 331788"/>
              <a:gd name="connsiteX33" fmla="*/ 169027 w 210842"/>
              <a:gd name="connsiteY33" fmla="*/ 185379 h 331788"/>
              <a:gd name="connsiteX34" fmla="*/ 175847 w 210842"/>
              <a:gd name="connsiteY34" fmla="*/ 182053 h 331788"/>
              <a:gd name="connsiteX35" fmla="*/ 175847 w 210842"/>
              <a:gd name="connsiteY35" fmla="*/ 296829 h 331788"/>
              <a:gd name="connsiteX36" fmla="*/ 210842 w 210842"/>
              <a:gd name="connsiteY36" fmla="*/ 296829 h 331788"/>
              <a:gd name="connsiteX37" fmla="*/ 210842 w 210842"/>
              <a:gd name="connsiteY37" fmla="*/ 331788 h 331788"/>
              <a:gd name="connsiteX38" fmla="*/ 6054 w 210842"/>
              <a:gd name="connsiteY38" fmla="*/ 331788 h 331788"/>
              <a:gd name="connsiteX39" fmla="*/ 6054 w 210842"/>
              <a:gd name="connsiteY39" fmla="*/ 296829 h 331788"/>
              <a:gd name="connsiteX40" fmla="*/ 44938 w 210842"/>
              <a:gd name="connsiteY40" fmla="*/ 296829 h 331788"/>
              <a:gd name="connsiteX41" fmla="*/ 44938 w 210842"/>
              <a:gd name="connsiteY41" fmla="*/ 180300 h 331788"/>
              <a:gd name="connsiteX42" fmla="*/ 33273 w 210842"/>
              <a:gd name="connsiteY42" fmla="*/ 180300 h 331788"/>
              <a:gd name="connsiteX43" fmla="*/ 12535 w 210842"/>
              <a:gd name="connsiteY43" fmla="*/ 164762 h 331788"/>
              <a:gd name="connsiteX44" fmla="*/ 33273 w 210842"/>
              <a:gd name="connsiteY44" fmla="*/ 149225 h 331788"/>
              <a:gd name="connsiteX45" fmla="*/ 114647 w 210842"/>
              <a:gd name="connsiteY45" fmla="*/ 74613 h 331788"/>
              <a:gd name="connsiteX46" fmla="*/ 131479 w 210842"/>
              <a:gd name="connsiteY46" fmla="*/ 78477 h 331788"/>
              <a:gd name="connsiteX47" fmla="*/ 139247 w 210842"/>
              <a:gd name="connsiteY47" fmla="*/ 81053 h 331788"/>
              <a:gd name="connsiteX48" fmla="*/ 149606 w 210842"/>
              <a:gd name="connsiteY48" fmla="*/ 87493 h 331788"/>
              <a:gd name="connsiteX49" fmla="*/ 172426 w 210842"/>
              <a:gd name="connsiteY49" fmla="*/ 120336 h 331788"/>
              <a:gd name="connsiteX50" fmla="*/ 176997 w 210842"/>
              <a:gd name="connsiteY50" fmla="*/ 149225 h 331788"/>
              <a:gd name="connsiteX51" fmla="*/ 152712 w 210842"/>
              <a:gd name="connsiteY51" fmla="*/ 149225 h 331788"/>
              <a:gd name="connsiteX52" fmla="*/ 151224 w 210842"/>
              <a:gd name="connsiteY52" fmla="*/ 138367 h 331788"/>
              <a:gd name="connsiteX53" fmla="*/ 140542 w 210842"/>
              <a:gd name="connsiteY53" fmla="*/ 114540 h 331788"/>
              <a:gd name="connsiteX54" fmla="*/ 142606 w 210842"/>
              <a:gd name="connsiteY54" fmla="*/ 136154 h 331788"/>
              <a:gd name="connsiteX55" fmla="*/ 143531 w 210842"/>
              <a:gd name="connsiteY55" fmla="*/ 149225 h 331788"/>
              <a:gd name="connsiteX56" fmla="*/ 142955 w 210842"/>
              <a:gd name="connsiteY56" fmla="*/ 149225 h 331788"/>
              <a:gd name="connsiteX57" fmla="*/ 121742 w 210842"/>
              <a:gd name="connsiteY57" fmla="*/ 149225 h 331788"/>
              <a:gd name="connsiteX58" fmla="*/ 119886 w 210842"/>
              <a:gd name="connsiteY58" fmla="*/ 129714 h 331788"/>
              <a:gd name="connsiteX59" fmla="*/ 114647 w 210842"/>
              <a:gd name="connsiteY59" fmla="*/ 74613 h 331788"/>
              <a:gd name="connsiteX60" fmla="*/ 106878 w 210842"/>
              <a:gd name="connsiteY60" fmla="*/ 74613 h 331788"/>
              <a:gd name="connsiteX61" fmla="*/ 101962 w 210842"/>
              <a:gd name="connsiteY61" fmla="*/ 114822 h 331788"/>
              <a:gd name="connsiteX62" fmla="*/ 97756 w 210842"/>
              <a:gd name="connsiteY62" fmla="*/ 149225 h 331788"/>
              <a:gd name="connsiteX63" fmla="*/ 93839 w 210842"/>
              <a:gd name="connsiteY63" fmla="*/ 149225 h 331788"/>
              <a:gd name="connsiteX64" fmla="*/ 80095 w 210842"/>
              <a:gd name="connsiteY64" fmla="*/ 149225 h 331788"/>
              <a:gd name="connsiteX65" fmla="*/ 77777 w 210842"/>
              <a:gd name="connsiteY65" fmla="*/ 149225 h 331788"/>
              <a:gd name="connsiteX66" fmla="*/ 79688 w 210842"/>
              <a:gd name="connsiteY66" fmla="*/ 114540 h 331788"/>
              <a:gd name="connsiteX67" fmla="*/ 75804 w 210842"/>
              <a:gd name="connsiteY67" fmla="*/ 118404 h 331788"/>
              <a:gd name="connsiteX68" fmla="*/ 73214 w 210842"/>
              <a:gd name="connsiteY68" fmla="*/ 123556 h 331788"/>
              <a:gd name="connsiteX69" fmla="*/ 43434 w 210842"/>
              <a:gd name="connsiteY69" fmla="*/ 142875 h 331788"/>
              <a:gd name="connsiteX70" fmla="*/ 39550 w 210842"/>
              <a:gd name="connsiteY70" fmla="*/ 142875 h 331788"/>
              <a:gd name="connsiteX71" fmla="*/ 4591 w 210842"/>
              <a:gd name="connsiteY71" fmla="*/ 123556 h 331788"/>
              <a:gd name="connsiteX72" fmla="*/ 3296 w 210842"/>
              <a:gd name="connsiteY72" fmla="*/ 106812 h 331788"/>
              <a:gd name="connsiteX73" fmla="*/ 21423 w 210842"/>
              <a:gd name="connsiteY73" fmla="*/ 105524 h 331788"/>
              <a:gd name="connsiteX74" fmla="*/ 43434 w 210842"/>
              <a:gd name="connsiteY74" fmla="*/ 118404 h 331788"/>
              <a:gd name="connsiteX75" fmla="*/ 52498 w 210842"/>
              <a:gd name="connsiteY75" fmla="*/ 109388 h 331788"/>
              <a:gd name="connsiteX76" fmla="*/ 55087 w 210842"/>
              <a:gd name="connsiteY76" fmla="*/ 104236 h 331788"/>
              <a:gd name="connsiteX77" fmla="*/ 78393 w 210842"/>
              <a:gd name="connsiteY77" fmla="*/ 81053 h 331788"/>
              <a:gd name="connsiteX78" fmla="*/ 95225 w 210842"/>
              <a:gd name="connsiteY78" fmla="*/ 75901 h 331788"/>
              <a:gd name="connsiteX79" fmla="*/ 106878 w 210842"/>
              <a:gd name="connsiteY79" fmla="*/ 74613 h 331788"/>
              <a:gd name="connsiteX80" fmla="*/ 110036 w 210842"/>
              <a:gd name="connsiteY80" fmla="*/ 0 h 331788"/>
              <a:gd name="connsiteX81" fmla="*/ 145755 w 210842"/>
              <a:gd name="connsiteY81" fmla="*/ 34925 h 331788"/>
              <a:gd name="connsiteX82" fmla="*/ 110036 w 210842"/>
              <a:gd name="connsiteY82" fmla="*/ 69850 h 331788"/>
              <a:gd name="connsiteX83" fmla="*/ 74317 w 210842"/>
              <a:gd name="connsiteY83" fmla="*/ 34925 h 331788"/>
              <a:gd name="connsiteX84" fmla="*/ 110036 w 210842"/>
              <a:gd name="connsiteY8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10842" h="331788">
                <a:moveTo>
                  <a:pt x="175847" y="180300"/>
                </a:moveTo>
                <a:lnTo>
                  <a:pt x="177686" y="180300"/>
                </a:lnTo>
                <a:lnTo>
                  <a:pt x="177281" y="181354"/>
                </a:lnTo>
                <a:lnTo>
                  <a:pt x="175847" y="182053"/>
                </a:lnTo>
                <a:close/>
                <a:moveTo>
                  <a:pt x="176997" y="149225"/>
                </a:moveTo>
                <a:lnTo>
                  <a:pt x="181031" y="149225"/>
                </a:lnTo>
                <a:cubicBezTo>
                  <a:pt x="193992" y="149225"/>
                  <a:pt x="203065" y="155699"/>
                  <a:pt x="203065" y="164762"/>
                </a:cubicBezTo>
                <a:cubicBezTo>
                  <a:pt x="203065" y="173826"/>
                  <a:pt x="193992" y="180300"/>
                  <a:pt x="181031" y="180300"/>
                </a:cubicBezTo>
                <a:cubicBezTo>
                  <a:pt x="181031" y="180300"/>
                  <a:pt x="181031" y="180300"/>
                  <a:pt x="180383" y="180300"/>
                </a:cubicBezTo>
                <a:lnTo>
                  <a:pt x="177686" y="180300"/>
                </a:lnTo>
                <a:lnTo>
                  <a:pt x="180680" y="172499"/>
                </a:lnTo>
                <a:close/>
                <a:moveTo>
                  <a:pt x="97756" y="149225"/>
                </a:moveTo>
                <a:lnTo>
                  <a:pt x="114341" y="149225"/>
                </a:lnTo>
                <a:lnTo>
                  <a:pt x="121742" y="149225"/>
                </a:lnTo>
                <a:lnTo>
                  <a:pt x="122577" y="158009"/>
                </a:lnTo>
                <a:cubicBezTo>
                  <a:pt x="123710" y="169923"/>
                  <a:pt x="123710" y="169923"/>
                  <a:pt x="123710" y="169923"/>
                </a:cubicBezTo>
                <a:cubicBezTo>
                  <a:pt x="110762" y="185379"/>
                  <a:pt x="110762" y="185379"/>
                  <a:pt x="110762" y="185379"/>
                </a:cubicBezTo>
                <a:cubicBezTo>
                  <a:pt x="95225" y="169923"/>
                  <a:pt x="95225" y="169923"/>
                  <a:pt x="95225" y="169923"/>
                </a:cubicBezTo>
                <a:close/>
                <a:moveTo>
                  <a:pt x="33273" y="149225"/>
                </a:moveTo>
                <a:cubicBezTo>
                  <a:pt x="33273" y="149225"/>
                  <a:pt x="33273" y="149225"/>
                  <a:pt x="65676" y="149225"/>
                </a:cubicBezTo>
                <a:cubicBezTo>
                  <a:pt x="65676" y="149225"/>
                  <a:pt x="65676" y="149225"/>
                  <a:pt x="67478" y="149225"/>
                </a:cubicBezTo>
                <a:lnTo>
                  <a:pt x="77777" y="149225"/>
                </a:lnTo>
                <a:lnTo>
                  <a:pt x="77746" y="149798"/>
                </a:lnTo>
                <a:cubicBezTo>
                  <a:pt x="77098" y="164449"/>
                  <a:pt x="76451" y="180871"/>
                  <a:pt x="75804" y="195682"/>
                </a:cubicBezTo>
                <a:cubicBezTo>
                  <a:pt x="75804" y="204698"/>
                  <a:pt x="82277" y="209850"/>
                  <a:pt x="91341" y="209850"/>
                </a:cubicBezTo>
                <a:cubicBezTo>
                  <a:pt x="97815" y="211138"/>
                  <a:pt x="105583" y="205986"/>
                  <a:pt x="110762" y="205986"/>
                </a:cubicBezTo>
                <a:cubicBezTo>
                  <a:pt x="118531" y="205986"/>
                  <a:pt x="127594" y="209850"/>
                  <a:pt x="132774" y="208562"/>
                </a:cubicBezTo>
                <a:cubicBezTo>
                  <a:pt x="140542" y="208562"/>
                  <a:pt x="144426" y="203410"/>
                  <a:pt x="144426" y="199546"/>
                </a:cubicBezTo>
                <a:cubicBezTo>
                  <a:pt x="145721" y="194395"/>
                  <a:pt x="145398" y="178939"/>
                  <a:pt x="144426" y="161873"/>
                </a:cubicBezTo>
                <a:lnTo>
                  <a:pt x="143531" y="149225"/>
                </a:lnTo>
                <a:lnTo>
                  <a:pt x="152712" y="149225"/>
                </a:lnTo>
                <a:lnTo>
                  <a:pt x="156079" y="173787"/>
                </a:lnTo>
                <a:cubicBezTo>
                  <a:pt x="156079" y="180227"/>
                  <a:pt x="161259" y="185379"/>
                  <a:pt x="167732" y="185379"/>
                </a:cubicBezTo>
                <a:cubicBezTo>
                  <a:pt x="169027" y="185379"/>
                  <a:pt x="169027" y="185379"/>
                  <a:pt x="169027" y="185379"/>
                </a:cubicBezTo>
                <a:lnTo>
                  <a:pt x="175847" y="182053"/>
                </a:lnTo>
                <a:lnTo>
                  <a:pt x="175847" y="296829"/>
                </a:lnTo>
                <a:cubicBezTo>
                  <a:pt x="175847" y="296829"/>
                  <a:pt x="175847" y="296829"/>
                  <a:pt x="210842" y="296829"/>
                </a:cubicBezTo>
                <a:cubicBezTo>
                  <a:pt x="210842" y="296829"/>
                  <a:pt x="210842" y="296829"/>
                  <a:pt x="210842" y="331788"/>
                </a:cubicBezTo>
                <a:cubicBezTo>
                  <a:pt x="210842" y="331788"/>
                  <a:pt x="210842" y="331788"/>
                  <a:pt x="6054" y="331788"/>
                </a:cubicBezTo>
                <a:cubicBezTo>
                  <a:pt x="6054" y="331788"/>
                  <a:pt x="6054" y="331788"/>
                  <a:pt x="6054" y="296829"/>
                </a:cubicBezTo>
                <a:cubicBezTo>
                  <a:pt x="6054" y="296829"/>
                  <a:pt x="6054" y="296829"/>
                  <a:pt x="44938" y="296829"/>
                </a:cubicBezTo>
                <a:cubicBezTo>
                  <a:pt x="44938" y="296829"/>
                  <a:pt x="44938" y="296829"/>
                  <a:pt x="44938" y="180300"/>
                </a:cubicBezTo>
                <a:cubicBezTo>
                  <a:pt x="44938" y="180300"/>
                  <a:pt x="44938" y="180300"/>
                  <a:pt x="33273" y="180300"/>
                </a:cubicBezTo>
                <a:cubicBezTo>
                  <a:pt x="21608" y="180300"/>
                  <a:pt x="12535" y="173826"/>
                  <a:pt x="12535" y="164762"/>
                </a:cubicBezTo>
                <a:cubicBezTo>
                  <a:pt x="12535" y="155699"/>
                  <a:pt x="21608" y="149225"/>
                  <a:pt x="33273" y="149225"/>
                </a:cubicBezTo>
                <a:close/>
                <a:moveTo>
                  <a:pt x="114647" y="74613"/>
                </a:moveTo>
                <a:cubicBezTo>
                  <a:pt x="121121" y="75901"/>
                  <a:pt x="126300" y="75901"/>
                  <a:pt x="131479" y="78477"/>
                </a:cubicBezTo>
                <a:cubicBezTo>
                  <a:pt x="134068" y="78477"/>
                  <a:pt x="136658" y="79765"/>
                  <a:pt x="139247" y="81053"/>
                </a:cubicBezTo>
                <a:cubicBezTo>
                  <a:pt x="143132" y="82341"/>
                  <a:pt x="145721" y="84917"/>
                  <a:pt x="149606" y="87493"/>
                </a:cubicBezTo>
                <a:cubicBezTo>
                  <a:pt x="159316" y="95221"/>
                  <a:pt x="167085" y="106168"/>
                  <a:pt x="172426" y="120336"/>
                </a:cubicBezTo>
                <a:lnTo>
                  <a:pt x="176997" y="149225"/>
                </a:lnTo>
                <a:lnTo>
                  <a:pt x="152712" y="149225"/>
                </a:lnTo>
                <a:lnTo>
                  <a:pt x="151224" y="138367"/>
                </a:lnTo>
                <a:cubicBezTo>
                  <a:pt x="148635" y="128386"/>
                  <a:pt x="145074" y="120336"/>
                  <a:pt x="140542" y="114540"/>
                </a:cubicBezTo>
                <a:cubicBezTo>
                  <a:pt x="141190" y="120336"/>
                  <a:pt x="141918" y="127903"/>
                  <a:pt x="142606" y="136154"/>
                </a:cubicBezTo>
                <a:lnTo>
                  <a:pt x="143531" y="149225"/>
                </a:lnTo>
                <a:lnTo>
                  <a:pt x="142955" y="149225"/>
                </a:lnTo>
                <a:lnTo>
                  <a:pt x="121742" y="149225"/>
                </a:lnTo>
                <a:lnTo>
                  <a:pt x="119886" y="129714"/>
                </a:lnTo>
                <a:cubicBezTo>
                  <a:pt x="118612" y="116311"/>
                  <a:pt x="116913" y="98440"/>
                  <a:pt x="114647" y="74613"/>
                </a:cubicBezTo>
                <a:close/>
                <a:moveTo>
                  <a:pt x="106878" y="74613"/>
                </a:moveTo>
                <a:cubicBezTo>
                  <a:pt x="106878" y="74613"/>
                  <a:pt x="106878" y="74613"/>
                  <a:pt x="101962" y="114822"/>
                </a:cubicBezTo>
                <a:lnTo>
                  <a:pt x="97756" y="149225"/>
                </a:lnTo>
                <a:lnTo>
                  <a:pt x="93839" y="149225"/>
                </a:lnTo>
                <a:cubicBezTo>
                  <a:pt x="88206" y="149225"/>
                  <a:pt x="83700" y="149225"/>
                  <a:pt x="80095" y="149225"/>
                </a:cubicBezTo>
                <a:lnTo>
                  <a:pt x="77777" y="149225"/>
                </a:lnTo>
                <a:lnTo>
                  <a:pt x="79688" y="114540"/>
                </a:lnTo>
                <a:cubicBezTo>
                  <a:pt x="78393" y="115828"/>
                  <a:pt x="77098" y="117116"/>
                  <a:pt x="75804" y="118404"/>
                </a:cubicBezTo>
                <a:cubicBezTo>
                  <a:pt x="74509" y="120980"/>
                  <a:pt x="74509" y="122268"/>
                  <a:pt x="73214" y="123556"/>
                </a:cubicBezTo>
                <a:cubicBezTo>
                  <a:pt x="66740" y="131284"/>
                  <a:pt x="58971" y="142875"/>
                  <a:pt x="43434" y="142875"/>
                </a:cubicBezTo>
                <a:cubicBezTo>
                  <a:pt x="42139" y="142875"/>
                  <a:pt x="40845" y="142875"/>
                  <a:pt x="39550" y="142875"/>
                </a:cubicBezTo>
                <a:cubicBezTo>
                  <a:pt x="24013" y="140299"/>
                  <a:pt x="5886" y="126132"/>
                  <a:pt x="4591" y="123556"/>
                </a:cubicBezTo>
                <a:cubicBezTo>
                  <a:pt x="-588" y="119692"/>
                  <a:pt x="-1883" y="111964"/>
                  <a:pt x="3296" y="106812"/>
                </a:cubicBezTo>
                <a:cubicBezTo>
                  <a:pt x="7181" y="101660"/>
                  <a:pt x="14949" y="100372"/>
                  <a:pt x="21423" y="105524"/>
                </a:cubicBezTo>
                <a:cubicBezTo>
                  <a:pt x="27897" y="111964"/>
                  <a:pt x="38255" y="117116"/>
                  <a:pt x="43434" y="118404"/>
                </a:cubicBezTo>
                <a:cubicBezTo>
                  <a:pt x="44729" y="118404"/>
                  <a:pt x="48613" y="114540"/>
                  <a:pt x="52498" y="109388"/>
                </a:cubicBezTo>
                <a:cubicBezTo>
                  <a:pt x="53792" y="108100"/>
                  <a:pt x="53792" y="105524"/>
                  <a:pt x="55087" y="104236"/>
                </a:cubicBezTo>
                <a:cubicBezTo>
                  <a:pt x="60266" y="96508"/>
                  <a:pt x="68035" y="87493"/>
                  <a:pt x="78393" y="81053"/>
                </a:cubicBezTo>
                <a:cubicBezTo>
                  <a:pt x="84867" y="78477"/>
                  <a:pt x="90046" y="77189"/>
                  <a:pt x="95225" y="75901"/>
                </a:cubicBezTo>
                <a:cubicBezTo>
                  <a:pt x="99109" y="75901"/>
                  <a:pt x="102994" y="74613"/>
                  <a:pt x="106878" y="74613"/>
                </a:cubicBezTo>
                <a:close/>
                <a:moveTo>
                  <a:pt x="110036" y="0"/>
                </a:moveTo>
                <a:cubicBezTo>
                  <a:pt x="129763" y="0"/>
                  <a:pt x="145755" y="15636"/>
                  <a:pt x="145755" y="34925"/>
                </a:cubicBezTo>
                <a:cubicBezTo>
                  <a:pt x="145755" y="54214"/>
                  <a:pt x="129763" y="69850"/>
                  <a:pt x="110036" y="69850"/>
                </a:cubicBezTo>
                <a:cubicBezTo>
                  <a:pt x="90309" y="69850"/>
                  <a:pt x="74317" y="54214"/>
                  <a:pt x="74317" y="34925"/>
                </a:cubicBezTo>
                <a:cubicBezTo>
                  <a:pt x="74317" y="15636"/>
                  <a:pt x="90309" y="0"/>
                  <a:pt x="110036" y="0"/>
                </a:cubicBezTo>
                <a:close/>
              </a:path>
            </a:pathLst>
          </a:custGeom>
          <a:solidFill>
            <a:srgbClr val="268868"/>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43" name="Text Placeholder 5">
            <a:extLst>
              <a:ext uri="{FF2B5EF4-FFF2-40B4-BE49-F238E27FC236}">
                <a16:creationId xmlns:a16="http://schemas.microsoft.com/office/drawing/2014/main" xmlns="" id="{B7A19037-4825-4DB7-AABA-326B8FA60623}"/>
              </a:ext>
            </a:extLst>
          </p:cNvPr>
          <p:cNvSpPr txBox="1">
            <a:spLocks/>
          </p:cNvSpPr>
          <p:nvPr/>
        </p:nvSpPr>
        <p:spPr>
          <a:xfrm>
            <a:off x="6283300" y="1565486"/>
            <a:ext cx="1270067" cy="172609"/>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16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600" b="1" dirty="0">
              <a:solidFill>
                <a:srgbClr val="171D2B"/>
              </a:solidFill>
              <a:cs typeface="Lato Regular"/>
            </a:endParaRPr>
          </a:p>
        </p:txBody>
      </p:sp>
      <p:sp>
        <p:nvSpPr>
          <p:cNvPr id="44" name="Text Placeholder 5">
            <a:extLst>
              <a:ext uri="{FF2B5EF4-FFF2-40B4-BE49-F238E27FC236}">
                <a16:creationId xmlns:a16="http://schemas.microsoft.com/office/drawing/2014/main" xmlns="" id="{F86CED1B-27B7-41BB-8A0E-B65A528BDA29}"/>
              </a:ext>
            </a:extLst>
          </p:cNvPr>
          <p:cNvSpPr txBox="1">
            <a:spLocks/>
          </p:cNvSpPr>
          <p:nvPr/>
        </p:nvSpPr>
        <p:spPr>
          <a:xfrm>
            <a:off x="6283300" y="1766863"/>
            <a:ext cx="2177926" cy="504512"/>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
        <p:nvSpPr>
          <p:cNvPr id="45" name="Text Placeholder 5">
            <a:extLst>
              <a:ext uri="{FF2B5EF4-FFF2-40B4-BE49-F238E27FC236}">
                <a16:creationId xmlns:a16="http://schemas.microsoft.com/office/drawing/2014/main" xmlns="" id="{E5FECE8D-F0AF-4410-8FA7-FDE9881ABED4}"/>
              </a:ext>
            </a:extLst>
          </p:cNvPr>
          <p:cNvSpPr txBox="1">
            <a:spLocks/>
          </p:cNvSpPr>
          <p:nvPr/>
        </p:nvSpPr>
        <p:spPr>
          <a:xfrm>
            <a:off x="6283300" y="3446451"/>
            <a:ext cx="1270067" cy="172609"/>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16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600" b="1" dirty="0">
              <a:solidFill>
                <a:srgbClr val="171D2B"/>
              </a:solidFill>
              <a:cs typeface="Lato Regular"/>
            </a:endParaRPr>
          </a:p>
        </p:txBody>
      </p:sp>
      <p:sp>
        <p:nvSpPr>
          <p:cNvPr id="46" name="Text Placeholder 5">
            <a:extLst>
              <a:ext uri="{FF2B5EF4-FFF2-40B4-BE49-F238E27FC236}">
                <a16:creationId xmlns:a16="http://schemas.microsoft.com/office/drawing/2014/main" xmlns="" id="{7359BA7D-0021-4CD8-8F91-3CE9BC60E081}"/>
              </a:ext>
            </a:extLst>
          </p:cNvPr>
          <p:cNvSpPr txBox="1">
            <a:spLocks/>
          </p:cNvSpPr>
          <p:nvPr/>
        </p:nvSpPr>
        <p:spPr>
          <a:xfrm>
            <a:off x="6283300" y="3647828"/>
            <a:ext cx="2177926" cy="504512"/>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
        <p:nvSpPr>
          <p:cNvPr id="47" name="Text Placeholder 5">
            <a:extLst>
              <a:ext uri="{FF2B5EF4-FFF2-40B4-BE49-F238E27FC236}">
                <a16:creationId xmlns:a16="http://schemas.microsoft.com/office/drawing/2014/main" xmlns="" id="{AA140DE6-913E-44FA-BF09-A9A629BA3E55}"/>
              </a:ext>
            </a:extLst>
          </p:cNvPr>
          <p:cNvSpPr txBox="1">
            <a:spLocks/>
          </p:cNvSpPr>
          <p:nvPr/>
        </p:nvSpPr>
        <p:spPr>
          <a:xfrm>
            <a:off x="1794910" y="3446451"/>
            <a:ext cx="1270067" cy="172609"/>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zh-CN" altLang="en-US" sz="16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600" b="1" dirty="0">
              <a:solidFill>
                <a:srgbClr val="171D2B"/>
              </a:solidFill>
              <a:cs typeface="Lato Regular"/>
            </a:endParaRPr>
          </a:p>
        </p:txBody>
      </p:sp>
      <p:sp>
        <p:nvSpPr>
          <p:cNvPr id="48" name="Text Placeholder 5">
            <a:extLst>
              <a:ext uri="{FF2B5EF4-FFF2-40B4-BE49-F238E27FC236}">
                <a16:creationId xmlns:a16="http://schemas.microsoft.com/office/drawing/2014/main" xmlns="" id="{C5232808-9493-4B5E-82E2-CF5D2EBDC673}"/>
              </a:ext>
            </a:extLst>
          </p:cNvPr>
          <p:cNvSpPr txBox="1">
            <a:spLocks/>
          </p:cNvSpPr>
          <p:nvPr/>
        </p:nvSpPr>
        <p:spPr>
          <a:xfrm>
            <a:off x="887051" y="3647828"/>
            <a:ext cx="2177926" cy="504512"/>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
        <p:nvSpPr>
          <p:cNvPr id="49" name="Text Placeholder 5">
            <a:extLst>
              <a:ext uri="{FF2B5EF4-FFF2-40B4-BE49-F238E27FC236}">
                <a16:creationId xmlns:a16="http://schemas.microsoft.com/office/drawing/2014/main" xmlns="" id="{1BF0C19B-7FEF-469E-8E88-1DDA3C43DEA4}"/>
              </a:ext>
            </a:extLst>
          </p:cNvPr>
          <p:cNvSpPr txBox="1">
            <a:spLocks/>
          </p:cNvSpPr>
          <p:nvPr/>
        </p:nvSpPr>
        <p:spPr>
          <a:xfrm>
            <a:off x="1794910" y="1565486"/>
            <a:ext cx="1270067" cy="172609"/>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zh-CN" altLang="en-US" sz="16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600" b="1" dirty="0">
              <a:solidFill>
                <a:srgbClr val="171D2B"/>
              </a:solidFill>
              <a:cs typeface="Lato Regular"/>
            </a:endParaRPr>
          </a:p>
        </p:txBody>
      </p:sp>
      <p:sp>
        <p:nvSpPr>
          <p:cNvPr id="50" name="Text Placeholder 5">
            <a:extLst>
              <a:ext uri="{FF2B5EF4-FFF2-40B4-BE49-F238E27FC236}">
                <a16:creationId xmlns:a16="http://schemas.microsoft.com/office/drawing/2014/main" xmlns="" id="{CF5B5C41-ADE5-4BF9-B0D8-35A03CB1505C}"/>
              </a:ext>
            </a:extLst>
          </p:cNvPr>
          <p:cNvSpPr txBox="1">
            <a:spLocks/>
          </p:cNvSpPr>
          <p:nvPr/>
        </p:nvSpPr>
        <p:spPr>
          <a:xfrm>
            <a:off x="887051" y="1766863"/>
            <a:ext cx="2177926" cy="504512"/>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sz="1050"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Tree>
    <p:extLst>
      <p:ext uri="{BB962C8B-B14F-4D97-AF65-F5344CB8AC3E}">
        <p14:creationId xmlns:p14="http://schemas.microsoft.com/office/powerpoint/2010/main" val="41613637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形状 13">
            <a:extLst>
              <a:ext uri="{FF2B5EF4-FFF2-40B4-BE49-F238E27FC236}">
                <a16:creationId xmlns:a16="http://schemas.microsoft.com/office/drawing/2014/main" xmlns="" id="{F2FEFA51-4948-44B3-9187-F4F7E66D3014}"/>
              </a:ext>
            </a:extLst>
          </p:cNvPr>
          <p:cNvSpPr/>
          <p:nvPr/>
        </p:nvSpPr>
        <p:spPr>
          <a:xfrm>
            <a:off x="4046876" y="2485886"/>
            <a:ext cx="625163" cy="651150"/>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rgbClr val="268868"/>
          </a:solidFill>
          <a:ln w="12700" cap="flat">
            <a:noFill/>
            <a:miter lim="400000"/>
          </a:ln>
          <a:effectLst/>
        </p:spPr>
        <p:txBody>
          <a:bodyPr wrap="square" lIns="35719" tIns="35719" rIns="35719" bIns="35719" numCol="1" anchor="b">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 name="任意多边形: 形状 14">
            <a:extLst>
              <a:ext uri="{FF2B5EF4-FFF2-40B4-BE49-F238E27FC236}">
                <a16:creationId xmlns:a16="http://schemas.microsoft.com/office/drawing/2014/main" xmlns="" id="{2CFACDE7-FA4D-43AB-BF54-1977CE76FDC3}"/>
              </a:ext>
            </a:extLst>
          </p:cNvPr>
          <p:cNvSpPr/>
          <p:nvPr/>
        </p:nvSpPr>
        <p:spPr>
          <a:xfrm rot="3042067" flipH="1">
            <a:off x="5203339" y="2351689"/>
            <a:ext cx="543682" cy="54329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rgbClr val="171D2B"/>
          </a:solidFill>
          <a:ln w="19050" cap="flat">
            <a:noFill/>
            <a:miter lim="400000"/>
          </a:ln>
          <a:effectLst/>
        </p:spPr>
        <p:txBody>
          <a:bodyPr wrap="square" lIns="35719" tIns="35719" rIns="35719" bIns="3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 name="任意多边形: 形状 15">
            <a:extLst>
              <a:ext uri="{FF2B5EF4-FFF2-40B4-BE49-F238E27FC236}">
                <a16:creationId xmlns:a16="http://schemas.microsoft.com/office/drawing/2014/main" xmlns="" id="{C25403D0-C20C-4CA2-A427-AD79FE54D1B3}"/>
              </a:ext>
            </a:extLst>
          </p:cNvPr>
          <p:cNvSpPr/>
          <p:nvPr/>
        </p:nvSpPr>
        <p:spPr>
          <a:xfrm rot="18557933">
            <a:off x="2973487" y="2351689"/>
            <a:ext cx="543682" cy="54329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rgbClr val="268868"/>
          </a:solidFill>
          <a:ln w="19050" cap="flat">
            <a:noFill/>
            <a:miter lim="400000"/>
          </a:ln>
          <a:effectLst/>
        </p:spPr>
        <p:txBody>
          <a:bodyPr wrap="square" lIns="35719" tIns="35719" rIns="35719" bIns="3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 name="任意多边形: 形状 16">
            <a:extLst>
              <a:ext uri="{FF2B5EF4-FFF2-40B4-BE49-F238E27FC236}">
                <a16:creationId xmlns:a16="http://schemas.microsoft.com/office/drawing/2014/main" xmlns="" id="{80989245-D046-4D12-BFE5-B3BEC284F8FD}"/>
              </a:ext>
            </a:extLst>
          </p:cNvPr>
          <p:cNvSpPr/>
          <p:nvPr/>
        </p:nvSpPr>
        <p:spPr>
          <a:xfrm rot="19974801" flipH="1" flipV="1">
            <a:off x="5004753" y="3229428"/>
            <a:ext cx="543681" cy="54329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rgbClr val="268868"/>
          </a:solidFill>
          <a:ln w="19050" cap="flat">
            <a:noFill/>
            <a:miter lim="400000"/>
          </a:ln>
          <a:effectLst/>
        </p:spPr>
        <p:txBody>
          <a:bodyPr wrap="square" lIns="35719" tIns="35719" rIns="35719" bIns="3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 name="任意多边形: 形状 17">
            <a:extLst>
              <a:ext uri="{FF2B5EF4-FFF2-40B4-BE49-F238E27FC236}">
                <a16:creationId xmlns:a16="http://schemas.microsoft.com/office/drawing/2014/main" xmlns="" id="{E5C5DE0E-F8B5-4E94-948B-47DE6CB58D2E}"/>
              </a:ext>
            </a:extLst>
          </p:cNvPr>
          <p:cNvSpPr/>
          <p:nvPr/>
        </p:nvSpPr>
        <p:spPr>
          <a:xfrm rot="1625199" flipV="1">
            <a:off x="3188644" y="3204103"/>
            <a:ext cx="543681" cy="54329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rgbClr val="171D2B"/>
          </a:solidFill>
          <a:ln w="19050" cap="flat">
            <a:noFill/>
            <a:miter lim="400000"/>
          </a:ln>
          <a:effectLst/>
        </p:spPr>
        <p:txBody>
          <a:bodyPr wrap="square" lIns="35719" tIns="35719" rIns="35719" bIns="3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 name="任意多边形: 形状 18">
            <a:extLst>
              <a:ext uri="{FF2B5EF4-FFF2-40B4-BE49-F238E27FC236}">
                <a16:creationId xmlns:a16="http://schemas.microsoft.com/office/drawing/2014/main" xmlns="" id="{8E169728-5B77-49CB-8C96-EA66FE9EFCE3}"/>
              </a:ext>
            </a:extLst>
          </p:cNvPr>
          <p:cNvSpPr/>
          <p:nvPr/>
        </p:nvSpPr>
        <p:spPr>
          <a:xfrm rot="21540000" flipH="1">
            <a:off x="4610983" y="1524607"/>
            <a:ext cx="543681" cy="54329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rgbClr val="268868"/>
          </a:solidFill>
          <a:ln w="19050" cap="flat">
            <a:noFill/>
            <a:miter lim="400000"/>
          </a:ln>
          <a:effectLst/>
        </p:spPr>
        <p:txBody>
          <a:bodyPr wrap="square" lIns="35719" tIns="35719" rIns="35719" bIns="3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 name="任意多边形: 形状 19">
            <a:extLst>
              <a:ext uri="{FF2B5EF4-FFF2-40B4-BE49-F238E27FC236}">
                <a16:creationId xmlns:a16="http://schemas.microsoft.com/office/drawing/2014/main" xmlns="" id="{43E68F7B-9A86-4983-8589-B364509FA39E}"/>
              </a:ext>
            </a:extLst>
          </p:cNvPr>
          <p:cNvSpPr/>
          <p:nvPr/>
        </p:nvSpPr>
        <p:spPr>
          <a:xfrm rot="60000">
            <a:off x="3555737" y="1524607"/>
            <a:ext cx="543681" cy="54329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rgbClr val="171D2B"/>
          </a:solidFill>
          <a:ln w="19050" cap="flat">
            <a:noFill/>
            <a:miter lim="400000"/>
          </a:ln>
          <a:effectLst/>
        </p:spPr>
        <p:txBody>
          <a:bodyPr wrap="square" lIns="35719" tIns="35719" rIns="35719" bIns="3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 name="直接连接符 20">
            <a:extLst>
              <a:ext uri="{FF2B5EF4-FFF2-40B4-BE49-F238E27FC236}">
                <a16:creationId xmlns:a16="http://schemas.microsoft.com/office/drawing/2014/main" xmlns="" id="{18CC3F77-B806-46C2-BACC-7F0BA37DA6F3}"/>
              </a:ext>
            </a:extLst>
          </p:cNvPr>
          <p:cNvSpPr/>
          <p:nvPr/>
        </p:nvSpPr>
        <p:spPr>
          <a:xfrm flipV="1">
            <a:off x="5458962" y="1556811"/>
            <a:ext cx="1627367"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 name="任意多边形: 形状 21">
            <a:extLst>
              <a:ext uri="{FF2B5EF4-FFF2-40B4-BE49-F238E27FC236}">
                <a16:creationId xmlns:a16="http://schemas.microsoft.com/office/drawing/2014/main" xmlns="" id="{238132E8-4724-4496-B541-E979DCA22A58}"/>
              </a:ext>
            </a:extLst>
          </p:cNvPr>
          <p:cNvSpPr/>
          <p:nvPr/>
        </p:nvSpPr>
        <p:spPr>
          <a:xfrm rot="60000">
            <a:off x="3038372" y="3132429"/>
            <a:ext cx="855032" cy="852831"/>
          </a:xfrm>
          <a:custGeom>
            <a:avLst/>
            <a:gdLst/>
            <a:ahLst/>
            <a:cxnLst>
              <a:cxn ang="0">
                <a:pos x="wd2" y="hd2"/>
              </a:cxn>
              <a:cxn ang="5400000">
                <a:pos x="wd2" y="hd2"/>
              </a:cxn>
              <a:cxn ang="10800000">
                <a:pos x="wd2" y="hd2"/>
              </a:cxn>
              <a:cxn ang="16200000">
                <a:pos x="wd2" y="hd2"/>
              </a:cxn>
            </a:cxnLst>
            <a:rect l="0" t="0" r="r" b="b"/>
            <a:pathLst>
              <a:path w="20761" h="20724" extrusionOk="0">
                <a:moveTo>
                  <a:pt x="16007" y="18283"/>
                </a:moveTo>
                <a:cubicBezTo>
                  <a:pt x="17050" y="16026"/>
                  <a:pt x="18075" y="13761"/>
                  <a:pt x="19068" y="11481"/>
                </a:cubicBezTo>
                <a:cubicBezTo>
                  <a:pt x="19753" y="9907"/>
                  <a:pt x="20534" y="8322"/>
                  <a:pt x="20723" y="6594"/>
                </a:cubicBezTo>
                <a:cubicBezTo>
                  <a:pt x="20895" y="5026"/>
                  <a:pt x="20481" y="3364"/>
                  <a:pt x="19468" y="2136"/>
                </a:cubicBezTo>
                <a:cubicBezTo>
                  <a:pt x="18063" y="434"/>
                  <a:pt x="15974" y="-154"/>
                  <a:pt x="13847" y="34"/>
                </a:cubicBezTo>
                <a:cubicBezTo>
                  <a:pt x="13240" y="88"/>
                  <a:pt x="12631" y="177"/>
                  <a:pt x="12032" y="292"/>
                </a:cubicBezTo>
                <a:cubicBezTo>
                  <a:pt x="10726" y="542"/>
                  <a:pt x="9426" y="832"/>
                  <a:pt x="8128" y="1119"/>
                </a:cubicBezTo>
                <a:cubicBezTo>
                  <a:pt x="7356" y="1290"/>
                  <a:pt x="6585" y="1464"/>
                  <a:pt x="5814" y="1640"/>
                </a:cubicBezTo>
                <a:cubicBezTo>
                  <a:pt x="4865" y="1857"/>
                  <a:pt x="3917" y="2079"/>
                  <a:pt x="2969" y="2303"/>
                </a:cubicBezTo>
                <a:cubicBezTo>
                  <a:pt x="1900" y="2556"/>
                  <a:pt x="1107" y="2922"/>
                  <a:pt x="576" y="3385"/>
                </a:cubicBezTo>
                <a:cubicBezTo>
                  <a:pt x="-705" y="4501"/>
                  <a:pt x="-63" y="8368"/>
                  <a:pt x="4701" y="14206"/>
                </a:cubicBezTo>
                <a:cubicBezTo>
                  <a:pt x="9463" y="20043"/>
                  <a:pt x="13121" y="21446"/>
                  <a:pt x="14470" y="20413"/>
                </a:cubicBezTo>
                <a:cubicBezTo>
                  <a:pt x="15029" y="19985"/>
                  <a:pt x="15545" y="19280"/>
                  <a:pt x="16007" y="18283"/>
                </a:cubicBezTo>
                <a:close/>
              </a:path>
            </a:pathLst>
          </a:custGeom>
          <a:noFill/>
          <a:ln w="19050" cap="flat">
            <a:solidFill>
              <a:schemeClr val="bg1">
                <a:lumMod val="75000"/>
              </a:schemeClr>
            </a:solidFill>
            <a:miter lim="400000"/>
          </a:ln>
          <a:effectLst/>
        </p:spPr>
        <p:txBody>
          <a:bodyPr wrap="square" lIns="35719" tIns="35719" rIns="35719" bIns="35719" numCol="1" anchor="ctr">
            <a:noAutofit/>
          </a:bodyPr>
          <a:lstStyle/>
          <a:p>
            <a:pPr marL="0" marR="0" lvl="0" indent="0" algn="l" defTabSz="914400" rtl="0" eaLnBrk="1" fontAlgn="auto" latinLnBrk="0" hangingPunct="1">
              <a:lnSpc>
                <a:spcPct val="90000"/>
              </a:lnSpc>
              <a:spcBef>
                <a:spcPts val="0"/>
              </a:spcBef>
              <a:spcAft>
                <a:spcPts val="0"/>
              </a:spcAft>
              <a:buClrTx/>
              <a:buSzTx/>
              <a:buFontTx/>
              <a:buNone/>
              <a:tabLst/>
              <a:defRPr sz="4000">
                <a:solidFill>
                  <a:srgbClr val="FFFFFF"/>
                </a:solidFill>
              </a:defRPr>
            </a:pPr>
            <a:endParaRPr kumimoji="0" sz="40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23" name="矩形 22">
            <a:extLst>
              <a:ext uri="{FF2B5EF4-FFF2-40B4-BE49-F238E27FC236}">
                <a16:creationId xmlns:a16="http://schemas.microsoft.com/office/drawing/2014/main" xmlns="" id="{A663F40A-35BF-4593-B01A-ACEF53B7D49F}"/>
              </a:ext>
            </a:extLst>
          </p:cNvPr>
          <p:cNvSpPr/>
          <p:nvPr/>
        </p:nvSpPr>
        <p:spPr>
          <a:xfrm>
            <a:off x="3391789" y="3382900"/>
            <a:ext cx="290756" cy="293224"/>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marL="0" marR="0" lvl="0" indent="0" algn="l" defTabSz="914400" rtl="0" eaLnBrk="1" fontAlgn="auto" latinLnBrk="0" hangingPunct="1">
              <a:lnSpc>
                <a:spcPct val="90000"/>
              </a:lnSpc>
              <a:spcBef>
                <a:spcPts val="0"/>
              </a:spcBef>
              <a:spcAft>
                <a:spcPts val="0"/>
              </a:spcAft>
              <a:buClrTx/>
              <a:buSzTx/>
              <a:buFontTx/>
              <a:buNone/>
              <a:tabLst/>
              <a:defRPr sz="1800">
                <a:solidFill>
                  <a:srgbClr val="000000"/>
                </a:solidFill>
              </a:defRPr>
            </a:pPr>
            <a:r>
              <a:rPr kumimoji="0" sz="2000" b="1" i="0" u="none" strike="noStrike" kern="1200" cap="none" spc="0" normalizeH="0" baseline="0" noProof="0" dirty="0">
                <a:ln>
                  <a:noFill/>
                </a:ln>
                <a:solidFill>
                  <a:prstClr val="white"/>
                </a:solidFill>
                <a:effectLst/>
                <a:uLnTx/>
                <a:uFillTx/>
                <a:latin typeface="等线" panose="020F0502020204030204"/>
                <a:ea typeface="+mn-ea"/>
                <a:cs typeface="+mn-cs"/>
              </a:rPr>
              <a:t>01</a:t>
            </a:r>
          </a:p>
        </p:txBody>
      </p:sp>
      <p:sp>
        <p:nvSpPr>
          <p:cNvPr id="24" name="任意多边形: 形状 23">
            <a:extLst>
              <a:ext uri="{FF2B5EF4-FFF2-40B4-BE49-F238E27FC236}">
                <a16:creationId xmlns:a16="http://schemas.microsoft.com/office/drawing/2014/main" xmlns="" id="{98B4A1FA-9FE7-484D-86CF-1EDB54AA962D}"/>
              </a:ext>
            </a:extLst>
          </p:cNvPr>
          <p:cNvSpPr/>
          <p:nvPr/>
        </p:nvSpPr>
        <p:spPr>
          <a:xfrm rot="60000">
            <a:off x="2911657" y="2106880"/>
            <a:ext cx="803525" cy="889485"/>
          </a:xfrm>
          <a:custGeom>
            <a:avLst/>
            <a:gdLst/>
            <a:ahLst/>
            <a:cxnLst>
              <a:cxn ang="0">
                <a:pos x="wd2" y="hd2"/>
              </a:cxn>
              <a:cxn ang="5400000">
                <a:pos x="wd2" y="hd2"/>
              </a:cxn>
              <a:cxn ang="10800000">
                <a:pos x="wd2" y="hd2"/>
              </a:cxn>
              <a:cxn ang="16200000">
                <a:pos x="wd2" y="hd2"/>
              </a:cxn>
            </a:cxnLst>
            <a:rect l="0" t="0" r="r" b="b"/>
            <a:pathLst>
              <a:path w="20378" h="21255" extrusionOk="0">
                <a:moveTo>
                  <a:pt x="4821" y="21029"/>
                </a:moveTo>
                <a:cubicBezTo>
                  <a:pt x="7341" y="20448"/>
                  <a:pt x="9857" y="19848"/>
                  <a:pt x="12364" y="19214"/>
                </a:cubicBezTo>
                <a:cubicBezTo>
                  <a:pt x="14094" y="18776"/>
                  <a:pt x="15896" y="18405"/>
                  <a:pt x="17429" y="17491"/>
                </a:cubicBezTo>
                <a:cubicBezTo>
                  <a:pt x="18820" y="16662"/>
                  <a:pt x="19908" y="15325"/>
                  <a:pt x="20249" y="13793"/>
                </a:cubicBezTo>
                <a:cubicBezTo>
                  <a:pt x="20723" y="11668"/>
                  <a:pt x="19843" y="9700"/>
                  <a:pt x="18304" y="8178"/>
                </a:cubicBezTo>
                <a:cubicBezTo>
                  <a:pt x="17865" y="7744"/>
                  <a:pt x="17395" y="7331"/>
                  <a:pt x="16911" y="6940"/>
                </a:cubicBezTo>
                <a:cubicBezTo>
                  <a:pt x="15857" y="6088"/>
                  <a:pt x="14774" y="5266"/>
                  <a:pt x="13694" y="4443"/>
                </a:cubicBezTo>
                <a:cubicBezTo>
                  <a:pt x="13052" y="3954"/>
                  <a:pt x="12408" y="3467"/>
                  <a:pt x="11762" y="2982"/>
                </a:cubicBezTo>
                <a:cubicBezTo>
                  <a:pt x="10967" y="2385"/>
                  <a:pt x="10168" y="1791"/>
                  <a:pt x="9368" y="1200"/>
                </a:cubicBezTo>
                <a:cubicBezTo>
                  <a:pt x="8466" y="532"/>
                  <a:pt x="7650" y="146"/>
                  <a:pt x="6927" y="21"/>
                </a:cubicBezTo>
                <a:cubicBezTo>
                  <a:pt x="5183" y="-280"/>
                  <a:pt x="2445" y="2586"/>
                  <a:pt x="784" y="9830"/>
                </a:cubicBezTo>
                <a:cubicBezTo>
                  <a:pt x="-877" y="17073"/>
                  <a:pt x="360" y="20748"/>
                  <a:pt x="2081" y="21152"/>
                </a:cubicBezTo>
                <a:cubicBezTo>
                  <a:pt x="2795" y="21320"/>
                  <a:pt x="3706" y="21286"/>
                  <a:pt x="4821" y="21029"/>
                </a:cubicBezTo>
                <a:close/>
              </a:path>
            </a:pathLst>
          </a:custGeom>
          <a:noFill/>
          <a:ln w="19050" cap="flat">
            <a:solidFill>
              <a:schemeClr val="bg1">
                <a:lumMod val="75000"/>
              </a:schemeClr>
            </a:solidFill>
            <a:miter lim="400000"/>
          </a:ln>
          <a:effectLst/>
        </p:spPr>
        <p:txBody>
          <a:bodyPr wrap="square" lIns="35719" tIns="35719" rIns="35719" bIns="3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 name="矩形 24">
            <a:extLst>
              <a:ext uri="{FF2B5EF4-FFF2-40B4-BE49-F238E27FC236}">
                <a16:creationId xmlns:a16="http://schemas.microsoft.com/office/drawing/2014/main" xmlns="" id="{C45EA5CC-50C1-4450-9C2B-F46CE589008C}"/>
              </a:ext>
            </a:extLst>
          </p:cNvPr>
          <p:cNvSpPr/>
          <p:nvPr/>
        </p:nvSpPr>
        <p:spPr>
          <a:xfrm>
            <a:off x="3139137" y="2446478"/>
            <a:ext cx="290756" cy="293224"/>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marL="0" marR="0" lvl="0" indent="0" algn="l" defTabSz="914400" rtl="0" eaLnBrk="1" fontAlgn="auto" latinLnBrk="0" hangingPunct="1">
              <a:lnSpc>
                <a:spcPct val="90000"/>
              </a:lnSpc>
              <a:spcBef>
                <a:spcPts val="0"/>
              </a:spcBef>
              <a:spcAft>
                <a:spcPts val="0"/>
              </a:spcAft>
              <a:buClrTx/>
              <a:buSzTx/>
              <a:buFontTx/>
              <a:buNone/>
              <a:tabLst/>
              <a:defRPr sz="1800">
                <a:solidFill>
                  <a:srgbClr val="000000"/>
                </a:solidFill>
              </a:defRPr>
            </a:pPr>
            <a:r>
              <a:rPr kumimoji="0" sz="2000" b="1" i="0" u="none" strike="noStrike" kern="1200" cap="none" spc="0" normalizeH="0" baseline="0" noProof="0" dirty="0">
                <a:ln>
                  <a:noFill/>
                </a:ln>
                <a:solidFill>
                  <a:prstClr val="white"/>
                </a:solidFill>
                <a:effectLst/>
                <a:uLnTx/>
                <a:uFillTx/>
                <a:latin typeface="等线" panose="020F0502020204030204"/>
                <a:ea typeface="+mn-ea"/>
                <a:cs typeface="+mn-cs"/>
              </a:rPr>
              <a:t>02</a:t>
            </a:r>
          </a:p>
        </p:txBody>
      </p:sp>
      <p:sp>
        <p:nvSpPr>
          <p:cNvPr id="26" name="任意多边形: 形状 25">
            <a:extLst>
              <a:ext uri="{FF2B5EF4-FFF2-40B4-BE49-F238E27FC236}">
                <a16:creationId xmlns:a16="http://schemas.microsoft.com/office/drawing/2014/main" xmlns="" id="{780E439D-E986-44DC-A4E0-A4AFB0994253}"/>
              </a:ext>
            </a:extLst>
          </p:cNvPr>
          <p:cNvSpPr/>
          <p:nvPr/>
        </p:nvSpPr>
        <p:spPr>
          <a:xfrm rot="60000">
            <a:off x="3380676" y="1377697"/>
            <a:ext cx="837709" cy="83711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noFill/>
          <a:ln w="19050" cap="flat">
            <a:solidFill>
              <a:schemeClr val="bg1">
                <a:lumMod val="75000"/>
              </a:schemeClr>
            </a:solidFill>
            <a:miter lim="400000"/>
          </a:ln>
          <a:effectLst/>
        </p:spPr>
        <p:txBody>
          <a:bodyPr wrap="square" lIns="35719" tIns="35719" rIns="35719" bIns="3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 name="矩形 26">
            <a:extLst>
              <a:ext uri="{FF2B5EF4-FFF2-40B4-BE49-F238E27FC236}">
                <a16:creationId xmlns:a16="http://schemas.microsoft.com/office/drawing/2014/main" xmlns="" id="{F4E8B4DB-8CA6-4DC4-9A6F-96647775C79E}"/>
              </a:ext>
            </a:extLst>
          </p:cNvPr>
          <p:cNvSpPr/>
          <p:nvPr/>
        </p:nvSpPr>
        <p:spPr>
          <a:xfrm>
            <a:off x="3750917" y="1659252"/>
            <a:ext cx="290756" cy="293224"/>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marL="0" marR="0" lvl="0" indent="0" algn="l" defTabSz="914400" rtl="0" eaLnBrk="1" fontAlgn="auto" latinLnBrk="0" hangingPunct="1">
              <a:lnSpc>
                <a:spcPct val="90000"/>
              </a:lnSpc>
              <a:spcBef>
                <a:spcPts val="0"/>
              </a:spcBef>
              <a:spcAft>
                <a:spcPts val="0"/>
              </a:spcAft>
              <a:buClrTx/>
              <a:buSzTx/>
              <a:buFontTx/>
              <a:buNone/>
              <a:tabLst/>
              <a:defRPr sz="1800">
                <a:solidFill>
                  <a:srgbClr val="000000"/>
                </a:solidFill>
              </a:defRPr>
            </a:pPr>
            <a:r>
              <a:rPr kumimoji="0" sz="2000" b="1" i="0" u="none" strike="noStrike" kern="1200" cap="none" spc="0" normalizeH="0" baseline="0" noProof="0" dirty="0">
                <a:ln>
                  <a:noFill/>
                </a:ln>
                <a:solidFill>
                  <a:prstClr val="white"/>
                </a:solidFill>
                <a:effectLst/>
                <a:uLnTx/>
                <a:uFillTx/>
                <a:latin typeface="等线" panose="020F0502020204030204"/>
                <a:ea typeface="+mn-ea"/>
                <a:cs typeface="+mn-cs"/>
              </a:rPr>
              <a:t>03</a:t>
            </a:r>
          </a:p>
        </p:txBody>
      </p:sp>
      <p:sp>
        <p:nvSpPr>
          <p:cNvPr id="28" name="任意多边形: 形状 27">
            <a:extLst>
              <a:ext uri="{FF2B5EF4-FFF2-40B4-BE49-F238E27FC236}">
                <a16:creationId xmlns:a16="http://schemas.microsoft.com/office/drawing/2014/main" xmlns="" id="{A80C88B1-C054-4A04-9087-BDB27435B51B}"/>
              </a:ext>
            </a:extLst>
          </p:cNvPr>
          <p:cNvSpPr/>
          <p:nvPr/>
        </p:nvSpPr>
        <p:spPr>
          <a:xfrm rot="60000">
            <a:off x="4489238" y="1392806"/>
            <a:ext cx="843281" cy="834160"/>
          </a:xfrm>
          <a:custGeom>
            <a:avLst/>
            <a:gdLst/>
            <a:ahLst/>
            <a:cxnLst>
              <a:cxn ang="0">
                <a:pos x="wd2" y="hd2"/>
              </a:cxn>
              <a:cxn ang="5400000">
                <a:pos x="wd2" y="hd2"/>
              </a:cxn>
              <a:cxn ang="10800000">
                <a:pos x="wd2" y="hd2"/>
              </a:cxn>
              <a:cxn ang="16200000">
                <a:pos x="wd2" y="hd2"/>
              </a:cxn>
            </a:cxnLst>
            <a:rect l="0" t="0" r="r" b="b"/>
            <a:pathLst>
              <a:path w="21012" h="20459" extrusionOk="0">
                <a:moveTo>
                  <a:pt x="1" y="3733"/>
                </a:moveTo>
                <a:cubicBezTo>
                  <a:pt x="40" y="6242"/>
                  <a:pt x="101" y="8751"/>
                  <a:pt x="198" y="11259"/>
                </a:cubicBezTo>
                <a:cubicBezTo>
                  <a:pt x="264" y="12990"/>
                  <a:pt x="246" y="14775"/>
                  <a:pt x="841" y="16429"/>
                </a:cubicBezTo>
                <a:cubicBezTo>
                  <a:pt x="1380" y="17930"/>
                  <a:pt x="2502" y="19260"/>
                  <a:pt x="3984" y="19932"/>
                </a:cubicBezTo>
                <a:cubicBezTo>
                  <a:pt x="6041" y="20864"/>
                  <a:pt x="8234" y="20483"/>
                  <a:pt x="10117" y="19380"/>
                </a:cubicBezTo>
                <a:cubicBezTo>
                  <a:pt x="10654" y="19065"/>
                  <a:pt x="11178" y="18717"/>
                  <a:pt x="11680" y="18350"/>
                </a:cubicBezTo>
                <a:cubicBezTo>
                  <a:pt x="12777" y="17550"/>
                  <a:pt x="13849" y="16717"/>
                  <a:pt x="14922" y="15887"/>
                </a:cubicBezTo>
                <a:cubicBezTo>
                  <a:pt x="15559" y="15393"/>
                  <a:pt x="16195" y="14897"/>
                  <a:pt x="16829" y="14399"/>
                </a:cubicBezTo>
                <a:cubicBezTo>
                  <a:pt x="17611" y="13786"/>
                  <a:pt x="18389" y="13168"/>
                  <a:pt x="19165" y="12549"/>
                </a:cubicBezTo>
                <a:cubicBezTo>
                  <a:pt x="20041" y="11851"/>
                  <a:pt x="20611" y="11170"/>
                  <a:pt x="20897" y="10517"/>
                </a:cubicBezTo>
                <a:cubicBezTo>
                  <a:pt x="21584" y="8941"/>
                  <a:pt x="19270" y="5706"/>
                  <a:pt x="12268" y="2485"/>
                </a:cubicBezTo>
                <a:cubicBezTo>
                  <a:pt x="5268" y="-736"/>
                  <a:pt x="1262" y="-409"/>
                  <a:pt x="475" y="1121"/>
                </a:cubicBezTo>
                <a:cubicBezTo>
                  <a:pt x="148" y="1756"/>
                  <a:pt x="-16" y="2624"/>
                  <a:pt x="1" y="3733"/>
                </a:cubicBezTo>
                <a:close/>
              </a:path>
            </a:pathLst>
          </a:custGeom>
          <a:noFill/>
          <a:ln w="19050" cap="flat">
            <a:solidFill>
              <a:schemeClr val="bg1">
                <a:lumMod val="75000"/>
              </a:schemeClr>
            </a:solidFill>
            <a:miter lim="400000"/>
          </a:ln>
          <a:effectLst/>
        </p:spPr>
        <p:txBody>
          <a:bodyPr wrap="square" lIns="35719" tIns="35719" rIns="35719" bIns="3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2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等线" panose="020F0502020204030204"/>
              <a:ea typeface="+mn-ea"/>
              <a:cs typeface="+mn-cs"/>
            </a:endParaRPr>
          </a:p>
        </p:txBody>
      </p:sp>
      <p:sp>
        <p:nvSpPr>
          <p:cNvPr id="29" name="矩形 28">
            <a:extLst>
              <a:ext uri="{FF2B5EF4-FFF2-40B4-BE49-F238E27FC236}">
                <a16:creationId xmlns:a16="http://schemas.microsoft.com/office/drawing/2014/main" xmlns="" id="{A6B65267-4935-4505-A4DC-9DAE52EF889A}"/>
              </a:ext>
            </a:extLst>
          </p:cNvPr>
          <p:cNvSpPr/>
          <p:nvPr/>
        </p:nvSpPr>
        <p:spPr>
          <a:xfrm>
            <a:off x="4713394" y="1659253"/>
            <a:ext cx="290755" cy="293224"/>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marL="0" marR="0" lvl="0" indent="0" algn="l" defTabSz="914400" rtl="0" eaLnBrk="1" fontAlgn="auto" latinLnBrk="0" hangingPunct="1">
              <a:lnSpc>
                <a:spcPct val="90000"/>
              </a:lnSpc>
              <a:spcBef>
                <a:spcPts val="0"/>
              </a:spcBef>
              <a:spcAft>
                <a:spcPts val="0"/>
              </a:spcAft>
              <a:buClrTx/>
              <a:buSzTx/>
              <a:buFontTx/>
              <a:buNone/>
              <a:tabLst/>
              <a:defRPr sz="1800">
                <a:solidFill>
                  <a:srgbClr val="000000"/>
                </a:solidFill>
              </a:defRPr>
            </a:pPr>
            <a:r>
              <a:rPr kumimoji="0" sz="2000" b="1" i="0" u="none" strike="noStrike" kern="1200" cap="none" spc="0" normalizeH="0" baseline="0" noProof="0" dirty="0">
                <a:ln>
                  <a:noFill/>
                </a:ln>
                <a:solidFill>
                  <a:prstClr val="white"/>
                </a:solidFill>
                <a:effectLst/>
                <a:uLnTx/>
                <a:uFillTx/>
                <a:latin typeface="等线" panose="020F0502020204030204"/>
                <a:ea typeface="+mn-ea"/>
                <a:cs typeface="+mn-cs"/>
              </a:rPr>
              <a:t>04</a:t>
            </a:r>
          </a:p>
        </p:txBody>
      </p:sp>
      <p:sp>
        <p:nvSpPr>
          <p:cNvPr id="30" name="任意多边形: 形状 29">
            <a:extLst>
              <a:ext uri="{FF2B5EF4-FFF2-40B4-BE49-F238E27FC236}">
                <a16:creationId xmlns:a16="http://schemas.microsoft.com/office/drawing/2014/main" xmlns="" id="{A6FB9DBD-CFCE-47BA-8595-439FA72BC2EA}"/>
              </a:ext>
            </a:extLst>
          </p:cNvPr>
          <p:cNvSpPr/>
          <p:nvPr/>
        </p:nvSpPr>
        <p:spPr>
          <a:xfrm rot="60000">
            <a:off x="5013130" y="2085629"/>
            <a:ext cx="806798" cy="886009"/>
          </a:xfrm>
          <a:custGeom>
            <a:avLst/>
            <a:gdLst/>
            <a:ahLst/>
            <a:cxnLst>
              <a:cxn ang="0">
                <a:pos x="wd2" y="hd2"/>
              </a:cxn>
              <a:cxn ang="5400000">
                <a:pos x="wd2" y="hd2"/>
              </a:cxn>
              <a:cxn ang="10800000">
                <a:pos x="wd2" y="hd2"/>
              </a:cxn>
              <a:cxn ang="16200000">
                <a:pos x="wd2" y="hd2"/>
              </a:cxn>
            </a:cxnLst>
            <a:rect l="0" t="0" r="r" b="b"/>
            <a:pathLst>
              <a:path w="20462" h="21229" extrusionOk="0">
                <a:moveTo>
                  <a:pt x="10730" y="1262"/>
                </a:moveTo>
                <a:cubicBezTo>
                  <a:pt x="8726" y="2820"/>
                  <a:pt x="6735" y="4393"/>
                  <a:pt x="4769" y="5994"/>
                </a:cubicBezTo>
                <a:cubicBezTo>
                  <a:pt x="3412" y="7098"/>
                  <a:pt x="1958" y="8172"/>
                  <a:pt x="998" y="9627"/>
                </a:cubicBezTo>
                <a:cubicBezTo>
                  <a:pt x="126" y="10946"/>
                  <a:pt x="-237" y="12599"/>
                  <a:pt x="160" y="14124"/>
                </a:cubicBezTo>
                <a:cubicBezTo>
                  <a:pt x="712" y="16237"/>
                  <a:pt x="2411" y="17654"/>
                  <a:pt x="4499" y="18398"/>
                </a:cubicBezTo>
                <a:cubicBezTo>
                  <a:pt x="5094" y="18610"/>
                  <a:pt x="5708" y="18792"/>
                  <a:pt x="6323" y="18946"/>
                </a:cubicBezTo>
                <a:cubicBezTo>
                  <a:pt x="7666" y="19283"/>
                  <a:pt x="9020" y="19582"/>
                  <a:pt x="10373" y="19883"/>
                </a:cubicBezTo>
                <a:cubicBezTo>
                  <a:pt x="11176" y="20061"/>
                  <a:pt x="11980" y="20237"/>
                  <a:pt x="12785" y="20411"/>
                </a:cubicBezTo>
                <a:cubicBezTo>
                  <a:pt x="13778" y="20624"/>
                  <a:pt x="14770" y="20833"/>
                  <a:pt x="15764" y="21040"/>
                </a:cubicBezTo>
                <a:cubicBezTo>
                  <a:pt x="16884" y="21272"/>
                  <a:pt x="17797" y="21287"/>
                  <a:pt x="18506" y="21103"/>
                </a:cubicBezTo>
                <a:cubicBezTo>
                  <a:pt x="20216" y="20661"/>
                  <a:pt x="21363" y="16950"/>
                  <a:pt x="19524" y="9724"/>
                </a:cubicBezTo>
                <a:cubicBezTo>
                  <a:pt x="17685" y="2499"/>
                  <a:pt x="14878" y="-313"/>
                  <a:pt x="13141" y="27"/>
                </a:cubicBezTo>
                <a:cubicBezTo>
                  <a:pt x="12421" y="168"/>
                  <a:pt x="11616" y="573"/>
                  <a:pt x="10730" y="1262"/>
                </a:cubicBezTo>
                <a:close/>
              </a:path>
            </a:pathLst>
          </a:custGeom>
          <a:noFill/>
          <a:ln w="19050" cap="flat">
            <a:solidFill>
              <a:schemeClr val="bg1">
                <a:lumMod val="75000"/>
              </a:schemeClr>
            </a:solidFill>
            <a:miter lim="400000"/>
          </a:ln>
          <a:effectLst/>
        </p:spPr>
        <p:txBody>
          <a:bodyPr wrap="square" lIns="35719" tIns="35719" rIns="35719" bIns="3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 name="矩形 30">
            <a:extLst>
              <a:ext uri="{FF2B5EF4-FFF2-40B4-BE49-F238E27FC236}">
                <a16:creationId xmlns:a16="http://schemas.microsoft.com/office/drawing/2014/main" xmlns="" id="{71C95F5F-BBC2-48E9-9D71-9CA270C6BCB5}"/>
              </a:ext>
            </a:extLst>
          </p:cNvPr>
          <p:cNvSpPr/>
          <p:nvPr/>
        </p:nvSpPr>
        <p:spPr>
          <a:xfrm>
            <a:off x="5301754" y="2446478"/>
            <a:ext cx="290755" cy="293224"/>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marL="0" marR="0" lvl="0" indent="0" algn="l" defTabSz="914400" rtl="0" eaLnBrk="1" fontAlgn="auto" latinLnBrk="0" hangingPunct="1">
              <a:lnSpc>
                <a:spcPct val="90000"/>
              </a:lnSpc>
              <a:spcBef>
                <a:spcPts val="0"/>
              </a:spcBef>
              <a:spcAft>
                <a:spcPts val="0"/>
              </a:spcAft>
              <a:buClrTx/>
              <a:buSzTx/>
              <a:buFontTx/>
              <a:buNone/>
              <a:tabLst/>
              <a:defRPr sz="1800">
                <a:solidFill>
                  <a:srgbClr val="000000"/>
                </a:solidFill>
              </a:defRPr>
            </a:pPr>
            <a:r>
              <a:rPr kumimoji="0" sz="2000" b="1" i="0" u="none" strike="noStrike" kern="1200" cap="none" spc="0" normalizeH="0" baseline="0" noProof="0" dirty="0">
                <a:ln>
                  <a:noFill/>
                </a:ln>
                <a:solidFill>
                  <a:prstClr val="white"/>
                </a:solidFill>
                <a:effectLst/>
                <a:uLnTx/>
                <a:uFillTx/>
                <a:latin typeface="等线" panose="020F0502020204030204"/>
                <a:ea typeface="+mn-ea"/>
                <a:cs typeface="+mn-cs"/>
              </a:rPr>
              <a:t>05</a:t>
            </a:r>
          </a:p>
        </p:txBody>
      </p:sp>
      <p:sp>
        <p:nvSpPr>
          <p:cNvPr id="32" name="任意多边形: 形状 31">
            <a:extLst>
              <a:ext uri="{FF2B5EF4-FFF2-40B4-BE49-F238E27FC236}">
                <a16:creationId xmlns:a16="http://schemas.microsoft.com/office/drawing/2014/main" xmlns="" id="{69FE6765-CDBC-47E3-81A1-0EE596176B15}"/>
              </a:ext>
            </a:extLst>
          </p:cNvPr>
          <p:cNvSpPr/>
          <p:nvPr/>
        </p:nvSpPr>
        <p:spPr>
          <a:xfrm rot="60000">
            <a:off x="4842735" y="3159713"/>
            <a:ext cx="853298" cy="852371"/>
          </a:xfrm>
          <a:custGeom>
            <a:avLst/>
            <a:gdLst/>
            <a:ahLst/>
            <a:cxnLst>
              <a:cxn ang="0">
                <a:pos x="wd2" y="hd2"/>
              </a:cxn>
              <a:cxn ang="5400000">
                <a:pos x="wd2" y="hd2"/>
              </a:cxn>
              <a:cxn ang="10800000">
                <a:pos x="wd2" y="hd2"/>
              </a:cxn>
              <a:cxn ang="16200000">
                <a:pos x="wd2" y="hd2"/>
              </a:cxn>
            </a:cxnLst>
            <a:rect l="0" t="0" r="r" b="b"/>
            <a:pathLst>
              <a:path w="20646" h="20738" extrusionOk="0">
                <a:moveTo>
                  <a:pt x="17625" y="2056"/>
                </a:moveTo>
                <a:cubicBezTo>
                  <a:pt x="15204" y="1539"/>
                  <a:pt x="12777" y="1043"/>
                  <a:pt x="10344" y="581"/>
                </a:cubicBezTo>
                <a:cubicBezTo>
                  <a:pt x="8665" y="262"/>
                  <a:pt x="6953" y="-148"/>
                  <a:pt x="5233" y="53"/>
                </a:cubicBezTo>
                <a:cubicBezTo>
                  <a:pt x="3673" y="234"/>
                  <a:pt x="2151" y="1009"/>
                  <a:pt x="1184" y="2272"/>
                </a:cubicBezTo>
                <a:cubicBezTo>
                  <a:pt x="-156" y="4023"/>
                  <a:pt x="-264" y="6195"/>
                  <a:pt x="390" y="8232"/>
                </a:cubicBezTo>
                <a:cubicBezTo>
                  <a:pt x="577" y="8812"/>
                  <a:pt x="799" y="9388"/>
                  <a:pt x="1043" y="9947"/>
                </a:cubicBezTo>
                <a:cubicBezTo>
                  <a:pt x="1575" y="11167"/>
                  <a:pt x="2145" y="12372"/>
                  <a:pt x="2712" y="13577"/>
                </a:cubicBezTo>
                <a:cubicBezTo>
                  <a:pt x="3049" y="14292"/>
                  <a:pt x="3389" y="15007"/>
                  <a:pt x="3730" y="15721"/>
                </a:cubicBezTo>
                <a:cubicBezTo>
                  <a:pt x="4152" y="16600"/>
                  <a:pt x="4577" y="17477"/>
                  <a:pt x="5005" y="18353"/>
                </a:cubicBezTo>
                <a:cubicBezTo>
                  <a:pt x="5488" y="19340"/>
                  <a:pt x="6019" y="20034"/>
                  <a:pt x="6586" y="20450"/>
                </a:cubicBezTo>
                <a:cubicBezTo>
                  <a:pt x="7953" y="21452"/>
                  <a:pt x="11565" y="19963"/>
                  <a:pt x="16175" y="14009"/>
                </a:cubicBezTo>
                <a:cubicBezTo>
                  <a:pt x="20785" y="8056"/>
                  <a:pt x="21336" y="4170"/>
                  <a:pt x="20035" y="3083"/>
                </a:cubicBezTo>
                <a:cubicBezTo>
                  <a:pt x="19495" y="2632"/>
                  <a:pt x="18696" y="2284"/>
                  <a:pt x="17625" y="2056"/>
                </a:cubicBezTo>
                <a:close/>
              </a:path>
            </a:pathLst>
          </a:custGeom>
          <a:noFill/>
          <a:ln w="19050" cap="flat">
            <a:solidFill>
              <a:schemeClr val="bg1">
                <a:lumMod val="75000"/>
              </a:schemeClr>
            </a:solidFill>
            <a:miter lim="400000"/>
          </a:ln>
          <a:effectLst/>
        </p:spPr>
        <p:txBody>
          <a:bodyPr wrap="square" lIns="35719" tIns="35719" rIns="35719" bIns="35719"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 name="矩形 32">
            <a:extLst>
              <a:ext uri="{FF2B5EF4-FFF2-40B4-BE49-F238E27FC236}">
                <a16:creationId xmlns:a16="http://schemas.microsoft.com/office/drawing/2014/main" xmlns="" id="{4D19945F-0D59-4D48-A044-3EACD53DCD25}"/>
              </a:ext>
            </a:extLst>
          </p:cNvPr>
          <p:cNvSpPr/>
          <p:nvPr/>
        </p:nvSpPr>
        <p:spPr>
          <a:xfrm>
            <a:off x="5120289" y="3389912"/>
            <a:ext cx="290756" cy="293224"/>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marL="0" marR="0" lvl="0" indent="0" algn="l" defTabSz="914400" rtl="0" eaLnBrk="1" fontAlgn="auto" latinLnBrk="0" hangingPunct="1">
              <a:lnSpc>
                <a:spcPct val="90000"/>
              </a:lnSpc>
              <a:spcBef>
                <a:spcPts val="0"/>
              </a:spcBef>
              <a:spcAft>
                <a:spcPts val="0"/>
              </a:spcAft>
              <a:buClrTx/>
              <a:buSzTx/>
              <a:buFontTx/>
              <a:buNone/>
              <a:tabLst/>
              <a:defRPr sz="1800">
                <a:solidFill>
                  <a:srgbClr val="000000"/>
                </a:solidFill>
              </a:defRPr>
            </a:pPr>
            <a:r>
              <a:rPr kumimoji="0" sz="2000" b="1" i="0" u="none" strike="noStrike" kern="1200" cap="none" spc="0" normalizeH="0" baseline="0" noProof="0" dirty="0">
                <a:ln>
                  <a:noFill/>
                </a:ln>
                <a:solidFill>
                  <a:prstClr val="white"/>
                </a:solidFill>
                <a:effectLst/>
                <a:uLnTx/>
                <a:uFillTx/>
                <a:latin typeface="等线" panose="020F0502020204030204"/>
                <a:ea typeface="+mn-ea"/>
                <a:cs typeface="+mn-cs"/>
              </a:rPr>
              <a:t>06</a:t>
            </a:r>
          </a:p>
        </p:txBody>
      </p:sp>
      <p:sp>
        <p:nvSpPr>
          <p:cNvPr id="34" name="直接连接符 33">
            <a:extLst>
              <a:ext uri="{FF2B5EF4-FFF2-40B4-BE49-F238E27FC236}">
                <a16:creationId xmlns:a16="http://schemas.microsoft.com/office/drawing/2014/main" xmlns="" id="{E8A0748A-9E23-4603-94B4-040ED8619290}"/>
              </a:ext>
            </a:extLst>
          </p:cNvPr>
          <p:cNvSpPr/>
          <p:nvPr/>
        </p:nvSpPr>
        <p:spPr>
          <a:xfrm flipV="1">
            <a:off x="5909514" y="2556890"/>
            <a:ext cx="1627367"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5" name="直接连接符 34">
            <a:extLst>
              <a:ext uri="{FF2B5EF4-FFF2-40B4-BE49-F238E27FC236}">
                <a16:creationId xmlns:a16="http://schemas.microsoft.com/office/drawing/2014/main" xmlns="" id="{65FEA0BE-5EC6-44B9-A4AB-B91319E78C73}"/>
              </a:ext>
            </a:extLst>
          </p:cNvPr>
          <p:cNvSpPr/>
          <p:nvPr/>
        </p:nvSpPr>
        <p:spPr>
          <a:xfrm flipV="1">
            <a:off x="5458962" y="3932461"/>
            <a:ext cx="1627367"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6" name="直接连接符 35">
            <a:extLst>
              <a:ext uri="{FF2B5EF4-FFF2-40B4-BE49-F238E27FC236}">
                <a16:creationId xmlns:a16="http://schemas.microsoft.com/office/drawing/2014/main" xmlns="" id="{4D97A36C-D6A2-4223-9337-17D81A094444}"/>
              </a:ext>
            </a:extLst>
          </p:cNvPr>
          <p:cNvSpPr/>
          <p:nvPr/>
        </p:nvSpPr>
        <p:spPr>
          <a:xfrm flipV="1">
            <a:off x="1582008" y="1556811"/>
            <a:ext cx="1627367"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7" name="直接连接符 36">
            <a:extLst>
              <a:ext uri="{FF2B5EF4-FFF2-40B4-BE49-F238E27FC236}">
                <a16:creationId xmlns:a16="http://schemas.microsoft.com/office/drawing/2014/main" xmlns="" id="{CE0E95FD-E56A-4EE6-AF96-DEC5BD944FAF}"/>
              </a:ext>
            </a:extLst>
          </p:cNvPr>
          <p:cNvSpPr/>
          <p:nvPr/>
        </p:nvSpPr>
        <p:spPr>
          <a:xfrm flipV="1">
            <a:off x="1194675" y="2556890"/>
            <a:ext cx="1627367"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8" name="直接连接符 37">
            <a:extLst>
              <a:ext uri="{FF2B5EF4-FFF2-40B4-BE49-F238E27FC236}">
                <a16:creationId xmlns:a16="http://schemas.microsoft.com/office/drawing/2014/main" xmlns="" id="{4D4E11DF-1A92-4721-B2EF-46FE0B7FC541}"/>
              </a:ext>
            </a:extLst>
          </p:cNvPr>
          <p:cNvSpPr/>
          <p:nvPr/>
        </p:nvSpPr>
        <p:spPr>
          <a:xfrm flipV="1">
            <a:off x="1671147" y="3932461"/>
            <a:ext cx="1627367" cy="1"/>
          </a:xfrm>
          <a:prstGeom prst="line">
            <a:avLst/>
          </a:prstGeom>
          <a:noFill/>
          <a:ln w="19050" cap="flat">
            <a:solidFill>
              <a:schemeClr val="tx1">
                <a:lumMod val="60000"/>
                <a:lumOff val="40000"/>
              </a:schemeClr>
            </a:solidFill>
            <a:prstDash val="sysDot"/>
            <a:miter lim="400000"/>
          </a:ln>
          <a:effectLst/>
        </p:spPr>
        <p:txBody>
          <a:bodyPr wrap="square" lIns="47625" tIns="47625" rIns="47625" bIns="47625" numCol="1" anchor="ctr">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sz="105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9" name="Text Placeholder 5">
            <a:extLst>
              <a:ext uri="{FF2B5EF4-FFF2-40B4-BE49-F238E27FC236}">
                <a16:creationId xmlns:a16="http://schemas.microsoft.com/office/drawing/2014/main" xmlns="" id="{87BEB7D9-D0CF-4BC2-BF63-EE6C8CF4A76A}"/>
              </a:ext>
            </a:extLst>
          </p:cNvPr>
          <p:cNvSpPr txBox="1">
            <a:spLocks/>
          </p:cNvSpPr>
          <p:nvPr/>
        </p:nvSpPr>
        <p:spPr>
          <a:xfrm>
            <a:off x="2047554" y="1348408"/>
            <a:ext cx="1181241" cy="160537"/>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zh-CN" altLang="en-US" sz="12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200" b="1" dirty="0">
              <a:solidFill>
                <a:srgbClr val="171D2B"/>
              </a:solidFill>
              <a:cs typeface="Lato Regular"/>
            </a:endParaRPr>
          </a:p>
        </p:txBody>
      </p:sp>
      <p:sp>
        <p:nvSpPr>
          <p:cNvPr id="40" name="Text Placeholder 5">
            <a:extLst>
              <a:ext uri="{FF2B5EF4-FFF2-40B4-BE49-F238E27FC236}">
                <a16:creationId xmlns:a16="http://schemas.microsoft.com/office/drawing/2014/main" xmlns="" id="{C72742CF-C730-4823-B84A-695096AB6691}"/>
              </a:ext>
            </a:extLst>
          </p:cNvPr>
          <p:cNvSpPr txBox="1">
            <a:spLocks/>
          </p:cNvSpPr>
          <p:nvPr/>
        </p:nvSpPr>
        <p:spPr>
          <a:xfrm>
            <a:off x="1203189" y="1535701"/>
            <a:ext cx="2025606" cy="469227"/>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
        <p:nvSpPr>
          <p:cNvPr id="41" name="Text Placeholder 5">
            <a:extLst>
              <a:ext uri="{FF2B5EF4-FFF2-40B4-BE49-F238E27FC236}">
                <a16:creationId xmlns:a16="http://schemas.microsoft.com/office/drawing/2014/main" xmlns="" id="{5F8CE1A1-6A0E-4755-ACFE-6E5DDE5EDFE0}"/>
              </a:ext>
            </a:extLst>
          </p:cNvPr>
          <p:cNvSpPr txBox="1">
            <a:spLocks/>
          </p:cNvSpPr>
          <p:nvPr/>
        </p:nvSpPr>
        <p:spPr>
          <a:xfrm>
            <a:off x="1672743" y="2341304"/>
            <a:ext cx="1181241" cy="160537"/>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zh-CN" altLang="en-US" sz="12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200" b="1" dirty="0">
              <a:solidFill>
                <a:srgbClr val="171D2B"/>
              </a:solidFill>
              <a:cs typeface="Lato Regular"/>
            </a:endParaRPr>
          </a:p>
        </p:txBody>
      </p:sp>
      <p:sp>
        <p:nvSpPr>
          <p:cNvPr id="42" name="Text Placeholder 5">
            <a:extLst>
              <a:ext uri="{FF2B5EF4-FFF2-40B4-BE49-F238E27FC236}">
                <a16:creationId xmlns:a16="http://schemas.microsoft.com/office/drawing/2014/main" xmlns="" id="{5E44FCF3-C90B-4082-A443-CAA85849C0B0}"/>
              </a:ext>
            </a:extLst>
          </p:cNvPr>
          <p:cNvSpPr txBox="1">
            <a:spLocks/>
          </p:cNvSpPr>
          <p:nvPr/>
        </p:nvSpPr>
        <p:spPr>
          <a:xfrm>
            <a:off x="828378" y="2528597"/>
            <a:ext cx="2025606" cy="469227"/>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
        <p:nvSpPr>
          <p:cNvPr id="43" name="Text Placeholder 5">
            <a:extLst>
              <a:ext uri="{FF2B5EF4-FFF2-40B4-BE49-F238E27FC236}">
                <a16:creationId xmlns:a16="http://schemas.microsoft.com/office/drawing/2014/main" xmlns="" id="{54D6622C-B26E-4B37-967F-7999557D7993}"/>
              </a:ext>
            </a:extLst>
          </p:cNvPr>
          <p:cNvSpPr txBox="1">
            <a:spLocks/>
          </p:cNvSpPr>
          <p:nvPr/>
        </p:nvSpPr>
        <p:spPr>
          <a:xfrm>
            <a:off x="1996224" y="3725347"/>
            <a:ext cx="1181241" cy="160537"/>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zh-CN" altLang="en-US" sz="12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200" b="1" dirty="0">
              <a:solidFill>
                <a:srgbClr val="171D2B"/>
              </a:solidFill>
              <a:cs typeface="Lato Regular"/>
            </a:endParaRPr>
          </a:p>
        </p:txBody>
      </p:sp>
      <p:sp>
        <p:nvSpPr>
          <p:cNvPr id="44" name="Text Placeholder 5">
            <a:extLst>
              <a:ext uri="{FF2B5EF4-FFF2-40B4-BE49-F238E27FC236}">
                <a16:creationId xmlns:a16="http://schemas.microsoft.com/office/drawing/2014/main" xmlns="" id="{27C9E341-7355-4DE4-A51C-D7BD528E2481}"/>
              </a:ext>
            </a:extLst>
          </p:cNvPr>
          <p:cNvSpPr txBox="1">
            <a:spLocks/>
          </p:cNvSpPr>
          <p:nvPr/>
        </p:nvSpPr>
        <p:spPr>
          <a:xfrm>
            <a:off x="1151859" y="3912641"/>
            <a:ext cx="2025606" cy="469227"/>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algn="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
        <p:nvSpPr>
          <p:cNvPr id="45" name="Text Placeholder 5">
            <a:extLst>
              <a:ext uri="{FF2B5EF4-FFF2-40B4-BE49-F238E27FC236}">
                <a16:creationId xmlns:a16="http://schemas.microsoft.com/office/drawing/2014/main" xmlns="" id="{872E5C61-9A20-4B38-934F-A0A6E5655165}"/>
              </a:ext>
            </a:extLst>
          </p:cNvPr>
          <p:cNvSpPr txBox="1">
            <a:spLocks/>
          </p:cNvSpPr>
          <p:nvPr/>
        </p:nvSpPr>
        <p:spPr>
          <a:xfrm>
            <a:off x="5558678" y="3719256"/>
            <a:ext cx="1181241" cy="160537"/>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12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200" b="1" dirty="0">
              <a:solidFill>
                <a:srgbClr val="171D2B"/>
              </a:solidFill>
              <a:cs typeface="Lato Regular"/>
            </a:endParaRPr>
          </a:p>
        </p:txBody>
      </p:sp>
      <p:sp>
        <p:nvSpPr>
          <p:cNvPr id="46" name="Text Placeholder 5">
            <a:extLst>
              <a:ext uri="{FF2B5EF4-FFF2-40B4-BE49-F238E27FC236}">
                <a16:creationId xmlns:a16="http://schemas.microsoft.com/office/drawing/2014/main" xmlns="" id="{B25DF523-7F9D-4F2C-AE42-6279C9129220}"/>
              </a:ext>
            </a:extLst>
          </p:cNvPr>
          <p:cNvSpPr txBox="1">
            <a:spLocks/>
          </p:cNvSpPr>
          <p:nvPr/>
        </p:nvSpPr>
        <p:spPr>
          <a:xfrm>
            <a:off x="5558678" y="3906549"/>
            <a:ext cx="2025606" cy="469227"/>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
        <p:nvSpPr>
          <p:cNvPr id="47" name="Text Placeholder 5">
            <a:extLst>
              <a:ext uri="{FF2B5EF4-FFF2-40B4-BE49-F238E27FC236}">
                <a16:creationId xmlns:a16="http://schemas.microsoft.com/office/drawing/2014/main" xmlns="" id="{753F5E00-1E69-4933-906D-0C618AFE928A}"/>
              </a:ext>
            </a:extLst>
          </p:cNvPr>
          <p:cNvSpPr txBox="1">
            <a:spLocks/>
          </p:cNvSpPr>
          <p:nvPr/>
        </p:nvSpPr>
        <p:spPr>
          <a:xfrm>
            <a:off x="5944899" y="2341304"/>
            <a:ext cx="1181241" cy="160537"/>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12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200" b="1" dirty="0">
              <a:solidFill>
                <a:srgbClr val="171D2B"/>
              </a:solidFill>
              <a:cs typeface="Lato Regular"/>
            </a:endParaRPr>
          </a:p>
        </p:txBody>
      </p:sp>
      <p:sp>
        <p:nvSpPr>
          <p:cNvPr id="48" name="Text Placeholder 5">
            <a:extLst>
              <a:ext uri="{FF2B5EF4-FFF2-40B4-BE49-F238E27FC236}">
                <a16:creationId xmlns:a16="http://schemas.microsoft.com/office/drawing/2014/main" xmlns="" id="{70167A3F-CF0B-4B6A-A7F8-5674B2A108F5}"/>
              </a:ext>
            </a:extLst>
          </p:cNvPr>
          <p:cNvSpPr txBox="1">
            <a:spLocks/>
          </p:cNvSpPr>
          <p:nvPr/>
        </p:nvSpPr>
        <p:spPr>
          <a:xfrm>
            <a:off x="5944899" y="2528597"/>
            <a:ext cx="2025606" cy="469227"/>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
        <p:nvSpPr>
          <p:cNvPr id="49" name="Text Placeholder 5">
            <a:extLst>
              <a:ext uri="{FF2B5EF4-FFF2-40B4-BE49-F238E27FC236}">
                <a16:creationId xmlns:a16="http://schemas.microsoft.com/office/drawing/2014/main" xmlns="" id="{A5C2A38E-0EB6-4131-B290-4ADADE53B196}"/>
              </a:ext>
            </a:extLst>
          </p:cNvPr>
          <p:cNvSpPr txBox="1">
            <a:spLocks/>
          </p:cNvSpPr>
          <p:nvPr/>
        </p:nvSpPr>
        <p:spPr>
          <a:xfrm>
            <a:off x="5463994" y="1366881"/>
            <a:ext cx="1181241" cy="160537"/>
          </a:xfrm>
          <a:prstGeom prst="rect">
            <a:avLst/>
          </a:prstGeom>
        </p:spPr>
        <p:txBody>
          <a:bodyPr lIns="68580" tIns="34290" rIns="68580" bIns="34290">
            <a:noAutofit/>
          </a:bodyPr>
          <a:lstStyle>
            <a:lvl1pPr marL="0" indent="0" algn="l" defTabSz="685783"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anose="020B0306030504020204" pitchFamily="34" charset="0"/>
                <a:cs typeface="Lato Black"/>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z="1200" b="1" kern="0" cap="none" dirty="0">
                <a:solidFill>
                  <a:srgbClr val="171D2B"/>
                </a:solidFill>
                <a:latin typeface="微软雅黑" panose="020B0503020204020204" pitchFamily="34" charset="-122"/>
                <a:ea typeface="微软雅黑" panose="020B0503020204020204" pitchFamily="34" charset="-122"/>
              </a:rPr>
              <a:t>添加标题</a:t>
            </a:r>
            <a:endParaRPr lang="id-ID" altLang="zh-CN" sz="1200" b="1" dirty="0">
              <a:solidFill>
                <a:srgbClr val="171D2B"/>
              </a:solidFill>
              <a:cs typeface="Lato Regular"/>
            </a:endParaRPr>
          </a:p>
        </p:txBody>
      </p:sp>
      <p:sp>
        <p:nvSpPr>
          <p:cNvPr id="50" name="Text Placeholder 5">
            <a:extLst>
              <a:ext uri="{FF2B5EF4-FFF2-40B4-BE49-F238E27FC236}">
                <a16:creationId xmlns:a16="http://schemas.microsoft.com/office/drawing/2014/main" xmlns="" id="{1F836BE7-C741-41E5-B187-CF2455DE40A0}"/>
              </a:ext>
            </a:extLst>
          </p:cNvPr>
          <p:cNvSpPr txBox="1">
            <a:spLocks/>
          </p:cNvSpPr>
          <p:nvPr/>
        </p:nvSpPr>
        <p:spPr>
          <a:xfrm>
            <a:off x="5463994" y="1554174"/>
            <a:ext cx="2025606" cy="469227"/>
          </a:xfrm>
          <a:prstGeom prst="rect">
            <a:avLst/>
          </a:prstGeom>
        </p:spPr>
        <p:txBody>
          <a:bodyPr lIns="68580" tIns="34290" rIns="68580" bIns="34290">
            <a:noAutofit/>
          </a:bodyPr>
          <a:lstStyle>
            <a:lvl1pPr marL="0" indent="0" algn="l" defTabSz="685783"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anose="020B0306030504020204" pitchFamily="34" charset="0"/>
                <a:cs typeface="Lato Regular"/>
              </a:defRPr>
            </a:lvl1pPr>
            <a:lvl2pPr marL="514337" indent="-171446" algn="l" defTabSz="685783"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anose="020B0306030504020204" pitchFamily="34" charset="0"/>
                <a:cs typeface="Open Sans Light" panose="020B0306030504020204" pitchFamily="34" charset="0"/>
              </a:defRPr>
            </a:lvl2pPr>
            <a:lvl3pPr marL="857228"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anose="020B0306030504020204" pitchFamily="34" charset="0"/>
                <a:cs typeface="Open Sans Light" panose="020B0306030504020204" pitchFamily="34" charset="0"/>
              </a:defRPr>
            </a:lvl3pPr>
            <a:lvl4pPr marL="1200120"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4pPr>
            <a:lvl5pPr marL="1543012" indent="-171446" algn="l" defTabSz="685783"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anose="020B0306030504020204" pitchFamily="34" charset="0"/>
                <a:cs typeface="Open Sans Light" panose="020B0306030504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Lorem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ipsum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amet</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adi</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pis</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cing</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eliusce</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diam</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 </a:t>
            </a:r>
            <a:r>
              <a:rPr lang="en-US" dirty="0" err="1">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tortor</a:t>
            </a:r>
            <a:r>
              <a:rPr lang="en-US" dirty="0">
                <a:solidFill>
                  <a:schemeClr val="bg1">
                    <a:lumMod val="65000"/>
                  </a:schemeClr>
                </a:solidFill>
                <a:latin typeface="Segoe UI" panose="020B0502040204020203" pitchFamily="34" charset="0"/>
                <a:ea typeface="Segoe UI" panose="020B0502040204020203" pitchFamily="34" charset="0"/>
                <a:cs typeface="Segoe UI" panose="020B0502040204020203" pitchFamily="34" charset="0"/>
              </a:rPr>
              <a:t>.</a:t>
            </a:r>
          </a:p>
        </p:txBody>
      </p:sp>
    </p:spTree>
    <p:extLst>
      <p:ext uri="{BB962C8B-B14F-4D97-AF65-F5344CB8AC3E}">
        <p14:creationId xmlns:p14="http://schemas.microsoft.com/office/powerpoint/2010/main" val="25165435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未标题-1.jpg"/>
          <p:cNvPicPr>
            <a:picLocks noChangeAspect="1" noChangeArrowheads="1"/>
          </p:cNvPicPr>
          <p:nvPr/>
        </p:nvPicPr>
        <p:blipFill>
          <a:blip r:embed="rId3" cstate="print"/>
          <a:srcRect/>
          <a:stretch>
            <a:fillRect/>
          </a:stretch>
        </p:blipFill>
        <p:spPr bwMode="auto">
          <a:xfrm>
            <a:off x="0" y="-3174"/>
            <a:ext cx="9144000" cy="5148262"/>
          </a:xfrm>
          <a:prstGeom prst="rect">
            <a:avLst/>
          </a:prstGeom>
          <a:noFill/>
        </p:spPr>
      </p:pic>
      <p:sp>
        <p:nvSpPr>
          <p:cNvPr id="15" name="矩形 259"/>
          <p:cNvSpPr>
            <a:spLocks noChangeArrowheads="1"/>
          </p:cNvSpPr>
          <p:nvPr/>
        </p:nvSpPr>
        <p:spPr bwMode="auto">
          <a:xfrm>
            <a:off x="2380136" y="1137325"/>
            <a:ext cx="4385316"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7200" cap="all" dirty="0">
                <a:solidFill>
                  <a:schemeClr val="accent1"/>
                </a:solidFill>
                <a:latin typeface="Adobe Gothic Std B" panose="020B0800000000000000" pitchFamily="34" charset="-128"/>
                <a:ea typeface="Adobe Gothic Std B" panose="020B0800000000000000" pitchFamily="34" charset="-128"/>
                <a:cs typeface="Andalus" pitchFamily="18" charset="-78"/>
              </a:rPr>
              <a:t>thanks</a:t>
            </a:r>
            <a:endParaRPr lang="zh-CN" altLang="en-US" sz="7200" cap="all" dirty="0">
              <a:solidFill>
                <a:schemeClr val="accent1"/>
              </a:solidFill>
              <a:latin typeface="Adobe Gothic Std B" panose="020B0800000000000000" pitchFamily="34" charset="-128"/>
              <a:cs typeface="Andalus" pitchFamily="18" charset="-78"/>
            </a:endParaRPr>
          </a:p>
        </p:txBody>
      </p:sp>
      <p:sp>
        <p:nvSpPr>
          <p:cNvPr id="16" name="矩形 259"/>
          <p:cNvSpPr>
            <a:spLocks noChangeArrowheads="1"/>
          </p:cNvSpPr>
          <p:nvPr/>
        </p:nvSpPr>
        <p:spPr bwMode="auto">
          <a:xfrm>
            <a:off x="1692474" y="2212504"/>
            <a:ext cx="584096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dirty="0">
                <a:solidFill>
                  <a:schemeClr val="tx1">
                    <a:lumMod val="65000"/>
                    <a:lumOff val="35000"/>
                  </a:schemeClr>
                </a:solidFill>
                <a:cs typeface="Arial" panose="020B0604020202020204" pitchFamily="34" charset="0"/>
              </a:rPr>
              <a:t>谢谢观看 </a:t>
            </a:r>
            <a:r>
              <a:rPr lang="en-US" altLang="zh-CN" dirty="0">
                <a:solidFill>
                  <a:schemeClr val="tx1">
                    <a:lumMod val="65000"/>
                    <a:lumOff val="35000"/>
                  </a:schemeClr>
                </a:solidFill>
                <a:cs typeface="Arial" panose="020B0604020202020204" pitchFamily="34" charset="0"/>
              </a:rPr>
              <a:t>POWERPOINT</a:t>
            </a:r>
            <a:endParaRPr lang="zh-CN" altLang="en-US" dirty="0">
              <a:solidFill>
                <a:schemeClr val="tx1">
                  <a:lumMod val="65000"/>
                  <a:lumOff val="35000"/>
                </a:schemeClr>
              </a:solidFill>
              <a:cs typeface="Arial" panose="020B0604020202020204" pitchFamily="34" charset="0"/>
            </a:endParaRPr>
          </a:p>
        </p:txBody>
      </p:sp>
      <p:sp>
        <p:nvSpPr>
          <p:cNvPr id="18" name="矩形 259"/>
          <p:cNvSpPr>
            <a:spLocks noChangeArrowheads="1"/>
          </p:cNvSpPr>
          <p:nvPr/>
        </p:nvSpPr>
        <p:spPr bwMode="auto">
          <a:xfrm>
            <a:off x="2404238" y="2888742"/>
            <a:ext cx="4536505" cy="229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500" dirty="0">
                <a:solidFill>
                  <a:schemeClr val="tx1">
                    <a:lumMod val="65000"/>
                    <a:lumOff val="35000"/>
                  </a:schemeClr>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500" dirty="0">
              <a:solidFill>
                <a:schemeClr val="tx1">
                  <a:lumMod val="65000"/>
                  <a:lumOff val="35000"/>
                </a:schemeClr>
              </a:solidFill>
              <a:cs typeface="Arial" panose="020B0604020202020204" pitchFamily="34" charset="0"/>
            </a:endParaRPr>
          </a:p>
        </p:txBody>
      </p:sp>
    </p:spTree>
    <p:extLst>
      <p:ext uri="{BB962C8B-B14F-4D97-AF65-F5344CB8AC3E}">
        <p14:creationId xmlns:p14="http://schemas.microsoft.com/office/powerpoint/2010/main" val="24856093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8C7ED62-1E1F-4AB5-9EC3-DA6007FE06F8}"/>
              </a:ext>
            </a:extLst>
          </p:cNvPr>
          <p:cNvSpPr/>
          <p:nvPr/>
        </p:nvSpPr>
        <p:spPr>
          <a:xfrm>
            <a:off x="603440" y="2921093"/>
            <a:ext cx="7949612"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获取本模板</a:t>
            </a:r>
            <a:r>
              <a:rPr lang="zh-CN" altLang="en-US" sz="2400" b="1" dirty="0">
                <a:solidFill>
                  <a:srgbClr val="E75617"/>
                </a:solidFill>
                <a:latin typeface="微软雅黑" panose="020B0503020204020204" pitchFamily="34" charset="-122"/>
                <a:ea typeface="微软雅黑" panose="020B0503020204020204" pitchFamily="34" charset="-122"/>
              </a:rPr>
              <a:t>系列完整版答辩模板共</a:t>
            </a:r>
            <a:r>
              <a:rPr lang="en-US" altLang="zh-CN" sz="2400" b="1" dirty="0">
                <a:solidFill>
                  <a:srgbClr val="00B050"/>
                </a:solidFill>
                <a:latin typeface="微软雅黑" panose="020B0503020204020204" pitchFamily="34" charset="-122"/>
                <a:ea typeface="微软雅黑" panose="020B0503020204020204" pitchFamily="34" charset="-122"/>
              </a:rPr>
              <a:t>25</a:t>
            </a:r>
            <a:r>
              <a:rPr lang="zh-CN" altLang="en-US" sz="2400" b="1" dirty="0">
                <a:solidFill>
                  <a:srgbClr val="00B050"/>
                </a:solidFill>
                <a:latin typeface="微软雅黑" panose="020B0503020204020204" pitchFamily="34" charset="-122"/>
                <a:ea typeface="微软雅黑" panose="020B0503020204020204" pitchFamily="34" charset="-122"/>
              </a:rPr>
              <a:t>套</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微信公众号</a:t>
            </a:r>
          </a:p>
        </p:txBody>
      </p:sp>
      <p:sp>
        <p:nvSpPr>
          <p:cNvPr id="3" name="矩形 2">
            <a:extLst>
              <a:ext uri="{FF2B5EF4-FFF2-40B4-BE49-F238E27FC236}">
                <a16:creationId xmlns:a16="http://schemas.microsoft.com/office/drawing/2014/main" xmlns="" id="{2F536ED7-D5D5-4AC5-8DF6-5C77BE37DC76}"/>
              </a:ext>
            </a:extLst>
          </p:cNvPr>
          <p:cNvSpPr/>
          <p:nvPr/>
        </p:nvSpPr>
        <p:spPr>
          <a:xfrm>
            <a:off x="3178823" y="3351429"/>
            <a:ext cx="2925416"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en-US" altLang="zh-CN" sz="2400" b="1" dirty="0">
                <a:solidFill>
                  <a:srgbClr val="E75617"/>
                </a:solidFill>
                <a:latin typeface="微软雅黑" panose="020B0503020204020204" pitchFamily="34" charset="-122"/>
                <a:ea typeface="微软雅黑" panose="020B0503020204020204" pitchFamily="34" charset="-122"/>
              </a:rPr>
              <a:t>paper</a:t>
            </a:r>
            <a:endParaRPr lang="zh-CN" altLang="en-US" sz="2400" b="1" dirty="0">
              <a:solidFill>
                <a:srgbClr val="E75617"/>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xmlns="" id="{5B3B273E-BDEC-4E5D-9333-2EEEC0BA01AE}"/>
              </a:ext>
            </a:extLst>
          </p:cNvPr>
          <p:cNvSpPr/>
          <p:nvPr/>
        </p:nvSpPr>
        <p:spPr>
          <a:xfrm>
            <a:off x="1540207" y="3915772"/>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pic>
        <p:nvPicPr>
          <p:cNvPr id="5" name="图片 4">
            <a:extLst>
              <a:ext uri="{FF2B5EF4-FFF2-40B4-BE49-F238E27FC236}">
                <a16:creationId xmlns:a16="http://schemas.microsoft.com/office/drawing/2014/main" xmlns="" id="{5453E834-F6EB-4430-8373-772ED46B8C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069" y="412304"/>
            <a:ext cx="2457450" cy="2457450"/>
          </a:xfrm>
          <a:prstGeom prst="rect">
            <a:avLst/>
          </a:prstGeom>
        </p:spPr>
      </p:pic>
    </p:spTree>
    <p:extLst>
      <p:ext uri="{BB962C8B-B14F-4D97-AF65-F5344CB8AC3E}">
        <p14:creationId xmlns:p14="http://schemas.microsoft.com/office/powerpoint/2010/main" val="4289351446"/>
      </p:ext>
    </p:extLst>
  </p:cSld>
  <p:clrMapOvr>
    <a:masterClrMapping/>
  </p:clrMapOvr>
  <p:transition spd="med">
    <p:push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2314" y="3652664"/>
            <a:ext cx="4914230" cy="1200329"/>
          </a:xfrm>
          <a:prstGeom prst="rect">
            <a:avLst/>
          </a:prstGeom>
          <a:noFill/>
        </p:spPr>
        <p:txBody>
          <a:bodyPr wrap="none" rtlCol="0">
            <a:spAutoFit/>
          </a:bodyPr>
          <a:lstStyle/>
          <a:p>
            <a:r>
              <a:rPr lang="zh-CN" altLang="en-US" dirty="0" smtClean="0"/>
              <a:t>美仑设计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101084113"/>
      </p:ext>
    </p:extLst>
  </p:cSld>
  <p:clrMapOvr>
    <a:masterClrMapping/>
  </p:clrMapOvr>
  <p:transition spd="med" advClick="0" advTm="0">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istrator\Desktop\未标题-1.jpg"/>
          <p:cNvPicPr>
            <a:picLocks noChangeAspect="1" noChangeArrowheads="1"/>
          </p:cNvPicPr>
          <p:nvPr/>
        </p:nvPicPr>
        <p:blipFill>
          <a:blip r:embed="rId3" cstate="print"/>
          <a:srcRect/>
          <a:stretch>
            <a:fillRect/>
          </a:stretch>
        </p:blipFill>
        <p:spPr bwMode="auto">
          <a:xfrm>
            <a:off x="0" y="-3174"/>
            <a:ext cx="9144000" cy="5148262"/>
          </a:xfrm>
          <a:prstGeom prst="rect">
            <a:avLst/>
          </a:prstGeom>
          <a:noFill/>
        </p:spPr>
      </p:pic>
      <p:sp>
        <p:nvSpPr>
          <p:cNvPr id="50" name="Text Placeholder 3"/>
          <p:cNvSpPr txBox="1">
            <a:spLocks/>
          </p:cNvSpPr>
          <p:nvPr/>
        </p:nvSpPr>
        <p:spPr>
          <a:xfrm>
            <a:off x="2914264" y="1492424"/>
            <a:ext cx="1231168" cy="1177811"/>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6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01</a:t>
            </a:r>
          </a:p>
        </p:txBody>
      </p:sp>
      <p:sp>
        <p:nvSpPr>
          <p:cNvPr id="51" name="文本框 58"/>
          <p:cNvSpPr txBox="1"/>
          <p:nvPr/>
        </p:nvSpPr>
        <p:spPr>
          <a:xfrm>
            <a:off x="4280489" y="2091451"/>
            <a:ext cx="2380537" cy="435149"/>
          </a:xfrm>
          <a:prstGeom prst="rect">
            <a:avLst/>
          </a:prstGeom>
          <a:noFill/>
        </p:spPr>
        <p:txBody>
          <a:bodyPr wrap="square" lIns="65032" tIns="32516" rIns="65032" bIns="32516">
            <a:spAutoFit/>
          </a:bodyPr>
          <a:lstStyle/>
          <a:p>
            <a:pPr>
              <a:defRPr/>
            </a:pPr>
            <a:r>
              <a:rPr lang="zh-CN" altLang="en-US" sz="2400" b="1" dirty="0">
                <a:solidFill>
                  <a:srgbClr val="268868"/>
                </a:solidFill>
                <a:latin typeface="微软雅黑" panose="020B0503020204020204" pitchFamily="34" charset="-122"/>
                <a:ea typeface="微软雅黑" panose="020B0503020204020204" pitchFamily="34" charset="-122"/>
              </a:rPr>
              <a:t>论文摘要</a:t>
            </a:r>
          </a:p>
        </p:txBody>
      </p:sp>
      <p:sp>
        <p:nvSpPr>
          <p:cNvPr id="52" name="文本框 59"/>
          <p:cNvSpPr txBox="1"/>
          <p:nvPr/>
        </p:nvSpPr>
        <p:spPr>
          <a:xfrm>
            <a:off x="4280486" y="1661533"/>
            <a:ext cx="1491266" cy="435149"/>
          </a:xfrm>
          <a:prstGeom prst="rect">
            <a:avLst/>
          </a:prstGeom>
          <a:noFill/>
        </p:spPr>
        <p:txBody>
          <a:bodyPr wrap="none" lIns="65032" tIns="32516" rIns="65032" bIns="3251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Part One</a:t>
            </a:r>
            <a:endPar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69" name="Straight Connector 13"/>
          <p:cNvCxnSpPr>
            <a:cxnSpLocks noChangeShapeType="1"/>
          </p:cNvCxnSpPr>
          <p:nvPr/>
        </p:nvCxnSpPr>
        <p:spPr bwMode="auto">
          <a:xfrm flipH="1">
            <a:off x="2220659" y="2664279"/>
            <a:ext cx="4392487" cy="0"/>
          </a:xfrm>
          <a:prstGeom prst="line">
            <a:avLst/>
          </a:prstGeom>
          <a:noFill/>
          <a:ln w="19050" cap="sq" algn="ctr">
            <a:solidFill>
              <a:schemeClr val="accent2"/>
            </a:solidFill>
            <a:miter lim="800000"/>
            <a:headEnd type="oval" w="med" len="med"/>
            <a:tailEnd/>
          </a:ln>
          <a:extLst>
            <a:ext uri="{909E8E84-426E-40DD-AFC4-6F175D3DCCD1}">
              <a14:hiddenFill xmlns:a14="http://schemas.microsoft.com/office/drawing/2010/main">
                <a:noFill/>
              </a14:hiddenFill>
            </a:ext>
          </a:extLst>
        </p:spPr>
      </p:cxnSp>
      <p:sp>
        <p:nvSpPr>
          <p:cNvPr id="17" name="文本框 66"/>
          <p:cNvSpPr txBox="1">
            <a:spLocks noChangeArrowheads="1"/>
          </p:cNvSpPr>
          <p:nvPr/>
        </p:nvSpPr>
        <p:spPr bwMode="auto">
          <a:xfrm>
            <a:off x="2436682" y="2862317"/>
            <a:ext cx="41044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3265972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780AFFA-7073-44B0-A087-1C04CAF51343}"/>
              </a:ext>
            </a:extLst>
          </p:cNvPr>
          <p:cNvGrpSpPr/>
          <p:nvPr/>
        </p:nvGrpSpPr>
        <p:grpSpPr>
          <a:xfrm>
            <a:off x="594209" y="1420416"/>
            <a:ext cx="7957170" cy="2599375"/>
            <a:chOff x="0" y="1204392"/>
            <a:chExt cx="10108036" cy="3302000"/>
          </a:xfrm>
        </p:grpSpPr>
        <p:sp>
          <p:nvSpPr>
            <p:cNvPr id="14" name="矩形: 圆角 13">
              <a:extLst>
                <a:ext uri="{FF2B5EF4-FFF2-40B4-BE49-F238E27FC236}">
                  <a16:creationId xmlns:a16="http://schemas.microsoft.com/office/drawing/2014/main" xmlns="" id="{1FB8091B-0187-4AEC-BD14-5348C2A134BF}"/>
                </a:ext>
              </a:extLst>
            </p:cNvPr>
            <p:cNvSpPr/>
            <p:nvPr/>
          </p:nvSpPr>
          <p:spPr>
            <a:xfrm>
              <a:off x="0" y="1204392"/>
              <a:ext cx="3860800" cy="3302000"/>
            </a:xfrm>
            <a:prstGeom prst="roundRect">
              <a:avLst>
                <a:gd name="adj" fmla="val 950"/>
              </a:avLst>
            </a:pr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dirty="0">
                <a:solidFill>
                  <a:srgbClr val="FFFFFF"/>
                </a:solidFill>
                <a:cs typeface="+mn-ea"/>
                <a:sym typeface="+mn-lt"/>
              </a:endParaRPr>
            </a:p>
          </p:txBody>
        </p:sp>
        <p:sp>
          <p:nvSpPr>
            <p:cNvPr id="17" name="矩形: 圆角 16">
              <a:extLst>
                <a:ext uri="{FF2B5EF4-FFF2-40B4-BE49-F238E27FC236}">
                  <a16:creationId xmlns:a16="http://schemas.microsoft.com/office/drawing/2014/main" xmlns="" id="{D8C0887D-B330-41B3-9DEC-6E2DB1046F3A}"/>
                </a:ext>
              </a:extLst>
            </p:cNvPr>
            <p:cNvSpPr/>
            <p:nvPr/>
          </p:nvSpPr>
          <p:spPr>
            <a:xfrm>
              <a:off x="6247236" y="1204392"/>
              <a:ext cx="3860800" cy="3302000"/>
            </a:xfrm>
            <a:prstGeom prst="roundRect">
              <a:avLst>
                <a:gd name="adj" fmla="val 950"/>
              </a:avLst>
            </a:pr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dirty="0">
                <a:solidFill>
                  <a:srgbClr val="FFFFFF"/>
                </a:solidFill>
                <a:cs typeface="+mn-ea"/>
                <a:sym typeface="+mn-lt"/>
              </a:endParaRPr>
            </a:p>
          </p:txBody>
        </p:sp>
        <p:grpSp>
          <p:nvGrpSpPr>
            <p:cNvPr id="20" name="组合 19">
              <a:extLst>
                <a:ext uri="{FF2B5EF4-FFF2-40B4-BE49-F238E27FC236}">
                  <a16:creationId xmlns:a16="http://schemas.microsoft.com/office/drawing/2014/main" xmlns="" id="{716A19D7-113F-4531-B598-52EDED04CB38}"/>
                </a:ext>
              </a:extLst>
            </p:cNvPr>
            <p:cNvGrpSpPr/>
            <p:nvPr/>
          </p:nvGrpSpPr>
          <p:grpSpPr>
            <a:xfrm>
              <a:off x="2749422" y="1589371"/>
              <a:ext cx="4609192" cy="2659194"/>
              <a:chOff x="311830" y="1911350"/>
              <a:chExt cx="6303962" cy="3636963"/>
            </a:xfrm>
          </p:grpSpPr>
          <p:pic>
            <p:nvPicPr>
              <p:cNvPr id="21" name="图片 6">
                <a:extLst>
                  <a:ext uri="{FF2B5EF4-FFF2-40B4-BE49-F238E27FC236}">
                    <a16:creationId xmlns:a16="http://schemas.microsoft.com/office/drawing/2014/main" xmlns="" id="{AFA28594-CD9F-46D4-B76D-8EF3D4D7E81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29" b="96053" l="600" r="100000">
                            <a14:foregroundMark x1="6300" y1="90789" x2="45600" y2="90132"/>
                            <a14:foregroundMark x1="53600" y1="90461" x2="95800" y2="89474"/>
                          </a14:backgroundRemoval>
                        </a14:imgEffect>
                      </a14:imgLayer>
                    </a14:imgProps>
                  </a:ext>
                </a:extLst>
              </a:blip>
              <a:srcRect r="-53" b="5048"/>
              <a:stretch>
                <a:fillRect/>
              </a:stretch>
            </p:blipFill>
            <p:spPr bwMode="auto">
              <a:xfrm>
                <a:off x="311830" y="1911350"/>
                <a:ext cx="6303962" cy="3636963"/>
              </a:xfrm>
              <a:prstGeom prst="rect">
                <a:avLst/>
              </a:prstGeom>
              <a:noFill/>
              <a:ln w="9525">
                <a:noFill/>
                <a:miter lim="800000"/>
                <a:headEnd/>
                <a:tailEnd/>
              </a:ln>
            </p:spPr>
          </p:pic>
          <p:pic>
            <p:nvPicPr>
              <p:cNvPr id="22" name="图片 5">
                <a:extLst>
                  <a:ext uri="{FF2B5EF4-FFF2-40B4-BE49-F238E27FC236}">
                    <a16:creationId xmlns:a16="http://schemas.microsoft.com/office/drawing/2014/main" xmlns="" id="{7E52539F-2F96-488A-BCCB-3A7DBC8FC7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1127804" y="2155825"/>
                <a:ext cx="4673600" cy="2921000"/>
              </a:xfrm>
              <a:prstGeom prst="rect">
                <a:avLst/>
              </a:prstGeom>
              <a:noFill/>
              <a:ln w="9525">
                <a:noFill/>
                <a:miter lim="800000"/>
                <a:headEnd/>
                <a:tailEnd/>
              </a:ln>
            </p:spPr>
          </p:pic>
          <p:pic>
            <p:nvPicPr>
              <p:cNvPr id="23" name="图片 22">
                <a:extLst>
                  <a:ext uri="{FF2B5EF4-FFF2-40B4-BE49-F238E27FC236}">
                    <a16:creationId xmlns:a16="http://schemas.microsoft.com/office/drawing/2014/main" xmlns="" id="{6998352B-81F2-4F2B-84C1-DE8AE1AD83D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11607"/>
              <a:stretch/>
            </p:blipFill>
            <p:spPr>
              <a:xfrm>
                <a:off x="1127804" y="2155825"/>
                <a:ext cx="4673600" cy="2974109"/>
              </a:xfrm>
              <a:prstGeom prst="rect">
                <a:avLst/>
              </a:prstGeom>
            </p:spPr>
          </p:pic>
        </p:grpSp>
        <p:grpSp>
          <p:nvGrpSpPr>
            <p:cNvPr id="24" name="组合 23">
              <a:extLst>
                <a:ext uri="{FF2B5EF4-FFF2-40B4-BE49-F238E27FC236}">
                  <a16:creationId xmlns:a16="http://schemas.microsoft.com/office/drawing/2014/main" xmlns="" id="{A9F76872-9153-4CC5-B34A-4312A6CF3868}"/>
                </a:ext>
              </a:extLst>
            </p:cNvPr>
            <p:cNvGrpSpPr/>
            <p:nvPr/>
          </p:nvGrpSpPr>
          <p:grpSpPr>
            <a:xfrm>
              <a:off x="7964844" y="1671790"/>
              <a:ext cx="686062" cy="686062"/>
              <a:chOff x="8924407" y="2203319"/>
              <a:chExt cx="850900" cy="850900"/>
            </a:xfrm>
          </p:grpSpPr>
          <p:sp>
            <p:nvSpPr>
              <p:cNvPr id="25" name="椭圆 24">
                <a:extLst>
                  <a:ext uri="{FF2B5EF4-FFF2-40B4-BE49-F238E27FC236}">
                    <a16:creationId xmlns:a16="http://schemas.microsoft.com/office/drawing/2014/main" xmlns="" id="{5C923FC6-ADA9-4432-89E6-5F56D2DC098A}"/>
                  </a:ext>
                </a:extLst>
              </p:cNvPr>
              <p:cNvSpPr/>
              <p:nvPr/>
            </p:nvSpPr>
            <p:spPr>
              <a:xfrm>
                <a:off x="8924407" y="2203319"/>
                <a:ext cx="850900" cy="850900"/>
              </a:xfrm>
              <a:prstGeom prst="ellipse">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dirty="0">
                  <a:solidFill>
                    <a:srgbClr val="FFFFFF"/>
                  </a:solidFill>
                  <a:cs typeface="+mn-ea"/>
                  <a:sym typeface="+mn-lt"/>
                </a:endParaRPr>
              </a:p>
            </p:txBody>
          </p:sp>
          <p:sp>
            <p:nvSpPr>
              <p:cNvPr id="26" name="Freeform 77">
                <a:extLst>
                  <a:ext uri="{FF2B5EF4-FFF2-40B4-BE49-F238E27FC236}">
                    <a16:creationId xmlns:a16="http://schemas.microsoft.com/office/drawing/2014/main" xmlns="" id="{08254133-6334-4B1B-8A03-E2B06CCE8CB0}"/>
                  </a:ext>
                </a:extLst>
              </p:cNvPr>
              <p:cNvSpPr>
                <a:spLocks noChangeArrowheads="1"/>
              </p:cNvSpPr>
              <p:nvPr/>
            </p:nvSpPr>
            <p:spPr bwMode="auto">
              <a:xfrm>
                <a:off x="9121621" y="2450881"/>
                <a:ext cx="456472" cy="385246"/>
              </a:xfrm>
              <a:custGeom>
                <a:avLst/>
                <a:gdLst>
                  <a:gd name="T0" fmla="*/ 167540 w 497"/>
                  <a:gd name="T1" fmla="*/ 56041 h 418"/>
                  <a:gd name="T2" fmla="*/ 167540 w 497"/>
                  <a:gd name="T3" fmla="*/ 56041 h 418"/>
                  <a:gd name="T4" fmla="*/ 175196 w 497"/>
                  <a:gd name="T5" fmla="*/ 56041 h 418"/>
                  <a:gd name="T6" fmla="*/ 175196 w 497"/>
                  <a:gd name="T7" fmla="*/ 80446 h 418"/>
                  <a:gd name="T8" fmla="*/ 223387 w 497"/>
                  <a:gd name="T9" fmla="*/ 40223 h 418"/>
                  <a:gd name="T10" fmla="*/ 175196 w 497"/>
                  <a:gd name="T11" fmla="*/ 0 h 418"/>
                  <a:gd name="T12" fmla="*/ 175196 w 497"/>
                  <a:gd name="T13" fmla="*/ 23953 h 418"/>
                  <a:gd name="T14" fmla="*/ 167540 w 497"/>
                  <a:gd name="T15" fmla="*/ 23953 h 418"/>
                  <a:gd name="T16" fmla="*/ 83770 w 497"/>
                  <a:gd name="T17" fmla="*/ 84513 h 418"/>
                  <a:gd name="T18" fmla="*/ 23870 w 497"/>
                  <a:gd name="T19" fmla="*/ 128352 h 418"/>
                  <a:gd name="T20" fmla="*/ 0 w 497"/>
                  <a:gd name="T21" fmla="*/ 128352 h 418"/>
                  <a:gd name="T22" fmla="*/ 0 w 497"/>
                  <a:gd name="T23" fmla="*/ 160440 h 418"/>
                  <a:gd name="T24" fmla="*/ 23870 w 497"/>
                  <a:gd name="T25" fmla="*/ 160440 h 418"/>
                  <a:gd name="T26" fmla="*/ 107640 w 497"/>
                  <a:gd name="T27" fmla="*/ 100331 h 418"/>
                  <a:gd name="T28" fmla="*/ 167540 w 497"/>
                  <a:gd name="T29" fmla="*/ 56041 h 418"/>
                  <a:gd name="T30" fmla="*/ 59450 w 497"/>
                  <a:gd name="T31" fmla="*/ 76378 h 418"/>
                  <a:gd name="T32" fmla="*/ 59450 w 497"/>
                  <a:gd name="T33" fmla="*/ 76378 h 418"/>
                  <a:gd name="T34" fmla="*/ 63503 w 497"/>
                  <a:gd name="T35" fmla="*/ 68695 h 418"/>
                  <a:gd name="T36" fmla="*/ 79717 w 497"/>
                  <a:gd name="T37" fmla="*/ 52425 h 418"/>
                  <a:gd name="T38" fmla="*/ 23870 w 497"/>
                  <a:gd name="T39" fmla="*/ 28472 h 418"/>
                  <a:gd name="T40" fmla="*/ 0 w 497"/>
                  <a:gd name="T41" fmla="*/ 28472 h 418"/>
                  <a:gd name="T42" fmla="*/ 0 w 497"/>
                  <a:gd name="T43" fmla="*/ 60560 h 418"/>
                  <a:gd name="T44" fmla="*/ 23870 w 497"/>
                  <a:gd name="T45" fmla="*/ 60560 h 418"/>
                  <a:gd name="T46" fmla="*/ 59450 w 497"/>
                  <a:gd name="T47" fmla="*/ 76378 h 418"/>
                  <a:gd name="T48" fmla="*/ 175196 w 497"/>
                  <a:gd name="T49" fmla="*/ 132419 h 418"/>
                  <a:gd name="T50" fmla="*/ 175196 w 497"/>
                  <a:gd name="T51" fmla="*/ 132419 h 418"/>
                  <a:gd name="T52" fmla="*/ 167540 w 497"/>
                  <a:gd name="T53" fmla="*/ 132419 h 418"/>
                  <a:gd name="T54" fmla="*/ 127456 w 497"/>
                  <a:gd name="T55" fmla="*/ 112534 h 418"/>
                  <a:gd name="T56" fmla="*/ 127456 w 497"/>
                  <a:gd name="T57" fmla="*/ 116601 h 418"/>
                  <a:gd name="T58" fmla="*/ 111693 w 497"/>
                  <a:gd name="T59" fmla="*/ 136487 h 418"/>
                  <a:gd name="T60" fmla="*/ 167540 w 497"/>
                  <a:gd name="T61" fmla="*/ 160440 h 418"/>
                  <a:gd name="T62" fmla="*/ 175196 w 497"/>
                  <a:gd name="T63" fmla="*/ 160440 h 418"/>
                  <a:gd name="T64" fmla="*/ 175196 w 497"/>
                  <a:gd name="T65" fmla="*/ 188460 h 418"/>
                  <a:gd name="T66" fmla="*/ 223387 w 497"/>
                  <a:gd name="T67" fmla="*/ 148237 h 418"/>
                  <a:gd name="T68" fmla="*/ 175196 w 497"/>
                  <a:gd name="T69" fmla="*/ 108466 h 418"/>
                  <a:gd name="T70" fmla="*/ 175196 w 497"/>
                  <a:gd name="T71" fmla="*/ 132419 h 4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sz="1200"/>
              </a:p>
            </p:txBody>
          </p:sp>
        </p:grpSp>
        <p:grpSp>
          <p:nvGrpSpPr>
            <p:cNvPr id="27" name="组合 26">
              <a:extLst>
                <a:ext uri="{FF2B5EF4-FFF2-40B4-BE49-F238E27FC236}">
                  <a16:creationId xmlns:a16="http://schemas.microsoft.com/office/drawing/2014/main" xmlns="" id="{F7C58036-C9E4-4EE7-98AA-18E934B9EAD7}"/>
                </a:ext>
              </a:extLst>
            </p:cNvPr>
            <p:cNvGrpSpPr/>
            <p:nvPr/>
          </p:nvGrpSpPr>
          <p:grpSpPr>
            <a:xfrm>
              <a:off x="1312897" y="1671790"/>
              <a:ext cx="686062" cy="686062"/>
              <a:chOff x="2272460" y="2203319"/>
              <a:chExt cx="850900" cy="850900"/>
            </a:xfrm>
          </p:grpSpPr>
          <p:sp>
            <p:nvSpPr>
              <p:cNvPr id="28" name="椭圆 27">
                <a:extLst>
                  <a:ext uri="{FF2B5EF4-FFF2-40B4-BE49-F238E27FC236}">
                    <a16:creationId xmlns:a16="http://schemas.microsoft.com/office/drawing/2014/main" xmlns="" id="{FAB3668C-C513-40B5-A3E0-81F901CA3FA2}"/>
                  </a:ext>
                </a:extLst>
              </p:cNvPr>
              <p:cNvSpPr/>
              <p:nvPr/>
            </p:nvSpPr>
            <p:spPr>
              <a:xfrm>
                <a:off x="2272460" y="2203319"/>
                <a:ext cx="850900" cy="850900"/>
              </a:xfrm>
              <a:prstGeom prst="ellipse">
                <a:avLst/>
              </a:prstGeom>
              <a:solidFill>
                <a:srgbClr val="26886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200" dirty="0">
                  <a:solidFill>
                    <a:srgbClr val="FFFFFF"/>
                  </a:solidFill>
                  <a:cs typeface="+mn-ea"/>
                  <a:sym typeface="+mn-lt"/>
                </a:endParaRPr>
              </a:p>
            </p:txBody>
          </p:sp>
          <p:sp>
            <p:nvSpPr>
              <p:cNvPr id="29" name="Freeform 120">
                <a:extLst>
                  <a:ext uri="{FF2B5EF4-FFF2-40B4-BE49-F238E27FC236}">
                    <a16:creationId xmlns:a16="http://schemas.microsoft.com/office/drawing/2014/main" xmlns="" id="{E9DD240E-6AFB-4AFB-939C-C478EE2CDA2D}"/>
                  </a:ext>
                </a:extLst>
              </p:cNvPr>
              <p:cNvSpPr>
                <a:spLocks noChangeArrowheads="1"/>
              </p:cNvSpPr>
              <p:nvPr/>
            </p:nvSpPr>
            <p:spPr bwMode="auto">
              <a:xfrm>
                <a:off x="2557129" y="2387943"/>
                <a:ext cx="258990" cy="440280"/>
              </a:xfrm>
              <a:custGeom>
                <a:avLst/>
                <a:gdLst>
                  <a:gd name="T0" fmla="*/ 67314 w 283"/>
                  <a:gd name="T1" fmla="*/ 4057 h 479"/>
                  <a:gd name="T2" fmla="*/ 67314 w 283"/>
                  <a:gd name="T3" fmla="*/ 4057 h 479"/>
                  <a:gd name="T4" fmla="*/ 59237 w 283"/>
                  <a:gd name="T5" fmla="*/ 4057 h 479"/>
                  <a:gd name="T6" fmla="*/ 0 w 283"/>
                  <a:gd name="T7" fmla="*/ 155502 h 479"/>
                  <a:gd name="T8" fmla="*/ 63276 w 283"/>
                  <a:gd name="T9" fmla="*/ 215449 h 479"/>
                  <a:gd name="T10" fmla="*/ 126551 w 283"/>
                  <a:gd name="T11" fmla="*/ 155502 h 479"/>
                  <a:gd name="T12" fmla="*/ 67314 w 283"/>
                  <a:gd name="T13" fmla="*/ 4057 h 479"/>
                  <a:gd name="T14" fmla="*/ 55198 w 283"/>
                  <a:gd name="T15" fmla="*/ 91949 h 479"/>
                  <a:gd name="T16" fmla="*/ 55198 w 283"/>
                  <a:gd name="T17" fmla="*/ 91949 h 479"/>
                  <a:gd name="T18" fmla="*/ 55198 w 283"/>
                  <a:gd name="T19" fmla="*/ 99611 h 479"/>
                  <a:gd name="T20" fmla="*/ 43530 w 283"/>
                  <a:gd name="T21" fmla="*/ 151446 h 479"/>
                  <a:gd name="T22" fmla="*/ 31413 w 283"/>
                  <a:gd name="T23" fmla="*/ 167672 h 479"/>
                  <a:gd name="T24" fmla="*/ 19746 w 283"/>
                  <a:gd name="T25" fmla="*/ 155502 h 479"/>
                  <a:gd name="T26" fmla="*/ 39491 w 283"/>
                  <a:gd name="T27" fmla="*/ 99611 h 479"/>
                  <a:gd name="T28" fmla="*/ 51159 w 283"/>
                  <a:gd name="T29" fmla="*/ 87442 h 479"/>
                  <a:gd name="T30" fmla="*/ 55198 w 283"/>
                  <a:gd name="T31" fmla="*/ 87442 h 479"/>
                  <a:gd name="T32" fmla="*/ 55198 w 283"/>
                  <a:gd name="T33" fmla="*/ 91949 h 47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3" h="479">
                    <a:moveTo>
                      <a:pt x="150" y="9"/>
                    </a:moveTo>
                    <a:lnTo>
                      <a:pt x="150" y="9"/>
                    </a:lnTo>
                    <a:cubicBezTo>
                      <a:pt x="150" y="0"/>
                      <a:pt x="141" y="0"/>
                      <a:pt x="132" y="9"/>
                    </a:cubicBezTo>
                    <a:cubicBezTo>
                      <a:pt x="114" y="185"/>
                      <a:pt x="0" y="221"/>
                      <a:pt x="0" y="345"/>
                    </a:cubicBezTo>
                    <a:cubicBezTo>
                      <a:pt x="0" y="416"/>
                      <a:pt x="70" y="478"/>
                      <a:pt x="141" y="478"/>
                    </a:cubicBezTo>
                    <a:cubicBezTo>
                      <a:pt x="220" y="478"/>
                      <a:pt x="282" y="416"/>
                      <a:pt x="282" y="345"/>
                    </a:cubicBezTo>
                    <a:cubicBezTo>
                      <a:pt x="282" y="221"/>
                      <a:pt x="167" y="185"/>
                      <a:pt x="150" y="9"/>
                    </a:cubicBezTo>
                    <a:close/>
                    <a:moveTo>
                      <a:pt x="123" y="204"/>
                    </a:moveTo>
                    <a:lnTo>
                      <a:pt x="123" y="204"/>
                    </a:lnTo>
                    <a:cubicBezTo>
                      <a:pt x="123" y="204"/>
                      <a:pt x="123" y="213"/>
                      <a:pt x="123" y="221"/>
                    </a:cubicBezTo>
                    <a:cubicBezTo>
                      <a:pt x="114" y="257"/>
                      <a:pt x="97" y="292"/>
                      <a:pt x="97" y="336"/>
                    </a:cubicBezTo>
                    <a:cubicBezTo>
                      <a:pt x="97" y="363"/>
                      <a:pt x="88" y="372"/>
                      <a:pt x="70" y="372"/>
                    </a:cubicBezTo>
                    <a:cubicBezTo>
                      <a:pt x="53" y="372"/>
                      <a:pt x="44" y="363"/>
                      <a:pt x="44" y="345"/>
                    </a:cubicBezTo>
                    <a:cubicBezTo>
                      <a:pt x="44" y="292"/>
                      <a:pt x="70" y="257"/>
                      <a:pt x="88" y="221"/>
                    </a:cubicBezTo>
                    <a:cubicBezTo>
                      <a:pt x="97" y="213"/>
                      <a:pt x="106" y="204"/>
                      <a:pt x="114" y="194"/>
                    </a:cubicBezTo>
                    <a:lnTo>
                      <a:pt x="123" y="194"/>
                    </a:lnTo>
                    <a:lnTo>
                      <a:pt x="123" y="204"/>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sz="1200"/>
              </a:p>
            </p:txBody>
          </p:sp>
        </p:grpSp>
        <p:sp>
          <p:nvSpPr>
            <p:cNvPr id="30" name="TextBox 69">
              <a:extLst>
                <a:ext uri="{FF2B5EF4-FFF2-40B4-BE49-F238E27FC236}">
                  <a16:creationId xmlns:a16="http://schemas.microsoft.com/office/drawing/2014/main" xmlns="" id="{E3FEA185-1E6D-4115-A66F-8EB739000D25}"/>
                </a:ext>
              </a:extLst>
            </p:cNvPr>
            <p:cNvSpPr txBox="1"/>
            <p:nvPr/>
          </p:nvSpPr>
          <p:spPr>
            <a:xfrm>
              <a:off x="632612" y="2542415"/>
              <a:ext cx="2059110" cy="390971"/>
            </a:xfrm>
            <a:prstGeom prst="rect">
              <a:avLst/>
            </a:prstGeom>
            <a:noFill/>
          </p:spPr>
          <p:txBody>
            <a:bodyPr wrap="none" lIns="91440" tIns="45720" rIns="91440" bIns="45720" rtlCol="0" anchor="ctr" anchorCtr="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1" name="Subtitle 2">
              <a:extLst>
                <a:ext uri="{FF2B5EF4-FFF2-40B4-BE49-F238E27FC236}">
                  <a16:creationId xmlns:a16="http://schemas.microsoft.com/office/drawing/2014/main" xmlns="" id="{2B7F19EA-A53A-4AA3-ADE8-30511D847AB2}"/>
                </a:ext>
              </a:extLst>
            </p:cNvPr>
            <p:cNvSpPr txBox="1">
              <a:spLocks/>
            </p:cNvSpPr>
            <p:nvPr/>
          </p:nvSpPr>
          <p:spPr>
            <a:xfrm>
              <a:off x="291519" y="2903549"/>
              <a:ext cx="2663136" cy="892156"/>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2" name="TextBox 69">
              <a:extLst>
                <a:ext uri="{FF2B5EF4-FFF2-40B4-BE49-F238E27FC236}">
                  <a16:creationId xmlns:a16="http://schemas.microsoft.com/office/drawing/2014/main" xmlns="" id="{FBEC957A-06AC-4201-A5C2-156001CE66BD}"/>
                </a:ext>
              </a:extLst>
            </p:cNvPr>
            <p:cNvSpPr txBox="1"/>
            <p:nvPr/>
          </p:nvSpPr>
          <p:spPr>
            <a:xfrm>
              <a:off x="7363612" y="2542415"/>
              <a:ext cx="2059110" cy="390971"/>
            </a:xfrm>
            <a:prstGeom prst="rect">
              <a:avLst/>
            </a:prstGeom>
            <a:noFill/>
          </p:spPr>
          <p:txBody>
            <a:bodyPr wrap="none" lIns="91440" tIns="45720" rIns="91440" bIns="45720" rtlCol="0" anchor="ctr" anchorCtr="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3" name="Subtitle 2">
              <a:extLst>
                <a:ext uri="{FF2B5EF4-FFF2-40B4-BE49-F238E27FC236}">
                  <a16:creationId xmlns:a16="http://schemas.microsoft.com/office/drawing/2014/main" xmlns="" id="{7EAF41F9-63F2-4CD7-8CBE-2536ACAC393A}"/>
                </a:ext>
              </a:extLst>
            </p:cNvPr>
            <p:cNvSpPr txBox="1">
              <a:spLocks/>
            </p:cNvSpPr>
            <p:nvPr/>
          </p:nvSpPr>
          <p:spPr>
            <a:xfrm>
              <a:off x="7022519" y="2903549"/>
              <a:ext cx="2663136" cy="892156"/>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100" dirty="0">
                  <a:solidFill>
                    <a:schemeClr val="bg1">
                      <a:lumMod val="50000"/>
                    </a:schemeClr>
                  </a:solidFill>
                  <a:cs typeface="Segoe UI Semilight" panose="020B0402040204020203" pitchFamily="34" charset="0"/>
                </a:rPr>
                <a:t>请替换文字内容复制你的内容到到天边上车请替换文字内容复制你的</a:t>
              </a:r>
            </a:p>
          </p:txBody>
        </p:sp>
      </p:grpSp>
    </p:spTree>
    <p:extLst>
      <p:ext uri="{BB962C8B-B14F-4D97-AF65-F5344CB8AC3E}">
        <p14:creationId xmlns:p14="http://schemas.microsoft.com/office/powerpoint/2010/main" val="14998352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970819" y="1541833"/>
            <a:ext cx="7349740" cy="2949106"/>
            <a:chOff x="1171444" y="2167131"/>
            <a:chExt cx="9796676" cy="3931837"/>
          </a:xfrm>
        </p:grpSpPr>
        <p:sp>
          <p:nvSpPr>
            <p:cNvPr id="6" name="矩形 5"/>
            <p:cNvSpPr/>
            <p:nvPr/>
          </p:nvSpPr>
          <p:spPr>
            <a:xfrm flipV="1">
              <a:off x="1290088" y="4356530"/>
              <a:ext cx="9497261" cy="13446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34"/>
            <p:cNvGrpSpPr/>
            <p:nvPr/>
          </p:nvGrpSpPr>
          <p:grpSpPr bwMode="auto">
            <a:xfrm>
              <a:off x="4990230" y="2167131"/>
              <a:ext cx="2007470" cy="2011082"/>
              <a:chOff x="0" y="0"/>
              <a:chExt cx="1154113" cy="1155699"/>
            </a:xfrm>
            <a:solidFill>
              <a:schemeClr val="bg1"/>
            </a:solidFill>
          </p:grpSpPr>
          <p:sp>
            <p:nvSpPr>
              <p:cNvPr id="9" name="Oval 30"/>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100" dirty="0">
                  <a:solidFill>
                    <a:schemeClr val="tx1"/>
                  </a:solidFill>
                  <a:latin typeface="微软雅黑" panose="020B0503020204020204" pitchFamily="34" charset="-122"/>
                </a:endParaRPr>
              </a:p>
            </p:txBody>
          </p:sp>
          <p:sp>
            <p:nvSpPr>
              <p:cNvPr id="10"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500" dirty="0">
                  <a:latin typeface="微软雅黑" panose="020B0503020204020204" pitchFamily="34" charset="-122"/>
                  <a:ea typeface="微软雅黑" panose="020B0503020204020204" pitchFamily="34" charset="-122"/>
                </a:endParaRPr>
              </a:p>
            </p:txBody>
          </p:sp>
        </p:grpSp>
        <p:grpSp>
          <p:nvGrpSpPr>
            <p:cNvPr id="4" name="组合 37"/>
            <p:cNvGrpSpPr/>
            <p:nvPr/>
          </p:nvGrpSpPr>
          <p:grpSpPr bwMode="auto">
            <a:xfrm>
              <a:off x="8851398" y="2485469"/>
              <a:ext cx="1473702" cy="1476354"/>
              <a:chOff x="0" y="0"/>
              <a:chExt cx="1154113" cy="1155698"/>
            </a:xfrm>
            <a:solidFill>
              <a:schemeClr val="bg1"/>
            </a:solidFill>
          </p:grpSpPr>
          <p:sp>
            <p:nvSpPr>
              <p:cNvPr id="13" name="Oval 31"/>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100" dirty="0">
                  <a:solidFill>
                    <a:schemeClr val="tx1"/>
                  </a:solidFill>
                  <a:latin typeface="微软雅黑" panose="020B0503020204020204" pitchFamily="34"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500" dirty="0">
                  <a:latin typeface="微软雅黑" panose="020B0503020204020204" pitchFamily="34" charset="-122"/>
                  <a:ea typeface="微软雅黑" panose="020B0503020204020204" pitchFamily="34" charset="-122"/>
                </a:endParaRPr>
              </a:p>
            </p:txBody>
          </p:sp>
        </p:grpSp>
        <p:grpSp>
          <p:nvGrpSpPr>
            <p:cNvPr id="5" name="组合 40"/>
            <p:cNvGrpSpPr/>
            <p:nvPr/>
          </p:nvGrpSpPr>
          <p:grpSpPr bwMode="auto">
            <a:xfrm>
              <a:off x="1778680" y="2460754"/>
              <a:ext cx="1486602" cy="1487230"/>
              <a:chOff x="0" y="0"/>
              <a:chExt cx="1155700" cy="1155698"/>
            </a:xfrm>
            <a:solidFill>
              <a:schemeClr val="bg1"/>
            </a:solidFill>
          </p:grpSpPr>
          <p:sp>
            <p:nvSpPr>
              <p:cNvPr id="16" name="Oval 33"/>
              <p:cNvSpPr>
                <a:spLocks noChangeArrowheads="1"/>
              </p:cNvSpPr>
              <p:nvPr/>
            </p:nvSpPr>
            <p:spPr bwMode="auto">
              <a:xfrm>
                <a:off x="0" y="0"/>
                <a:ext cx="1155700" cy="115569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100" dirty="0">
                  <a:solidFill>
                    <a:schemeClr val="tx1"/>
                  </a:solidFill>
                  <a:latin typeface="微软雅黑" panose="020B0503020204020204" pitchFamily="34"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500" dirty="0">
                  <a:latin typeface="微软雅黑" panose="020B0503020204020204" pitchFamily="34" charset="-122"/>
                  <a:ea typeface="微软雅黑" panose="020B0503020204020204" pitchFamily="34" charset="-122"/>
                </a:endParaRPr>
              </a:p>
            </p:txBody>
          </p:sp>
        </p:grpSp>
        <p:grpSp>
          <p:nvGrpSpPr>
            <p:cNvPr id="7" name="组合 17"/>
            <p:cNvGrpSpPr/>
            <p:nvPr/>
          </p:nvGrpSpPr>
          <p:grpSpPr>
            <a:xfrm>
              <a:off x="1171444" y="4699850"/>
              <a:ext cx="9796676" cy="1399118"/>
              <a:chOff x="1137991" y="3631201"/>
              <a:chExt cx="9796676" cy="1399118"/>
            </a:xfrm>
          </p:grpSpPr>
          <p:sp>
            <p:nvSpPr>
              <p:cNvPr id="19" name="文本框 18"/>
              <p:cNvSpPr txBox="1"/>
              <p:nvPr/>
            </p:nvSpPr>
            <p:spPr>
              <a:xfrm>
                <a:off x="1137991" y="3631201"/>
                <a:ext cx="2771775" cy="369417"/>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点击此处添加标题</a:t>
                </a:r>
              </a:p>
            </p:txBody>
          </p:sp>
          <p:sp>
            <p:nvSpPr>
              <p:cNvPr id="20" name="矩形 19"/>
              <p:cNvSpPr/>
              <p:nvPr/>
            </p:nvSpPr>
            <p:spPr>
              <a:xfrm>
                <a:off x="1219062" y="4168345"/>
                <a:ext cx="2609633" cy="861974"/>
              </a:xfrm>
              <a:prstGeom prst="rect">
                <a:avLst/>
              </a:prstGeom>
            </p:spPr>
            <p:txBody>
              <a:bodyPr wrap="square">
                <a:spAutoFit/>
              </a:body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文本框 20"/>
              <p:cNvSpPr txBox="1"/>
              <p:nvPr/>
            </p:nvSpPr>
            <p:spPr>
              <a:xfrm>
                <a:off x="4619379" y="3631201"/>
                <a:ext cx="2771775" cy="369417"/>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点击此处添加标题</a:t>
                </a:r>
              </a:p>
            </p:txBody>
          </p:sp>
          <p:sp>
            <p:nvSpPr>
              <p:cNvPr id="22" name="矩形 21"/>
              <p:cNvSpPr/>
              <p:nvPr/>
            </p:nvSpPr>
            <p:spPr>
              <a:xfrm>
                <a:off x="4700450" y="4168345"/>
                <a:ext cx="2609633" cy="861974"/>
              </a:xfrm>
              <a:prstGeom prst="rect">
                <a:avLst/>
              </a:prstGeom>
            </p:spPr>
            <p:txBody>
              <a:bodyPr wrap="square">
                <a:spAutoFit/>
              </a:body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3" name="文本框 22"/>
              <p:cNvSpPr txBox="1"/>
              <p:nvPr/>
            </p:nvSpPr>
            <p:spPr>
              <a:xfrm>
                <a:off x="8162892" y="3631201"/>
                <a:ext cx="2771775" cy="369417"/>
              </a:xfrm>
              <a:prstGeom prst="rect">
                <a:avLst/>
              </a:prstGeom>
              <a:noFill/>
            </p:spPr>
            <p:txBody>
              <a:bodyPr wrap="square"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点击此处添加标题</a:t>
                </a:r>
              </a:p>
            </p:txBody>
          </p:sp>
          <p:sp>
            <p:nvSpPr>
              <p:cNvPr id="24" name="矩形 23"/>
              <p:cNvSpPr/>
              <p:nvPr/>
            </p:nvSpPr>
            <p:spPr>
              <a:xfrm>
                <a:off x="8243963" y="4168345"/>
                <a:ext cx="2609633" cy="861974"/>
              </a:xfrm>
              <a:prstGeom prst="rect">
                <a:avLst/>
              </a:prstGeom>
            </p:spPr>
            <p:txBody>
              <a:bodyPr wrap="square">
                <a:spAutoFit/>
              </a:body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spTree>
    <p:extLst>
      <p:ext uri="{BB962C8B-B14F-4D97-AF65-F5344CB8AC3E}">
        <p14:creationId xmlns:p14="http://schemas.microsoft.com/office/powerpoint/2010/main" val="15747725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85917" y="1688588"/>
            <a:ext cx="3429552" cy="423314"/>
          </a:xfrm>
          <a:prstGeom prst="rect">
            <a:avLst/>
          </a:prstGeom>
          <a:noFill/>
        </p:spPr>
        <p:txBody>
          <a:bodyPr wrap="square" lIns="68585" tIns="34292" rIns="68585" bIns="34292"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chemeClr val="bg1">
                    <a:lumMod val="50000"/>
                  </a:schemeClr>
                </a:solidFill>
              </a:rPr>
              <a:t>加入标题描述</a:t>
            </a:r>
            <a:endParaRPr lang="en-US" altLang="zh-CN" sz="1200" b="1" dirty="0">
              <a:solidFill>
                <a:schemeClr val="bg1">
                  <a:lumMod val="50000"/>
                </a:schemeClr>
              </a:solidFill>
            </a:endParaRPr>
          </a:p>
          <a:p>
            <a:r>
              <a:rPr lang="en-US" altLang="zh-CN" sz="1100" dirty="0">
                <a:solidFill>
                  <a:schemeClr val="bg1">
                    <a:lumMod val="50000"/>
                  </a:schemeClr>
                </a:solidFill>
              </a:rPr>
              <a:t>Lorem ipsum dolor sit amet, consectetuer adipiscing elit. </a:t>
            </a:r>
          </a:p>
        </p:txBody>
      </p:sp>
      <p:sp>
        <p:nvSpPr>
          <p:cNvPr id="7" name="文本框 6"/>
          <p:cNvSpPr txBox="1"/>
          <p:nvPr/>
        </p:nvSpPr>
        <p:spPr>
          <a:xfrm>
            <a:off x="1485916" y="2365809"/>
            <a:ext cx="3608690" cy="423314"/>
          </a:xfrm>
          <a:prstGeom prst="rect">
            <a:avLst/>
          </a:prstGeom>
          <a:noFill/>
        </p:spPr>
        <p:txBody>
          <a:bodyPr wrap="square" lIns="68585" tIns="34292" rIns="68585" bIns="34292"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200" b="1" dirty="0">
                <a:solidFill>
                  <a:schemeClr val="bg1">
                    <a:lumMod val="50000"/>
                  </a:schemeClr>
                </a:solidFill>
              </a:rPr>
              <a:t>加入标题描述</a:t>
            </a:r>
            <a:endParaRPr lang="en-US" altLang="zh-CN" sz="1200" b="1" dirty="0">
              <a:solidFill>
                <a:schemeClr val="bg1">
                  <a:lumMod val="50000"/>
                </a:schemeClr>
              </a:solidFill>
            </a:endParaRPr>
          </a:p>
          <a:p>
            <a:pPr lvl="0"/>
            <a:r>
              <a:rPr lang="en-US" altLang="zh-CN" sz="1100" dirty="0">
                <a:solidFill>
                  <a:schemeClr val="bg1">
                    <a:lumMod val="50000"/>
                  </a:schemeClr>
                </a:solidFill>
              </a:rPr>
              <a:t>Lorem ipsum dolor sit </a:t>
            </a:r>
            <a:r>
              <a:rPr lang="en-US" altLang="zh-CN" sz="1100" dirty="0" err="1">
                <a:solidFill>
                  <a:schemeClr val="bg1">
                    <a:lumMod val="50000"/>
                  </a:schemeClr>
                </a:solidFill>
              </a:rPr>
              <a:t>amet</a:t>
            </a:r>
            <a:r>
              <a:rPr lang="en-US" altLang="zh-CN" sz="1100" dirty="0">
                <a:solidFill>
                  <a:schemeClr val="bg1">
                    <a:lumMod val="50000"/>
                  </a:schemeClr>
                </a:solidFill>
              </a:rPr>
              <a:t>, </a:t>
            </a:r>
            <a:r>
              <a:rPr lang="en-US" altLang="zh-CN" sz="1100" dirty="0" err="1">
                <a:solidFill>
                  <a:schemeClr val="bg1">
                    <a:lumMod val="50000"/>
                  </a:schemeClr>
                </a:solidFill>
              </a:rPr>
              <a:t>consectetuer</a:t>
            </a:r>
            <a:r>
              <a:rPr lang="en-US" altLang="zh-CN" sz="1100" dirty="0">
                <a:solidFill>
                  <a:schemeClr val="bg1">
                    <a:lumMod val="50000"/>
                  </a:schemeClr>
                </a:solidFill>
              </a:rPr>
              <a:t> </a:t>
            </a:r>
            <a:r>
              <a:rPr lang="en-US" altLang="zh-CN" sz="1100" dirty="0" err="1">
                <a:solidFill>
                  <a:schemeClr val="bg1">
                    <a:lumMod val="50000"/>
                  </a:schemeClr>
                </a:solidFill>
              </a:rPr>
              <a:t>adipiscing</a:t>
            </a:r>
            <a:r>
              <a:rPr lang="en-US" altLang="zh-CN" sz="1100" dirty="0">
                <a:solidFill>
                  <a:schemeClr val="bg1">
                    <a:lumMod val="50000"/>
                  </a:schemeClr>
                </a:solidFill>
              </a:rPr>
              <a:t> </a:t>
            </a:r>
            <a:r>
              <a:rPr lang="en-US" altLang="zh-CN" sz="1100" dirty="0" err="1">
                <a:solidFill>
                  <a:schemeClr val="bg1">
                    <a:lumMod val="50000"/>
                  </a:schemeClr>
                </a:solidFill>
              </a:rPr>
              <a:t>elit</a:t>
            </a:r>
            <a:r>
              <a:rPr lang="en-US" altLang="zh-CN" sz="1100" dirty="0">
                <a:solidFill>
                  <a:schemeClr val="bg1">
                    <a:lumMod val="50000"/>
                  </a:schemeClr>
                </a:solidFill>
              </a:rPr>
              <a:t>. </a:t>
            </a:r>
          </a:p>
        </p:txBody>
      </p:sp>
      <p:sp>
        <p:nvSpPr>
          <p:cNvPr id="9" name="文本框 8"/>
          <p:cNvSpPr txBox="1"/>
          <p:nvPr/>
        </p:nvSpPr>
        <p:spPr>
          <a:xfrm>
            <a:off x="1485916" y="3043029"/>
            <a:ext cx="3608690" cy="423314"/>
          </a:xfrm>
          <a:prstGeom prst="rect">
            <a:avLst/>
          </a:prstGeom>
          <a:noFill/>
        </p:spPr>
        <p:txBody>
          <a:bodyPr wrap="square" lIns="68585" tIns="34292" rIns="68585" bIns="34292"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200" b="1" dirty="0">
                <a:solidFill>
                  <a:schemeClr val="bg1">
                    <a:lumMod val="50000"/>
                  </a:schemeClr>
                </a:solidFill>
              </a:rPr>
              <a:t>加入标题描述</a:t>
            </a:r>
            <a:endParaRPr lang="en-US" altLang="zh-CN" sz="1200" b="1" dirty="0">
              <a:solidFill>
                <a:schemeClr val="bg1">
                  <a:lumMod val="50000"/>
                </a:schemeClr>
              </a:solidFill>
            </a:endParaRPr>
          </a:p>
          <a:p>
            <a:pPr lvl="0"/>
            <a:r>
              <a:rPr lang="en-US" altLang="zh-CN" sz="1100" dirty="0">
                <a:solidFill>
                  <a:schemeClr val="bg1">
                    <a:lumMod val="50000"/>
                  </a:schemeClr>
                </a:solidFill>
              </a:rPr>
              <a:t>Lorem ipsum dolor sit </a:t>
            </a:r>
            <a:r>
              <a:rPr lang="en-US" altLang="zh-CN" sz="1100" dirty="0" err="1">
                <a:solidFill>
                  <a:schemeClr val="bg1">
                    <a:lumMod val="50000"/>
                  </a:schemeClr>
                </a:solidFill>
              </a:rPr>
              <a:t>amet</a:t>
            </a:r>
            <a:r>
              <a:rPr lang="en-US" altLang="zh-CN" sz="1100" dirty="0">
                <a:solidFill>
                  <a:schemeClr val="bg1">
                    <a:lumMod val="50000"/>
                  </a:schemeClr>
                </a:solidFill>
              </a:rPr>
              <a:t>, </a:t>
            </a:r>
            <a:r>
              <a:rPr lang="en-US" altLang="zh-CN" sz="1100" dirty="0" err="1">
                <a:solidFill>
                  <a:schemeClr val="bg1">
                    <a:lumMod val="50000"/>
                  </a:schemeClr>
                </a:solidFill>
              </a:rPr>
              <a:t>consectetuer</a:t>
            </a:r>
            <a:r>
              <a:rPr lang="en-US" altLang="zh-CN" sz="1100" dirty="0">
                <a:solidFill>
                  <a:schemeClr val="bg1">
                    <a:lumMod val="50000"/>
                  </a:schemeClr>
                </a:solidFill>
              </a:rPr>
              <a:t> </a:t>
            </a:r>
            <a:r>
              <a:rPr lang="en-US" altLang="zh-CN" sz="1100" dirty="0" err="1">
                <a:solidFill>
                  <a:schemeClr val="bg1">
                    <a:lumMod val="50000"/>
                  </a:schemeClr>
                </a:solidFill>
              </a:rPr>
              <a:t>adipiscing</a:t>
            </a:r>
            <a:r>
              <a:rPr lang="en-US" altLang="zh-CN" sz="1100" dirty="0">
                <a:solidFill>
                  <a:schemeClr val="bg1">
                    <a:lumMod val="50000"/>
                  </a:schemeClr>
                </a:solidFill>
              </a:rPr>
              <a:t> </a:t>
            </a:r>
            <a:r>
              <a:rPr lang="en-US" altLang="zh-CN" sz="1100" dirty="0" err="1">
                <a:solidFill>
                  <a:schemeClr val="bg1">
                    <a:lumMod val="50000"/>
                  </a:schemeClr>
                </a:solidFill>
              </a:rPr>
              <a:t>elit</a:t>
            </a:r>
            <a:r>
              <a:rPr lang="en-US" altLang="zh-CN" sz="1100" dirty="0">
                <a:solidFill>
                  <a:schemeClr val="bg1">
                    <a:lumMod val="50000"/>
                  </a:schemeClr>
                </a:solidFill>
              </a:rPr>
              <a:t>. </a:t>
            </a:r>
          </a:p>
        </p:txBody>
      </p:sp>
      <p:sp>
        <p:nvSpPr>
          <p:cNvPr id="10" name="文本框 9"/>
          <p:cNvSpPr txBox="1"/>
          <p:nvPr/>
        </p:nvSpPr>
        <p:spPr>
          <a:xfrm>
            <a:off x="1485916" y="3720249"/>
            <a:ext cx="3608690" cy="423314"/>
          </a:xfrm>
          <a:prstGeom prst="rect">
            <a:avLst/>
          </a:prstGeom>
          <a:noFill/>
        </p:spPr>
        <p:txBody>
          <a:bodyPr wrap="square" lIns="68585" tIns="34292" rIns="68585" bIns="34292"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200" b="1" dirty="0">
                <a:solidFill>
                  <a:schemeClr val="bg1">
                    <a:lumMod val="50000"/>
                  </a:schemeClr>
                </a:solidFill>
              </a:rPr>
              <a:t>加入标题描述</a:t>
            </a:r>
            <a:endParaRPr lang="en-US" altLang="zh-CN" sz="1200" b="1" dirty="0">
              <a:solidFill>
                <a:schemeClr val="bg1">
                  <a:lumMod val="50000"/>
                </a:schemeClr>
              </a:solidFill>
            </a:endParaRPr>
          </a:p>
          <a:p>
            <a:pPr lvl="0"/>
            <a:r>
              <a:rPr lang="en-US" altLang="zh-CN" sz="1100" dirty="0">
                <a:solidFill>
                  <a:schemeClr val="bg1">
                    <a:lumMod val="50000"/>
                  </a:schemeClr>
                </a:solidFill>
              </a:rPr>
              <a:t>Lorem ipsum dolor sit </a:t>
            </a:r>
            <a:r>
              <a:rPr lang="en-US" altLang="zh-CN" sz="1100" dirty="0" err="1">
                <a:solidFill>
                  <a:schemeClr val="bg1">
                    <a:lumMod val="50000"/>
                  </a:schemeClr>
                </a:solidFill>
              </a:rPr>
              <a:t>amet</a:t>
            </a:r>
            <a:r>
              <a:rPr lang="en-US" altLang="zh-CN" sz="1100" dirty="0">
                <a:solidFill>
                  <a:schemeClr val="bg1">
                    <a:lumMod val="50000"/>
                  </a:schemeClr>
                </a:solidFill>
              </a:rPr>
              <a:t>, </a:t>
            </a:r>
            <a:r>
              <a:rPr lang="en-US" altLang="zh-CN" sz="1100" dirty="0" err="1">
                <a:solidFill>
                  <a:schemeClr val="bg1">
                    <a:lumMod val="50000"/>
                  </a:schemeClr>
                </a:solidFill>
              </a:rPr>
              <a:t>consectetuer</a:t>
            </a:r>
            <a:r>
              <a:rPr lang="en-US" altLang="zh-CN" sz="1100" dirty="0">
                <a:solidFill>
                  <a:schemeClr val="bg1">
                    <a:lumMod val="50000"/>
                  </a:schemeClr>
                </a:solidFill>
              </a:rPr>
              <a:t> </a:t>
            </a:r>
            <a:r>
              <a:rPr lang="en-US" altLang="zh-CN" sz="1100" dirty="0" err="1">
                <a:solidFill>
                  <a:schemeClr val="bg1">
                    <a:lumMod val="50000"/>
                  </a:schemeClr>
                </a:solidFill>
              </a:rPr>
              <a:t>adipiscing</a:t>
            </a:r>
            <a:r>
              <a:rPr lang="en-US" altLang="zh-CN" sz="1100" dirty="0">
                <a:solidFill>
                  <a:schemeClr val="bg1">
                    <a:lumMod val="50000"/>
                  </a:schemeClr>
                </a:solidFill>
              </a:rPr>
              <a:t> </a:t>
            </a:r>
            <a:r>
              <a:rPr lang="en-US" altLang="zh-CN" sz="1100" dirty="0" err="1">
                <a:solidFill>
                  <a:schemeClr val="bg1">
                    <a:lumMod val="50000"/>
                  </a:schemeClr>
                </a:solidFill>
              </a:rPr>
              <a:t>elit</a:t>
            </a:r>
            <a:r>
              <a:rPr lang="en-US" altLang="zh-CN" sz="1100" dirty="0">
                <a:solidFill>
                  <a:schemeClr val="bg1">
                    <a:lumMod val="50000"/>
                  </a:schemeClr>
                </a:solidFill>
              </a:rPr>
              <a:t>. </a:t>
            </a:r>
          </a:p>
        </p:txBody>
      </p:sp>
      <p:grpSp>
        <p:nvGrpSpPr>
          <p:cNvPr id="2" name="组合 11"/>
          <p:cNvGrpSpPr/>
          <p:nvPr/>
        </p:nvGrpSpPr>
        <p:grpSpPr>
          <a:xfrm>
            <a:off x="5094606" y="1661818"/>
            <a:ext cx="2506451" cy="2505883"/>
            <a:chOff x="2601227" y="2771221"/>
            <a:chExt cx="2241550" cy="2241550"/>
          </a:xfrm>
        </p:grpSpPr>
        <p:sp>
          <p:nvSpPr>
            <p:cNvPr id="13" name="Freeform 22"/>
            <p:cNvSpPr/>
            <p:nvPr/>
          </p:nvSpPr>
          <p:spPr bwMode="auto">
            <a:xfrm>
              <a:off x="3774389" y="2771221"/>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accent2"/>
            </a:solidFill>
            <a:ln w="6350">
              <a:noFill/>
            </a:ln>
          </p:spPr>
          <p:txBody>
            <a:bodyPr/>
            <a:lstStyle/>
            <a:p>
              <a:endParaRPr lang="zh-CN" altLang="en-US">
                <a:latin typeface="Impact" panose="020B0806030902050204" pitchFamily="34" charset="0"/>
              </a:endParaRPr>
            </a:p>
          </p:txBody>
        </p:sp>
        <p:sp>
          <p:nvSpPr>
            <p:cNvPr id="14" name="Freeform 23"/>
            <p:cNvSpPr/>
            <p:nvPr/>
          </p:nvSpPr>
          <p:spPr bwMode="auto">
            <a:xfrm>
              <a:off x="3561664" y="3944384"/>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chemeClr val="accent3"/>
            </a:solidFill>
            <a:ln>
              <a:noFill/>
            </a:ln>
          </p:spPr>
          <p:txBody>
            <a:bodyPr/>
            <a:lstStyle/>
            <a:p>
              <a:endParaRPr lang="zh-CN" altLang="en-US" dirty="0">
                <a:latin typeface="Impact" panose="020B0806030902050204" pitchFamily="34" charset="0"/>
              </a:endParaRPr>
            </a:p>
          </p:txBody>
        </p:sp>
        <p:sp>
          <p:nvSpPr>
            <p:cNvPr id="15" name="Freeform 24"/>
            <p:cNvSpPr/>
            <p:nvPr/>
          </p:nvSpPr>
          <p:spPr bwMode="auto">
            <a:xfrm>
              <a:off x="2601227" y="3730071"/>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accent4"/>
            </a:solidFill>
            <a:ln w="6350">
              <a:noFill/>
            </a:ln>
          </p:spPr>
          <p:txBody>
            <a:bodyPr/>
            <a:lstStyle/>
            <a:p>
              <a:endParaRPr lang="zh-CN" altLang="en-US">
                <a:latin typeface="Impact" panose="020B0806030902050204" pitchFamily="34" charset="0"/>
              </a:endParaRPr>
            </a:p>
          </p:txBody>
        </p:sp>
        <p:sp>
          <p:nvSpPr>
            <p:cNvPr id="16" name="Freeform 25"/>
            <p:cNvSpPr/>
            <p:nvPr/>
          </p:nvSpPr>
          <p:spPr bwMode="auto">
            <a:xfrm>
              <a:off x="2601227" y="2771221"/>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chemeClr val="accent1"/>
            </a:solidFill>
            <a:ln>
              <a:noFill/>
            </a:ln>
          </p:spPr>
          <p:txBody>
            <a:bodyPr/>
            <a:lstStyle/>
            <a:p>
              <a:endParaRPr lang="zh-CN" altLang="en-US" dirty="0">
                <a:latin typeface="Impact" panose="020B0806030902050204" pitchFamily="34" charset="0"/>
              </a:endParaRPr>
            </a:p>
          </p:txBody>
        </p:sp>
        <p:sp>
          <p:nvSpPr>
            <p:cNvPr id="17" name="矩形 16"/>
            <p:cNvSpPr/>
            <p:nvPr/>
          </p:nvSpPr>
          <p:spPr>
            <a:xfrm>
              <a:off x="2817207" y="3025563"/>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Impact" panose="020B0806030902050204" pitchFamily="34" charset="0"/>
                </a:rPr>
                <a:t>01</a:t>
              </a:r>
              <a:endParaRPr lang="zh-CN" altLang="en-US" sz="2400" b="1" dirty="0">
                <a:latin typeface="Impact" panose="020B0806030902050204" pitchFamily="34" charset="0"/>
              </a:endParaRPr>
            </a:p>
          </p:txBody>
        </p:sp>
        <p:sp>
          <p:nvSpPr>
            <p:cNvPr id="18" name="矩形 17"/>
            <p:cNvSpPr/>
            <p:nvPr/>
          </p:nvSpPr>
          <p:spPr>
            <a:xfrm>
              <a:off x="4050646" y="3031135"/>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Impact" panose="020B0806030902050204" pitchFamily="34" charset="0"/>
                </a:rPr>
                <a:t>02</a:t>
              </a:r>
              <a:endParaRPr lang="zh-CN" altLang="en-US" sz="2400" b="1" dirty="0">
                <a:solidFill>
                  <a:schemeClr val="bg1"/>
                </a:solidFill>
                <a:latin typeface="Impact" panose="020B0806030902050204" pitchFamily="34" charset="0"/>
              </a:endParaRPr>
            </a:p>
          </p:txBody>
        </p:sp>
        <p:sp>
          <p:nvSpPr>
            <p:cNvPr id="19" name="矩形 18"/>
            <p:cNvSpPr/>
            <p:nvPr/>
          </p:nvSpPr>
          <p:spPr>
            <a:xfrm>
              <a:off x="281720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Impact" panose="020B0806030902050204" pitchFamily="34" charset="0"/>
                </a:rPr>
                <a:t>03</a:t>
              </a:r>
              <a:endParaRPr lang="zh-CN" altLang="en-US" sz="2400" b="1" dirty="0">
                <a:solidFill>
                  <a:schemeClr val="bg1"/>
                </a:solidFill>
                <a:latin typeface="Impact" panose="020B0806030902050204" pitchFamily="34" charset="0"/>
              </a:endParaRPr>
            </a:p>
          </p:txBody>
        </p:sp>
        <p:sp>
          <p:nvSpPr>
            <p:cNvPr id="20" name="矩形 19"/>
            <p:cNvSpPr/>
            <p:nvPr/>
          </p:nvSpPr>
          <p:spPr>
            <a:xfrm>
              <a:off x="399362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Impact" panose="020B0806030902050204" pitchFamily="34" charset="0"/>
                </a:rPr>
                <a:t>04</a:t>
              </a:r>
              <a:endParaRPr lang="zh-CN" altLang="en-US" sz="2400" b="1" dirty="0">
                <a:latin typeface="Impact" panose="020B0806030902050204" pitchFamily="34" charset="0"/>
              </a:endParaRPr>
            </a:p>
          </p:txBody>
        </p:sp>
      </p:grpSp>
    </p:spTree>
    <p:extLst>
      <p:ext uri="{BB962C8B-B14F-4D97-AF65-F5344CB8AC3E}">
        <p14:creationId xmlns:p14="http://schemas.microsoft.com/office/powerpoint/2010/main" val="22769499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xmlns="" id="{F26EC57B-ABF4-4E66-87D8-404DB8945EBA}"/>
              </a:ext>
            </a:extLst>
          </p:cNvPr>
          <p:cNvGrpSpPr>
            <a:grpSpLocks/>
          </p:cNvGrpSpPr>
          <p:nvPr/>
        </p:nvGrpSpPr>
        <p:grpSpPr bwMode="auto">
          <a:xfrm>
            <a:off x="1800486" y="1105533"/>
            <a:ext cx="5544616" cy="2728570"/>
            <a:chOff x="2362336" y="2218738"/>
            <a:chExt cx="7195841" cy="3540766"/>
          </a:xfrm>
          <a:solidFill>
            <a:srgbClr val="268868"/>
          </a:solidFill>
        </p:grpSpPr>
        <p:sp>
          <p:nvSpPr>
            <p:cNvPr id="30" name="Freeform 71">
              <a:extLst>
                <a:ext uri="{FF2B5EF4-FFF2-40B4-BE49-F238E27FC236}">
                  <a16:creationId xmlns:a16="http://schemas.microsoft.com/office/drawing/2014/main" xmlns="" id="{15318123-B2C5-4059-83F6-9E707BFA19E6}"/>
                </a:ext>
              </a:extLst>
            </p:cNvPr>
            <p:cNvSpPr>
              <a:spLocks noChangeArrowheads="1"/>
            </p:cNvSpPr>
            <p:nvPr/>
          </p:nvSpPr>
          <p:spPr bwMode="auto">
            <a:xfrm>
              <a:off x="6836160" y="2333048"/>
              <a:ext cx="54297" cy="29292"/>
            </a:xfrm>
            <a:custGeom>
              <a:avLst/>
              <a:gdLst>
                <a:gd name="T0" fmla="*/ 16 w 32"/>
                <a:gd name="T1" fmla="*/ 0 h 17"/>
                <a:gd name="T2" fmla="*/ 19 w 32"/>
                <a:gd name="T3" fmla="*/ 3 h 17"/>
                <a:gd name="T4" fmla="*/ 25 w 32"/>
                <a:gd name="T5" fmla="*/ 15 h 17"/>
                <a:gd name="T6" fmla="*/ 11 w 32"/>
                <a:gd name="T7" fmla="*/ 9 h 17"/>
                <a:gd name="T8" fmla="*/ 16 w 32"/>
                <a:gd name="T9" fmla="*/ 0 h 17"/>
              </a:gdLst>
              <a:ahLst/>
              <a:cxnLst>
                <a:cxn ang="0">
                  <a:pos x="T0" y="T1"/>
                </a:cxn>
                <a:cxn ang="0">
                  <a:pos x="T2" y="T3"/>
                </a:cxn>
                <a:cxn ang="0">
                  <a:pos x="T4" y="T5"/>
                </a:cxn>
                <a:cxn ang="0">
                  <a:pos x="T6" y="T7"/>
                </a:cxn>
                <a:cxn ang="0">
                  <a:pos x="T8" y="T9"/>
                </a:cxn>
              </a:cxnLst>
              <a:rect l="0" t="0" r="r" b="b"/>
              <a:pathLst>
                <a:path w="32" h="17">
                  <a:moveTo>
                    <a:pt x="16" y="0"/>
                  </a:moveTo>
                  <a:cubicBezTo>
                    <a:pt x="19" y="0"/>
                    <a:pt x="19" y="1"/>
                    <a:pt x="19" y="3"/>
                  </a:cubicBezTo>
                  <a:cubicBezTo>
                    <a:pt x="22" y="8"/>
                    <a:pt x="32" y="8"/>
                    <a:pt x="25" y="15"/>
                  </a:cubicBezTo>
                  <a:cubicBezTo>
                    <a:pt x="16" y="17"/>
                    <a:pt x="22" y="5"/>
                    <a:pt x="11" y="9"/>
                  </a:cubicBezTo>
                  <a:cubicBezTo>
                    <a:pt x="0" y="4"/>
                    <a:pt x="22" y="1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31" name="Freeform 72">
              <a:extLst>
                <a:ext uri="{FF2B5EF4-FFF2-40B4-BE49-F238E27FC236}">
                  <a16:creationId xmlns:a16="http://schemas.microsoft.com/office/drawing/2014/main" xmlns="" id="{A055F1B5-E0DF-48FB-8481-0D88BFBC18E1}"/>
                </a:ext>
              </a:extLst>
            </p:cNvPr>
            <p:cNvSpPr>
              <a:spLocks noChangeArrowheads="1"/>
            </p:cNvSpPr>
            <p:nvPr/>
          </p:nvSpPr>
          <p:spPr bwMode="auto">
            <a:xfrm>
              <a:off x="7591323" y="2333048"/>
              <a:ext cx="102879" cy="54297"/>
            </a:xfrm>
            <a:custGeom>
              <a:avLst/>
              <a:gdLst>
                <a:gd name="T0" fmla="*/ 58 w 61"/>
                <a:gd name="T1" fmla="*/ 24 h 32"/>
                <a:gd name="T2" fmla="*/ 35 w 61"/>
                <a:gd name="T3" fmla="*/ 30 h 32"/>
                <a:gd name="T4" fmla="*/ 6 w 61"/>
                <a:gd name="T5" fmla="*/ 30 h 32"/>
                <a:gd name="T6" fmla="*/ 0 w 61"/>
                <a:gd name="T7" fmla="*/ 24 h 32"/>
                <a:gd name="T8" fmla="*/ 47 w 61"/>
                <a:gd name="T9" fmla="*/ 0 h 32"/>
                <a:gd name="T10" fmla="*/ 55 w 61"/>
                <a:gd name="T11" fmla="*/ 6 h 32"/>
                <a:gd name="T12" fmla="*/ 49 w 61"/>
                <a:gd name="T13" fmla="*/ 9 h 32"/>
                <a:gd name="T14" fmla="*/ 58 w 61"/>
                <a:gd name="T15" fmla="*/ 24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2">
                  <a:moveTo>
                    <a:pt x="58" y="24"/>
                  </a:moveTo>
                  <a:cubicBezTo>
                    <a:pt x="49" y="25"/>
                    <a:pt x="35" y="20"/>
                    <a:pt x="35" y="30"/>
                  </a:cubicBezTo>
                  <a:cubicBezTo>
                    <a:pt x="30" y="26"/>
                    <a:pt x="18" y="32"/>
                    <a:pt x="6" y="30"/>
                  </a:cubicBezTo>
                  <a:cubicBezTo>
                    <a:pt x="7" y="25"/>
                    <a:pt x="3" y="24"/>
                    <a:pt x="0" y="24"/>
                  </a:cubicBezTo>
                  <a:cubicBezTo>
                    <a:pt x="6" y="6"/>
                    <a:pt x="23" y="0"/>
                    <a:pt x="47" y="0"/>
                  </a:cubicBezTo>
                  <a:cubicBezTo>
                    <a:pt x="43" y="8"/>
                    <a:pt x="53" y="4"/>
                    <a:pt x="55" y="6"/>
                  </a:cubicBezTo>
                  <a:cubicBezTo>
                    <a:pt x="57" y="9"/>
                    <a:pt x="49" y="9"/>
                    <a:pt x="49" y="9"/>
                  </a:cubicBezTo>
                  <a:cubicBezTo>
                    <a:pt x="49" y="13"/>
                    <a:pt x="61" y="10"/>
                    <a:pt x="5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32" name="Freeform 73">
              <a:extLst>
                <a:ext uri="{FF2B5EF4-FFF2-40B4-BE49-F238E27FC236}">
                  <a16:creationId xmlns:a16="http://schemas.microsoft.com/office/drawing/2014/main" xmlns="" id="{4F42BEE4-96F7-4AF2-B6C6-E33CE0B8A206}"/>
                </a:ext>
              </a:extLst>
            </p:cNvPr>
            <p:cNvSpPr>
              <a:spLocks noChangeArrowheads="1"/>
            </p:cNvSpPr>
            <p:nvPr/>
          </p:nvSpPr>
          <p:spPr bwMode="auto">
            <a:xfrm>
              <a:off x="6999767" y="2338764"/>
              <a:ext cx="52869" cy="30006"/>
            </a:xfrm>
            <a:custGeom>
              <a:avLst/>
              <a:gdLst>
                <a:gd name="T0" fmla="*/ 31 w 31"/>
                <a:gd name="T1" fmla="*/ 3 h 18"/>
                <a:gd name="T2" fmla="*/ 28 w 31"/>
                <a:gd name="T3" fmla="*/ 15 h 18"/>
                <a:gd name="T4" fmla="*/ 16 w 31"/>
                <a:gd name="T5" fmla="*/ 18 h 18"/>
                <a:gd name="T6" fmla="*/ 1 w 31"/>
                <a:gd name="T7" fmla="*/ 9 h 18"/>
                <a:gd name="T8" fmla="*/ 19 w 31"/>
                <a:gd name="T9" fmla="*/ 9 h 18"/>
                <a:gd name="T10" fmla="*/ 31 w 31"/>
                <a:gd name="T11" fmla="*/ 3 h 18"/>
              </a:gdLst>
              <a:ahLst/>
              <a:cxnLst>
                <a:cxn ang="0">
                  <a:pos x="T0" y="T1"/>
                </a:cxn>
                <a:cxn ang="0">
                  <a:pos x="T2" y="T3"/>
                </a:cxn>
                <a:cxn ang="0">
                  <a:pos x="T4" y="T5"/>
                </a:cxn>
                <a:cxn ang="0">
                  <a:pos x="T6" y="T7"/>
                </a:cxn>
                <a:cxn ang="0">
                  <a:pos x="T8" y="T9"/>
                </a:cxn>
                <a:cxn ang="0">
                  <a:pos x="T10" y="T11"/>
                </a:cxn>
              </a:cxnLst>
              <a:rect l="0" t="0" r="r" b="b"/>
              <a:pathLst>
                <a:path w="31" h="18">
                  <a:moveTo>
                    <a:pt x="31" y="3"/>
                  </a:moveTo>
                  <a:cubicBezTo>
                    <a:pt x="28" y="6"/>
                    <a:pt x="27" y="10"/>
                    <a:pt x="28" y="15"/>
                  </a:cubicBezTo>
                  <a:cubicBezTo>
                    <a:pt x="22" y="14"/>
                    <a:pt x="20" y="17"/>
                    <a:pt x="16" y="18"/>
                  </a:cubicBezTo>
                  <a:cubicBezTo>
                    <a:pt x="11" y="15"/>
                    <a:pt x="0" y="18"/>
                    <a:pt x="1" y="9"/>
                  </a:cubicBezTo>
                  <a:cubicBezTo>
                    <a:pt x="11" y="10"/>
                    <a:pt x="13" y="3"/>
                    <a:pt x="19" y="9"/>
                  </a:cubicBezTo>
                  <a:cubicBezTo>
                    <a:pt x="24" y="8"/>
                    <a:pt x="21"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33" name="Freeform 74">
              <a:extLst>
                <a:ext uri="{FF2B5EF4-FFF2-40B4-BE49-F238E27FC236}">
                  <a16:creationId xmlns:a16="http://schemas.microsoft.com/office/drawing/2014/main" xmlns="" id="{7318DB17-E4A3-4995-8FD3-89B560E3AF43}"/>
                </a:ext>
              </a:extLst>
            </p:cNvPr>
            <p:cNvSpPr>
              <a:spLocks noChangeArrowheads="1"/>
            </p:cNvSpPr>
            <p:nvPr/>
          </p:nvSpPr>
          <p:spPr bwMode="auto">
            <a:xfrm>
              <a:off x="6682555" y="2353767"/>
              <a:ext cx="65728" cy="35722"/>
            </a:xfrm>
            <a:custGeom>
              <a:avLst/>
              <a:gdLst>
                <a:gd name="T0" fmla="*/ 37 w 39"/>
                <a:gd name="T1" fmla="*/ 0 h 21"/>
                <a:gd name="T2" fmla="*/ 31 w 39"/>
                <a:gd name="T3" fmla="*/ 9 h 21"/>
                <a:gd name="T4" fmla="*/ 23 w 39"/>
                <a:gd name="T5" fmla="*/ 18 h 21"/>
                <a:gd name="T6" fmla="*/ 17 w 39"/>
                <a:gd name="T7" fmla="*/ 12 h 21"/>
                <a:gd name="T8" fmla="*/ 8 w 39"/>
                <a:gd name="T9" fmla="*/ 15 h 21"/>
                <a:gd name="T10" fmla="*/ 2 w 39"/>
                <a:gd name="T11" fmla="*/ 9 h 21"/>
                <a:gd name="T12" fmla="*/ 17 w 39"/>
                <a:gd name="T13" fmla="*/ 6 h 21"/>
                <a:gd name="T14" fmla="*/ 17 w 39"/>
                <a:gd name="T15" fmla="*/ 3 h 21"/>
                <a:gd name="T16" fmla="*/ 37 w 39"/>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1">
                  <a:moveTo>
                    <a:pt x="37" y="0"/>
                  </a:moveTo>
                  <a:cubicBezTo>
                    <a:pt x="39" y="6"/>
                    <a:pt x="32" y="4"/>
                    <a:pt x="31" y="9"/>
                  </a:cubicBezTo>
                  <a:cubicBezTo>
                    <a:pt x="31" y="11"/>
                    <a:pt x="27" y="16"/>
                    <a:pt x="23" y="18"/>
                  </a:cubicBezTo>
                  <a:cubicBezTo>
                    <a:pt x="17" y="21"/>
                    <a:pt x="18" y="12"/>
                    <a:pt x="17" y="12"/>
                  </a:cubicBezTo>
                  <a:cubicBezTo>
                    <a:pt x="15" y="11"/>
                    <a:pt x="11" y="16"/>
                    <a:pt x="8" y="15"/>
                  </a:cubicBezTo>
                  <a:cubicBezTo>
                    <a:pt x="6" y="14"/>
                    <a:pt x="6" y="8"/>
                    <a:pt x="2" y="9"/>
                  </a:cubicBezTo>
                  <a:cubicBezTo>
                    <a:pt x="0" y="1"/>
                    <a:pt x="13" y="9"/>
                    <a:pt x="17" y="6"/>
                  </a:cubicBezTo>
                  <a:cubicBezTo>
                    <a:pt x="17" y="6"/>
                    <a:pt x="16" y="3"/>
                    <a:pt x="17" y="3"/>
                  </a:cubicBezTo>
                  <a:cubicBezTo>
                    <a:pt x="24" y="1"/>
                    <a:pt x="28" y="2"/>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34" name="Freeform 75">
              <a:extLst>
                <a:ext uri="{FF2B5EF4-FFF2-40B4-BE49-F238E27FC236}">
                  <a16:creationId xmlns:a16="http://schemas.microsoft.com/office/drawing/2014/main" xmlns="" id="{80F1F1E8-C82A-42E6-BD3D-3FF12400F4CC}"/>
                </a:ext>
              </a:extLst>
            </p:cNvPr>
            <p:cNvSpPr>
              <a:spLocks noChangeArrowheads="1"/>
            </p:cNvSpPr>
            <p:nvPr/>
          </p:nvSpPr>
          <p:spPr bwMode="auto">
            <a:xfrm>
              <a:off x="6941183" y="2350195"/>
              <a:ext cx="50725" cy="18575"/>
            </a:xfrm>
            <a:custGeom>
              <a:avLst/>
              <a:gdLst>
                <a:gd name="T0" fmla="*/ 28 w 30"/>
                <a:gd name="T1" fmla="*/ 11 h 11"/>
                <a:gd name="T2" fmla="*/ 4 w 30"/>
                <a:gd name="T3" fmla="*/ 11 h 11"/>
                <a:gd name="T4" fmla="*/ 13 w 30"/>
                <a:gd name="T5" fmla="*/ 2 h 11"/>
                <a:gd name="T6" fmla="*/ 28 w 30"/>
                <a:gd name="T7" fmla="*/ 11 h 11"/>
              </a:gdLst>
              <a:ahLst/>
              <a:cxnLst>
                <a:cxn ang="0">
                  <a:pos x="T0" y="T1"/>
                </a:cxn>
                <a:cxn ang="0">
                  <a:pos x="T2" y="T3"/>
                </a:cxn>
                <a:cxn ang="0">
                  <a:pos x="T4" y="T5"/>
                </a:cxn>
                <a:cxn ang="0">
                  <a:pos x="T6" y="T7"/>
                </a:cxn>
              </a:cxnLst>
              <a:rect l="0" t="0" r="r" b="b"/>
              <a:pathLst>
                <a:path w="30" h="11">
                  <a:moveTo>
                    <a:pt x="28" y="11"/>
                  </a:moveTo>
                  <a:cubicBezTo>
                    <a:pt x="20" y="11"/>
                    <a:pt x="12" y="11"/>
                    <a:pt x="4" y="11"/>
                  </a:cubicBezTo>
                  <a:cubicBezTo>
                    <a:pt x="0" y="0"/>
                    <a:pt x="14" y="9"/>
                    <a:pt x="13" y="2"/>
                  </a:cubicBezTo>
                  <a:cubicBezTo>
                    <a:pt x="15" y="8"/>
                    <a:pt x="30" y="0"/>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35" name="Freeform 76">
              <a:extLst>
                <a:ext uri="{FF2B5EF4-FFF2-40B4-BE49-F238E27FC236}">
                  <a16:creationId xmlns:a16="http://schemas.microsoft.com/office/drawing/2014/main" xmlns="" id="{D80F0857-2AD0-46F7-B79C-0D37F62CE768}"/>
                </a:ext>
              </a:extLst>
            </p:cNvPr>
            <p:cNvSpPr>
              <a:spLocks noChangeArrowheads="1"/>
            </p:cNvSpPr>
            <p:nvPr/>
          </p:nvSpPr>
          <p:spPr bwMode="auto">
            <a:xfrm>
              <a:off x="6863309" y="2373772"/>
              <a:ext cx="64300" cy="22148"/>
            </a:xfrm>
            <a:custGeom>
              <a:avLst/>
              <a:gdLst>
                <a:gd name="T0" fmla="*/ 27 w 38"/>
                <a:gd name="T1" fmla="*/ 0 h 13"/>
                <a:gd name="T2" fmla="*/ 27 w 38"/>
                <a:gd name="T3" fmla="*/ 11 h 13"/>
                <a:gd name="T4" fmla="*/ 0 w 38"/>
                <a:gd name="T5" fmla="*/ 8 h 13"/>
                <a:gd name="T6" fmla="*/ 27 w 38"/>
                <a:gd name="T7" fmla="*/ 0 h 13"/>
              </a:gdLst>
              <a:ahLst/>
              <a:cxnLst>
                <a:cxn ang="0">
                  <a:pos x="T0" y="T1"/>
                </a:cxn>
                <a:cxn ang="0">
                  <a:pos x="T2" y="T3"/>
                </a:cxn>
                <a:cxn ang="0">
                  <a:pos x="T4" y="T5"/>
                </a:cxn>
                <a:cxn ang="0">
                  <a:pos x="T6" y="T7"/>
                </a:cxn>
              </a:cxnLst>
              <a:rect l="0" t="0" r="r" b="b"/>
              <a:pathLst>
                <a:path w="38" h="13">
                  <a:moveTo>
                    <a:pt x="27" y="0"/>
                  </a:moveTo>
                  <a:cubicBezTo>
                    <a:pt x="38" y="4"/>
                    <a:pt x="26" y="3"/>
                    <a:pt x="27" y="11"/>
                  </a:cubicBezTo>
                  <a:cubicBezTo>
                    <a:pt x="18" y="11"/>
                    <a:pt x="5" y="13"/>
                    <a:pt x="0" y="8"/>
                  </a:cubicBezTo>
                  <a:cubicBezTo>
                    <a:pt x="5" y="2"/>
                    <a:pt x="21" y="6"/>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36" name="Freeform 77">
              <a:extLst>
                <a:ext uri="{FF2B5EF4-FFF2-40B4-BE49-F238E27FC236}">
                  <a16:creationId xmlns:a16="http://schemas.microsoft.com/office/drawing/2014/main" xmlns="" id="{B1103133-9221-41AD-B28F-0B7671678533}"/>
                </a:ext>
              </a:extLst>
            </p:cNvPr>
            <p:cNvSpPr>
              <a:spLocks noChangeArrowheads="1"/>
            </p:cNvSpPr>
            <p:nvPr/>
          </p:nvSpPr>
          <p:spPr bwMode="auto">
            <a:xfrm>
              <a:off x="3719772" y="2392347"/>
              <a:ext cx="28578" cy="20719"/>
            </a:xfrm>
            <a:custGeom>
              <a:avLst/>
              <a:gdLst>
                <a:gd name="T0" fmla="*/ 1 w 17"/>
                <a:gd name="T1" fmla="*/ 0 h 12"/>
                <a:gd name="T2" fmla="*/ 16 w 17"/>
                <a:gd name="T3" fmla="*/ 12 h 12"/>
                <a:gd name="T4" fmla="*/ 1 w 17"/>
                <a:gd name="T5" fmla="*/ 0 h 12"/>
              </a:gdLst>
              <a:ahLst/>
              <a:cxnLst>
                <a:cxn ang="0">
                  <a:pos x="T0" y="T1"/>
                </a:cxn>
                <a:cxn ang="0">
                  <a:pos x="T2" y="T3"/>
                </a:cxn>
                <a:cxn ang="0">
                  <a:pos x="T4" y="T5"/>
                </a:cxn>
              </a:cxnLst>
              <a:rect l="0" t="0" r="r" b="b"/>
              <a:pathLst>
                <a:path w="17" h="12">
                  <a:moveTo>
                    <a:pt x="1" y="0"/>
                  </a:moveTo>
                  <a:cubicBezTo>
                    <a:pt x="9" y="1"/>
                    <a:pt x="17" y="1"/>
                    <a:pt x="16" y="12"/>
                  </a:cubicBezTo>
                  <a:cubicBezTo>
                    <a:pt x="11" y="7"/>
                    <a:pt x="0" y="1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37" name="Freeform 78">
              <a:extLst>
                <a:ext uri="{FF2B5EF4-FFF2-40B4-BE49-F238E27FC236}">
                  <a16:creationId xmlns:a16="http://schemas.microsoft.com/office/drawing/2014/main" xmlns="" id="{CD69C413-16F0-4DEB-BAF5-537F06C30E44}"/>
                </a:ext>
              </a:extLst>
            </p:cNvPr>
            <p:cNvSpPr>
              <a:spLocks noChangeArrowheads="1"/>
            </p:cNvSpPr>
            <p:nvPr/>
          </p:nvSpPr>
          <p:spPr bwMode="auto">
            <a:xfrm>
              <a:off x="7626331" y="2389489"/>
              <a:ext cx="115025" cy="58584"/>
            </a:xfrm>
            <a:custGeom>
              <a:avLst/>
              <a:gdLst>
                <a:gd name="T0" fmla="*/ 61 w 68"/>
                <a:gd name="T1" fmla="*/ 8 h 35"/>
                <a:gd name="T2" fmla="*/ 66 w 68"/>
                <a:gd name="T3" fmla="*/ 23 h 35"/>
                <a:gd name="T4" fmla="*/ 37 w 68"/>
                <a:gd name="T5" fmla="*/ 32 h 35"/>
                <a:gd name="T6" fmla="*/ 31 w 68"/>
                <a:gd name="T7" fmla="*/ 29 h 35"/>
                <a:gd name="T8" fmla="*/ 20 w 68"/>
                <a:gd name="T9" fmla="*/ 29 h 35"/>
                <a:gd name="T10" fmla="*/ 20 w 68"/>
                <a:gd name="T11" fmla="*/ 23 h 35"/>
                <a:gd name="T12" fmla="*/ 11 w 68"/>
                <a:gd name="T13" fmla="*/ 26 h 35"/>
                <a:gd name="T14" fmla="*/ 14 w 68"/>
                <a:gd name="T15" fmla="*/ 20 h 35"/>
                <a:gd name="T16" fmla="*/ 2 w 68"/>
                <a:gd name="T17" fmla="*/ 17 h 35"/>
                <a:gd name="T18" fmla="*/ 8 w 68"/>
                <a:gd name="T19" fmla="*/ 11 h 35"/>
                <a:gd name="T20" fmla="*/ 17 w 68"/>
                <a:gd name="T21" fmla="*/ 5 h 35"/>
                <a:gd name="T22" fmla="*/ 43 w 68"/>
                <a:gd name="T23" fmla="*/ 2 h 35"/>
                <a:gd name="T24" fmla="*/ 43 w 68"/>
                <a:gd name="T25" fmla="*/ 8 h 35"/>
                <a:gd name="T26" fmla="*/ 61 w 68"/>
                <a:gd name="T27"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35">
                  <a:moveTo>
                    <a:pt x="61" y="8"/>
                  </a:moveTo>
                  <a:cubicBezTo>
                    <a:pt x="58" y="17"/>
                    <a:pt x="50" y="23"/>
                    <a:pt x="66" y="23"/>
                  </a:cubicBezTo>
                  <a:cubicBezTo>
                    <a:pt x="68" y="35"/>
                    <a:pt x="48" y="33"/>
                    <a:pt x="37" y="32"/>
                  </a:cubicBezTo>
                  <a:cubicBezTo>
                    <a:pt x="33" y="31"/>
                    <a:pt x="34" y="31"/>
                    <a:pt x="31" y="29"/>
                  </a:cubicBezTo>
                  <a:cubicBezTo>
                    <a:pt x="25" y="23"/>
                    <a:pt x="27" y="33"/>
                    <a:pt x="20" y="29"/>
                  </a:cubicBezTo>
                  <a:cubicBezTo>
                    <a:pt x="19" y="28"/>
                    <a:pt x="20" y="23"/>
                    <a:pt x="20" y="23"/>
                  </a:cubicBezTo>
                  <a:cubicBezTo>
                    <a:pt x="18" y="22"/>
                    <a:pt x="14" y="27"/>
                    <a:pt x="11" y="26"/>
                  </a:cubicBezTo>
                  <a:cubicBezTo>
                    <a:pt x="10" y="26"/>
                    <a:pt x="15" y="21"/>
                    <a:pt x="14" y="20"/>
                  </a:cubicBezTo>
                  <a:cubicBezTo>
                    <a:pt x="12" y="18"/>
                    <a:pt x="1" y="23"/>
                    <a:pt x="2" y="17"/>
                  </a:cubicBezTo>
                  <a:cubicBezTo>
                    <a:pt x="0" y="11"/>
                    <a:pt x="6" y="13"/>
                    <a:pt x="8" y="11"/>
                  </a:cubicBezTo>
                  <a:cubicBezTo>
                    <a:pt x="12" y="8"/>
                    <a:pt x="10" y="7"/>
                    <a:pt x="17" y="5"/>
                  </a:cubicBezTo>
                  <a:cubicBezTo>
                    <a:pt x="19" y="5"/>
                    <a:pt x="32" y="0"/>
                    <a:pt x="43" y="2"/>
                  </a:cubicBezTo>
                  <a:cubicBezTo>
                    <a:pt x="44" y="2"/>
                    <a:pt x="43" y="8"/>
                    <a:pt x="43" y="8"/>
                  </a:cubicBezTo>
                  <a:cubicBezTo>
                    <a:pt x="47" y="11"/>
                    <a:pt x="59" y="5"/>
                    <a:pt x="6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38" name="Freeform 79">
              <a:extLst>
                <a:ext uri="{FF2B5EF4-FFF2-40B4-BE49-F238E27FC236}">
                  <a16:creationId xmlns:a16="http://schemas.microsoft.com/office/drawing/2014/main" xmlns="" id="{B45ADE54-5B84-44EE-80E6-7C32E48205EA}"/>
                </a:ext>
              </a:extLst>
            </p:cNvPr>
            <p:cNvSpPr>
              <a:spLocks noChangeArrowheads="1"/>
            </p:cNvSpPr>
            <p:nvPr/>
          </p:nvSpPr>
          <p:spPr bwMode="auto">
            <a:xfrm>
              <a:off x="7580607" y="2390918"/>
              <a:ext cx="44295" cy="30006"/>
            </a:xfrm>
            <a:custGeom>
              <a:avLst/>
              <a:gdLst>
                <a:gd name="T0" fmla="*/ 26 w 26"/>
                <a:gd name="T1" fmla="*/ 10 h 18"/>
                <a:gd name="T2" fmla="*/ 17 w 26"/>
                <a:gd name="T3" fmla="*/ 10 h 18"/>
                <a:gd name="T4" fmla="*/ 14 w 26"/>
                <a:gd name="T5" fmla="*/ 16 h 18"/>
                <a:gd name="T6" fmla="*/ 0 w 26"/>
                <a:gd name="T7" fmla="*/ 10 h 18"/>
                <a:gd name="T8" fmla="*/ 26 w 26"/>
                <a:gd name="T9" fmla="*/ 10 h 18"/>
              </a:gdLst>
              <a:ahLst/>
              <a:cxnLst>
                <a:cxn ang="0">
                  <a:pos x="T0" y="T1"/>
                </a:cxn>
                <a:cxn ang="0">
                  <a:pos x="T2" y="T3"/>
                </a:cxn>
                <a:cxn ang="0">
                  <a:pos x="T4" y="T5"/>
                </a:cxn>
                <a:cxn ang="0">
                  <a:pos x="T6" y="T7"/>
                </a:cxn>
                <a:cxn ang="0">
                  <a:pos x="T8" y="T9"/>
                </a:cxn>
              </a:cxnLst>
              <a:rect l="0" t="0" r="r" b="b"/>
              <a:pathLst>
                <a:path w="26" h="18">
                  <a:moveTo>
                    <a:pt x="26" y="10"/>
                  </a:moveTo>
                  <a:cubicBezTo>
                    <a:pt x="24" y="15"/>
                    <a:pt x="21" y="11"/>
                    <a:pt x="17" y="10"/>
                  </a:cubicBezTo>
                  <a:cubicBezTo>
                    <a:pt x="15" y="10"/>
                    <a:pt x="15" y="14"/>
                    <a:pt x="14" y="16"/>
                  </a:cubicBezTo>
                  <a:cubicBezTo>
                    <a:pt x="5" y="18"/>
                    <a:pt x="9" y="8"/>
                    <a:pt x="0" y="10"/>
                  </a:cubicBezTo>
                  <a:cubicBezTo>
                    <a:pt x="5" y="0"/>
                    <a:pt x="19" y="6"/>
                    <a:pt x="2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39" name="Freeform 80">
              <a:extLst>
                <a:ext uri="{FF2B5EF4-FFF2-40B4-BE49-F238E27FC236}">
                  <a16:creationId xmlns:a16="http://schemas.microsoft.com/office/drawing/2014/main" xmlns="" id="{2D25E47B-2BB5-4CC5-AFBE-B96C27FA1E17}"/>
                </a:ext>
              </a:extLst>
            </p:cNvPr>
            <p:cNvSpPr>
              <a:spLocks noChangeArrowheads="1"/>
            </p:cNvSpPr>
            <p:nvPr/>
          </p:nvSpPr>
          <p:spPr bwMode="auto">
            <a:xfrm>
              <a:off x="3616893" y="2424497"/>
              <a:ext cx="117883" cy="64300"/>
            </a:xfrm>
            <a:custGeom>
              <a:avLst/>
              <a:gdLst>
                <a:gd name="T0" fmla="*/ 50 w 70"/>
                <a:gd name="T1" fmla="*/ 11 h 38"/>
                <a:gd name="T2" fmla="*/ 59 w 70"/>
                <a:gd name="T3" fmla="*/ 22 h 38"/>
                <a:gd name="T4" fmla="*/ 68 w 70"/>
                <a:gd name="T5" fmla="*/ 37 h 38"/>
                <a:gd name="T6" fmla="*/ 59 w 70"/>
                <a:gd name="T7" fmla="*/ 37 h 38"/>
                <a:gd name="T8" fmla="*/ 59 w 70"/>
                <a:gd name="T9" fmla="*/ 31 h 38"/>
                <a:gd name="T10" fmla="*/ 53 w 70"/>
                <a:gd name="T11" fmla="*/ 28 h 38"/>
                <a:gd name="T12" fmla="*/ 15 w 70"/>
                <a:gd name="T13" fmla="*/ 25 h 38"/>
                <a:gd name="T14" fmla="*/ 24 w 70"/>
                <a:gd name="T15" fmla="*/ 19 h 38"/>
                <a:gd name="T16" fmla="*/ 18 w 70"/>
                <a:gd name="T17" fmla="*/ 14 h 38"/>
                <a:gd name="T18" fmla="*/ 0 w 70"/>
                <a:gd name="T19" fmla="*/ 5 h 38"/>
                <a:gd name="T20" fmla="*/ 24 w 70"/>
                <a:gd name="T21" fmla="*/ 5 h 38"/>
                <a:gd name="T22" fmla="*/ 30 w 70"/>
                <a:gd name="T23" fmla="*/ 11 h 38"/>
                <a:gd name="T24" fmla="*/ 41 w 70"/>
                <a:gd name="T25" fmla="*/ 11 h 38"/>
                <a:gd name="T26" fmla="*/ 50 w 70"/>
                <a:gd name="T27"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8">
                  <a:moveTo>
                    <a:pt x="50" y="11"/>
                  </a:moveTo>
                  <a:cubicBezTo>
                    <a:pt x="54" y="14"/>
                    <a:pt x="56" y="18"/>
                    <a:pt x="59" y="22"/>
                  </a:cubicBezTo>
                  <a:cubicBezTo>
                    <a:pt x="62" y="26"/>
                    <a:pt x="70" y="29"/>
                    <a:pt x="68" y="37"/>
                  </a:cubicBezTo>
                  <a:cubicBezTo>
                    <a:pt x="66" y="36"/>
                    <a:pt x="60" y="38"/>
                    <a:pt x="59" y="37"/>
                  </a:cubicBezTo>
                  <a:cubicBezTo>
                    <a:pt x="58" y="36"/>
                    <a:pt x="60" y="32"/>
                    <a:pt x="59" y="31"/>
                  </a:cubicBezTo>
                  <a:cubicBezTo>
                    <a:pt x="58" y="31"/>
                    <a:pt x="51" y="37"/>
                    <a:pt x="53" y="28"/>
                  </a:cubicBezTo>
                  <a:cubicBezTo>
                    <a:pt x="35" y="28"/>
                    <a:pt x="25" y="28"/>
                    <a:pt x="15" y="25"/>
                  </a:cubicBezTo>
                  <a:cubicBezTo>
                    <a:pt x="14" y="19"/>
                    <a:pt x="19" y="20"/>
                    <a:pt x="24" y="19"/>
                  </a:cubicBezTo>
                  <a:cubicBezTo>
                    <a:pt x="23" y="16"/>
                    <a:pt x="18" y="17"/>
                    <a:pt x="18" y="14"/>
                  </a:cubicBezTo>
                  <a:cubicBezTo>
                    <a:pt x="7" y="10"/>
                    <a:pt x="2" y="18"/>
                    <a:pt x="0" y="5"/>
                  </a:cubicBezTo>
                  <a:cubicBezTo>
                    <a:pt x="7" y="0"/>
                    <a:pt x="17" y="3"/>
                    <a:pt x="24" y="5"/>
                  </a:cubicBezTo>
                  <a:cubicBezTo>
                    <a:pt x="28" y="6"/>
                    <a:pt x="30" y="5"/>
                    <a:pt x="30" y="11"/>
                  </a:cubicBezTo>
                  <a:cubicBezTo>
                    <a:pt x="33" y="14"/>
                    <a:pt x="41" y="2"/>
                    <a:pt x="41" y="11"/>
                  </a:cubicBezTo>
                  <a:cubicBezTo>
                    <a:pt x="41" y="14"/>
                    <a:pt x="51" y="14"/>
                    <a:pt x="5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0" name="Freeform 81">
              <a:extLst>
                <a:ext uri="{FF2B5EF4-FFF2-40B4-BE49-F238E27FC236}">
                  <a16:creationId xmlns:a16="http://schemas.microsoft.com/office/drawing/2014/main" xmlns="" id="{AB17A11C-41BB-44CD-AC72-BBE902767A19}"/>
                </a:ext>
              </a:extLst>
            </p:cNvPr>
            <p:cNvSpPr>
              <a:spLocks noChangeArrowheads="1"/>
            </p:cNvSpPr>
            <p:nvPr/>
          </p:nvSpPr>
          <p:spPr bwMode="auto">
            <a:xfrm>
              <a:off x="7746357" y="2426640"/>
              <a:ext cx="115025" cy="58584"/>
            </a:xfrm>
            <a:custGeom>
              <a:avLst/>
              <a:gdLst>
                <a:gd name="T0" fmla="*/ 28 w 68"/>
                <a:gd name="T1" fmla="*/ 1 h 35"/>
                <a:gd name="T2" fmla="*/ 39 w 68"/>
                <a:gd name="T3" fmla="*/ 10 h 35"/>
                <a:gd name="T4" fmla="*/ 42 w 68"/>
                <a:gd name="T5" fmla="*/ 4 h 35"/>
                <a:gd name="T6" fmla="*/ 48 w 68"/>
                <a:gd name="T7" fmla="*/ 10 h 35"/>
                <a:gd name="T8" fmla="*/ 54 w 68"/>
                <a:gd name="T9" fmla="*/ 10 h 35"/>
                <a:gd name="T10" fmla="*/ 54 w 68"/>
                <a:gd name="T11" fmla="*/ 13 h 35"/>
                <a:gd name="T12" fmla="*/ 66 w 68"/>
                <a:gd name="T13" fmla="*/ 16 h 35"/>
                <a:gd name="T14" fmla="*/ 45 w 68"/>
                <a:gd name="T15" fmla="*/ 21 h 35"/>
                <a:gd name="T16" fmla="*/ 42 w 68"/>
                <a:gd name="T17" fmla="*/ 27 h 35"/>
                <a:gd name="T18" fmla="*/ 16 w 68"/>
                <a:gd name="T19" fmla="*/ 27 h 35"/>
                <a:gd name="T20" fmla="*/ 13 w 68"/>
                <a:gd name="T21" fmla="*/ 33 h 35"/>
                <a:gd name="T22" fmla="*/ 1 w 68"/>
                <a:gd name="T23" fmla="*/ 30 h 35"/>
                <a:gd name="T24" fmla="*/ 1 w 68"/>
                <a:gd name="T25" fmla="*/ 21 h 35"/>
                <a:gd name="T26" fmla="*/ 7 w 68"/>
                <a:gd name="T27" fmla="*/ 21 h 35"/>
                <a:gd name="T28" fmla="*/ 10 w 68"/>
                <a:gd name="T29" fmla="*/ 13 h 35"/>
                <a:gd name="T30" fmla="*/ 16 w 68"/>
                <a:gd name="T31" fmla="*/ 13 h 35"/>
                <a:gd name="T32" fmla="*/ 28 w 68"/>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35">
                  <a:moveTo>
                    <a:pt x="28" y="1"/>
                  </a:moveTo>
                  <a:cubicBezTo>
                    <a:pt x="30" y="6"/>
                    <a:pt x="42" y="0"/>
                    <a:pt x="39" y="10"/>
                  </a:cubicBezTo>
                  <a:cubicBezTo>
                    <a:pt x="42" y="11"/>
                    <a:pt x="42" y="4"/>
                    <a:pt x="42" y="4"/>
                  </a:cubicBezTo>
                  <a:cubicBezTo>
                    <a:pt x="46" y="4"/>
                    <a:pt x="46" y="8"/>
                    <a:pt x="48" y="10"/>
                  </a:cubicBezTo>
                  <a:cubicBezTo>
                    <a:pt x="49" y="10"/>
                    <a:pt x="53" y="9"/>
                    <a:pt x="54" y="10"/>
                  </a:cubicBezTo>
                  <a:cubicBezTo>
                    <a:pt x="54" y="10"/>
                    <a:pt x="54" y="12"/>
                    <a:pt x="54" y="13"/>
                  </a:cubicBezTo>
                  <a:cubicBezTo>
                    <a:pt x="58" y="14"/>
                    <a:pt x="66" y="10"/>
                    <a:pt x="66" y="16"/>
                  </a:cubicBezTo>
                  <a:cubicBezTo>
                    <a:pt x="68" y="27"/>
                    <a:pt x="52" y="19"/>
                    <a:pt x="45" y="21"/>
                  </a:cubicBezTo>
                  <a:cubicBezTo>
                    <a:pt x="42" y="20"/>
                    <a:pt x="44" y="26"/>
                    <a:pt x="42" y="27"/>
                  </a:cubicBezTo>
                  <a:cubicBezTo>
                    <a:pt x="36" y="31"/>
                    <a:pt x="19" y="28"/>
                    <a:pt x="16" y="27"/>
                  </a:cubicBezTo>
                  <a:cubicBezTo>
                    <a:pt x="13" y="27"/>
                    <a:pt x="14" y="31"/>
                    <a:pt x="13" y="33"/>
                  </a:cubicBezTo>
                  <a:cubicBezTo>
                    <a:pt x="7" y="28"/>
                    <a:pt x="7" y="35"/>
                    <a:pt x="1" y="30"/>
                  </a:cubicBezTo>
                  <a:cubicBezTo>
                    <a:pt x="2" y="29"/>
                    <a:pt x="0" y="23"/>
                    <a:pt x="1" y="21"/>
                  </a:cubicBezTo>
                  <a:cubicBezTo>
                    <a:pt x="2" y="21"/>
                    <a:pt x="7" y="22"/>
                    <a:pt x="7" y="21"/>
                  </a:cubicBezTo>
                  <a:cubicBezTo>
                    <a:pt x="9" y="19"/>
                    <a:pt x="8" y="15"/>
                    <a:pt x="10" y="13"/>
                  </a:cubicBezTo>
                  <a:cubicBezTo>
                    <a:pt x="11" y="12"/>
                    <a:pt x="15" y="14"/>
                    <a:pt x="16" y="13"/>
                  </a:cubicBezTo>
                  <a:cubicBezTo>
                    <a:pt x="19" y="9"/>
                    <a:pt x="24" y="7"/>
                    <a:pt x="2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1" name="Freeform 82">
              <a:extLst>
                <a:ext uri="{FF2B5EF4-FFF2-40B4-BE49-F238E27FC236}">
                  <a16:creationId xmlns:a16="http://schemas.microsoft.com/office/drawing/2014/main" xmlns="" id="{E65C7F99-CB2C-4129-86EE-282D7F47F776}"/>
                </a:ext>
              </a:extLst>
            </p:cNvPr>
            <p:cNvSpPr>
              <a:spLocks noChangeArrowheads="1"/>
            </p:cNvSpPr>
            <p:nvPr/>
          </p:nvSpPr>
          <p:spPr bwMode="auto">
            <a:xfrm>
              <a:off x="3413992" y="2470221"/>
              <a:ext cx="20004" cy="32150"/>
            </a:xfrm>
            <a:custGeom>
              <a:avLst/>
              <a:gdLst>
                <a:gd name="T0" fmla="*/ 12 w 12"/>
                <a:gd name="T1" fmla="*/ 10 h 19"/>
                <a:gd name="T2" fmla="*/ 12 w 12"/>
                <a:gd name="T3" fmla="*/ 10 h 19"/>
              </a:gdLst>
              <a:ahLst/>
              <a:cxnLst>
                <a:cxn ang="0">
                  <a:pos x="T0" y="T1"/>
                </a:cxn>
                <a:cxn ang="0">
                  <a:pos x="T2" y="T3"/>
                </a:cxn>
              </a:cxnLst>
              <a:rect l="0" t="0" r="r" b="b"/>
              <a:pathLst>
                <a:path w="12" h="19">
                  <a:moveTo>
                    <a:pt x="12" y="10"/>
                  </a:moveTo>
                  <a:cubicBezTo>
                    <a:pt x="5" y="19"/>
                    <a:pt x="0" y="0"/>
                    <a:pt x="1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2" name="Freeform 83">
              <a:extLst>
                <a:ext uri="{FF2B5EF4-FFF2-40B4-BE49-F238E27FC236}">
                  <a16:creationId xmlns:a16="http://schemas.microsoft.com/office/drawing/2014/main" xmlns="" id="{9B56A429-1C56-4675-80FF-7A676E8622F1}"/>
                </a:ext>
              </a:extLst>
            </p:cNvPr>
            <p:cNvSpPr>
              <a:spLocks noChangeArrowheads="1"/>
            </p:cNvSpPr>
            <p:nvPr/>
          </p:nvSpPr>
          <p:spPr bwMode="auto">
            <a:xfrm>
              <a:off x="3459716" y="2476651"/>
              <a:ext cx="62156" cy="37865"/>
            </a:xfrm>
            <a:custGeom>
              <a:avLst/>
              <a:gdLst>
                <a:gd name="T0" fmla="*/ 35 w 37"/>
                <a:gd name="T1" fmla="*/ 6 h 22"/>
                <a:gd name="T2" fmla="*/ 9 w 37"/>
                <a:gd name="T3" fmla="*/ 21 h 22"/>
                <a:gd name="T4" fmla="*/ 0 w 37"/>
                <a:gd name="T5" fmla="*/ 12 h 22"/>
                <a:gd name="T6" fmla="*/ 17 w 37"/>
                <a:gd name="T7" fmla="*/ 6 h 22"/>
                <a:gd name="T8" fmla="*/ 35 w 37"/>
                <a:gd name="T9" fmla="*/ 6 h 22"/>
              </a:gdLst>
              <a:ahLst/>
              <a:cxnLst>
                <a:cxn ang="0">
                  <a:pos x="T0" y="T1"/>
                </a:cxn>
                <a:cxn ang="0">
                  <a:pos x="T2" y="T3"/>
                </a:cxn>
                <a:cxn ang="0">
                  <a:pos x="T4" y="T5"/>
                </a:cxn>
                <a:cxn ang="0">
                  <a:pos x="T6" y="T7"/>
                </a:cxn>
                <a:cxn ang="0">
                  <a:pos x="T8" y="T9"/>
                </a:cxn>
              </a:cxnLst>
              <a:rect l="0" t="0" r="r" b="b"/>
              <a:pathLst>
                <a:path w="37" h="22">
                  <a:moveTo>
                    <a:pt x="35" y="6"/>
                  </a:moveTo>
                  <a:cubicBezTo>
                    <a:pt x="37" y="22"/>
                    <a:pt x="16" y="14"/>
                    <a:pt x="9" y="21"/>
                  </a:cubicBezTo>
                  <a:cubicBezTo>
                    <a:pt x="3" y="20"/>
                    <a:pt x="7" y="11"/>
                    <a:pt x="0" y="12"/>
                  </a:cubicBezTo>
                  <a:cubicBezTo>
                    <a:pt x="1" y="3"/>
                    <a:pt x="17" y="15"/>
                    <a:pt x="17" y="6"/>
                  </a:cubicBezTo>
                  <a:cubicBezTo>
                    <a:pt x="18" y="0"/>
                    <a:pt x="25" y="10"/>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3" name="Freeform 84">
              <a:extLst>
                <a:ext uri="{FF2B5EF4-FFF2-40B4-BE49-F238E27FC236}">
                  <a16:creationId xmlns:a16="http://schemas.microsoft.com/office/drawing/2014/main" xmlns="" id="{D2536DB7-4555-4A18-A4A8-95DA93562B5A}"/>
                </a:ext>
              </a:extLst>
            </p:cNvPr>
            <p:cNvSpPr>
              <a:spLocks noChangeArrowheads="1"/>
            </p:cNvSpPr>
            <p:nvPr/>
          </p:nvSpPr>
          <p:spPr bwMode="auto">
            <a:xfrm>
              <a:off x="3810506" y="2483795"/>
              <a:ext cx="55726" cy="28578"/>
            </a:xfrm>
            <a:custGeom>
              <a:avLst/>
              <a:gdLst>
                <a:gd name="T0" fmla="*/ 29 w 33"/>
                <a:gd name="T1" fmla="*/ 5 h 17"/>
                <a:gd name="T2" fmla="*/ 29 w 33"/>
                <a:gd name="T3" fmla="*/ 11 h 17"/>
                <a:gd name="T4" fmla="*/ 20 w 33"/>
                <a:gd name="T5" fmla="*/ 14 h 17"/>
                <a:gd name="T6" fmla="*/ 17 w 33"/>
                <a:gd name="T7" fmla="*/ 17 h 17"/>
                <a:gd name="T8" fmla="*/ 8 w 33"/>
                <a:gd name="T9" fmla="*/ 14 h 17"/>
                <a:gd name="T10" fmla="*/ 5 w 33"/>
                <a:gd name="T11" fmla="*/ 17 h 17"/>
                <a:gd name="T12" fmla="*/ 3 w 33"/>
                <a:gd name="T13" fmla="*/ 14 h 17"/>
                <a:gd name="T14" fmla="*/ 29 w 33"/>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7">
                  <a:moveTo>
                    <a:pt x="29" y="5"/>
                  </a:moveTo>
                  <a:cubicBezTo>
                    <a:pt x="33" y="7"/>
                    <a:pt x="31" y="9"/>
                    <a:pt x="29" y="11"/>
                  </a:cubicBezTo>
                  <a:cubicBezTo>
                    <a:pt x="26" y="13"/>
                    <a:pt x="24" y="13"/>
                    <a:pt x="20" y="14"/>
                  </a:cubicBezTo>
                  <a:cubicBezTo>
                    <a:pt x="18" y="14"/>
                    <a:pt x="17" y="17"/>
                    <a:pt x="17" y="17"/>
                  </a:cubicBezTo>
                  <a:cubicBezTo>
                    <a:pt x="15" y="17"/>
                    <a:pt x="12" y="14"/>
                    <a:pt x="8" y="14"/>
                  </a:cubicBezTo>
                  <a:cubicBezTo>
                    <a:pt x="9" y="14"/>
                    <a:pt x="7" y="17"/>
                    <a:pt x="5" y="17"/>
                  </a:cubicBezTo>
                  <a:cubicBezTo>
                    <a:pt x="3" y="17"/>
                    <a:pt x="3" y="16"/>
                    <a:pt x="3" y="14"/>
                  </a:cubicBezTo>
                  <a:cubicBezTo>
                    <a:pt x="0" y="0"/>
                    <a:pt x="27" y="14"/>
                    <a:pt x="2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4" name="Freeform 85">
              <a:extLst>
                <a:ext uri="{FF2B5EF4-FFF2-40B4-BE49-F238E27FC236}">
                  <a16:creationId xmlns:a16="http://schemas.microsoft.com/office/drawing/2014/main" xmlns="" id="{66490257-E633-4D7B-B5C4-DF1AF6BF6F71}"/>
                </a:ext>
              </a:extLst>
            </p:cNvPr>
            <p:cNvSpPr>
              <a:spLocks noChangeArrowheads="1"/>
            </p:cNvSpPr>
            <p:nvPr/>
          </p:nvSpPr>
          <p:spPr bwMode="auto">
            <a:xfrm>
              <a:off x="3601175" y="2497370"/>
              <a:ext cx="34293" cy="15003"/>
            </a:xfrm>
            <a:custGeom>
              <a:avLst/>
              <a:gdLst>
                <a:gd name="T0" fmla="*/ 1 w 20"/>
                <a:gd name="T1" fmla="*/ 6 h 9"/>
                <a:gd name="T2" fmla="*/ 15 w 20"/>
                <a:gd name="T3" fmla="*/ 9 h 9"/>
                <a:gd name="T4" fmla="*/ 1 w 20"/>
                <a:gd name="T5" fmla="*/ 6 h 9"/>
              </a:gdLst>
              <a:ahLst/>
              <a:cxnLst>
                <a:cxn ang="0">
                  <a:pos x="T0" y="T1"/>
                </a:cxn>
                <a:cxn ang="0">
                  <a:pos x="T2" y="T3"/>
                </a:cxn>
                <a:cxn ang="0">
                  <a:pos x="T4" y="T5"/>
                </a:cxn>
              </a:cxnLst>
              <a:rect l="0" t="0" r="r" b="b"/>
              <a:pathLst>
                <a:path w="20" h="9">
                  <a:moveTo>
                    <a:pt x="1" y="6"/>
                  </a:moveTo>
                  <a:cubicBezTo>
                    <a:pt x="0" y="1"/>
                    <a:pt x="20" y="0"/>
                    <a:pt x="15" y="9"/>
                  </a:cubicBezTo>
                  <a:cubicBezTo>
                    <a:pt x="8" y="5"/>
                    <a:pt x="10" y="9"/>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5" name="Freeform 86">
              <a:extLst>
                <a:ext uri="{FF2B5EF4-FFF2-40B4-BE49-F238E27FC236}">
                  <a16:creationId xmlns:a16="http://schemas.microsoft.com/office/drawing/2014/main" xmlns="" id="{3C1CDF23-03C3-49EE-8C18-8781A987AFF3}"/>
                </a:ext>
              </a:extLst>
            </p:cNvPr>
            <p:cNvSpPr>
              <a:spLocks noChangeArrowheads="1"/>
            </p:cNvSpPr>
            <p:nvPr/>
          </p:nvSpPr>
          <p:spPr bwMode="auto">
            <a:xfrm>
              <a:off x="3913385" y="2500942"/>
              <a:ext cx="15718" cy="16432"/>
            </a:xfrm>
            <a:custGeom>
              <a:avLst/>
              <a:gdLst>
                <a:gd name="T0" fmla="*/ 0 w 9"/>
                <a:gd name="T1" fmla="*/ 1 h 10"/>
                <a:gd name="T2" fmla="*/ 9 w 9"/>
                <a:gd name="T3" fmla="*/ 10 h 10"/>
                <a:gd name="T4" fmla="*/ 0 w 9"/>
                <a:gd name="T5" fmla="*/ 10 h 10"/>
                <a:gd name="T6" fmla="*/ 0 w 9"/>
                <a:gd name="T7" fmla="*/ 1 h 10"/>
              </a:gdLst>
              <a:ahLst/>
              <a:cxnLst>
                <a:cxn ang="0">
                  <a:pos x="T0" y="T1"/>
                </a:cxn>
                <a:cxn ang="0">
                  <a:pos x="T2" y="T3"/>
                </a:cxn>
                <a:cxn ang="0">
                  <a:pos x="T4" y="T5"/>
                </a:cxn>
                <a:cxn ang="0">
                  <a:pos x="T6" y="T7"/>
                </a:cxn>
              </a:cxnLst>
              <a:rect l="0" t="0" r="r" b="b"/>
              <a:pathLst>
                <a:path w="9" h="10">
                  <a:moveTo>
                    <a:pt x="0" y="1"/>
                  </a:moveTo>
                  <a:cubicBezTo>
                    <a:pt x="6" y="0"/>
                    <a:pt x="9" y="3"/>
                    <a:pt x="9" y="10"/>
                  </a:cubicBezTo>
                  <a:cubicBezTo>
                    <a:pt x="6" y="10"/>
                    <a:pt x="3" y="10"/>
                    <a:pt x="0" y="10"/>
                  </a:cubicBezTo>
                  <a:cubicBezTo>
                    <a:pt x="0" y="7"/>
                    <a:pt x="0" y="4"/>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6" name="Freeform 87">
              <a:extLst>
                <a:ext uri="{FF2B5EF4-FFF2-40B4-BE49-F238E27FC236}">
                  <a16:creationId xmlns:a16="http://schemas.microsoft.com/office/drawing/2014/main" xmlns="" id="{2E2E7762-AF0E-4170-9DF5-208AE09D6377}"/>
                </a:ext>
              </a:extLst>
            </p:cNvPr>
            <p:cNvSpPr>
              <a:spLocks noChangeArrowheads="1"/>
            </p:cNvSpPr>
            <p:nvPr/>
          </p:nvSpPr>
          <p:spPr bwMode="auto">
            <a:xfrm>
              <a:off x="3780499" y="2525947"/>
              <a:ext cx="350790" cy="106452"/>
            </a:xfrm>
            <a:custGeom>
              <a:avLst/>
              <a:gdLst>
                <a:gd name="T0" fmla="*/ 208 w 208"/>
                <a:gd name="T1" fmla="*/ 36 h 63"/>
                <a:gd name="T2" fmla="*/ 208 w 208"/>
                <a:gd name="T3" fmla="*/ 50 h 63"/>
                <a:gd name="T4" fmla="*/ 199 w 208"/>
                <a:gd name="T5" fmla="*/ 56 h 63"/>
                <a:gd name="T6" fmla="*/ 164 w 208"/>
                <a:gd name="T7" fmla="*/ 56 h 63"/>
                <a:gd name="T8" fmla="*/ 152 w 208"/>
                <a:gd name="T9" fmla="*/ 62 h 63"/>
                <a:gd name="T10" fmla="*/ 143 w 208"/>
                <a:gd name="T11" fmla="*/ 59 h 63"/>
                <a:gd name="T12" fmla="*/ 140 w 208"/>
                <a:gd name="T13" fmla="*/ 62 h 63"/>
                <a:gd name="T14" fmla="*/ 129 w 208"/>
                <a:gd name="T15" fmla="*/ 62 h 63"/>
                <a:gd name="T16" fmla="*/ 129 w 208"/>
                <a:gd name="T17" fmla="*/ 59 h 63"/>
                <a:gd name="T18" fmla="*/ 123 w 208"/>
                <a:gd name="T19" fmla="*/ 62 h 63"/>
                <a:gd name="T20" fmla="*/ 111 w 208"/>
                <a:gd name="T21" fmla="*/ 56 h 63"/>
                <a:gd name="T22" fmla="*/ 67 w 208"/>
                <a:gd name="T23" fmla="*/ 56 h 63"/>
                <a:gd name="T24" fmla="*/ 70 w 208"/>
                <a:gd name="T25" fmla="*/ 50 h 63"/>
                <a:gd name="T26" fmla="*/ 64 w 208"/>
                <a:gd name="T27" fmla="*/ 47 h 63"/>
                <a:gd name="T28" fmla="*/ 59 w 208"/>
                <a:gd name="T29" fmla="*/ 36 h 63"/>
                <a:gd name="T30" fmla="*/ 64 w 208"/>
                <a:gd name="T31" fmla="*/ 30 h 63"/>
                <a:gd name="T32" fmla="*/ 59 w 208"/>
                <a:gd name="T33" fmla="*/ 18 h 63"/>
                <a:gd name="T34" fmla="*/ 32 w 208"/>
                <a:gd name="T35" fmla="*/ 21 h 63"/>
                <a:gd name="T36" fmla="*/ 26 w 208"/>
                <a:gd name="T37" fmla="*/ 15 h 63"/>
                <a:gd name="T38" fmla="*/ 21 w 208"/>
                <a:gd name="T39" fmla="*/ 12 h 63"/>
                <a:gd name="T40" fmla="*/ 9 w 208"/>
                <a:gd name="T41" fmla="*/ 15 h 63"/>
                <a:gd name="T42" fmla="*/ 3 w 208"/>
                <a:gd name="T43" fmla="*/ 3 h 63"/>
                <a:gd name="T44" fmla="*/ 35 w 208"/>
                <a:gd name="T45" fmla="*/ 0 h 63"/>
                <a:gd name="T46" fmla="*/ 41 w 208"/>
                <a:gd name="T47" fmla="*/ 3 h 63"/>
                <a:gd name="T48" fmla="*/ 41 w 208"/>
                <a:gd name="T49" fmla="*/ 9 h 63"/>
                <a:gd name="T50" fmla="*/ 50 w 208"/>
                <a:gd name="T51" fmla="*/ 15 h 63"/>
                <a:gd name="T52" fmla="*/ 76 w 208"/>
                <a:gd name="T53" fmla="*/ 15 h 63"/>
                <a:gd name="T54" fmla="*/ 76 w 208"/>
                <a:gd name="T55" fmla="*/ 30 h 63"/>
                <a:gd name="T56" fmla="*/ 97 w 208"/>
                <a:gd name="T57" fmla="*/ 33 h 63"/>
                <a:gd name="T58" fmla="*/ 97 w 208"/>
                <a:gd name="T59" fmla="*/ 38 h 63"/>
                <a:gd name="T60" fmla="*/ 102 w 208"/>
                <a:gd name="T61" fmla="*/ 36 h 63"/>
                <a:gd name="T62" fmla="*/ 138 w 208"/>
                <a:gd name="T63" fmla="*/ 36 h 63"/>
                <a:gd name="T64" fmla="*/ 143 w 208"/>
                <a:gd name="T65" fmla="*/ 38 h 63"/>
                <a:gd name="T66" fmla="*/ 152 w 208"/>
                <a:gd name="T67" fmla="*/ 33 h 63"/>
                <a:gd name="T68" fmla="*/ 161 w 208"/>
                <a:gd name="T69" fmla="*/ 33 h 63"/>
                <a:gd name="T70" fmla="*/ 208 w 208"/>
                <a:gd name="T71" fmla="*/ 3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63">
                  <a:moveTo>
                    <a:pt x="208" y="36"/>
                  </a:moveTo>
                  <a:cubicBezTo>
                    <a:pt x="208" y="40"/>
                    <a:pt x="208" y="45"/>
                    <a:pt x="208" y="50"/>
                  </a:cubicBezTo>
                  <a:cubicBezTo>
                    <a:pt x="203" y="50"/>
                    <a:pt x="200" y="52"/>
                    <a:pt x="199" y="56"/>
                  </a:cubicBezTo>
                  <a:cubicBezTo>
                    <a:pt x="185" y="57"/>
                    <a:pt x="174" y="55"/>
                    <a:pt x="164" y="56"/>
                  </a:cubicBezTo>
                  <a:cubicBezTo>
                    <a:pt x="160" y="56"/>
                    <a:pt x="156" y="61"/>
                    <a:pt x="152" y="62"/>
                  </a:cubicBezTo>
                  <a:cubicBezTo>
                    <a:pt x="148" y="63"/>
                    <a:pt x="147" y="59"/>
                    <a:pt x="143" y="59"/>
                  </a:cubicBezTo>
                  <a:cubicBezTo>
                    <a:pt x="145" y="59"/>
                    <a:pt x="141" y="62"/>
                    <a:pt x="140" y="62"/>
                  </a:cubicBezTo>
                  <a:cubicBezTo>
                    <a:pt x="139" y="62"/>
                    <a:pt x="129" y="63"/>
                    <a:pt x="129" y="62"/>
                  </a:cubicBezTo>
                  <a:cubicBezTo>
                    <a:pt x="129" y="62"/>
                    <a:pt x="129" y="59"/>
                    <a:pt x="129" y="59"/>
                  </a:cubicBezTo>
                  <a:cubicBezTo>
                    <a:pt x="126" y="58"/>
                    <a:pt x="123" y="62"/>
                    <a:pt x="123" y="62"/>
                  </a:cubicBezTo>
                  <a:cubicBezTo>
                    <a:pt x="116" y="60"/>
                    <a:pt x="117" y="56"/>
                    <a:pt x="111" y="56"/>
                  </a:cubicBezTo>
                  <a:cubicBezTo>
                    <a:pt x="99" y="55"/>
                    <a:pt x="84" y="63"/>
                    <a:pt x="67" y="56"/>
                  </a:cubicBezTo>
                  <a:cubicBezTo>
                    <a:pt x="67" y="54"/>
                    <a:pt x="71" y="53"/>
                    <a:pt x="70" y="50"/>
                  </a:cubicBezTo>
                  <a:cubicBezTo>
                    <a:pt x="69" y="46"/>
                    <a:pt x="66" y="50"/>
                    <a:pt x="64" y="47"/>
                  </a:cubicBezTo>
                  <a:cubicBezTo>
                    <a:pt x="62" y="43"/>
                    <a:pt x="65" y="37"/>
                    <a:pt x="59" y="36"/>
                  </a:cubicBezTo>
                  <a:cubicBezTo>
                    <a:pt x="59" y="32"/>
                    <a:pt x="64" y="34"/>
                    <a:pt x="64" y="30"/>
                  </a:cubicBezTo>
                  <a:cubicBezTo>
                    <a:pt x="64" y="24"/>
                    <a:pt x="56" y="26"/>
                    <a:pt x="59" y="18"/>
                  </a:cubicBezTo>
                  <a:cubicBezTo>
                    <a:pt x="54" y="23"/>
                    <a:pt x="41" y="20"/>
                    <a:pt x="32" y="21"/>
                  </a:cubicBezTo>
                  <a:cubicBezTo>
                    <a:pt x="26" y="23"/>
                    <a:pt x="28" y="17"/>
                    <a:pt x="26" y="15"/>
                  </a:cubicBezTo>
                  <a:cubicBezTo>
                    <a:pt x="25" y="14"/>
                    <a:pt x="20" y="16"/>
                    <a:pt x="21" y="12"/>
                  </a:cubicBezTo>
                  <a:cubicBezTo>
                    <a:pt x="18" y="14"/>
                    <a:pt x="14" y="15"/>
                    <a:pt x="9" y="15"/>
                  </a:cubicBezTo>
                  <a:cubicBezTo>
                    <a:pt x="18" y="6"/>
                    <a:pt x="0" y="14"/>
                    <a:pt x="3" y="3"/>
                  </a:cubicBezTo>
                  <a:cubicBezTo>
                    <a:pt x="16" y="5"/>
                    <a:pt x="25" y="2"/>
                    <a:pt x="35" y="0"/>
                  </a:cubicBezTo>
                  <a:cubicBezTo>
                    <a:pt x="34" y="4"/>
                    <a:pt x="40" y="2"/>
                    <a:pt x="41" y="3"/>
                  </a:cubicBezTo>
                  <a:cubicBezTo>
                    <a:pt x="42" y="4"/>
                    <a:pt x="40" y="8"/>
                    <a:pt x="41" y="9"/>
                  </a:cubicBezTo>
                  <a:cubicBezTo>
                    <a:pt x="44" y="12"/>
                    <a:pt x="52" y="7"/>
                    <a:pt x="50" y="15"/>
                  </a:cubicBezTo>
                  <a:cubicBezTo>
                    <a:pt x="58" y="8"/>
                    <a:pt x="65" y="17"/>
                    <a:pt x="76" y="15"/>
                  </a:cubicBezTo>
                  <a:cubicBezTo>
                    <a:pt x="74" y="24"/>
                    <a:pt x="82" y="24"/>
                    <a:pt x="76" y="30"/>
                  </a:cubicBezTo>
                  <a:cubicBezTo>
                    <a:pt x="82" y="30"/>
                    <a:pt x="89" y="29"/>
                    <a:pt x="97" y="33"/>
                  </a:cubicBezTo>
                  <a:cubicBezTo>
                    <a:pt x="99" y="34"/>
                    <a:pt x="83" y="40"/>
                    <a:pt x="97" y="38"/>
                  </a:cubicBezTo>
                  <a:cubicBezTo>
                    <a:pt x="99" y="38"/>
                    <a:pt x="100" y="36"/>
                    <a:pt x="102" y="36"/>
                  </a:cubicBezTo>
                  <a:cubicBezTo>
                    <a:pt x="111" y="35"/>
                    <a:pt x="125" y="34"/>
                    <a:pt x="138" y="36"/>
                  </a:cubicBezTo>
                  <a:cubicBezTo>
                    <a:pt x="139" y="36"/>
                    <a:pt x="144" y="38"/>
                    <a:pt x="143" y="38"/>
                  </a:cubicBezTo>
                  <a:cubicBezTo>
                    <a:pt x="150" y="38"/>
                    <a:pt x="137" y="33"/>
                    <a:pt x="152" y="33"/>
                  </a:cubicBezTo>
                  <a:cubicBezTo>
                    <a:pt x="155" y="32"/>
                    <a:pt x="158" y="33"/>
                    <a:pt x="161" y="33"/>
                  </a:cubicBezTo>
                  <a:cubicBezTo>
                    <a:pt x="173" y="31"/>
                    <a:pt x="191" y="31"/>
                    <a:pt x="20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7" name="Freeform 88">
              <a:extLst>
                <a:ext uri="{FF2B5EF4-FFF2-40B4-BE49-F238E27FC236}">
                  <a16:creationId xmlns:a16="http://schemas.microsoft.com/office/drawing/2014/main" xmlns="" id="{0ACACE40-842D-401C-812B-835921B5CDC8}"/>
                </a:ext>
              </a:extLst>
            </p:cNvPr>
            <p:cNvSpPr>
              <a:spLocks noChangeArrowheads="1"/>
            </p:cNvSpPr>
            <p:nvPr/>
          </p:nvSpPr>
          <p:spPr bwMode="auto">
            <a:xfrm>
              <a:off x="6777576" y="2525947"/>
              <a:ext cx="352219" cy="253626"/>
            </a:xfrm>
            <a:custGeom>
              <a:avLst/>
              <a:gdLst>
                <a:gd name="T0" fmla="*/ 171 w 209"/>
                <a:gd name="T1" fmla="*/ 3 h 150"/>
                <a:gd name="T2" fmla="*/ 207 w 209"/>
                <a:gd name="T3" fmla="*/ 0 h 150"/>
                <a:gd name="T4" fmla="*/ 204 w 209"/>
                <a:gd name="T5" fmla="*/ 15 h 150"/>
                <a:gd name="T6" fmla="*/ 166 w 209"/>
                <a:gd name="T7" fmla="*/ 21 h 150"/>
                <a:gd name="T8" fmla="*/ 160 w 209"/>
                <a:gd name="T9" fmla="*/ 27 h 150"/>
                <a:gd name="T10" fmla="*/ 154 w 209"/>
                <a:gd name="T11" fmla="*/ 27 h 150"/>
                <a:gd name="T12" fmla="*/ 148 w 209"/>
                <a:gd name="T13" fmla="*/ 33 h 150"/>
                <a:gd name="T14" fmla="*/ 142 w 209"/>
                <a:gd name="T15" fmla="*/ 30 h 150"/>
                <a:gd name="T16" fmla="*/ 130 w 209"/>
                <a:gd name="T17" fmla="*/ 33 h 150"/>
                <a:gd name="T18" fmla="*/ 119 w 209"/>
                <a:gd name="T19" fmla="*/ 36 h 150"/>
                <a:gd name="T20" fmla="*/ 116 w 209"/>
                <a:gd name="T21" fmla="*/ 41 h 150"/>
                <a:gd name="T22" fmla="*/ 101 w 209"/>
                <a:gd name="T23" fmla="*/ 50 h 150"/>
                <a:gd name="T24" fmla="*/ 92 w 209"/>
                <a:gd name="T25" fmla="*/ 56 h 150"/>
                <a:gd name="T26" fmla="*/ 87 w 209"/>
                <a:gd name="T27" fmla="*/ 62 h 150"/>
                <a:gd name="T28" fmla="*/ 84 w 209"/>
                <a:gd name="T29" fmla="*/ 68 h 150"/>
                <a:gd name="T30" fmla="*/ 69 w 209"/>
                <a:gd name="T31" fmla="*/ 74 h 150"/>
                <a:gd name="T32" fmla="*/ 66 w 209"/>
                <a:gd name="T33" fmla="*/ 77 h 150"/>
                <a:gd name="T34" fmla="*/ 54 w 209"/>
                <a:gd name="T35" fmla="*/ 82 h 150"/>
                <a:gd name="T36" fmla="*/ 48 w 209"/>
                <a:gd name="T37" fmla="*/ 94 h 150"/>
                <a:gd name="T38" fmla="*/ 51 w 209"/>
                <a:gd name="T39" fmla="*/ 112 h 150"/>
                <a:gd name="T40" fmla="*/ 43 w 209"/>
                <a:gd name="T41" fmla="*/ 117 h 150"/>
                <a:gd name="T42" fmla="*/ 48 w 209"/>
                <a:gd name="T43" fmla="*/ 129 h 150"/>
                <a:gd name="T44" fmla="*/ 46 w 209"/>
                <a:gd name="T45" fmla="*/ 132 h 150"/>
                <a:gd name="T46" fmla="*/ 48 w 209"/>
                <a:gd name="T47" fmla="*/ 135 h 150"/>
                <a:gd name="T48" fmla="*/ 51 w 209"/>
                <a:gd name="T49" fmla="*/ 132 h 150"/>
                <a:gd name="T50" fmla="*/ 60 w 209"/>
                <a:gd name="T51" fmla="*/ 138 h 150"/>
                <a:gd name="T52" fmla="*/ 57 w 209"/>
                <a:gd name="T53" fmla="*/ 150 h 150"/>
                <a:gd name="T54" fmla="*/ 31 w 209"/>
                <a:gd name="T55" fmla="*/ 150 h 150"/>
                <a:gd name="T56" fmla="*/ 34 w 209"/>
                <a:gd name="T57" fmla="*/ 144 h 150"/>
                <a:gd name="T58" fmla="*/ 25 w 209"/>
                <a:gd name="T59" fmla="*/ 141 h 150"/>
                <a:gd name="T60" fmla="*/ 19 w 209"/>
                <a:gd name="T61" fmla="*/ 135 h 150"/>
                <a:gd name="T62" fmla="*/ 13 w 209"/>
                <a:gd name="T63" fmla="*/ 135 h 150"/>
                <a:gd name="T64" fmla="*/ 5 w 209"/>
                <a:gd name="T65" fmla="*/ 135 h 150"/>
                <a:gd name="T66" fmla="*/ 2 w 209"/>
                <a:gd name="T67" fmla="*/ 115 h 150"/>
                <a:gd name="T68" fmla="*/ 16 w 209"/>
                <a:gd name="T69" fmla="*/ 109 h 150"/>
                <a:gd name="T70" fmla="*/ 13 w 209"/>
                <a:gd name="T71" fmla="*/ 106 h 150"/>
                <a:gd name="T72" fmla="*/ 16 w 209"/>
                <a:gd name="T73" fmla="*/ 100 h 150"/>
                <a:gd name="T74" fmla="*/ 31 w 209"/>
                <a:gd name="T75" fmla="*/ 94 h 150"/>
                <a:gd name="T76" fmla="*/ 31 w 209"/>
                <a:gd name="T77" fmla="*/ 82 h 150"/>
                <a:gd name="T78" fmla="*/ 40 w 209"/>
                <a:gd name="T79" fmla="*/ 79 h 150"/>
                <a:gd name="T80" fmla="*/ 46 w 209"/>
                <a:gd name="T81" fmla="*/ 71 h 150"/>
                <a:gd name="T82" fmla="*/ 46 w 209"/>
                <a:gd name="T83" fmla="*/ 56 h 150"/>
                <a:gd name="T84" fmla="*/ 69 w 209"/>
                <a:gd name="T85" fmla="*/ 47 h 150"/>
                <a:gd name="T86" fmla="*/ 72 w 209"/>
                <a:gd name="T87" fmla="*/ 41 h 150"/>
                <a:gd name="T88" fmla="*/ 75 w 209"/>
                <a:gd name="T89" fmla="*/ 44 h 150"/>
                <a:gd name="T90" fmla="*/ 81 w 209"/>
                <a:gd name="T91" fmla="*/ 38 h 150"/>
                <a:gd name="T92" fmla="*/ 84 w 209"/>
                <a:gd name="T93" fmla="*/ 33 h 150"/>
                <a:gd name="T94" fmla="*/ 98 w 209"/>
                <a:gd name="T95" fmla="*/ 30 h 150"/>
                <a:gd name="T96" fmla="*/ 116 w 209"/>
                <a:gd name="T97" fmla="*/ 27 h 150"/>
                <a:gd name="T98" fmla="*/ 119 w 209"/>
                <a:gd name="T99" fmla="*/ 24 h 150"/>
                <a:gd name="T100" fmla="*/ 125 w 209"/>
                <a:gd name="T101" fmla="*/ 27 h 150"/>
                <a:gd name="T102" fmla="*/ 128 w 209"/>
                <a:gd name="T103" fmla="*/ 21 h 150"/>
                <a:gd name="T104" fmla="*/ 130 w 209"/>
                <a:gd name="T105" fmla="*/ 21 h 150"/>
                <a:gd name="T106" fmla="*/ 151 w 209"/>
                <a:gd name="T107" fmla="*/ 18 h 150"/>
                <a:gd name="T108" fmla="*/ 157 w 209"/>
                <a:gd name="T109" fmla="*/ 15 h 150"/>
                <a:gd name="T110" fmla="*/ 160 w 209"/>
                <a:gd name="T111" fmla="*/ 12 h 150"/>
                <a:gd name="T112" fmla="*/ 171 w 209"/>
                <a:gd name="T113" fmla="*/ 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9" h="150">
                  <a:moveTo>
                    <a:pt x="171" y="3"/>
                  </a:moveTo>
                  <a:cubicBezTo>
                    <a:pt x="181" y="10"/>
                    <a:pt x="194" y="0"/>
                    <a:pt x="207" y="0"/>
                  </a:cubicBezTo>
                  <a:cubicBezTo>
                    <a:pt x="209" y="9"/>
                    <a:pt x="202" y="8"/>
                    <a:pt x="204" y="15"/>
                  </a:cubicBezTo>
                  <a:cubicBezTo>
                    <a:pt x="194" y="9"/>
                    <a:pt x="178" y="20"/>
                    <a:pt x="166" y="21"/>
                  </a:cubicBezTo>
                  <a:cubicBezTo>
                    <a:pt x="162" y="21"/>
                    <a:pt x="162" y="25"/>
                    <a:pt x="160" y="27"/>
                  </a:cubicBezTo>
                  <a:cubicBezTo>
                    <a:pt x="159" y="27"/>
                    <a:pt x="155" y="26"/>
                    <a:pt x="154" y="27"/>
                  </a:cubicBezTo>
                  <a:cubicBezTo>
                    <a:pt x="153" y="27"/>
                    <a:pt x="148" y="33"/>
                    <a:pt x="148" y="33"/>
                  </a:cubicBezTo>
                  <a:cubicBezTo>
                    <a:pt x="146" y="33"/>
                    <a:pt x="145" y="29"/>
                    <a:pt x="142" y="30"/>
                  </a:cubicBezTo>
                  <a:cubicBezTo>
                    <a:pt x="139" y="30"/>
                    <a:pt x="135" y="31"/>
                    <a:pt x="130" y="33"/>
                  </a:cubicBezTo>
                  <a:cubicBezTo>
                    <a:pt x="128" y="33"/>
                    <a:pt x="122" y="34"/>
                    <a:pt x="119" y="36"/>
                  </a:cubicBezTo>
                  <a:cubicBezTo>
                    <a:pt x="115" y="37"/>
                    <a:pt x="118" y="40"/>
                    <a:pt x="116" y="41"/>
                  </a:cubicBezTo>
                  <a:cubicBezTo>
                    <a:pt x="114" y="43"/>
                    <a:pt x="102" y="41"/>
                    <a:pt x="101" y="50"/>
                  </a:cubicBezTo>
                  <a:cubicBezTo>
                    <a:pt x="101" y="53"/>
                    <a:pt x="94" y="55"/>
                    <a:pt x="92" y="56"/>
                  </a:cubicBezTo>
                  <a:cubicBezTo>
                    <a:pt x="91" y="57"/>
                    <a:pt x="88" y="60"/>
                    <a:pt x="87" y="62"/>
                  </a:cubicBezTo>
                  <a:cubicBezTo>
                    <a:pt x="85" y="63"/>
                    <a:pt x="83" y="64"/>
                    <a:pt x="84" y="68"/>
                  </a:cubicBezTo>
                  <a:cubicBezTo>
                    <a:pt x="74" y="71"/>
                    <a:pt x="75" y="66"/>
                    <a:pt x="69" y="74"/>
                  </a:cubicBezTo>
                  <a:cubicBezTo>
                    <a:pt x="68" y="75"/>
                    <a:pt x="66" y="73"/>
                    <a:pt x="66" y="77"/>
                  </a:cubicBezTo>
                  <a:cubicBezTo>
                    <a:pt x="66" y="81"/>
                    <a:pt x="59" y="79"/>
                    <a:pt x="54" y="82"/>
                  </a:cubicBezTo>
                  <a:cubicBezTo>
                    <a:pt x="54" y="88"/>
                    <a:pt x="57" y="97"/>
                    <a:pt x="48" y="94"/>
                  </a:cubicBezTo>
                  <a:cubicBezTo>
                    <a:pt x="50" y="99"/>
                    <a:pt x="45" y="111"/>
                    <a:pt x="51" y="112"/>
                  </a:cubicBezTo>
                  <a:cubicBezTo>
                    <a:pt x="49" y="114"/>
                    <a:pt x="46" y="116"/>
                    <a:pt x="43" y="117"/>
                  </a:cubicBezTo>
                  <a:cubicBezTo>
                    <a:pt x="39" y="125"/>
                    <a:pt x="50" y="123"/>
                    <a:pt x="48" y="129"/>
                  </a:cubicBezTo>
                  <a:cubicBezTo>
                    <a:pt x="48" y="129"/>
                    <a:pt x="44" y="130"/>
                    <a:pt x="46" y="132"/>
                  </a:cubicBezTo>
                  <a:cubicBezTo>
                    <a:pt x="45" y="131"/>
                    <a:pt x="50" y="135"/>
                    <a:pt x="48" y="135"/>
                  </a:cubicBezTo>
                  <a:cubicBezTo>
                    <a:pt x="50" y="135"/>
                    <a:pt x="52" y="132"/>
                    <a:pt x="51" y="132"/>
                  </a:cubicBezTo>
                  <a:cubicBezTo>
                    <a:pt x="55" y="133"/>
                    <a:pt x="54" y="139"/>
                    <a:pt x="60" y="138"/>
                  </a:cubicBezTo>
                  <a:cubicBezTo>
                    <a:pt x="61" y="143"/>
                    <a:pt x="57" y="144"/>
                    <a:pt x="57" y="150"/>
                  </a:cubicBezTo>
                  <a:cubicBezTo>
                    <a:pt x="48" y="150"/>
                    <a:pt x="40" y="150"/>
                    <a:pt x="31" y="150"/>
                  </a:cubicBezTo>
                  <a:cubicBezTo>
                    <a:pt x="30" y="148"/>
                    <a:pt x="35" y="146"/>
                    <a:pt x="34" y="144"/>
                  </a:cubicBezTo>
                  <a:cubicBezTo>
                    <a:pt x="32" y="141"/>
                    <a:pt x="28" y="143"/>
                    <a:pt x="25" y="141"/>
                  </a:cubicBezTo>
                  <a:cubicBezTo>
                    <a:pt x="23" y="140"/>
                    <a:pt x="21" y="136"/>
                    <a:pt x="19" y="135"/>
                  </a:cubicBezTo>
                  <a:cubicBezTo>
                    <a:pt x="18" y="134"/>
                    <a:pt x="14" y="136"/>
                    <a:pt x="13" y="135"/>
                  </a:cubicBezTo>
                  <a:cubicBezTo>
                    <a:pt x="11" y="132"/>
                    <a:pt x="11" y="135"/>
                    <a:pt x="5" y="135"/>
                  </a:cubicBezTo>
                  <a:cubicBezTo>
                    <a:pt x="4" y="128"/>
                    <a:pt x="0" y="124"/>
                    <a:pt x="2" y="115"/>
                  </a:cubicBezTo>
                  <a:cubicBezTo>
                    <a:pt x="11" y="124"/>
                    <a:pt x="3" y="103"/>
                    <a:pt x="16" y="109"/>
                  </a:cubicBezTo>
                  <a:cubicBezTo>
                    <a:pt x="18" y="106"/>
                    <a:pt x="13" y="106"/>
                    <a:pt x="13" y="106"/>
                  </a:cubicBezTo>
                  <a:cubicBezTo>
                    <a:pt x="14" y="103"/>
                    <a:pt x="23" y="101"/>
                    <a:pt x="16" y="100"/>
                  </a:cubicBezTo>
                  <a:cubicBezTo>
                    <a:pt x="19" y="96"/>
                    <a:pt x="26" y="96"/>
                    <a:pt x="31" y="94"/>
                  </a:cubicBezTo>
                  <a:cubicBezTo>
                    <a:pt x="28" y="89"/>
                    <a:pt x="40" y="84"/>
                    <a:pt x="31" y="82"/>
                  </a:cubicBezTo>
                  <a:cubicBezTo>
                    <a:pt x="31" y="79"/>
                    <a:pt x="36" y="80"/>
                    <a:pt x="40" y="79"/>
                  </a:cubicBezTo>
                  <a:cubicBezTo>
                    <a:pt x="40" y="74"/>
                    <a:pt x="42" y="72"/>
                    <a:pt x="46" y="71"/>
                  </a:cubicBezTo>
                  <a:cubicBezTo>
                    <a:pt x="40" y="65"/>
                    <a:pt x="47" y="65"/>
                    <a:pt x="46" y="56"/>
                  </a:cubicBezTo>
                  <a:cubicBezTo>
                    <a:pt x="57" y="57"/>
                    <a:pt x="61" y="50"/>
                    <a:pt x="69" y="47"/>
                  </a:cubicBezTo>
                  <a:cubicBezTo>
                    <a:pt x="72" y="48"/>
                    <a:pt x="70" y="42"/>
                    <a:pt x="72" y="41"/>
                  </a:cubicBezTo>
                  <a:cubicBezTo>
                    <a:pt x="74" y="40"/>
                    <a:pt x="76" y="44"/>
                    <a:pt x="75" y="44"/>
                  </a:cubicBezTo>
                  <a:cubicBezTo>
                    <a:pt x="76" y="43"/>
                    <a:pt x="79" y="40"/>
                    <a:pt x="81" y="38"/>
                  </a:cubicBezTo>
                  <a:cubicBezTo>
                    <a:pt x="82" y="37"/>
                    <a:pt x="84" y="36"/>
                    <a:pt x="84" y="33"/>
                  </a:cubicBezTo>
                  <a:cubicBezTo>
                    <a:pt x="89" y="33"/>
                    <a:pt x="94" y="33"/>
                    <a:pt x="98" y="30"/>
                  </a:cubicBezTo>
                  <a:cubicBezTo>
                    <a:pt x="102" y="27"/>
                    <a:pt x="106" y="28"/>
                    <a:pt x="116" y="27"/>
                  </a:cubicBezTo>
                  <a:cubicBezTo>
                    <a:pt x="119" y="26"/>
                    <a:pt x="117" y="24"/>
                    <a:pt x="119" y="24"/>
                  </a:cubicBezTo>
                  <a:cubicBezTo>
                    <a:pt x="122" y="22"/>
                    <a:pt x="124" y="27"/>
                    <a:pt x="125" y="27"/>
                  </a:cubicBezTo>
                  <a:cubicBezTo>
                    <a:pt x="129" y="26"/>
                    <a:pt x="122" y="21"/>
                    <a:pt x="128" y="21"/>
                  </a:cubicBezTo>
                  <a:cubicBezTo>
                    <a:pt x="128" y="21"/>
                    <a:pt x="130" y="21"/>
                    <a:pt x="130" y="21"/>
                  </a:cubicBezTo>
                  <a:cubicBezTo>
                    <a:pt x="134" y="20"/>
                    <a:pt x="142" y="20"/>
                    <a:pt x="151" y="18"/>
                  </a:cubicBezTo>
                  <a:cubicBezTo>
                    <a:pt x="156" y="17"/>
                    <a:pt x="154" y="18"/>
                    <a:pt x="157" y="15"/>
                  </a:cubicBezTo>
                  <a:cubicBezTo>
                    <a:pt x="157" y="15"/>
                    <a:pt x="160" y="12"/>
                    <a:pt x="160" y="12"/>
                  </a:cubicBezTo>
                  <a:cubicBezTo>
                    <a:pt x="168" y="8"/>
                    <a:pt x="172" y="18"/>
                    <a:pt x="17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8" name="Freeform 89">
              <a:extLst>
                <a:ext uri="{FF2B5EF4-FFF2-40B4-BE49-F238E27FC236}">
                  <a16:creationId xmlns:a16="http://schemas.microsoft.com/office/drawing/2014/main" xmlns="" id="{A852B252-CDD7-4D21-8519-3F3BB69C1E5B}"/>
                </a:ext>
              </a:extLst>
            </p:cNvPr>
            <p:cNvSpPr>
              <a:spLocks noChangeArrowheads="1"/>
            </p:cNvSpPr>
            <p:nvPr/>
          </p:nvSpPr>
          <p:spPr bwMode="auto">
            <a:xfrm>
              <a:off x="3689051" y="2539522"/>
              <a:ext cx="37151" cy="15003"/>
            </a:xfrm>
            <a:custGeom>
              <a:avLst/>
              <a:gdLst>
                <a:gd name="T0" fmla="*/ 16 w 22"/>
                <a:gd name="T1" fmla="*/ 1 h 9"/>
                <a:gd name="T2" fmla="*/ 22 w 22"/>
                <a:gd name="T3" fmla="*/ 1 h 9"/>
                <a:gd name="T4" fmla="*/ 16 w 22"/>
                <a:gd name="T5" fmla="*/ 1 h 9"/>
              </a:gdLst>
              <a:ahLst/>
              <a:cxnLst>
                <a:cxn ang="0">
                  <a:pos x="T0" y="T1"/>
                </a:cxn>
                <a:cxn ang="0">
                  <a:pos x="T2" y="T3"/>
                </a:cxn>
                <a:cxn ang="0">
                  <a:pos x="T4" y="T5"/>
                </a:cxn>
              </a:cxnLst>
              <a:rect l="0" t="0" r="r" b="b"/>
              <a:pathLst>
                <a:path w="22" h="9">
                  <a:moveTo>
                    <a:pt x="16" y="1"/>
                  </a:moveTo>
                  <a:cubicBezTo>
                    <a:pt x="18" y="1"/>
                    <a:pt x="20" y="1"/>
                    <a:pt x="22" y="1"/>
                  </a:cubicBezTo>
                  <a:cubicBezTo>
                    <a:pt x="22" y="9"/>
                    <a:pt x="0"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49" name="Freeform 90">
              <a:extLst>
                <a:ext uri="{FF2B5EF4-FFF2-40B4-BE49-F238E27FC236}">
                  <a16:creationId xmlns:a16="http://schemas.microsoft.com/office/drawing/2014/main" xmlns="" id="{976B168E-4083-4505-B92B-08A1F3CD1D81}"/>
                </a:ext>
              </a:extLst>
            </p:cNvPr>
            <p:cNvSpPr>
              <a:spLocks noChangeArrowheads="1"/>
            </p:cNvSpPr>
            <p:nvPr/>
          </p:nvSpPr>
          <p:spPr bwMode="auto">
            <a:xfrm>
              <a:off x="8499377" y="2559526"/>
              <a:ext cx="110024" cy="82875"/>
            </a:xfrm>
            <a:custGeom>
              <a:avLst/>
              <a:gdLst>
                <a:gd name="T0" fmla="*/ 18 w 65"/>
                <a:gd name="T1" fmla="*/ 1 h 49"/>
                <a:gd name="T2" fmla="*/ 21 w 65"/>
                <a:gd name="T3" fmla="*/ 4 h 49"/>
                <a:gd name="T4" fmla="*/ 38 w 65"/>
                <a:gd name="T5" fmla="*/ 13 h 49"/>
                <a:gd name="T6" fmla="*/ 47 w 65"/>
                <a:gd name="T7" fmla="*/ 7 h 49"/>
                <a:gd name="T8" fmla="*/ 65 w 65"/>
                <a:gd name="T9" fmla="*/ 10 h 49"/>
                <a:gd name="T10" fmla="*/ 59 w 65"/>
                <a:gd name="T11" fmla="*/ 24 h 49"/>
                <a:gd name="T12" fmla="*/ 35 w 65"/>
                <a:gd name="T13" fmla="*/ 30 h 49"/>
                <a:gd name="T14" fmla="*/ 35 w 65"/>
                <a:gd name="T15" fmla="*/ 33 h 49"/>
                <a:gd name="T16" fmla="*/ 30 w 65"/>
                <a:gd name="T17" fmla="*/ 39 h 49"/>
                <a:gd name="T18" fmla="*/ 21 w 65"/>
                <a:gd name="T19" fmla="*/ 42 h 49"/>
                <a:gd name="T20" fmla="*/ 9 w 65"/>
                <a:gd name="T21" fmla="*/ 36 h 49"/>
                <a:gd name="T22" fmla="*/ 0 w 65"/>
                <a:gd name="T23" fmla="*/ 13 h 49"/>
                <a:gd name="T24" fmla="*/ 18 w 65"/>
                <a:gd name="T25"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49">
                  <a:moveTo>
                    <a:pt x="18" y="1"/>
                  </a:moveTo>
                  <a:cubicBezTo>
                    <a:pt x="20" y="0"/>
                    <a:pt x="21" y="2"/>
                    <a:pt x="21" y="4"/>
                  </a:cubicBezTo>
                  <a:cubicBezTo>
                    <a:pt x="23" y="10"/>
                    <a:pt x="34" y="9"/>
                    <a:pt x="38" y="13"/>
                  </a:cubicBezTo>
                  <a:cubicBezTo>
                    <a:pt x="44" y="15"/>
                    <a:pt x="45" y="7"/>
                    <a:pt x="47" y="7"/>
                  </a:cubicBezTo>
                  <a:cubicBezTo>
                    <a:pt x="51" y="6"/>
                    <a:pt x="55" y="13"/>
                    <a:pt x="65" y="10"/>
                  </a:cubicBezTo>
                  <a:cubicBezTo>
                    <a:pt x="62" y="12"/>
                    <a:pt x="49" y="19"/>
                    <a:pt x="59" y="24"/>
                  </a:cubicBezTo>
                  <a:cubicBezTo>
                    <a:pt x="56" y="31"/>
                    <a:pt x="45" y="30"/>
                    <a:pt x="35" y="30"/>
                  </a:cubicBezTo>
                  <a:cubicBezTo>
                    <a:pt x="32" y="31"/>
                    <a:pt x="34" y="33"/>
                    <a:pt x="35" y="33"/>
                  </a:cubicBezTo>
                  <a:cubicBezTo>
                    <a:pt x="38" y="39"/>
                    <a:pt x="19" y="35"/>
                    <a:pt x="30" y="39"/>
                  </a:cubicBezTo>
                  <a:cubicBezTo>
                    <a:pt x="29" y="49"/>
                    <a:pt x="20" y="33"/>
                    <a:pt x="21" y="42"/>
                  </a:cubicBezTo>
                  <a:cubicBezTo>
                    <a:pt x="16" y="41"/>
                    <a:pt x="18" y="33"/>
                    <a:pt x="9" y="36"/>
                  </a:cubicBezTo>
                  <a:cubicBezTo>
                    <a:pt x="7" y="27"/>
                    <a:pt x="8" y="15"/>
                    <a:pt x="0" y="13"/>
                  </a:cubicBezTo>
                  <a:cubicBezTo>
                    <a:pt x="3" y="6"/>
                    <a:pt x="20" y="13"/>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0" name="Freeform 91">
              <a:extLst>
                <a:ext uri="{FF2B5EF4-FFF2-40B4-BE49-F238E27FC236}">
                  <a16:creationId xmlns:a16="http://schemas.microsoft.com/office/drawing/2014/main" xmlns="" id="{456FC972-D42F-4961-823F-5C8C7BE5D2E5}"/>
                </a:ext>
              </a:extLst>
            </p:cNvPr>
            <p:cNvSpPr>
              <a:spLocks noChangeArrowheads="1"/>
            </p:cNvSpPr>
            <p:nvPr/>
          </p:nvSpPr>
          <p:spPr bwMode="auto">
            <a:xfrm>
              <a:off x="3331116" y="2571671"/>
              <a:ext cx="28578" cy="18575"/>
            </a:xfrm>
            <a:custGeom>
              <a:avLst/>
              <a:gdLst>
                <a:gd name="T0" fmla="*/ 8 w 17"/>
                <a:gd name="T1" fmla="*/ 0 h 11"/>
                <a:gd name="T2" fmla="*/ 11 w 17"/>
                <a:gd name="T3" fmla="*/ 11 h 11"/>
                <a:gd name="T4" fmla="*/ 0 w 17"/>
                <a:gd name="T5" fmla="*/ 9 h 11"/>
                <a:gd name="T6" fmla="*/ 8 w 17"/>
                <a:gd name="T7" fmla="*/ 0 h 11"/>
              </a:gdLst>
              <a:ahLst/>
              <a:cxnLst>
                <a:cxn ang="0">
                  <a:pos x="T0" y="T1"/>
                </a:cxn>
                <a:cxn ang="0">
                  <a:pos x="T2" y="T3"/>
                </a:cxn>
                <a:cxn ang="0">
                  <a:pos x="T4" y="T5"/>
                </a:cxn>
                <a:cxn ang="0">
                  <a:pos x="T6" y="T7"/>
                </a:cxn>
              </a:cxnLst>
              <a:rect l="0" t="0" r="r" b="b"/>
              <a:pathLst>
                <a:path w="17" h="11">
                  <a:moveTo>
                    <a:pt x="8" y="0"/>
                  </a:moveTo>
                  <a:cubicBezTo>
                    <a:pt x="17" y="2"/>
                    <a:pt x="12" y="4"/>
                    <a:pt x="11" y="11"/>
                  </a:cubicBezTo>
                  <a:cubicBezTo>
                    <a:pt x="9" y="9"/>
                    <a:pt x="5" y="8"/>
                    <a:pt x="0" y="9"/>
                  </a:cubicBezTo>
                  <a:cubicBezTo>
                    <a:pt x="0" y="3"/>
                    <a:pt x="9" y="6"/>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1" name="Freeform 92">
              <a:extLst>
                <a:ext uri="{FF2B5EF4-FFF2-40B4-BE49-F238E27FC236}">
                  <a16:creationId xmlns:a16="http://schemas.microsoft.com/office/drawing/2014/main" xmlns="" id="{0A6FD506-0025-4768-8F6E-AA9ECF36E825}"/>
                </a:ext>
              </a:extLst>
            </p:cNvPr>
            <p:cNvSpPr>
              <a:spLocks noChangeArrowheads="1"/>
            </p:cNvSpPr>
            <p:nvPr/>
          </p:nvSpPr>
          <p:spPr bwMode="auto">
            <a:xfrm>
              <a:off x="8617259" y="2571671"/>
              <a:ext cx="50725" cy="45724"/>
            </a:xfrm>
            <a:custGeom>
              <a:avLst/>
              <a:gdLst>
                <a:gd name="T0" fmla="*/ 0 w 30"/>
                <a:gd name="T1" fmla="*/ 9 h 27"/>
                <a:gd name="T2" fmla="*/ 30 w 30"/>
                <a:gd name="T3" fmla="*/ 14 h 27"/>
                <a:gd name="T4" fmla="*/ 18 w 30"/>
                <a:gd name="T5" fmla="*/ 26 h 27"/>
                <a:gd name="T6" fmla="*/ 12 w 30"/>
                <a:gd name="T7" fmla="*/ 20 h 27"/>
                <a:gd name="T8" fmla="*/ 6 w 30"/>
                <a:gd name="T9" fmla="*/ 20 h 27"/>
                <a:gd name="T10" fmla="*/ 0 w 30"/>
                <a:gd name="T11" fmla="*/ 9 h 27"/>
              </a:gdLst>
              <a:ahLst/>
              <a:cxnLst>
                <a:cxn ang="0">
                  <a:pos x="T0" y="T1"/>
                </a:cxn>
                <a:cxn ang="0">
                  <a:pos x="T2" y="T3"/>
                </a:cxn>
                <a:cxn ang="0">
                  <a:pos x="T4" y="T5"/>
                </a:cxn>
                <a:cxn ang="0">
                  <a:pos x="T6" y="T7"/>
                </a:cxn>
                <a:cxn ang="0">
                  <a:pos x="T8" y="T9"/>
                </a:cxn>
                <a:cxn ang="0">
                  <a:pos x="T10" y="T11"/>
                </a:cxn>
              </a:cxnLst>
              <a:rect l="0" t="0" r="r" b="b"/>
              <a:pathLst>
                <a:path w="30" h="27">
                  <a:moveTo>
                    <a:pt x="0" y="9"/>
                  </a:moveTo>
                  <a:cubicBezTo>
                    <a:pt x="9" y="0"/>
                    <a:pt x="26" y="9"/>
                    <a:pt x="30" y="14"/>
                  </a:cubicBezTo>
                  <a:cubicBezTo>
                    <a:pt x="29" y="21"/>
                    <a:pt x="16" y="16"/>
                    <a:pt x="18" y="26"/>
                  </a:cubicBezTo>
                  <a:cubicBezTo>
                    <a:pt x="15" y="27"/>
                    <a:pt x="14" y="21"/>
                    <a:pt x="12" y="20"/>
                  </a:cubicBezTo>
                  <a:cubicBezTo>
                    <a:pt x="11" y="20"/>
                    <a:pt x="7" y="21"/>
                    <a:pt x="6" y="20"/>
                  </a:cubicBezTo>
                  <a:cubicBezTo>
                    <a:pt x="3" y="17"/>
                    <a:pt x="7"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2" name="Freeform 93">
              <a:extLst>
                <a:ext uri="{FF2B5EF4-FFF2-40B4-BE49-F238E27FC236}">
                  <a16:creationId xmlns:a16="http://schemas.microsoft.com/office/drawing/2014/main" xmlns="" id="{6D205148-0823-418E-81A4-83C473357C94}"/>
                </a:ext>
              </a:extLst>
            </p:cNvPr>
            <p:cNvSpPr>
              <a:spLocks noChangeArrowheads="1"/>
            </p:cNvSpPr>
            <p:nvPr/>
          </p:nvSpPr>
          <p:spPr bwMode="auto">
            <a:xfrm>
              <a:off x="8681559" y="2586675"/>
              <a:ext cx="76445" cy="39294"/>
            </a:xfrm>
            <a:custGeom>
              <a:avLst/>
              <a:gdLst>
                <a:gd name="T0" fmla="*/ 3 w 45"/>
                <a:gd name="T1" fmla="*/ 2 h 23"/>
                <a:gd name="T2" fmla="*/ 9 w 45"/>
                <a:gd name="T3" fmla="*/ 2 h 23"/>
                <a:gd name="T4" fmla="*/ 24 w 45"/>
                <a:gd name="T5" fmla="*/ 8 h 23"/>
                <a:gd name="T6" fmla="*/ 39 w 45"/>
                <a:gd name="T7" fmla="*/ 14 h 23"/>
                <a:gd name="T8" fmla="*/ 44 w 45"/>
                <a:gd name="T9" fmla="*/ 20 h 23"/>
                <a:gd name="T10" fmla="*/ 9 w 45"/>
                <a:gd name="T11" fmla="*/ 14 h 23"/>
                <a:gd name="T12" fmla="*/ 3 w 45"/>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45" h="23">
                  <a:moveTo>
                    <a:pt x="3" y="2"/>
                  </a:moveTo>
                  <a:cubicBezTo>
                    <a:pt x="5" y="2"/>
                    <a:pt x="7" y="2"/>
                    <a:pt x="9" y="2"/>
                  </a:cubicBezTo>
                  <a:cubicBezTo>
                    <a:pt x="18" y="0"/>
                    <a:pt x="18" y="7"/>
                    <a:pt x="24" y="8"/>
                  </a:cubicBezTo>
                  <a:cubicBezTo>
                    <a:pt x="30" y="10"/>
                    <a:pt x="33" y="11"/>
                    <a:pt x="39" y="14"/>
                  </a:cubicBezTo>
                  <a:cubicBezTo>
                    <a:pt x="42" y="16"/>
                    <a:pt x="45" y="14"/>
                    <a:pt x="44" y="20"/>
                  </a:cubicBezTo>
                  <a:cubicBezTo>
                    <a:pt x="28" y="23"/>
                    <a:pt x="22" y="15"/>
                    <a:pt x="9" y="14"/>
                  </a:cubicBezTo>
                  <a:cubicBezTo>
                    <a:pt x="13" y="5"/>
                    <a:pt x="0" y="1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3" name="Freeform 94">
              <a:extLst>
                <a:ext uri="{FF2B5EF4-FFF2-40B4-BE49-F238E27FC236}">
                  <a16:creationId xmlns:a16="http://schemas.microsoft.com/office/drawing/2014/main" xmlns="" id="{17607C2B-312A-42C4-94A1-FFED9B01E0C4}"/>
                </a:ext>
              </a:extLst>
            </p:cNvPr>
            <p:cNvSpPr>
              <a:spLocks noChangeArrowheads="1"/>
            </p:cNvSpPr>
            <p:nvPr/>
          </p:nvSpPr>
          <p:spPr bwMode="auto">
            <a:xfrm>
              <a:off x="3665474" y="2650974"/>
              <a:ext cx="125027" cy="102879"/>
            </a:xfrm>
            <a:custGeom>
              <a:avLst/>
              <a:gdLst>
                <a:gd name="T0" fmla="*/ 24 w 74"/>
                <a:gd name="T1" fmla="*/ 11 h 61"/>
                <a:gd name="T2" fmla="*/ 24 w 74"/>
                <a:gd name="T3" fmla="*/ 8 h 61"/>
                <a:gd name="T4" fmla="*/ 56 w 74"/>
                <a:gd name="T5" fmla="*/ 0 h 61"/>
                <a:gd name="T6" fmla="*/ 62 w 74"/>
                <a:gd name="T7" fmla="*/ 11 h 61"/>
                <a:gd name="T8" fmla="*/ 56 w 74"/>
                <a:gd name="T9" fmla="*/ 20 h 61"/>
                <a:gd name="T10" fmla="*/ 71 w 74"/>
                <a:gd name="T11" fmla="*/ 23 h 61"/>
                <a:gd name="T12" fmla="*/ 74 w 74"/>
                <a:gd name="T13" fmla="*/ 46 h 61"/>
                <a:gd name="T14" fmla="*/ 65 w 74"/>
                <a:gd name="T15" fmla="*/ 46 h 61"/>
                <a:gd name="T16" fmla="*/ 65 w 74"/>
                <a:gd name="T17" fmla="*/ 52 h 61"/>
                <a:gd name="T18" fmla="*/ 56 w 74"/>
                <a:gd name="T19" fmla="*/ 52 h 61"/>
                <a:gd name="T20" fmla="*/ 48 w 74"/>
                <a:gd name="T21" fmla="*/ 58 h 61"/>
                <a:gd name="T22" fmla="*/ 39 w 74"/>
                <a:gd name="T23" fmla="*/ 49 h 61"/>
                <a:gd name="T24" fmla="*/ 30 w 74"/>
                <a:gd name="T25" fmla="*/ 41 h 61"/>
                <a:gd name="T26" fmla="*/ 24 w 74"/>
                <a:gd name="T27" fmla="*/ 35 h 61"/>
                <a:gd name="T28" fmla="*/ 9 w 74"/>
                <a:gd name="T29" fmla="*/ 32 h 61"/>
                <a:gd name="T30" fmla="*/ 1 w 74"/>
                <a:gd name="T31" fmla="*/ 26 h 61"/>
                <a:gd name="T32" fmla="*/ 30 w 74"/>
                <a:gd name="T33" fmla="*/ 29 h 61"/>
                <a:gd name="T34" fmla="*/ 33 w 74"/>
                <a:gd name="T35" fmla="*/ 17 h 61"/>
                <a:gd name="T36" fmla="*/ 21 w 74"/>
                <a:gd name="T37" fmla="*/ 8 h 61"/>
                <a:gd name="T38" fmla="*/ 24 w 74"/>
                <a:gd name="T39" fmla="*/ 1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61">
                  <a:moveTo>
                    <a:pt x="24" y="11"/>
                  </a:moveTo>
                  <a:cubicBezTo>
                    <a:pt x="27" y="11"/>
                    <a:pt x="26" y="8"/>
                    <a:pt x="24" y="8"/>
                  </a:cubicBezTo>
                  <a:cubicBezTo>
                    <a:pt x="31" y="1"/>
                    <a:pt x="52" y="9"/>
                    <a:pt x="56" y="0"/>
                  </a:cubicBezTo>
                  <a:cubicBezTo>
                    <a:pt x="60" y="2"/>
                    <a:pt x="62" y="6"/>
                    <a:pt x="62" y="11"/>
                  </a:cubicBezTo>
                  <a:cubicBezTo>
                    <a:pt x="64" y="18"/>
                    <a:pt x="57" y="15"/>
                    <a:pt x="56" y="20"/>
                  </a:cubicBezTo>
                  <a:cubicBezTo>
                    <a:pt x="58" y="29"/>
                    <a:pt x="64" y="24"/>
                    <a:pt x="71" y="23"/>
                  </a:cubicBezTo>
                  <a:cubicBezTo>
                    <a:pt x="74" y="34"/>
                    <a:pt x="72" y="34"/>
                    <a:pt x="74" y="46"/>
                  </a:cubicBezTo>
                  <a:cubicBezTo>
                    <a:pt x="72" y="48"/>
                    <a:pt x="66" y="45"/>
                    <a:pt x="65" y="46"/>
                  </a:cubicBezTo>
                  <a:cubicBezTo>
                    <a:pt x="64" y="47"/>
                    <a:pt x="66" y="52"/>
                    <a:pt x="65" y="52"/>
                  </a:cubicBezTo>
                  <a:cubicBezTo>
                    <a:pt x="63" y="53"/>
                    <a:pt x="59" y="52"/>
                    <a:pt x="56" y="52"/>
                  </a:cubicBezTo>
                  <a:cubicBezTo>
                    <a:pt x="52" y="53"/>
                    <a:pt x="52" y="58"/>
                    <a:pt x="48" y="58"/>
                  </a:cubicBezTo>
                  <a:cubicBezTo>
                    <a:pt x="41" y="61"/>
                    <a:pt x="41" y="52"/>
                    <a:pt x="39" y="49"/>
                  </a:cubicBezTo>
                  <a:cubicBezTo>
                    <a:pt x="36" y="47"/>
                    <a:pt x="27" y="47"/>
                    <a:pt x="30" y="41"/>
                  </a:cubicBezTo>
                  <a:cubicBezTo>
                    <a:pt x="25" y="42"/>
                    <a:pt x="24" y="38"/>
                    <a:pt x="24" y="35"/>
                  </a:cubicBezTo>
                  <a:cubicBezTo>
                    <a:pt x="19" y="36"/>
                    <a:pt x="15" y="34"/>
                    <a:pt x="9" y="32"/>
                  </a:cubicBezTo>
                  <a:cubicBezTo>
                    <a:pt x="5" y="30"/>
                    <a:pt x="0" y="33"/>
                    <a:pt x="1" y="26"/>
                  </a:cubicBezTo>
                  <a:cubicBezTo>
                    <a:pt x="13" y="24"/>
                    <a:pt x="17" y="31"/>
                    <a:pt x="30" y="29"/>
                  </a:cubicBezTo>
                  <a:cubicBezTo>
                    <a:pt x="34" y="28"/>
                    <a:pt x="32" y="22"/>
                    <a:pt x="33" y="17"/>
                  </a:cubicBezTo>
                  <a:cubicBezTo>
                    <a:pt x="34" y="9"/>
                    <a:pt x="16" y="20"/>
                    <a:pt x="21" y="8"/>
                  </a:cubicBezTo>
                  <a:cubicBezTo>
                    <a:pt x="24" y="8"/>
                    <a:pt x="24" y="10"/>
                    <a:pt x="2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4" name="Freeform 95">
              <a:extLst>
                <a:ext uri="{FF2B5EF4-FFF2-40B4-BE49-F238E27FC236}">
                  <a16:creationId xmlns:a16="http://schemas.microsoft.com/office/drawing/2014/main" xmlns="" id="{A3F80B61-B466-4761-9024-EC134C5CD661}"/>
                </a:ext>
              </a:extLst>
            </p:cNvPr>
            <p:cNvSpPr>
              <a:spLocks noChangeArrowheads="1"/>
            </p:cNvSpPr>
            <p:nvPr/>
          </p:nvSpPr>
          <p:spPr bwMode="auto">
            <a:xfrm>
              <a:off x="4111285" y="2659548"/>
              <a:ext cx="74302" cy="35722"/>
            </a:xfrm>
            <a:custGeom>
              <a:avLst/>
              <a:gdLst>
                <a:gd name="T0" fmla="*/ 0 w 44"/>
                <a:gd name="T1" fmla="*/ 3 h 21"/>
                <a:gd name="T2" fmla="*/ 12 w 44"/>
                <a:gd name="T3" fmla="*/ 0 h 21"/>
                <a:gd name="T4" fmla="*/ 44 w 44"/>
                <a:gd name="T5" fmla="*/ 9 h 21"/>
                <a:gd name="T6" fmla="*/ 41 w 44"/>
                <a:gd name="T7" fmla="*/ 21 h 21"/>
                <a:gd name="T8" fmla="*/ 9 w 44"/>
                <a:gd name="T9" fmla="*/ 9 h 21"/>
                <a:gd name="T10" fmla="*/ 0 w 44"/>
                <a:gd name="T11" fmla="*/ 3 h 21"/>
              </a:gdLst>
              <a:ahLst/>
              <a:cxnLst>
                <a:cxn ang="0">
                  <a:pos x="T0" y="T1"/>
                </a:cxn>
                <a:cxn ang="0">
                  <a:pos x="T2" y="T3"/>
                </a:cxn>
                <a:cxn ang="0">
                  <a:pos x="T4" y="T5"/>
                </a:cxn>
                <a:cxn ang="0">
                  <a:pos x="T6" y="T7"/>
                </a:cxn>
                <a:cxn ang="0">
                  <a:pos x="T8" y="T9"/>
                </a:cxn>
                <a:cxn ang="0">
                  <a:pos x="T10" y="T11"/>
                </a:cxn>
              </a:cxnLst>
              <a:rect l="0" t="0" r="r" b="b"/>
              <a:pathLst>
                <a:path w="44" h="21">
                  <a:moveTo>
                    <a:pt x="0" y="3"/>
                  </a:moveTo>
                  <a:cubicBezTo>
                    <a:pt x="1" y="0"/>
                    <a:pt x="8" y="0"/>
                    <a:pt x="12" y="0"/>
                  </a:cubicBezTo>
                  <a:cubicBezTo>
                    <a:pt x="22" y="1"/>
                    <a:pt x="35" y="8"/>
                    <a:pt x="44" y="9"/>
                  </a:cubicBezTo>
                  <a:cubicBezTo>
                    <a:pt x="44" y="14"/>
                    <a:pt x="40" y="15"/>
                    <a:pt x="41" y="21"/>
                  </a:cubicBezTo>
                  <a:cubicBezTo>
                    <a:pt x="25" y="20"/>
                    <a:pt x="19" y="18"/>
                    <a:pt x="9" y="9"/>
                  </a:cubicBezTo>
                  <a:cubicBezTo>
                    <a:pt x="6" y="7"/>
                    <a:pt x="6"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5" name="Freeform 96">
              <a:extLst>
                <a:ext uri="{FF2B5EF4-FFF2-40B4-BE49-F238E27FC236}">
                  <a16:creationId xmlns:a16="http://schemas.microsoft.com/office/drawing/2014/main" xmlns="" id="{760769E0-ED8B-43AE-9C4F-9E18A95E89A9}"/>
                </a:ext>
              </a:extLst>
            </p:cNvPr>
            <p:cNvSpPr>
              <a:spLocks noChangeArrowheads="1"/>
            </p:cNvSpPr>
            <p:nvPr/>
          </p:nvSpPr>
          <p:spPr bwMode="auto">
            <a:xfrm>
              <a:off x="8568677" y="2659548"/>
              <a:ext cx="48582" cy="20004"/>
            </a:xfrm>
            <a:custGeom>
              <a:avLst/>
              <a:gdLst>
                <a:gd name="T0" fmla="*/ 29 w 29"/>
                <a:gd name="T1" fmla="*/ 9 h 12"/>
                <a:gd name="T2" fmla="*/ 0 w 29"/>
                <a:gd name="T3" fmla="*/ 6 h 12"/>
                <a:gd name="T4" fmla="*/ 9 w 29"/>
                <a:gd name="T5" fmla="*/ 0 h 12"/>
                <a:gd name="T6" fmla="*/ 29 w 29"/>
                <a:gd name="T7" fmla="*/ 9 h 12"/>
              </a:gdLst>
              <a:ahLst/>
              <a:cxnLst>
                <a:cxn ang="0">
                  <a:pos x="T0" y="T1"/>
                </a:cxn>
                <a:cxn ang="0">
                  <a:pos x="T2" y="T3"/>
                </a:cxn>
                <a:cxn ang="0">
                  <a:pos x="T4" y="T5"/>
                </a:cxn>
                <a:cxn ang="0">
                  <a:pos x="T6" y="T7"/>
                </a:cxn>
              </a:cxnLst>
              <a:rect l="0" t="0" r="r" b="b"/>
              <a:pathLst>
                <a:path w="29" h="12">
                  <a:moveTo>
                    <a:pt x="29" y="9"/>
                  </a:moveTo>
                  <a:cubicBezTo>
                    <a:pt x="25" y="12"/>
                    <a:pt x="7" y="10"/>
                    <a:pt x="0" y="6"/>
                  </a:cubicBezTo>
                  <a:cubicBezTo>
                    <a:pt x="1" y="2"/>
                    <a:pt x="9" y="5"/>
                    <a:pt x="9" y="0"/>
                  </a:cubicBezTo>
                  <a:cubicBezTo>
                    <a:pt x="16" y="3"/>
                    <a:pt x="29" y="0"/>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6" name="Freeform 97">
              <a:extLst>
                <a:ext uri="{FF2B5EF4-FFF2-40B4-BE49-F238E27FC236}">
                  <a16:creationId xmlns:a16="http://schemas.microsoft.com/office/drawing/2014/main" xmlns="" id="{895683C3-CD75-455F-B85B-1E61459593BF}"/>
                </a:ext>
              </a:extLst>
            </p:cNvPr>
            <p:cNvSpPr>
              <a:spLocks noChangeArrowheads="1"/>
            </p:cNvSpPr>
            <p:nvPr/>
          </p:nvSpPr>
          <p:spPr bwMode="auto">
            <a:xfrm>
              <a:off x="4654974" y="2769571"/>
              <a:ext cx="40723" cy="25005"/>
            </a:xfrm>
            <a:custGeom>
              <a:avLst/>
              <a:gdLst>
                <a:gd name="T0" fmla="*/ 23 w 24"/>
                <a:gd name="T1" fmla="*/ 12 h 15"/>
                <a:gd name="T2" fmla="*/ 0 w 24"/>
                <a:gd name="T3" fmla="*/ 6 h 15"/>
                <a:gd name="T4" fmla="*/ 23 w 24"/>
                <a:gd name="T5" fmla="*/ 12 h 15"/>
              </a:gdLst>
              <a:ahLst/>
              <a:cxnLst>
                <a:cxn ang="0">
                  <a:pos x="T0" y="T1"/>
                </a:cxn>
                <a:cxn ang="0">
                  <a:pos x="T2" y="T3"/>
                </a:cxn>
                <a:cxn ang="0">
                  <a:pos x="T4" y="T5"/>
                </a:cxn>
              </a:cxnLst>
              <a:rect l="0" t="0" r="r" b="b"/>
              <a:pathLst>
                <a:path w="24" h="15">
                  <a:moveTo>
                    <a:pt x="23" y="12"/>
                  </a:moveTo>
                  <a:cubicBezTo>
                    <a:pt x="10" y="15"/>
                    <a:pt x="12" y="4"/>
                    <a:pt x="0" y="6"/>
                  </a:cubicBezTo>
                  <a:cubicBezTo>
                    <a:pt x="5" y="0"/>
                    <a:pt x="24" y="3"/>
                    <a:pt x="2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7" name="Freeform 98">
              <a:extLst>
                <a:ext uri="{FF2B5EF4-FFF2-40B4-BE49-F238E27FC236}">
                  <a16:creationId xmlns:a16="http://schemas.microsoft.com/office/drawing/2014/main" xmlns="" id="{10C39FE7-BE3C-43F2-A81F-CBAF78C07494}"/>
                </a:ext>
              </a:extLst>
            </p:cNvPr>
            <p:cNvSpPr>
              <a:spLocks noChangeArrowheads="1"/>
            </p:cNvSpPr>
            <p:nvPr/>
          </p:nvSpPr>
          <p:spPr bwMode="auto">
            <a:xfrm>
              <a:off x="4627825" y="2796006"/>
              <a:ext cx="57155" cy="30721"/>
            </a:xfrm>
            <a:custGeom>
              <a:avLst/>
              <a:gdLst>
                <a:gd name="T0" fmla="*/ 34 w 34"/>
                <a:gd name="T1" fmla="*/ 10 h 18"/>
                <a:gd name="T2" fmla="*/ 4 w 34"/>
                <a:gd name="T3" fmla="*/ 10 h 18"/>
                <a:gd name="T4" fmla="*/ 13 w 34"/>
                <a:gd name="T5" fmla="*/ 1 h 18"/>
                <a:gd name="T6" fmla="*/ 34 w 34"/>
                <a:gd name="T7" fmla="*/ 10 h 18"/>
              </a:gdLst>
              <a:ahLst/>
              <a:cxnLst>
                <a:cxn ang="0">
                  <a:pos x="T0" y="T1"/>
                </a:cxn>
                <a:cxn ang="0">
                  <a:pos x="T2" y="T3"/>
                </a:cxn>
                <a:cxn ang="0">
                  <a:pos x="T4" y="T5"/>
                </a:cxn>
                <a:cxn ang="0">
                  <a:pos x="T6" y="T7"/>
                </a:cxn>
              </a:cxnLst>
              <a:rect l="0" t="0" r="r" b="b"/>
              <a:pathLst>
                <a:path w="34" h="18">
                  <a:moveTo>
                    <a:pt x="34" y="10"/>
                  </a:moveTo>
                  <a:cubicBezTo>
                    <a:pt x="30" y="18"/>
                    <a:pt x="8" y="18"/>
                    <a:pt x="4" y="10"/>
                  </a:cubicBezTo>
                  <a:cubicBezTo>
                    <a:pt x="0" y="0"/>
                    <a:pt x="14" y="8"/>
                    <a:pt x="13" y="1"/>
                  </a:cubicBezTo>
                  <a:cubicBezTo>
                    <a:pt x="19" y="6"/>
                    <a:pt x="25" y="9"/>
                    <a:pt x="3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8" name="Freeform 99">
              <a:extLst>
                <a:ext uri="{FF2B5EF4-FFF2-40B4-BE49-F238E27FC236}">
                  <a16:creationId xmlns:a16="http://schemas.microsoft.com/office/drawing/2014/main" xmlns="" id="{46836F80-8BAB-429E-A792-CD3D17ACE91D}"/>
                </a:ext>
              </a:extLst>
            </p:cNvPr>
            <p:cNvSpPr>
              <a:spLocks noChangeArrowheads="1"/>
            </p:cNvSpPr>
            <p:nvPr/>
          </p:nvSpPr>
          <p:spPr bwMode="auto">
            <a:xfrm>
              <a:off x="6704703" y="2818153"/>
              <a:ext cx="35722" cy="30721"/>
            </a:xfrm>
            <a:custGeom>
              <a:avLst/>
              <a:gdLst>
                <a:gd name="T0" fmla="*/ 10 w 21"/>
                <a:gd name="T1" fmla="*/ 0 h 18"/>
                <a:gd name="T2" fmla="*/ 21 w 21"/>
                <a:gd name="T3" fmla="*/ 12 h 18"/>
                <a:gd name="T4" fmla="*/ 7 w 21"/>
                <a:gd name="T5" fmla="*/ 18 h 18"/>
                <a:gd name="T6" fmla="*/ 4 w 21"/>
                <a:gd name="T7" fmla="*/ 3 h 18"/>
                <a:gd name="T8" fmla="*/ 10 w 21"/>
                <a:gd name="T9" fmla="*/ 0 h 18"/>
              </a:gdLst>
              <a:ahLst/>
              <a:cxnLst>
                <a:cxn ang="0">
                  <a:pos x="T0" y="T1"/>
                </a:cxn>
                <a:cxn ang="0">
                  <a:pos x="T2" y="T3"/>
                </a:cxn>
                <a:cxn ang="0">
                  <a:pos x="T4" y="T5"/>
                </a:cxn>
                <a:cxn ang="0">
                  <a:pos x="T6" y="T7"/>
                </a:cxn>
                <a:cxn ang="0">
                  <a:pos x="T8" y="T9"/>
                </a:cxn>
              </a:cxnLst>
              <a:rect l="0" t="0" r="r" b="b"/>
              <a:pathLst>
                <a:path w="21" h="18">
                  <a:moveTo>
                    <a:pt x="10" y="0"/>
                  </a:moveTo>
                  <a:cubicBezTo>
                    <a:pt x="17" y="0"/>
                    <a:pt x="21" y="4"/>
                    <a:pt x="21" y="12"/>
                  </a:cubicBezTo>
                  <a:cubicBezTo>
                    <a:pt x="14" y="11"/>
                    <a:pt x="7" y="11"/>
                    <a:pt x="7" y="18"/>
                  </a:cubicBezTo>
                  <a:cubicBezTo>
                    <a:pt x="0" y="18"/>
                    <a:pt x="5" y="7"/>
                    <a:pt x="4" y="3"/>
                  </a:cubicBezTo>
                  <a:cubicBezTo>
                    <a:pt x="7" y="4"/>
                    <a:pt x="9" y="2"/>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59" name="Freeform 100">
              <a:extLst>
                <a:ext uri="{FF2B5EF4-FFF2-40B4-BE49-F238E27FC236}">
                  <a16:creationId xmlns:a16="http://schemas.microsoft.com/office/drawing/2014/main" xmlns="" id="{B162C55E-91F7-47CF-AD63-9EA1A1691150}"/>
                </a:ext>
              </a:extLst>
            </p:cNvPr>
            <p:cNvSpPr>
              <a:spLocks noChangeArrowheads="1"/>
            </p:cNvSpPr>
            <p:nvPr/>
          </p:nvSpPr>
          <p:spPr bwMode="auto">
            <a:xfrm>
              <a:off x="3552593" y="2836729"/>
              <a:ext cx="35008" cy="25720"/>
            </a:xfrm>
            <a:custGeom>
              <a:avLst/>
              <a:gdLst>
                <a:gd name="T0" fmla="*/ 21 w 21"/>
                <a:gd name="T1" fmla="*/ 13 h 15"/>
                <a:gd name="T2" fmla="*/ 0 w 21"/>
                <a:gd name="T3" fmla="*/ 15 h 15"/>
                <a:gd name="T4" fmla="*/ 21 w 21"/>
                <a:gd name="T5" fmla="*/ 13 h 15"/>
              </a:gdLst>
              <a:ahLst/>
              <a:cxnLst>
                <a:cxn ang="0">
                  <a:pos x="T0" y="T1"/>
                </a:cxn>
                <a:cxn ang="0">
                  <a:pos x="T2" y="T3"/>
                </a:cxn>
                <a:cxn ang="0">
                  <a:pos x="T4" y="T5"/>
                </a:cxn>
              </a:cxnLst>
              <a:rect l="0" t="0" r="r" b="b"/>
              <a:pathLst>
                <a:path w="21" h="15">
                  <a:moveTo>
                    <a:pt x="21" y="13"/>
                  </a:moveTo>
                  <a:cubicBezTo>
                    <a:pt x="11" y="11"/>
                    <a:pt x="7" y="15"/>
                    <a:pt x="0" y="15"/>
                  </a:cubicBezTo>
                  <a:cubicBezTo>
                    <a:pt x="1" y="10"/>
                    <a:pt x="21" y="0"/>
                    <a:pt x="2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0" name="Freeform 101">
              <a:extLst>
                <a:ext uri="{FF2B5EF4-FFF2-40B4-BE49-F238E27FC236}">
                  <a16:creationId xmlns:a16="http://schemas.microsoft.com/office/drawing/2014/main" xmlns="" id="{85F74494-1C7A-4A9F-A18D-8361B1678747}"/>
                </a:ext>
              </a:extLst>
            </p:cNvPr>
            <p:cNvSpPr>
              <a:spLocks noChangeArrowheads="1"/>
            </p:cNvSpPr>
            <p:nvPr/>
          </p:nvSpPr>
          <p:spPr bwMode="auto">
            <a:xfrm>
              <a:off x="4173441" y="2857448"/>
              <a:ext cx="62871" cy="38580"/>
            </a:xfrm>
            <a:custGeom>
              <a:avLst/>
              <a:gdLst>
                <a:gd name="T0" fmla="*/ 30 w 37"/>
                <a:gd name="T1" fmla="*/ 3 h 23"/>
                <a:gd name="T2" fmla="*/ 33 w 37"/>
                <a:gd name="T3" fmla="*/ 21 h 23"/>
                <a:gd name="T4" fmla="*/ 4 w 37"/>
                <a:gd name="T5" fmla="*/ 15 h 23"/>
                <a:gd name="T6" fmla="*/ 10 w 37"/>
                <a:gd name="T7" fmla="*/ 3 h 23"/>
                <a:gd name="T8" fmla="*/ 30 w 37"/>
                <a:gd name="T9" fmla="*/ 3 h 23"/>
              </a:gdLst>
              <a:ahLst/>
              <a:cxnLst>
                <a:cxn ang="0">
                  <a:pos x="T0" y="T1"/>
                </a:cxn>
                <a:cxn ang="0">
                  <a:pos x="T2" y="T3"/>
                </a:cxn>
                <a:cxn ang="0">
                  <a:pos x="T4" y="T5"/>
                </a:cxn>
                <a:cxn ang="0">
                  <a:pos x="T6" y="T7"/>
                </a:cxn>
                <a:cxn ang="0">
                  <a:pos x="T8" y="T9"/>
                </a:cxn>
              </a:cxnLst>
              <a:rect l="0" t="0" r="r" b="b"/>
              <a:pathLst>
                <a:path w="37" h="23">
                  <a:moveTo>
                    <a:pt x="30" y="3"/>
                  </a:moveTo>
                  <a:cubicBezTo>
                    <a:pt x="34" y="7"/>
                    <a:pt x="37" y="18"/>
                    <a:pt x="33" y="21"/>
                  </a:cubicBezTo>
                  <a:cubicBezTo>
                    <a:pt x="22" y="21"/>
                    <a:pt x="8" y="23"/>
                    <a:pt x="4" y="15"/>
                  </a:cubicBezTo>
                  <a:cubicBezTo>
                    <a:pt x="0" y="6"/>
                    <a:pt x="14" y="13"/>
                    <a:pt x="10" y="3"/>
                  </a:cubicBezTo>
                  <a:cubicBezTo>
                    <a:pt x="18" y="0"/>
                    <a:pt x="30" y="8"/>
                    <a:pt x="3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1" name="Freeform 102">
              <a:extLst>
                <a:ext uri="{FF2B5EF4-FFF2-40B4-BE49-F238E27FC236}">
                  <a16:creationId xmlns:a16="http://schemas.microsoft.com/office/drawing/2014/main" xmlns="" id="{F4A4C7EC-8716-4079-AA6B-B2411DE6BAE9}"/>
                </a:ext>
              </a:extLst>
            </p:cNvPr>
            <p:cNvSpPr>
              <a:spLocks noChangeArrowheads="1"/>
            </p:cNvSpPr>
            <p:nvPr/>
          </p:nvSpPr>
          <p:spPr bwMode="auto">
            <a:xfrm>
              <a:off x="4152008" y="2961756"/>
              <a:ext cx="74302" cy="34293"/>
            </a:xfrm>
            <a:custGeom>
              <a:avLst/>
              <a:gdLst>
                <a:gd name="T0" fmla="*/ 40 w 44"/>
                <a:gd name="T1" fmla="*/ 9 h 20"/>
                <a:gd name="T2" fmla="*/ 29 w 44"/>
                <a:gd name="T3" fmla="*/ 15 h 20"/>
                <a:gd name="T4" fmla="*/ 17 w 44"/>
                <a:gd name="T5" fmla="*/ 18 h 20"/>
                <a:gd name="T6" fmla="*/ 5 w 44"/>
                <a:gd name="T7" fmla="*/ 15 h 20"/>
                <a:gd name="T8" fmla="*/ 8 w 44"/>
                <a:gd name="T9" fmla="*/ 6 h 20"/>
                <a:gd name="T10" fmla="*/ 17 w 44"/>
                <a:gd name="T11" fmla="*/ 0 h 20"/>
                <a:gd name="T12" fmla="*/ 40 w 44"/>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44" h="20">
                  <a:moveTo>
                    <a:pt x="40" y="9"/>
                  </a:moveTo>
                  <a:cubicBezTo>
                    <a:pt x="44" y="18"/>
                    <a:pt x="33" y="14"/>
                    <a:pt x="29" y="15"/>
                  </a:cubicBezTo>
                  <a:cubicBezTo>
                    <a:pt x="28" y="15"/>
                    <a:pt x="19" y="20"/>
                    <a:pt x="17" y="18"/>
                  </a:cubicBezTo>
                  <a:cubicBezTo>
                    <a:pt x="15" y="15"/>
                    <a:pt x="9" y="17"/>
                    <a:pt x="5" y="15"/>
                  </a:cubicBezTo>
                  <a:cubicBezTo>
                    <a:pt x="0" y="7"/>
                    <a:pt x="18" y="9"/>
                    <a:pt x="8" y="6"/>
                  </a:cubicBezTo>
                  <a:cubicBezTo>
                    <a:pt x="9" y="2"/>
                    <a:pt x="17" y="5"/>
                    <a:pt x="17" y="0"/>
                  </a:cubicBezTo>
                  <a:cubicBezTo>
                    <a:pt x="25" y="3"/>
                    <a:pt x="35" y="4"/>
                    <a:pt x="4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2" name="Freeform 103">
              <a:extLst>
                <a:ext uri="{FF2B5EF4-FFF2-40B4-BE49-F238E27FC236}">
                  <a16:creationId xmlns:a16="http://schemas.microsoft.com/office/drawing/2014/main" xmlns="" id="{308F23E0-D472-4AFD-9825-BCDEFD3477F5}"/>
                </a:ext>
              </a:extLst>
            </p:cNvPr>
            <p:cNvSpPr>
              <a:spLocks noChangeArrowheads="1"/>
            </p:cNvSpPr>
            <p:nvPr/>
          </p:nvSpPr>
          <p:spPr bwMode="auto">
            <a:xfrm>
              <a:off x="4153437" y="3016053"/>
              <a:ext cx="35722" cy="15003"/>
            </a:xfrm>
            <a:custGeom>
              <a:avLst/>
              <a:gdLst>
                <a:gd name="T0" fmla="*/ 16 w 21"/>
                <a:gd name="T1" fmla="*/ 9 h 9"/>
                <a:gd name="T2" fmla="*/ 4 w 21"/>
                <a:gd name="T3" fmla="*/ 9 h 9"/>
                <a:gd name="T4" fmla="*/ 16 w 21"/>
                <a:gd name="T5" fmla="*/ 9 h 9"/>
              </a:gdLst>
              <a:ahLst/>
              <a:cxnLst>
                <a:cxn ang="0">
                  <a:pos x="T0" y="T1"/>
                </a:cxn>
                <a:cxn ang="0">
                  <a:pos x="T2" y="T3"/>
                </a:cxn>
                <a:cxn ang="0">
                  <a:pos x="T4" y="T5"/>
                </a:cxn>
              </a:cxnLst>
              <a:rect l="0" t="0" r="r" b="b"/>
              <a:pathLst>
                <a:path w="21" h="9">
                  <a:moveTo>
                    <a:pt x="16" y="9"/>
                  </a:moveTo>
                  <a:cubicBezTo>
                    <a:pt x="10" y="4"/>
                    <a:pt x="12" y="9"/>
                    <a:pt x="4" y="9"/>
                  </a:cubicBezTo>
                  <a:cubicBezTo>
                    <a:pt x="0" y="0"/>
                    <a:pt x="21" y="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3" name="Freeform 104">
              <a:extLst>
                <a:ext uri="{FF2B5EF4-FFF2-40B4-BE49-F238E27FC236}">
                  <a16:creationId xmlns:a16="http://schemas.microsoft.com/office/drawing/2014/main" xmlns="" id="{AC978E4A-C1F5-47BC-8144-4B9F6754F212}"/>
                </a:ext>
              </a:extLst>
            </p:cNvPr>
            <p:cNvSpPr>
              <a:spLocks noChangeArrowheads="1"/>
            </p:cNvSpPr>
            <p:nvPr/>
          </p:nvSpPr>
          <p:spPr bwMode="auto">
            <a:xfrm>
              <a:off x="4041984" y="3038201"/>
              <a:ext cx="40723" cy="23577"/>
            </a:xfrm>
            <a:custGeom>
              <a:avLst/>
              <a:gdLst>
                <a:gd name="T0" fmla="*/ 21 w 24"/>
                <a:gd name="T1" fmla="*/ 2 h 14"/>
                <a:gd name="T2" fmla="*/ 24 w 24"/>
                <a:gd name="T3" fmla="*/ 8 h 14"/>
                <a:gd name="T4" fmla="*/ 12 w 24"/>
                <a:gd name="T5" fmla="*/ 11 h 14"/>
                <a:gd name="T6" fmla="*/ 0 w 24"/>
                <a:gd name="T7" fmla="*/ 11 h 14"/>
                <a:gd name="T8" fmla="*/ 21 w 24"/>
                <a:gd name="T9" fmla="*/ 2 h 14"/>
              </a:gdLst>
              <a:ahLst/>
              <a:cxnLst>
                <a:cxn ang="0">
                  <a:pos x="T0" y="T1"/>
                </a:cxn>
                <a:cxn ang="0">
                  <a:pos x="T2" y="T3"/>
                </a:cxn>
                <a:cxn ang="0">
                  <a:pos x="T4" y="T5"/>
                </a:cxn>
                <a:cxn ang="0">
                  <a:pos x="T6" y="T7"/>
                </a:cxn>
                <a:cxn ang="0">
                  <a:pos x="T8" y="T9"/>
                </a:cxn>
              </a:cxnLst>
              <a:rect l="0" t="0" r="r" b="b"/>
              <a:pathLst>
                <a:path w="24" h="14">
                  <a:moveTo>
                    <a:pt x="21" y="2"/>
                  </a:moveTo>
                  <a:cubicBezTo>
                    <a:pt x="20" y="5"/>
                    <a:pt x="21" y="7"/>
                    <a:pt x="24" y="8"/>
                  </a:cubicBezTo>
                  <a:cubicBezTo>
                    <a:pt x="24" y="13"/>
                    <a:pt x="14" y="8"/>
                    <a:pt x="12" y="11"/>
                  </a:cubicBezTo>
                  <a:cubicBezTo>
                    <a:pt x="9" y="14"/>
                    <a:pt x="11" y="11"/>
                    <a:pt x="0" y="11"/>
                  </a:cubicBezTo>
                  <a:cubicBezTo>
                    <a:pt x="5" y="6"/>
                    <a:pt x="9" y="0"/>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4" name="Freeform 105">
              <a:extLst>
                <a:ext uri="{FF2B5EF4-FFF2-40B4-BE49-F238E27FC236}">
                  <a16:creationId xmlns:a16="http://schemas.microsoft.com/office/drawing/2014/main" xmlns="" id="{08FC4F0C-7C99-4B7F-9C63-69EBA7AF3534}"/>
                </a:ext>
              </a:extLst>
            </p:cNvPr>
            <p:cNvSpPr>
              <a:spLocks noChangeArrowheads="1"/>
            </p:cNvSpPr>
            <p:nvPr/>
          </p:nvSpPr>
          <p:spPr bwMode="auto">
            <a:xfrm>
              <a:off x="4116286" y="3061778"/>
              <a:ext cx="17147" cy="23577"/>
            </a:xfrm>
            <a:custGeom>
              <a:avLst/>
              <a:gdLst>
                <a:gd name="T0" fmla="*/ 3 w 10"/>
                <a:gd name="T1" fmla="*/ 0 h 14"/>
                <a:gd name="T2" fmla="*/ 9 w 10"/>
                <a:gd name="T3" fmla="*/ 11 h 14"/>
                <a:gd name="T4" fmla="*/ 3 w 10"/>
                <a:gd name="T5" fmla="*/ 0 h 14"/>
              </a:gdLst>
              <a:ahLst/>
              <a:cxnLst>
                <a:cxn ang="0">
                  <a:pos x="T0" y="T1"/>
                </a:cxn>
                <a:cxn ang="0">
                  <a:pos x="T2" y="T3"/>
                </a:cxn>
                <a:cxn ang="0">
                  <a:pos x="T4" y="T5"/>
                </a:cxn>
              </a:cxnLst>
              <a:rect l="0" t="0" r="r" b="b"/>
              <a:pathLst>
                <a:path w="10" h="14">
                  <a:moveTo>
                    <a:pt x="3" y="0"/>
                  </a:moveTo>
                  <a:cubicBezTo>
                    <a:pt x="8" y="0"/>
                    <a:pt x="10" y="5"/>
                    <a:pt x="9" y="11"/>
                  </a:cubicBezTo>
                  <a:cubicBezTo>
                    <a:pt x="0" y="14"/>
                    <a:pt x="4" y="5"/>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5" name="Freeform 106">
              <a:extLst>
                <a:ext uri="{FF2B5EF4-FFF2-40B4-BE49-F238E27FC236}">
                  <a16:creationId xmlns:a16="http://schemas.microsoft.com/office/drawing/2014/main" xmlns="" id="{C479EEAF-F878-452C-AA20-A80552A30CBF}"/>
                </a:ext>
              </a:extLst>
            </p:cNvPr>
            <p:cNvSpPr>
              <a:spLocks noChangeArrowheads="1"/>
            </p:cNvSpPr>
            <p:nvPr/>
          </p:nvSpPr>
          <p:spPr bwMode="auto">
            <a:xfrm>
              <a:off x="5530878" y="3267536"/>
              <a:ext cx="87876" cy="105023"/>
            </a:xfrm>
            <a:custGeom>
              <a:avLst/>
              <a:gdLst>
                <a:gd name="T0" fmla="*/ 20 w 52"/>
                <a:gd name="T1" fmla="*/ 0 h 62"/>
                <a:gd name="T2" fmla="*/ 23 w 52"/>
                <a:gd name="T3" fmla="*/ 3 h 62"/>
                <a:gd name="T4" fmla="*/ 43 w 52"/>
                <a:gd name="T5" fmla="*/ 3 h 62"/>
                <a:gd name="T6" fmla="*/ 52 w 52"/>
                <a:gd name="T7" fmla="*/ 9 h 62"/>
                <a:gd name="T8" fmla="*/ 49 w 52"/>
                <a:gd name="T9" fmla="*/ 15 h 62"/>
                <a:gd name="T10" fmla="*/ 43 w 52"/>
                <a:gd name="T11" fmla="*/ 18 h 62"/>
                <a:gd name="T12" fmla="*/ 49 w 52"/>
                <a:gd name="T13" fmla="*/ 33 h 62"/>
                <a:gd name="T14" fmla="*/ 46 w 52"/>
                <a:gd name="T15" fmla="*/ 47 h 62"/>
                <a:gd name="T16" fmla="*/ 31 w 52"/>
                <a:gd name="T17" fmla="*/ 47 h 62"/>
                <a:gd name="T18" fmla="*/ 28 w 52"/>
                <a:gd name="T19" fmla="*/ 56 h 62"/>
                <a:gd name="T20" fmla="*/ 23 w 52"/>
                <a:gd name="T21" fmla="*/ 62 h 62"/>
                <a:gd name="T22" fmla="*/ 5 w 52"/>
                <a:gd name="T23" fmla="*/ 62 h 62"/>
                <a:gd name="T24" fmla="*/ 11 w 52"/>
                <a:gd name="T25" fmla="*/ 44 h 62"/>
                <a:gd name="T26" fmla="*/ 11 w 52"/>
                <a:gd name="T27" fmla="*/ 33 h 62"/>
                <a:gd name="T28" fmla="*/ 5 w 52"/>
                <a:gd name="T29" fmla="*/ 18 h 62"/>
                <a:gd name="T30" fmla="*/ 17 w 52"/>
                <a:gd name="T31" fmla="*/ 21 h 62"/>
                <a:gd name="T32" fmla="*/ 20 w 52"/>
                <a:gd name="T3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2">
                  <a:moveTo>
                    <a:pt x="20" y="0"/>
                  </a:moveTo>
                  <a:cubicBezTo>
                    <a:pt x="22" y="0"/>
                    <a:pt x="22" y="2"/>
                    <a:pt x="23" y="3"/>
                  </a:cubicBezTo>
                  <a:cubicBezTo>
                    <a:pt x="23" y="8"/>
                    <a:pt x="35" y="0"/>
                    <a:pt x="43" y="3"/>
                  </a:cubicBezTo>
                  <a:cubicBezTo>
                    <a:pt x="44" y="7"/>
                    <a:pt x="47" y="9"/>
                    <a:pt x="52" y="9"/>
                  </a:cubicBezTo>
                  <a:cubicBezTo>
                    <a:pt x="52" y="13"/>
                    <a:pt x="51" y="14"/>
                    <a:pt x="49" y="15"/>
                  </a:cubicBezTo>
                  <a:cubicBezTo>
                    <a:pt x="49" y="18"/>
                    <a:pt x="45" y="17"/>
                    <a:pt x="43" y="18"/>
                  </a:cubicBezTo>
                  <a:cubicBezTo>
                    <a:pt x="43" y="26"/>
                    <a:pt x="49" y="26"/>
                    <a:pt x="49" y="33"/>
                  </a:cubicBezTo>
                  <a:cubicBezTo>
                    <a:pt x="49" y="37"/>
                    <a:pt x="45" y="41"/>
                    <a:pt x="46" y="47"/>
                  </a:cubicBezTo>
                  <a:cubicBezTo>
                    <a:pt x="41" y="47"/>
                    <a:pt x="36" y="47"/>
                    <a:pt x="31" y="47"/>
                  </a:cubicBezTo>
                  <a:cubicBezTo>
                    <a:pt x="27" y="47"/>
                    <a:pt x="30" y="53"/>
                    <a:pt x="28" y="56"/>
                  </a:cubicBezTo>
                  <a:cubicBezTo>
                    <a:pt x="27" y="58"/>
                    <a:pt x="20" y="56"/>
                    <a:pt x="23" y="62"/>
                  </a:cubicBezTo>
                  <a:cubicBezTo>
                    <a:pt x="17" y="62"/>
                    <a:pt x="11" y="62"/>
                    <a:pt x="5" y="62"/>
                  </a:cubicBezTo>
                  <a:cubicBezTo>
                    <a:pt x="7" y="56"/>
                    <a:pt x="0" y="42"/>
                    <a:pt x="11" y="44"/>
                  </a:cubicBezTo>
                  <a:cubicBezTo>
                    <a:pt x="11" y="36"/>
                    <a:pt x="6" y="38"/>
                    <a:pt x="11" y="33"/>
                  </a:cubicBezTo>
                  <a:cubicBezTo>
                    <a:pt x="13" y="24"/>
                    <a:pt x="3" y="27"/>
                    <a:pt x="5" y="18"/>
                  </a:cubicBezTo>
                  <a:cubicBezTo>
                    <a:pt x="11" y="17"/>
                    <a:pt x="13" y="20"/>
                    <a:pt x="17" y="21"/>
                  </a:cubicBezTo>
                  <a:cubicBezTo>
                    <a:pt x="23" y="20"/>
                    <a:pt x="18" y="7"/>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6" name="Freeform 107">
              <a:extLst>
                <a:ext uri="{FF2B5EF4-FFF2-40B4-BE49-F238E27FC236}">
                  <a16:creationId xmlns:a16="http://schemas.microsoft.com/office/drawing/2014/main" xmlns="" id="{3BB0C1D0-930D-44CE-ABC4-28534BE7CE8D}"/>
                </a:ext>
              </a:extLst>
            </p:cNvPr>
            <p:cNvSpPr>
              <a:spLocks noChangeArrowheads="1"/>
            </p:cNvSpPr>
            <p:nvPr/>
          </p:nvSpPr>
          <p:spPr bwMode="auto">
            <a:xfrm>
              <a:off x="2415919" y="3272537"/>
              <a:ext cx="27149" cy="23577"/>
            </a:xfrm>
            <a:custGeom>
              <a:avLst/>
              <a:gdLst>
                <a:gd name="T0" fmla="*/ 15 w 16"/>
                <a:gd name="T1" fmla="*/ 0 h 14"/>
                <a:gd name="T2" fmla="*/ 12 w 16"/>
                <a:gd name="T3" fmla="*/ 6 h 14"/>
                <a:gd name="T4" fmla="*/ 0 w 16"/>
                <a:gd name="T5" fmla="*/ 9 h 14"/>
                <a:gd name="T6" fmla="*/ 15 w 16"/>
                <a:gd name="T7" fmla="*/ 0 h 14"/>
              </a:gdLst>
              <a:ahLst/>
              <a:cxnLst>
                <a:cxn ang="0">
                  <a:pos x="T0" y="T1"/>
                </a:cxn>
                <a:cxn ang="0">
                  <a:pos x="T2" y="T3"/>
                </a:cxn>
                <a:cxn ang="0">
                  <a:pos x="T4" y="T5"/>
                </a:cxn>
                <a:cxn ang="0">
                  <a:pos x="T6" y="T7"/>
                </a:cxn>
              </a:cxnLst>
              <a:rect l="0" t="0" r="r" b="b"/>
              <a:pathLst>
                <a:path w="16" h="14">
                  <a:moveTo>
                    <a:pt x="15" y="0"/>
                  </a:moveTo>
                  <a:cubicBezTo>
                    <a:pt x="16" y="4"/>
                    <a:pt x="13" y="5"/>
                    <a:pt x="12" y="6"/>
                  </a:cubicBezTo>
                  <a:cubicBezTo>
                    <a:pt x="8" y="11"/>
                    <a:pt x="6" y="14"/>
                    <a:pt x="0" y="9"/>
                  </a:cubicBezTo>
                  <a:cubicBezTo>
                    <a:pt x="2" y="3"/>
                    <a:pt x="8" y="1"/>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7" name="Freeform 108">
              <a:extLst>
                <a:ext uri="{FF2B5EF4-FFF2-40B4-BE49-F238E27FC236}">
                  <a16:creationId xmlns:a16="http://schemas.microsoft.com/office/drawing/2014/main" xmlns="" id="{C7713DC4-4F3F-4013-9B17-A97B15EC5621}"/>
                </a:ext>
              </a:extLst>
            </p:cNvPr>
            <p:cNvSpPr>
              <a:spLocks noChangeArrowheads="1"/>
            </p:cNvSpPr>
            <p:nvPr/>
          </p:nvSpPr>
          <p:spPr bwMode="auto">
            <a:xfrm>
              <a:off x="3061058" y="3293256"/>
              <a:ext cx="32150" cy="48582"/>
            </a:xfrm>
            <a:custGeom>
              <a:avLst/>
              <a:gdLst>
                <a:gd name="T0" fmla="*/ 5 w 19"/>
                <a:gd name="T1" fmla="*/ 0 h 29"/>
                <a:gd name="T2" fmla="*/ 19 w 19"/>
                <a:gd name="T3" fmla="*/ 21 h 29"/>
                <a:gd name="T4" fmla="*/ 7 w 19"/>
                <a:gd name="T5" fmla="*/ 15 h 29"/>
                <a:gd name="T6" fmla="*/ 5 w 19"/>
                <a:gd name="T7" fmla="*/ 0 h 29"/>
              </a:gdLst>
              <a:ahLst/>
              <a:cxnLst>
                <a:cxn ang="0">
                  <a:pos x="T0" y="T1"/>
                </a:cxn>
                <a:cxn ang="0">
                  <a:pos x="T2" y="T3"/>
                </a:cxn>
                <a:cxn ang="0">
                  <a:pos x="T4" y="T5"/>
                </a:cxn>
                <a:cxn ang="0">
                  <a:pos x="T6" y="T7"/>
                </a:cxn>
              </a:cxnLst>
              <a:rect l="0" t="0" r="r" b="b"/>
              <a:pathLst>
                <a:path w="19" h="29">
                  <a:moveTo>
                    <a:pt x="5" y="0"/>
                  </a:moveTo>
                  <a:cubicBezTo>
                    <a:pt x="10" y="6"/>
                    <a:pt x="11" y="17"/>
                    <a:pt x="19" y="21"/>
                  </a:cubicBezTo>
                  <a:cubicBezTo>
                    <a:pt x="16" y="29"/>
                    <a:pt x="7" y="19"/>
                    <a:pt x="7" y="15"/>
                  </a:cubicBezTo>
                  <a:cubicBezTo>
                    <a:pt x="0" y="14"/>
                    <a:pt x="1" y="4"/>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8" name="Freeform 109">
              <a:extLst>
                <a:ext uri="{FF2B5EF4-FFF2-40B4-BE49-F238E27FC236}">
                  <a16:creationId xmlns:a16="http://schemas.microsoft.com/office/drawing/2014/main" xmlns="" id="{B0294886-58D5-40DC-84FB-D8A5F7F1F4D0}"/>
                </a:ext>
              </a:extLst>
            </p:cNvPr>
            <p:cNvSpPr>
              <a:spLocks noChangeArrowheads="1"/>
            </p:cNvSpPr>
            <p:nvPr/>
          </p:nvSpPr>
          <p:spPr bwMode="auto">
            <a:xfrm>
              <a:off x="8592254" y="3272537"/>
              <a:ext cx="50725" cy="230050"/>
            </a:xfrm>
            <a:custGeom>
              <a:avLst/>
              <a:gdLst>
                <a:gd name="T0" fmla="*/ 10 w 30"/>
                <a:gd name="T1" fmla="*/ 15 h 136"/>
                <a:gd name="T2" fmla="*/ 15 w 30"/>
                <a:gd name="T3" fmla="*/ 35 h 136"/>
                <a:gd name="T4" fmla="*/ 18 w 30"/>
                <a:gd name="T5" fmla="*/ 47 h 136"/>
                <a:gd name="T6" fmla="*/ 18 w 30"/>
                <a:gd name="T7" fmla="*/ 56 h 136"/>
                <a:gd name="T8" fmla="*/ 21 w 30"/>
                <a:gd name="T9" fmla="*/ 79 h 136"/>
                <a:gd name="T10" fmla="*/ 30 w 30"/>
                <a:gd name="T11" fmla="*/ 91 h 136"/>
                <a:gd name="T12" fmla="*/ 18 w 30"/>
                <a:gd name="T13" fmla="*/ 94 h 136"/>
                <a:gd name="T14" fmla="*/ 18 w 30"/>
                <a:gd name="T15" fmla="*/ 115 h 136"/>
                <a:gd name="T16" fmla="*/ 13 w 30"/>
                <a:gd name="T17" fmla="*/ 115 h 136"/>
                <a:gd name="T18" fmla="*/ 18 w 30"/>
                <a:gd name="T19" fmla="*/ 135 h 136"/>
                <a:gd name="T20" fmla="*/ 4 w 30"/>
                <a:gd name="T21" fmla="*/ 132 h 136"/>
                <a:gd name="T22" fmla="*/ 7 w 30"/>
                <a:gd name="T23" fmla="*/ 115 h 136"/>
                <a:gd name="T24" fmla="*/ 1 w 30"/>
                <a:gd name="T25" fmla="*/ 106 h 136"/>
                <a:gd name="T26" fmla="*/ 7 w 30"/>
                <a:gd name="T27" fmla="*/ 71 h 136"/>
                <a:gd name="T28" fmla="*/ 1 w 30"/>
                <a:gd name="T29" fmla="*/ 56 h 136"/>
                <a:gd name="T30" fmla="*/ 1 w 30"/>
                <a:gd name="T31" fmla="*/ 35 h 136"/>
                <a:gd name="T32" fmla="*/ 10 w 30"/>
                <a:gd name="T33" fmla="*/ 27 h 136"/>
                <a:gd name="T34" fmla="*/ 13 w 30"/>
                <a:gd name="T35" fmla="*/ 18 h 136"/>
                <a:gd name="T36" fmla="*/ 10 w 30"/>
                <a:gd name="T37" fmla="*/ 1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36">
                  <a:moveTo>
                    <a:pt x="10" y="15"/>
                  </a:moveTo>
                  <a:cubicBezTo>
                    <a:pt x="22" y="0"/>
                    <a:pt x="11" y="32"/>
                    <a:pt x="15" y="35"/>
                  </a:cubicBezTo>
                  <a:cubicBezTo>
                    <a:pt x="20" y="39"/>
                    <a:pt x="12" y="40"/>
                    <a:pt x="18" y="47"/>
                  </a:cubicBezTo>
                  <a:cubicBezTo>
                    <a:pt x="23" y="52"/>
                    <a:pt x="18" y="51"/>
                    <a:pt x="18" y="56"/>
                  </a:cubicBezTo>
                  <a:cubicBezTo>
                    <a:pt x="18" y="59"/>
                    <a:pt x="24" y="68"/>
                    <a:pt x="21" y="79"/>
                  </a:cubicBezTo>
                  <a:cubicBezTo>
                    <a:pt x="21" y="87"/>
                    <a:pt x="26" y="89"/>
                    <a:pt x="30" y="91"/>
                  </a:cubicBezTo>
                  <a:cubicBezTo>
                    <a:pt x="29" y="98"/>
                    <a:pt x="22" y="98"/>
                    <a:pt x="18" y="94"/>
                  </a:cubicBezTo>
                  <a:cubicBezTo>
                    <a:pt x="17" y="102"/>
                    <a:pt x="18" y="115"/>
                    <a:pt x="18" y="115"/>
                  </a:cubicBezTo>
                  <a:cubicBezTo>
                    <a:pt x="18" y="115"/>
                    <a:pt x="13" y="114"/>
                    <a:pt x="13" y="115"/>
                  </a:cubicBezTo>
                  <a:cubicBezTo>
                    <a:pt x="13" y="121"/>
                    <a:pt x="21" y="123"/>
                    <a:pt x="18" y="135"/>
                  </a:cubicBezTo>
                  <a:cubicBezTo>
                    <a:pt x="9" y="132"/>
                    <a:pt x="11" y="136"/>
                    <a:pt x="4" y="132"/>
                  </a:cubicBezTo>
                  <a:cubicBezTo>
                    <a:pt x="9" y="124"/>
                    <a:pt x="2" y="123"/>
                    <a:pt x="7" y="115"/>
                  </a:cubicBezTo>
                  <a:cubicBezTo>
                    <a:pt x="7" y="110"/>
                    <a:pt x="5" y="107"/>
                    <a:pt x="1" y="106"/>
                  </a:cubicBezTo>
                  <a:cubicBezTo>
                    <a:pt x="3" y="99"/>
                    <a:pt x="9" y="86"/>
                    <a:pt x="7" y="71"/>
                  </a:cubicBezTo>
                  <a:cubicBezTo>
                    <a:pt x="6" y="65"/>
                    <a:pt x="1" y="61"/>
                    <a:pt x="1" y="56"/>
                  </a:cubicBezTo>
                  <a:cubicBezTo>
                    <a:pt x="0" y="48"/>
                    <a:pt x="8" y="41"/>
                    <a:pt x="1" y="35"/>
                  </a:cubicBezTo>
                  <a:cubicBezTo>
                    <a:pt x="2" y="31"/>
                    <a:pt x="5" y="28"/>
                    <a:pt x="10" y="27"/>
                  </a:cubicBezTo>
                  <a:cubicBezTo>
                    <a:pt x="9" y="23"/>
                    <a:pt x="9" y="18"/>
                    <a:pt x="13" y="18"/>
                  </a:cubicBezTo>
                  <a:cubicBezTo>
                    <a:pt x="13" y="15"/>
                    <a:pt x="11" y="1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69" name="Freeform 110">
              <a:extLst>
                <a:ext uri="{FF2B5EF4-FFF2-40B4-BE49-F238E27FC236}">
                  <a16:creationId xmlns:a16="http://schemas.microsoft.com/office/drawing/2014/main" xmlns="" id="{7E98E792-6909-499E-88A3-8A2AC1B44E29}"/>
                </a:ext>
              </a:extLst>
            </p:cNvPr>
            <p:cNvSpPr>
              <a:spLocks noChangeArrowheads="1"/>
            </p:cNvSpPr>
            <p:nvPr/>
          </p:nvSpPr>
          <p:spPr bwMode="auto">
            <a:xfrm>
              <a:off x="2377339" y="3296114"/>
              <a:ext cx="13574" cy="24291"/>
            </a:xfrm>
            <a:custGeom>
              <a:avLst/>
              <a:gdLst>
                <a:gd name="T0" fmla="*/ 3 w 8"/>
                <a:gd name="T1" fmla="*/ 1 h 14"/>
                <a:gd name="T2" fmla="*/ 0 w 8"/>
                <a:gd name="T3" fmla="*/ 10 h 14"/>
                <a:gd name="T4" fmla="*/ 0 w 8"/>
                <a:gd name="T5" fmla="*/ 4 h 14"/>
                <a:gd name="T6" fmla="*/ 3 w 8"/>
                <a:gd name="T7" fmla="*/ 1 h 14"/>
              </a:gdLst>
              <a:ahLst/>
              <a:cxnLst>
                <a:cxn ang="0">
                  <a:pos x="T0" y="T1"/>
                </a:cxn>
                <a:cxn ang="0">
                  <a:pos x="T2" y="T3"/>
                </a:cxn>
                <a:cxn ang="0">
                  <a:pos x="T4" y="T5"/>
                </a:cxn>
                <a:cxn ang="0">
                  <a:pos x="T6" y="T7"/>
                </a:cxn>
              </a:cxnLst>
              <a:rect l="0" t="0" r="r" b="b"/>
              <a:pathLst>
                <a:path w="8" h="14">
                  <a:moveTo>
                    <a:pt x="3" y="1"/>
                  </a:moveTo>
                  <a:cubicBezTo>
                    <a:pt x="8" y="0"/>
                    <a:pt x="7" y="14"/>
                    <a:pt x="0" y="10"/>
                  </a:cubicBezTo>
                  <a:cubicBezTo>
                    <a:pt x="0" y="8"/>
                    <a:pt x="0" y="6"/>
                    <a:pt x="0" y="4"/>
                  </a:cubicBezTo>
                  <a:cubicBezTo>
                    <a:pt x="2" y="4"/>
                    <a:pt x="3" y="3"/>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0" name="Freeform 111">
              <a:extLst>
                <a:ext uri="{FF2B5EF4-FFF2-40B4-BE49-F238E27FC236}">
                  <a16:creationId xmlns:a16="http://schemas.microsoft.com/office/drawing/2014/main" xmlns="" id="{E36183DB-28E1-4AE1-8E42-FADF89D49203}"/>
                </a:ext>
              </a:extLst>
            </p:cNvPr>
            <p:cNvSpPr>
              <a:spLocks noChangeArrowheads="1"/>
            </p:cNvSpPr>
            <p:nvPr/>
          </p:nvSpPr>
          <p:spPr bwMode="auto">
            <a:xfrm>
              <a:off x="4536377" y="3377560"/>
              <a:ext cx="147175" cy="125027"/>
            </a:xfrm>
            <a:custGeom>
              <a:avLst/>
              <a:gdLst>
                <a:gd name="T0" fmla="*/ 38 w 87"/>
                <a:gd name="T1" fmla="*/ 0 h 74"/>
                <a:gd name="T2" fmla="*/ 47 w 87"/>
                <a:gd name="T3" fmla="*/ 6 h 74"/>
                <a:gd name="T4" fmla="*/ 44 w 87"/>
                <a:gd name="T5" fmla="*/ 17 h 74"/>
                <a:gd name="T6" fmla="*/ 55 w 87"/>
                <a:gd name="T7" fmla="*/ 23 h 74"/>
                <a:gd name="T8" fmla="*/ 73 w 87"/>
                <a:gd name="T9" fmla="*/ 29 h 74"/>
                <a:gd name="T10" fmla="*/ 70 w 87"/>
                <a:gd name="T11" fmla="*/ 41 h 74"/>
                <a:gd name="T12" fmla="*/ 79 w 87"/>
                <a:gd name="T13" fmla="*/ 44 h 74"/>
                <a:gd name="T14" fmla="*/ 85 w 87"/>
                <a:gd name="T15" fmla="*/ 53 h 74"/>
                <a:gd name="T16" fmla="*/ 79 w 87"/>
                <a:gd name="T17" fmla="*/ 67 h 74"/>
                <a:gd name="T18" fmla="*/ 76 w 87"/>
                <a:gd name="T19" fmla="*/ 61 h 74"/>
                <a:gd name="T20" fmla="*/ 58 w 87"/>
                <a:gd name="T21" fmla="*/ 61 h 74"/>
                <a:gd name="T22" fmla="*/ 47 w 87"/>
                <a:gd name="T23" fmla="*/ 73 h 74"/>
                <a:gd name="T24" fmla="*/ 41 w 87"/>
                <a:gd name="T25" fmla="*/ 64 h 74"/>
                <a:gd name="T26" fmla="*/ 32 w 87"/>
                <a:gd name="T27" fmla="*/ 61 h 74"/>
                <a:gd name="T28" fmla="*/ 20 w 87"/>
                <a:gd name="T29" fmla="*/ 53 h 74"/>
                <a:gd name="T30" fmla="*/ 0 w 87"/>
                <a:gd name="T31" fmla="*/ 55 h 74"/>
                <a:gd name="T32" fmla="*/ 3 w 87"/>
                <a:gd name="T33" fmla="*/ 44 h 74"/>
                <a:gd name="T34" fmla="*/ 14 w 87"/>
                <a:gd name="T35" fmla="*/ 38 h 74"/>
                <a:gd name="T36" fmla="*/ 20 w 87"/>
                <a:gd name="T37" fmla="*/ 26 h 74"/>
                <a:gd name="T38" fmla="*/ 23 w 87"/>
                <a:gd name="T39" fmla="*/ 12 h 74"/>
                <a:gd name="T40" fmla="*/ 29 w 87"/>
                <a:gd name="T41" fmla="*/ 12 h 74"/>
                <a:gd name="T42" fmla="*/ 29 w 87"/>
                <a:gd name="T43" fmla="*/ 6 h 74"/>
                <a:gd name="T44" fmla="*/ 38 w 87"/>
                <a:gd name="T4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74">
                  <a:moveTo>
                    <a:pt x="38" y="0"/>
                  </a:moveTo>
                  <a:cubicBezTo>
                    <a:pt x="42" y="1"/>
                    <a:pt x="43" y="5"/>
                    <a:pt x="47" y="6"/>
                  </a:cubicBezTo>
                  <a:cubicBezTo>
                    <a:pt x="45" y="12"/>
                    <a:pt x="38" y="11"/>
                    <a:pt x="44" y="17"/>
                  </a:cubicBezTo>
                  <a:cubicBezTo>
                    <a:pt x="42" y="24"/>
                    <a:pt x="51" y="21"/>
                    <a:pt x="55" y="23"/>
                  </a:cubicBezTo>
                  <a:cubicBezTo>
                    <a:pt x="58" y="25"/>
                    <a:pt x="61" y="33"/>
                    <a:pt x="73" y="29"/>
                  </a:cubicBezTo>
                  <a:cubicBezTo>
                    <a:pt x="73" y="36"/>
                    <a:pt x="79" y="38"/>
                    <a:pt x="70" y="41"/>
                  </a:cubicBezTo>
                  <a:cubicBezTo>
                    <a:pt x="70" y="45"/>
                    <a:pt x="77" y="42"/>
                    <a:pt x="79" y="44"/>
                  </a:cubicBezTo>
                  <a:cubicBezTo>
                    <a:pt x="81" y="46"/>
                    <a:pt x="77" y="56"/>
                    <a:pt x="85" y="53"/>
                  </a:cubicBezTo>
                  <a:cubicBezTo>
                    <a:pt x="87" y="62"/>
                    <a:pt x="77" y="58"/>
                    <a:pt x="79" y="67"/>
                  </a:cubicBezTo>
                  <a:cubicBezTo>
                    <a:pt x="76" y="67"/>
                    <a:pt x="77" y="64"/>
                    <a:pt x="76" y="61"/>
                  </a:cubicBezTo>
                  <a:cubicBezTo>
                    <a:pt x="65" y="62"/>
                    <a:pt x="68" y="65"/>
                    <a:pt x="58" y="61"/>
                  </a:cubicBezTo>
                  <a:cubicBezTo>
                    <a:pt x="55" y="66"/>
                    <a:pt x="46" y="65"/>
                    <a:pt x="47" y="73"/>
                  </a:cubicBezTo>
                  <a:cubicBezTo>
                    <a:pt x="41" y="74"/>
                    <a:pt x="43" y="67"/>
                    <a:pt x="41" y="64"/>
                  </a:cubicBezTo>
                  <a:cubicBezTo>
                    <a:pt x="39" y="62"/>
                    <a:pt x="34" y="63"/>
                    <a:pt x="32" y="61"/>
                  </a:cubicBezTo>
                  <a:cubicBezTo>
                    <a:pt x="29" y="59"/>
                    <a:pt x="27" y="54"/>
                    <a:pt x="20" y="53"/>
                  </a:cubicBezTo>
                  <a:cubicBezTo>
                    <a:pt x="11" y="51"/>
                    <a:pt x="10" y="58"/>
                    <a:pt x="0" y="55"/>
                  </a:cubicBezTo>
                  <a:cubicBezTo>
                    <a:pt x="2" y="53"/>
                    <a:pt x="3" y="49"/>
                    <a:pt x="3" y="44"/>
                  </a:cubicBezTo>
                  <a:cubicBezTo>
                    <a:pt x="12" y="47"/>
                    <a:pt x="5" y="34"/>
                    <a:pt x="14" y="38"/>
                  </a:cubicBezTo>
                  <a:cubicBezTo>
                    <a:pt x="10" y="31"/>
                    <a:pt x="19" y="30"/>
                    <a:pt x="20" y="26"/>
                  </a:cubicBezTo>
                  <a:cubicBezTo>
                    <a:pt x="22" y="22"/>
                    <a:pt x="20" y="16"/>
                    <a:pt x="23" y="12"/>
                  </a:cubicBezTo>
                  <a:cubicBezTo>
                    <a:pt x="24" y="11"/>
                    <a:pt x="28" y="12"/>
                    <a:pt x="29" y="12"/>
                  </a:cubicBezTo>
                  <a:cubicBezTo>
                    <a:pt x="30" y="11"/>
                    <a:pt x="28" y="6"/>
                    <a:pt x="29" y="6"/>
                  </a:cubicBezTo>
                  <a:cubicBezTo>
                    <a:pt x="32" y="3"/>
                    <a:pt x="38" y="5"/>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1" name="Freeform 112">
              <a:extLst>
                <a:ext uri="{FF2B5EF4-FFF2-40B4-BE49-F238E27FC236}">
                  <a16:creationId xmlns:a16="http://schemas.microsoft.com/office/drawing/2014/main" xmlns="" id="{D7BE3D79-1665-48D5-9BD5-4FFCD1556EAC}"/>
                </a:ext>
              </a:extLst>
            </p:cNvPr>
            <p:cNvSpPr>
              <a:spLocks noChangeArrowheads="1"/>
            </p:cNvSpPr>
            <p:nvPr/>
          </p:nvSpPr>
          <p:spPr bwMode="auto">
            <a:xfrm>
              <a:off x="4457074" y="3416140"/>
              <a:ext cx="35722" cy="32150"/>
            </a:xfrm>
            <a:custGeom>
              <a:avLst/>
              <a:gdLst>
                <a:gd name="T0" fmla="*/ 0 w 21"/>
                <a:gd name="T1" fmla="*/ 0 h 19"/>
                <a:gd name="T2" fmla="*/ 21 w 21"/>
                <a:gd name="T3" fmla="*/ 9 h 19"/>
                <a:gd name="T4" fmla="*/ 0 w 21"/>
                <a:gd name="T5" fmla="*/ 0 h 19"/>
              </a:gdLst>
              <a:ahLst/>
              <a:cxnLst>
                <a:cxn ang="0">
                  <a:pos x="T0" y="T1"/>
                </a:cxn>
                <a:cxn ang="0">
                  <a:pos x="T2" y="T3"/>
                </a:cxn>
                <a:cxn ang="0">
                  <a:pos x="T4" y="T5"/>
                </a:cxn>
              </a:cxnLst>
              <a:rect l="0" t="0" r="r" b="b"/>
              <a:pathLst>
                <a:path w="21" h="19">
                  <a:moveTo>
                    <a:pt x="0" y="0"/>
                  </a:moveTo>
                  <a:cubicBezTo>
                    <a:pt x="11" y="0"/>
                    <a:pt x="11" y="9"/>
                    <a:pt x="21" y="9"/>
                  </a:cubicBezTo>
                  <a:cubicBezTo>
                    <a:pt x="18" y="19"/>
                    <a:pt x="0" y="1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2" name="Freeform 113">
              <a:extLst>
                <a:ext uri="{FF2B5EF4-FFF2-40B4-BE49-F238E27FC236}">
                  <a16:creationId xmlns:a16="http://schemas.microsoft.com/office/drawing/2014/main" xmlns="" id="{E67EB862-D0AA-4643-9B5E-B80636D675F5}"/>
                </a:ext>
              </a:extLst>
            </p:cNvPr>
            <p:cNvSpPr>
              <a:spLocks noChangeArrowheads="1"/>
            </p:cNvSpPr>
            <p:nvPr/>
          </p:nvSpPr>
          <p:spPr bwMode="auto">
            <a:xfrm>
              <a:off x="8573679" y="3539738"/>
              <a:ext cx="105023" cy="74302"/>
            </a:xfrm>
            <a:custGeom>
              <a:avLst/>
              <a:gdLst>
                <a:gd name="T0" fmla="*/ 18 w 62"/>
                <a:gd name="T1" fmla="*/ 0 h 44"/>
                <a:gd name="T2" fmla="*/ 21 w 62"/>
                <a:gd name="T3" fmla="*/ 3 h 44"/>
                <a:gd name="T4" fmla="*/ 32 w 62"/>
                <a:gd name="T5" fmla="*/ 15 h 44"/>
                <a:gd name="T6" fmla="*/ 62 w 62"/>
                <a:gd name="T7" fmla="*/ 12 h 44"/>
                <a:gd name="T8" fmla="*/ 50 w 62"/>
                <a:gd name="T9" fmla="*/ 30 h 44"/>
                <a:gd name="T10" fmla="*/ 41 w 62"/>
                <a:gd name="T11" fmla="*/ 27 h 44"/>
                <a:gd name="T12" fmla="*/ 29 w 62"/>
                <a:gd name="T13" fmla="*/ 33 h 44"/>
                <a:gd name="T14" fmla="*/ 26 w 62"/>
                <a:gd name="T15" fmla="*/ 41 h 44"/>
                <a:gd name="T16" fmla="*/ 12 w 62"/>
                <a:gd name="T17" fmla="*/ 36 h 44"/>
                <a:gd name="T18" fmla="*/ 18 w 62"/>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44">
                  <a:moveTo>
                    <a:pt x="18" y="0"/>
                  </a:moveTo>
                  <a:cubicBezTo>
                    <a:pt x="20" y="0"/>
                    <a:pt x="20" y="2"/>
                    <a:pt x="21" y="3"/>
                  </a:cubicBezTo>
                  <a:cubicBezTo>
                    <a:pt x="21" y="11"/>
                    <a:pt x="32" y="8"/>
                    <a:pt x="32" y="15"/>
                  </a:cubicBezTo>
                  <a:cubicBezTo>
                    <a:pt x="42" y="12"/>
                    <a:pt x="50" y="17"/>
                    <a:pt x="62" y="12"/>
                  </a:cubicBezTo>
                  <a:cubicBezTo>
                    <a:pt x="61" y="21"/>
                    <a:pt x="51" y="21"/>
                    <a:pt x="50" y="30"/>
                  </a:cubicBezTo>
                  <a:cubicBezTo>
                    <a:pt x="45" y="31"/>
                    <a:pt x="45" y="27"/>
                    <a:pt x="41" y="27"/>
                  </a:cubicBezTo>
                  <a:cubicBezTo>
                    <a:pt x="35" y="25"/>
                    <a:pt x="31" y="40"/>
                    <a:pt x="29" y="33"/>
                  </a:cubicBezTo>
                  <a:cubicBezTo>
                    <a:pt x="26" y="33"/>
                    <a:pt x="27" y="38"/>
                    <a:pt x="26" y="41"/>
                  </a:cubicBezTo>
                  <a:cubicBezTo>
                    <a:pt x="18" y="44"/>
                    <a:pt x="18" y="25"/>
                    <a:pt x="12" y="36"/>
                  </a:cubicBezTo>
                  <a:cubicBezTo>
                    <a:pt x="0" y="27"/>
                    <a:pt x="9" y="6"/>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3" name="Freeform 114">
              <a:extLst>
                <a:ext uri="{FF2B5EF4-FFF2-40B4-BE49-F238E27FC236}">
                  <a16:creationId xmlns:a16="http://schemas.microsoft.com/office/drawing/2014/main" xmlns="" id="{AC60A18B-B462-4D4A-8771-1361DA2F9F94}"/>
                </a:ext>
              </a:extLst>
            </p:cNvPr>
            <p:cNvSpPr>
              <a:spLocks noChangeArrowheads="1"/>
            </p:cNvSpPr>
            <p:nvPr/>
          </p:nvSpPr>
          <p:spPr bwMode="auto">
            <a:xfrm>
              <a:off x="8391496" y="3627614"/>
              <a:ext cx="200758" cy="175752"/>
            </a:xfrm>
            <a:custGeom>
              <a:avLst/>
              <a:gdLst>
                <a:gd name="T0" fmla="*/ 105 w 119"/>
                <a:gd name="T1" fmla="*/ 1 h 104"/>
                <a:gd name="T2" fmla="*/ 114 w 119"/>
                <a:gd name="T3" fmla="*/ 4 h 104"/>
                <a:gd name="T4" fmla="*/ 114 w 119"/>
                <a:gd name="T5" fmla="*/ 48 h 104"/>
                <a:gd name="T6" fmla="*/ 111 w 119"/>
                <a:gd name="T7" fmla="*/ 42 h 104"/>
                <a:gd name="T8" fmla="*/ 111 w 119"/>
                <a:gd name="T9" fmla="*/ 60 h 104"/>
                <a:gd name="T10" fmla="*/ 105 w 119"/>
                <a:gd name="T11" fmla="*/ 57 h 104"/>
                <a:gd name="T12" fmla="*/ 105 w 119"/>
                <a:gd name="T13" fmla="*/ 86 h 104"/>
                <a:gd name="T14" fmla="*/ 99 w 119"/>
                <a:gd name="T15" fmla="*/ 83 h 104"/>
                <a:gd name="T16" fmla="*/ 91 w 119"/>
                <a:gd name="T17" fmla="*/ 89 h 104"/>
                <a:gd name="T18" fmla="*/ 85 w 119"/>
                <a:gd name="T19" fmla="*/ 86 h 104"/>
                <a:gd name="T20" fmla="*/ 73 w 119"/>
                <a:gd name="T21" fmla="*/ 89 h 104"/>
                <a:gd name="T22" fmla="*/ 58 w 119"/>
                <a:gd name="T23" fmla="*/ 92 h 104"/>
                <a:gd name="T24" fmla="*/ 53 w 119"/>
                <a:gd name="T25" fmla="*/ 104 h 104"/>
                <a:gd name="T26" fmla="*/ 41 w 119"/>
                <a:gd name="T27" fmla="*/ 89 h 104"/>
                <a:gd name="T28" fmla="*/ 35 w 119"/>
                <a:gd name="T29" fmla="*/ 95 h 104"/>
                <a:gd name="T30" fmla="*/ 29 w 119"/>
                <a:gd name="T31" fmla="*/ 92 h 104"/>
                <a:gd name="T32" fmla="*/ 0 w 119"/>
                <a:gd name="T33" fmla="*/ 98 h 104"/>
                <a:gd name="T34" fmla="*/ 3 w 119"/>
                <a:gd name="T35" fmla="*/ 86 h 104"/>
                <a:gd name="T36" fmla="*/ 9 w 119"/>
                <a:gd name="T37" fmla="*/ 89 h 104"/>
                <a:gd name="T38" fmla="*/ 12 w 119"/>
                <a:gd name="T39" fmla="*/ 83 h 104"/>
                <a:gd name="T40" fmla="*/ 53 w 119"/>
                <a:gd name="T41" fmla="*/ 80 h 104"/>
                <a:gd name="T42" fmla="*/ 58 w 119"/>
                <a:gd name="T43" fmla="*/ 60 h 104"/>
                <a:gd name="T44" fmla="*/ 64 w 119"/>
                <a:gd name="T45" fmla="*/ 54 h 104"/>
                <a:gd name="T46" fmla="*/ 82 w 119"/>
                <a:gd name="T47" fmla="*/ 57 h 104"/>
                <a:gd name="T48" fmla="*/ 82 w 119"/>
                <a:gd name="T49" fmla="*/ 45 h 104"/>
                <a:gd name="T50" fmla="*/ 85 w 119"/>
                <a:gd name="T51" fmla="*/ 51 h 104"/>
                <a:gd name="T52" fmla="*/ 88 w 119"/>
                <a:gd name="T53" fmla="*/ 36 h 104"/>
                <a:gd name="T54" fmla="*/ 96 w 119"/>
                <a:gd name="T55" fmla="*/ 13 h 104"/>
                <a:gd name="T56" fmla="*/ 105 w 119"/>
                <a:gd name="T57"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04">
                  <a:moveTo>
                    <a:pt x="105" y="1"/>
                  </a:moveTo>
                  <a:cubicBezTo>
                    <a:pt x="110" y="0"/>
                    <a:pt x="110" y="4"/>
                    <a:pt x="114" y="4"/>
                  </a:cubicBezTo>
                  <a:cubicBezTo>
                    <a:pt x="114" y="25"/>
                    <a:pt x="119" y="36"/>
                    <a:pt x="114" y="48"/>
                  </a:cubicBezTo>
                  <a:cubicBezTo>
                    <a:pt x="111" y="48"/>
                    <a:pt x="112" y="44"/>
                    <a:pt x="111" y="42"/>
                  </a:cubicBezTo>
                  <a:cubicBezTo>
                    <a:pt x="103" y="45"/>
                    <a:pt x="112" y="55"/>
                    <a:pt x="111" y="60"/>
                  </a:cubicBezTo>
                  <a:cubicBezTo>
                    <a:pt x="109" y="59"/>
                    <a:pt x="108" y="57"/>
                    <a:pt x="105" y="57"/>
                  </a:cubicBezTo>
                  <a:cubicBezTo>
                    <a:pt x="105" y="66"/>
                    <a:pt x="105" y="76"/>
                    <a:pt x="105" y="86"/>
                  </a:cubicBezTo>
                  <a:cubicBezTo>
                    <a:pt x="103" y="85"/>
                    <a:pt x="102" y="83"/>
                    <a:pt x="99" y="83"/>
                  </a:cubicBezTo>
                  <a:cubicBezTo>
                    <a:pt x="94" y="81"/>
                    <a:pt x="93" y="88"/>
                    <a:pt x="91" y="89"/>
                  </a:cubicBezTo>
                  <a:cubicBezTo>
                    <a:pt x="89" y="89"/>
                    <a:pt x="87" y="86"/>
                    <a:pt x="85" y="86"/>
                  </a:cubicBezTo>
                  <a:cubicBezTo>
                    <a:pt x="84" y="86"/>
                    <a:pt x="76" y="88"/>
                    <a:pt x="73" y="89"/>
                  </a:cubicBezTo>
                  <a:cubicBezTo>
                    <a:pt x="72" y="89"/>
                    <a:pt x="66" y="94"/>
                    <a:pt x="58" y="92"/>
                  </a:cubicBezTo>
                  <a:cubicBezTo>
                    <a:pt x="53" y="92"/>
                    <a:pt x="57" y="102"/>
                    <a:pt x="53" y="104"/>
                  </a:cubicBezTo>
                  <a:cubicBezTo>
                    <a:pt x="46" y="101"/>
                    <a:pt x="41" y="98"/>
                    <a:pt x="41" y="89"/>
                  </a:cubicBezTo>
                  <a:cubicBezTo>
                    <a:pt x="35" y="85"/>
                    <a:pt x="36" y="94"/>
                    <a:pt x="35" y="95"/>
                  </a:cubicBezTo>
                  <a:cubicBezTo>
                    <a:pt x="31" y="96"/>
                    <a:pt x="30" y="92"/>
                    <a:pt x="29" y="92"/>
                  </a:cubicBezTo>
                  <a:cubicBezTo>
                    <a:pt x="19" y="93"/>
                    <a:pt x="8" y="103"/>
                    <a:pt x="0" y="98"/>
                  </a:cubicBezTo>
                  <a:cubicBezTo>
                    <a:pt x="2" y="95"/>
                    <a:pt x="3" y="91"/>
                    <a:pt x="3" y="86"/>
                  </a:cubicBezTo>
                  <a:cubicBezTo>
                    <a:pt x="6" y="84"/>
                    <a:pt x="8" y="89"/>
                    <a:pt x="9" y="89"/>
                  </a:cubicBezTo>
                  <a:cubicBezTo>
                    <a:pt x="11" y="89"/>
                    <a:pt x="10" y="83"/>
                    <a:pt x="12" y="83"/>
                  </a:cubicBezTo>
                  <a:cubicBezTo>
                    <a:pt x="22" y="81"/>
                    <a:pt x="41" y="85"/>
                    <a:pt x="53" y="80"/>
                  </a:cubicBezTo>
                  <a:cubicBezTo>
                    <a:pt x="48" y="67"/>
                    <a:pt x="61" y="71"/>
                    <a:pt x="58" y="60"/>
                  </a:cubicBezTo>
                  <a:cubicBezTo>
                    <a:pt x="64" y="64"/>
                    <a:pt x="65" y="62"/>
                    <a:pt x="64" y="54"/>
                  </a:cubicBezTo>
                  <a:cubicBezTo>
                    <a:pt x="70" y="61"/>
                    <a:pt x="76" y="50"/>
                    <a:pt x="82" y="57"/>
                  </a:cubicBezTo>
                  <a:cubicBezTo>
                    <a:pt x="83" y="55"/>
                    <a:pt x="80" y="46"/>
                    <a:pt x="82" y="45"/>
                  </a:cubicBezTo>
                  <a:cubicBezTo>
                    <a:pt x="84" y="43"/>
                    <a:pt x="84" y="51"/>
                    <a:pt x="85" y="51"/>
                  </a:cubicBezTo>
                  <a:cubicBezTo>
                    <a:pt x="87" y="52"/>
                    <a:pt x="94" y="49"/>
                    <a:pt x="88" y="36"/>
                  </a:cubicBezTo>
                  <a:cubicBezTo>
                    <a:pt x="98" y="34"/>
                    <a:pt x="93" y="20"/>
                    <a:pt x="96" y="13"/>
                  </a:cubicBezTo>
                  <a:cubicBezTo>
                    <a:pt x="99" y="8"/>
                    <a:pt x="109" y="8"/>
                    <a:pt x="10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4" name="Freeform 115">
              <a:extLst>
                <a:ext uri="{FF2B5EF4-FFF2-40B4-BE49-F238E27FC236}">
                  <a16:creationId xmlns:a16="http://schemas.microsoft.com/office/drawing/2014/main" xmlns="" id="{EFD9B039-5746-4DEB-ACBB-BAFF64325288}"/>
                </a:ext>
              </a:extLst>
            </p:cNvPr>
            <p:cNvSpPr>
              <a:spLocks noChangeArrowheads="1"/>
            </p:cNvSpPr>
            <p:nvPr/>
          </p:nvSpPr>
          <p:spPr bwMode="auto">
            <a:xfrm>
              <a:off x="5907388" y="3639760"/>
              <a:ext cx="35722" cy="40009"/>
            </a:xfrm>
            <a:custGeom>
              <a:avLst/>
              <a:gdLst>
                <a:gd name="T0" fmla="*/ 7 w 21"/>
                <a:gd name="T1" fmla="*/ 0 h 24"/>
                <a:gd name="T2" fmla="*/ 2 w 21"/>
                <a:gd name="T3" fmla="*/ 20 h 24"/>
                <a:gd name="T4" fmla="*/ 7 w 21"/>
                <a:gd name="T5" fmla="*/ 0 h 24"/>
              </a:gdLst>
              <a:ahLst/>
              <a:cxnLst>
                <a:cxn ang="0">
                  <a:pos x="T0" y="T1"/>
                </a:cxn>
                <a:cxn ang="0">
                  <a:pos x="T2" y="T3"/>
                </a:cxn>
                <a:cxn ang="0">
                  <a:pos x="T4" y="T5"/>
                </a:cxn>
              </a:cxnLst>
              <a:rect l="0" t="0" r="r" b="b"/>
              <a:pathLst>
                <a:path w="21" h="24">
                  <a:moveTo>
                    <a:pt x="7" y="0"/>
                  </a:moveTo>
                  <a:cubicBezTo>
                    <a:pt x="21" y="0"/>
                    <a:pt x="16" y="24"/>
                    <a:pt x="2" y="20"/>
                  </a:cubicBezTo>
                  <a:cubicBezTo>
                    <a:pt x="8" y="18"/>
                    <a:pt x="0"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5" name="Freeform 116">
              <a:extLst>
                <a:ext uri="{FF2B5EF4-FFF2-40B4-BE49-F238E27FC236}">
                  <a16:creationId xmlns:a16="http://schemas.microsoft.com/office/drawing/2014/main" xmlns="" id="{14D3A52A-F011-4088-B858-6BD877AD4B10}"/>
                </a:ext>
              </a:extLst>
            </p:cNvPr>
            <p:cNvSpPr>
              <a:spLocks noChangeArrowheads="1"/>
            </p:cNvSpPr>
            <p:nvPr/>
          </p:nvSpPr>
          <p:spPr bwMode="auto">
            <a:xfrm>
              <a:off x="5993835" y="3695486"/>
              <a:ext cx="50725" cy="37151"/>
            </a:xfrm>
            <a:custGeom>
              <a:avLst/>
              <a:gdLst>
                <a:gd name="T0" fmla="*/ 24 w 30"/>
                <a:gd name="T1" fmla="*/ 5 h 22"/>
                <a:gd name="T2" fmla="*/ 30 w 30"/>
                <a:gd name="T3" fmla="*/ 20 h 22"/>
                <a:gd name="T4" fmla="*/ 15 w 30"/>
                <a:gd name="T5" fmla="*/ 20 h 22"/>
                <a:gd name="T6" fmla="*/ 15 w 30"/>
                <a:gd name="T7" fmla="*/ 17 h 22"/>
                <a:gd name="T8" fmla="*/ 3 w 30"/>
                <a:gd name="T9" fmla="*/ 14 h 22"/>
                <a:gd name="T10" fmla="*/ 24 w 30"/>
                <a:gd name="T11" fmla="*/ 5 h 22"/>
              </a:gdLst>
              <a:ahLst/>
              <a:cxnLst>
                <a:cxn ang="0">
                  <a:pos x="T0" y="T1"/>
                </a:cxn>
                <a:cxn ang="0">
                  <a:pos x="T2" y="T3"/>
                </a:cxn>
                <a:cxn ang="0">
                  <a:pos x="T4" y="T5"/>
                </a:cxn>
                <a:cxn ang="0">
                  <a:pos x="T6" y="T7"/>
                </a:cxn>
                <a:cxn ang="0">
                  <a:pos x="T8" y="T9"/>
                </a:cxn>
                <a:cxn ang="0">
                  <a:pos x="T10" y="T11"/>
                </a:cxn>
              </a:cxnLst>
              <a:rect l="0" t="0" r="r" b="b"/>
              <a:pathLst>
                <a:path w="30" h="22">
                  <a:moveTo>
                    <a:pt x="24" y="5"/>
                  </a:moveTo>
                  <a:cubicBezTo>
                    <a:pt x="28" y="7"/>
                    <a:pt x="30" y="12"/>
                    <a:pt x="30" y="20"/>
                  </a:cubicBezTo>
                  <a:cubicBezTo>
                    <a:pt x="27" y="18"/>
                    <a:pt x="17" y="22"/>
                    <a:pt x="15" y="20"/>
                  </a:cubicBezTo>
                  <a:cubicBezTo>
                    <a:pt x="15" y="19"/>
                    <a:pt x="15" y="17"/>
                    <a:pt x="15" y="17"/>
                  </a:cubicBezTo>
                  <a:cubicBezTo>
                    <a:pt x="10" y="16"/>
                    <a:pt x="4" y="19"/>
                    <a:pt x="3" y="14"/>
                  </a:cubicBezTo>
                  <a:cubicBezTo>
                    <a:pt x="0" y="0"/>
                    <a:pt x="23" y="14"/>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6" name="Freeform 117">
              <a:extLst>
                <a:ext uri="{FF2B5EF4-FFF2-40B4-BE49-F238E27FC236}">
                  <a16:creationId xmlns:a16="http://schemas.microsoft.com/office/drawing/2014/main" xmlns="" id="{0465C25A-0D2F-4797-AA59-D5B7699E919C}"/>
                </a:ext>
              </a:extLst>
            </p:cNvPr>
            <p:cNvSpPr>
              <a:spLocks noChangeArrowheads="1"/>
            </p:cNvSpPr>
            <p:nvPr/>
          </p:nvSpPr>
          <p:spPr bwMode="auto">
            <a:xfrm>
              <a:off x="6392493" y="3766216"/>
              <a:ext cx="40009" cy="18575"/>
            </a:xfrm>
            <a:custGeom>
              <a:avLst/>
              <a:gdLst>
                <a:gd name="T0" fmla="*/ 1 w 24"/>
                <a:gd name="T1" fmla="*/ 10 h 11"/>
                <a:gd name="T2" fmla="*/ 13 w 24"/>
                <a:gd name="T3" fmla="*/ 1 h 11"/>
                <a:gd name="T4" fmla="*/ 10 w 24"/>
                <a:gd name="T5" fmla="*/ 4 h 11"/>
                <a:gd name="T6" fmla="*/ 1 w 24"/>
                <a:gd name="T7" fmla="*/ 10 h 11"/>
              </a:gdLst>
              <a:ahLst/>
              <a:cxnLst>
                <a:cxn ang="0">
                  <a:pos x="T0" y="T1"/>
                </a:cxn>
                <a:cxn ang="0">
                  <a:pos x="T2" y="T3"/>
                </a:cxn>
                <a:cxn ang="0">
                  <a:pos x="T4" y="T5"/>
                </a:cxn>
                <a:cxn ang="0">
                  <a:pos x="T6" y="T7"/>
                </a:cxn>
              </a:cxnLst>
              <a:rect l="0" t="0" r="r" b="b"/>
              <a:pathLst>
                <a:path w="24" h="11">
                  <a:moveTo>
                    <a:pt x="1" y="10"/>
                  </a:moveTo>
                  <a:cubicBezTo>
                    <a:pt x="0" y="2"/>
                    <a:pt x="5" y="0"/>
                    <a:pt x="13" y="1"/>
                  </a:cubicBezTo>
                  <a:cubicBezTo>
                    <a:pt x="24" y="0"/>
                    <a:pt x="17" y="6"/>
                    <a:pt x="10" y="4"/>
                  </a:cubicBezTo>
                  <a:cubicBezTo>
                    <a:pt x="7" y="6"/>
                    <a:pt x="7" y="11"/>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7" name="Freeform 118">
              <a:extLst>
                <a:ext uri="{FF2B5EF4-FFF2-40B4-BE49-F238E27FC236}">
                  <a16:creationId xmlns:a16="http://schemas.microsoft.com/office/drawing/2014/main" xmlns="" id="{01109D69-8AA5-4587-A793-6ACB402A6261}"/>
                </a:ext>
              </a:extLst>
            </p:cNvPr>
            <p:cNvSpPr>
              <a:spLocks noChangeArrowheads="1"/>
            </p:cNvSpPr>
            <p:nvPr/>
          </p:nvSpPr>
          <p:spPr bwMode="auto">
            <a:xfrm>
              <a:off x="8410072" y="3796222"/>
              <a:ext cx="37151" cy="22148"/>
            </a:xfrm>
            <a:custGeom>
              <a:avLst/>
              <a:gdLst>
                <a:gd name="T0" fmla="*/ 18 w 22"/>
                <a:gd name="T1" fmla="*/ 1 h 13"/>
                <a:gd name="T2" fmla="*/ 12 w 22"/>
                <a:gd name="T3" fmla="*/ 12 h 13"/>
                <a:gd name="T4" fmla="*/ 1 w 22"/>
                <a:gd name="T5" fmla="*/ 4 h 13"/>
                <a:gd name="T6" fmla="*/ 18 w 22"/>
                <a:gd name="T7" fmla="*/ 1 h 13"/>
              </a:gdLst>
              <a:ahLst/>
              <a:cxnLst>
                <a:cxn ang="0">
                  <a:pos x="T0" y="T1"/>
                </a:cxn>
                <a:cxn ang="0">
                  <a:pos x="T2" y="T3"/>
                </a:cxn>
                <a:cxn ang="0">
                  <a:pos x="T4" y="T5"/>
                </a:cxn>
                <a:cxn ang="0">
                  <a:pos x="T6" y="T7"/>
                </a:cxn>
              </a:cxnLst>
              <a:rect l="0" t="0" r="r" b="b"/>
              <a:pathLst>
                <a:path w="22" h="13">
                  <a:moveTo>
                    <a:pt x="18" y="1"/>
                  </a:moveTo>
                  <a:cubicBezTo>
                    <a:pt x="22" y="10"/>
                    <a:pt x="9" y="3"/>
                    <a:pt x="12" y="12"/>
                  </a:cubicBezTo>
                  <a:cubicBezTo>
                    <a:pt x="5" y="13"/>
                    <a:pt x="0" y="11"/>
                    <a:pt x="1" y="4"/>
                  </a:cubicBezTo>
                  <a:cubicBezTo>
                    <a:pt x="8" y="11"/>
                    <a:pt x="9" y="0"/>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8" name="Freeform 119">
              <a:extLst>
                <a:ext uri="{FF2B5EF4-FFF2-40B4-BE49-F238E27FC236}">
                  <a16:creationId xmlns:a16="http://schemas.microsoft.com/office/drawing/2014/main" xmlns="" id="{493E0640-1623-4A82-AE62-09A1949C0C06}"/>
                </a:ext>
              </a:extLst>
            </p:cNvPr>
            <p:cNvSpPr>
              <a:spLocks noChangeArrowheads="1"/>
            </p:cNvSpPr>
            <p:nvPr/>
          </p:nvSpPr>
          <p:spPr bwMode="auto">
            <a:xfrm>
              <a:off x="8345772" y="3798365"/>
              <a:ext cx="52154" cy="54297"/>
            </a:xfrm>
            <a:custGeom>
              <a:avLst/>
              <a:gdLst>
                <a:gd name="T0" fmla="*/ 27 w 31"/>
                <a:gd name="T1" fmla="*/ 5 h 32"/>
                <a:gd name="T2" fmla="*/ 27 w 31"/>
                <a:gd name="T3" fmla="*/ 26 h 32"/>
                <a:gd name="T4" fmla="*/ 9 w 31"/>
                <a:gd name="T5" fmla="*/ 29 h 32"/>
                <a:gd name="T6" fmla="*/ 0 w 31"/>
                <a:gd name="T7" fmla="*/ 17 h 32"/>
                <a:gd name="T8" fmla="*/ 27 w 31"/>
                <a:gd name="T9" fmla="*/ 5 h 32"/>
              </a:gdLst>
              <a:ahLst/>
              <a:cxnLst>
                <a:cxn ang="0">
                  <a:pos x="T0" y="T1"/>
                </a:cxn>
                <a:cxn ang="0">
                  <a:pos x="T2" y="T3"/>
                </a:cxn>
                <a:cxn ang="0">
                  <a:pos x="T4" y="T5"/>
                </a:cxn>
                <a:cxn ang="0">
                  <a:pos x="T6" y="T7"/>
                </a:cxn>
                <a:cxn ang="0">
                  <a:pos x="T8" y="T9"/>
                </a:cxn>
              </a:cxnLst>
              <a:rect l="0" t="0" r="r" b="b"/>
              <a:pathLst>
                <a:path w="31" h="32">
                  <a:moveTo>
                    <a:pt x="27" y="5"/>
                  </a:moveTo>
                  <a:cubicBezTo>
                    <a:pt x="31" y="15"/>
                    <a:pt x="18" y="22"/>
                    <a:pt x="27" y="26"/>
                  </a:cubicBezTo>
                  <a:cubicBezTo>
                    <a:pt x="26" y="32"/>
                    <a:pt x="14" y="27"/>
                    <a:pt x="9" y="29"/>
                  </a:cubicBezTo>
                  <a:cubicBezTo>
                    <a:pt x="9" y="17"/>
                    <a:pt x="11" y="12"/>
                    <a:pt x="0" y="17"/>
                  </a:cubicBezTo>
                  <a:cubicBezTo>
                    <a:pt x="0" y="3"/>
                    <a:pt x="16" y="0"/>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79" name="Freeform 120">
              <a:extLst>
                <a:ext uri="{FF2B5EF4-FFF2-40B4-BE49-F238E27FC236}">
                  <a16:creationId xmlns:a16="http://schemas.microsoft.com/office/drawing/2014/main" xmlns="" id="{1A5B8789-E0D7-4D2F-897E-0DAA30D3E6E1}"/>
                </a:ext>
              </a:extLst>
            </p:cNvPr>
            <p:cNvSpPr>
              <a:spLocks noChangeArrowheads="1"/>
            </p:cNvSpPr>
            <p:nvPr/>
          </p:nvSpPr>
          <p:spPr bwMode="auto">
            <a:xfrm>
              <a:off x="8158589" y="3996265"/>
              <a:ext cx="33579" cy="48582"/>
            </a:xfrm>
            <a:custGeom>
              <a:avLst/>
              <a:gdLst>
                <a:gd name="T0" fmla="*/ 18 w 20"/>
                <a:gd name="T1" fmla="*/ 11 h 29"/>
                <a:gd name="T2" fmla="*/ 12 w 20"/>
                <a:gd name="T3" fmla="*/ 29 h 29"/>
                <a:gd name="T4" fmla="*/ 0 w 20"/>
                <a:gd name="T5" fmla="*/ 29 h 29"/>
                <a:gd name="T6" fmla="*/ 3 w 20"/>
                <a:gd name="T7" fmla="*/ 8 h 29"/>
                <a:gd name="T8" fmla="*/ 18 w 20"/>
                <a:gd name="T9" fmla="*/ 11 h 29"/>
              </a:gdLst>
              <a:ahLst/>
              <a:cxnLst>
                <a:cxn ang="0">
                  <a:pos x="T0" y="T1"/>
                </a:cxn>
                <a:cxn ang="0">
                  <a:pos x="T2" y="T3"/>
                </a:cxn>
                <a:cxn ang="0">
                  <a:pos x="T4" y="T5"/>
                </a:cxn>
                <a:cxn ang="0">
                  <a:pos x="T6" y="T7"/>
                </a:cxn>
                <a:cxn ang="0">
                  <a:pos x="T8" y="T9"/>
                </a:cxn>
              </a:cxnLst>
              <a:rect l="0" t="0" r="r" b="b"/>
              <a:pathLst>
                <a:path w="20" h="29">
                  <a:moveTo>
                    <a:pt x="18" y="11"/>
                  </a:moveTo>
                  <a:cubicBezTo>
                    <a:pt x="18" y="20"/>
                    <a:pt x="8" y="17"/>
                    <a:pt x="12" y="29"/>
                  </a:cubicBezTo>
                  <a:cubicBezTo>
                    <a:pt x="8" y="29"/>
                    <a:pt x="4" y="29"/>
                    <a:pt x="0" y="29"/>
                  </a:cubicBezTo>
                  <a:cubicBezTo>
                    <a:pt x="1" y="24"/>
                    <a:pt x="11" y="13"/>
                    <a:pt x="3" y="8"/>
                  </a:cubicBezTo>
                  <a:cubicBezTo>
                    <a:pt x="6" y="2"/>
                    <a:pt x="20" y="0"/>
                    <a:pt x="1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0" name="Freeform 121">
              <a:extLst>
                <a:ext uri="{FF2B5EF4-FFF2-40B4-BE49-F238E27FC236}">
                  <a16:creationId xmlns:a16="http://schemas.microsoft.com/office/drawing/2014/main" xmlns="" id="{04A19A88-9A5C-4AFA-9C3E-BC7C9CB49216}"/>
                </a:ext>
              </a:extLst>
            </p:cNvPr>
            <p:cNvSpPr>
              <a:spLocks noChangeArrowheads="1"/>
            </p:cNvSpPr>
            <p:nvPr/>
          </p:nvSpPr>
          <p:spPr bwMode="auto">
            <a:xfrm>
              <a:off x="3508298" y="4017699"/>
              <a:ext cx="22148" cy="17147"/>
            </a:xfrm>
            <a:custGeom>
              <a:avLst/>
              <a:gdLst>
                <a:gd name="T0" fmla="*/ 0 w 13"/>
                <a:gd name="T1" fmla="*/ 4 h 10"/>
                <a:gd name="T2" fmla="*/ 12 w 13"/>
                <a:gd name="T3" fmla="*/ 1 h 10"/>
                <a:gd name="T4" fmla="*/ 9 w 13"/>
                <a:gd name="T5" fmla="*/ 10 h 10"/>
                <a:gd name="T6" fmla="*/ 3 w 13"/>
                <a:gd name="T7" fmla="*/ 10 h 10"/>
                <a:gd name="T8" fmla="*/ 0 w 13"/>
                <a:gd name="T9" fmla="*/ 4 h 10"/>
              </a:gdLst>
              <a:ahLst/>
              <a:cxnLst>
                <a:cxn ang="0">
                  <a:pos x="T0" y="T1"/>
                </a:cxn>
                <a:cxn ang="0">
                  <a:pos x="T2" y="T3"/>
                </a:cxn>
                <a:cxn ang="0">
                  <a:pos x="T4" y="T5"/>
                </a:cxn>
                <a:cxn ang="0">
                  <a:pos x="T6" y="T7"/>
                </a:cxn>
                <a:cxn ang="0">
                  <a:pos x="T8" y="T9"/>
                </a:cxn>
              </a:cxnLst>
              <a:rect l="0" t="0" r="r" b="b"/>
              <a:pathLst>
                <a:path w="13" h="10">
                  <a:moveTo>
                    <a:pt x="0" y="4"/>
                  </a:moveTo>
                  <a:cubicBezTo>
                    <a:pt x="1" y="0"/>
                    <a:pt x="7" y="2"/>
                    <a:pt x="12" y="1"/>
                  </a:cubicBezTo>
                  <a:cubicBezTo>
                    <a:pt x="13" y="6"/>
                    <a:pt x="9" y="6"/>
                    <a:pt x="9" y="10"/>
                  </a:cubicBezTo>
                  <a:cubicBezTo>
                    <a:pt x="7" y="10"/>
                    <a:pt x="5" y="10"/>
                    <a:pt x="3" y="10"/>
                  </a:cubicBezTo>
                  <a:cubicBezTo>
                    <a:pt x="3" y="7"/>
                    <a:pt x="2"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1" name="Freeform 122">
              <a:extLst>
                <a:ext uri="{FF2B5EF4-FFF2-40B4-BE49-F238E27FC236}">
                  <a16:creationId xmlns:a16="http://schemas.microsoft.com/office/drawing/2014/main" xmlns="" id="{F01E1C25-F988-4110-8827-B747F27E2EA3}"/>
                </a:ext>
              </a:extLst>
            </p:cNvPr>
            <p:cNvSpPr>
              <a:spLocks noChangeArrowheads="1"/>
            </p:cNvSpPr>
            <p:nvPr/>
          </p:nvSpPr>
          <p:spPr bwMode="auto">
            <a:xfrm>
              <a:off x="4031982" y="4034845"/>
              <a:ext cx="202901" cy="77874"/>
            </a:xfrm>
            <a:custGeom>
              <a:avLst/>
              <a:gdLst>
                <a:gd name="T0" fmla="*/ 117 w 120"/>
                <a:gd name="T1" fmla="*/ 32 h 46"/>
                <a:gd name="T2" fmla="*/ 91 w 120"/>
                <a:gd name="T3" fmla="*/ 41 h 46"/>
                <a:gd name="T4" fmla="*/ 85 w 120"/>
                <a:gd name="T5" fmla="*/ 26 h 46"/>
                <a:gd name="T6" fmla="*/ 53 w 120"/>
                <a:gd name="T7" fmla="*/ 21 h 46"/>
                <a:gd name="T8" fmla="*/ 50 w 120"/>
                <a:gd name="T9" fmla="*/ 12 h 46"/>
                <a:gd name="T10" fmla="*/ 21 w 120"/>
                <a:gd name="T11" fmla="*/ 12 h 46"/>
                <a:gd name="T12" fmla="*/ 0 w 120"/>
                <a:gd name="T13" fmla="*/ 18 h 46"/>
                <a:gd name="T14" fmla="*/ 12 w 120"/>
                <a:gd name="T15" fmla="*/ 3 h 46"/>
                <a:gd name="T16" fmla="*/ 38 w 120"/>
                <a:gd name="T17" fmla="*/ 0 h 46"/>
                <a:gd name="T18" fmla="*/ 47 w 120"/>
                <a:gd name="T19" fmla="*/ 6 h 46"/>
                <a:gd name="T20" fmla="*/ 56 w 120"/>
                <a:gd name="T21" fmla="*/ 9 h 46"/>
                <a:gd name="T22" fmla="*/ 79 w 120"/>
                <a:gd name="T23" fmla="*/ 12 h 46"/>
                <a:gd name="T24" fmla="*/ 88 w 120"/>
                <a:gd name="T25" fmla="*/ 26 h 46"/>
                <a:gd name="T26" fmla="*/ 97 w 120"/>
                <a:gd name="T27" fmla="*/ 29 h 46"/>
                <a:gd name="T28" fmla="*/ 117 w 120"/>
                <a:gd name="T29" fmla="*/ 3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46">
                  <a:moveTo>
                    <a:pt x="117" y="32"/>
                  </a:moveTo>
                  <a:cubicBezTo>
                    <a:pt x="120" y="46"/>
                    <a:pt x="93" y="32"/>
                    <a:pt x="91" y="41"/>
                  </a:cubicBezTo>
                  <a:cubicBezTo>
                    <a:pt x="85" y="40"/>
                    <a:pt x="90" y="28"/>
                    <a:pt x="85" y="26"/>
                  </a:cubicBezTo>
                  <a:cubicBezTo>
                    <a:pt x="75" y="24"/>
                    <a:pt x="64" y="23"/>
                    <a:pt x="53" y="21"/>
                  </a:cubicBezTo>
                  <a:cubicBezTo>
                    <a:pt x="51" y="18"/>
                    <a:pt x="50" y="16"/>
                    <a:pt x="50" y="12"/>
                  </a:cubicBezTo>
                  <a:cubicBezTo>
                    <a:pt x="39" y="13"/>
                    <a:pt x="30" y="10"/>
                    <a:pt x="21" y="12"/>
                  </a:cubicBezTo>
                  <a:cubicBezTo>
                    <a:pt x="14" y="13"/>
                    <a:pt x="8" y="21"/>
                    <a:pt x="0" y="18"/>
                  </a:cubicBezTo>
                  <a:cubicBezTo>
                    <a:pt x="1" y="9"/>
                    <a:pt x="13" y="13"/>
                    <a:pt x="12" y="3"/>
                  </a:cubicBezTo>
                  <a:cubicBezTo>
                    <a:pt x="20" y="1"/>
                    <a:pt x="35" y="7"/>
                    <a:pt x="38" y="0"/>
                  </a:cubicBezTo>
                  <a:cubicBezTo>
                    <a:pt x="51" y="2"/>
                    <a:pt x="34" y="3"/>
                    <a:pt x="47" y="6"/>
                  </a:cubicBezTo>
                  <a:cubicBezTo>
                    <a:pt x="47" y="6"/>
                    <a:pt x="56" y="9"/>
                    <a:pt x="56" y="9"/>
                  </a:cubicBezTo>
                  <a:cubicBezTo>
                    <a:pt x="58" y="12"/>
                    <a:pt x="68" y="13"/>
                    <a:pt x="79" y="12"/>
                  </a:cubicBezTo>
                  <a:cubicBezTo>
                    <a:pt x="76" y="22"/>
                    <a:pt x="94" y="13"/>
                    <a:pt x="88" y="26"/>
                  </a:cubicBezTo>
                  <a:cubicBezTo>
                    <a:pt x="92" y="23"/>
                    <a:pt x="95" y="23"/>
                    <a:pt x="97" y="29"/>
                  </a:cubicBezTo>
                  <a:cubicBezTo>
                    <a:pt x="103" y="31"/>
                    <a:pt x="116" y="26"/>
                    <a:pt x="11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2" name="Freeform 123">
              <a:extLst>
                <a:ext uri="{FF2B5EF4-FFF2-40B4-BE49-F238E27FC236}">
                  <a16:creationId xmlns:a16="http://schemas.microsoft.com/office/drawing/2014/main" xmlns="" id="{E72EB297-E025-4CFC-8BF6-1CCF89D6BB44}"/>
                </a:ext>
              </a:extLst>
            </p:cNvPr>
            <p:cNvSpPr>
              <a:spLocks noChangeArrowheads="1"/>
            </p:cNvSpPr>
            <p:nvPr/>
          </p:nvSpPr>
          <p:spPr bwMode="auto">
            <a:xfrm>
              <a:off x="4269891" y="4104146"/>
              <a:ext cx="84304" cy="45724"/>
            </a:xfrm>
            <a:custGeom>
              <a:avLst/>
              <a:gdLst>
                <a:gd name="T0" fmla="*/ 3 w 50"/>
                <a:gd name="T1" fmla="*/ 0 h 27"/>
                <a:gd name="T2" fmla="*/ 26 w 50"/>
                <a:gd name="T3" fmla="*/ 3 h 27"/>
                <a:gd name="T4" fmla="*/ 38 w 50"/>
                <a:gd name="T5" fmla="*/ 6 h 27"/>
                <a:gd name="T6" fmla="*/ 50 w 50"/>
                <a:gd name="T7" fmla="*/ 12 h 27"/>
                <a:gd name="T8" fmla="*/ 9 w 50"/>
                <a:gd name="T9" fmla="*/ 18 h 27"/>
                <a:gd name="T10" fmla="*/ 14 w 50"/>
                <a:gd name="T11" fmla="*/ 15 h 27"/>
                <a:gd name="T12" fmla="*/ 3 w 5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50" h="27">
                  <a:moveTo>
                    <a:pt x="3" y="0"/>
                  </a:moveTo>
                  <a:cubicBezTo>
                    <a:pt x="8" y="4"/>
                    <a:pt x="18" y="1"/>
                    <a:pt x="26" y="3"/>
                  </a:cubicBezTo>
                  <a:cubicBezTo>
                    <a:pt x="27" y="3"/>
                    <a:pt x="35" y="14"/>
                    <a:pt x="38" y="6"/>
                  </a:cubicBezTo>
                  <a:cubicBezTo>
                    <a:pt x="42" y="7"/>
                    <a:pt x="40" y="15"/>
                    <a:pt x="50" y="12"/>
                  </a:cubicBezTo>
                  <a:cubicBezTo>
                    <a:pt x="48" y="27"/>
                    <a:pt x="18" y="20"/>
                    <a:pt x="9" y="18"/>
                  </a:cubicBezTo>
                  <a:cubicBezTo>
                    <a:pt x="7" y="15"/>
                    <a:pt x="14" y="15"/>
                    <a:pt x="14" y="15"/>
                  </a:cubicBezTo>
                  <a:cubicBezTo>
                    <a:pt x="15" y="10"/>
                    <a:pt x="0" y="1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3" name="Freeform 124">
              <a:extLst>
                <a:ext uri="{FF2B5EF4-FFF2-40B4-BE49-F238E27FC236}">
                  <a16:creationId xmlns:a16="http://schemas.microsoft.com/office/drawing/2014/main" xmlns="" id="{78BD9E03-E9A2-4BD1-9D25-CD6795C59F3C}"/>
                </a:ext>
              </a:extLst>
            </p:cNvPr>
            <p:cNvSpPr>
              <a:spLocks noChangeArrowheads="1"/>
            </p:cNvSpPr>
            <p:nvPr/>
          </p:nvSpPr>
          <p:spPr bwMode="auto">
            <a:xfrm>
              <a:off x="7925681" y="4109147"/>
              <a:ext cx="40009" cy="30721"/>
            </a:xfrm>
            <a:custGeom>
              <a:avLst/>
              <a:gdLst>
                <a:gd name="T0" fmla="*/ 21 w 24"/>
                <a:gd name="T1" fmla="*/ 0 h 18"/>
                <a:gd name="T2" fmla="*/ 15 w 24"/>
                <a:gd name="T3" fmla="*/ 18 h 18"/>
                <a:gd name="T4" fmla="*/ 1 w 24"/>
                <a:gd name="T5" fmla="*/ 6 h 18"/>
                <a:gd name="T6" fmla="*/ 7 w 24"/>
                <a:gd name="T7" fmla="*/ 0 h 18"/>
                <a:gd name="T8" fmla="*/ 21 w 24"/>
                <a:gd name="T9" fmla="*/ 0 h 18"/>
              </a:gdLst>
              <a:ahLst/>
              <a:cxnLst>
                <a:cxn ang="0">
                  <a:pos x="T0" y="T1"/>
                </a:cxn>
                <a:cxn ang="0">
                  <a:pos x="T2" y="T3"/>
                </a:cxn>
                <a:cxn ang="0">
                  <a:pos x="T4" y="T5"/>
                </a:cxn>
                <a:cxn ang="0">
                  <a:pos x="T6" y="T7"/>
                </a:cxn>
                <a:cxn ang="0">
                  <a:pos x="T8" y="T9"/>
                </a:cxn>
              </a:cxnLst>
              <a:rect l="0" t="0" r="r" b="b"/>
              <a:pathLst>
                <a:path w="24" h="18">
                  <a:moveTo>
                    <a:pt x="21" y="0"/>
                  </a:moveTo>
                  <a:cubicBezTo>
                    <a:pt x="24" y="11"/>
                    <a:pt x="14" y="8"/>
                    <a:pt x="15" y="18"/>
                  </a:cubicBezTo>
                  <a:cubicBezTo>
                    <a:pt x="8" y="16"/>
                    <a:pt x="0" y="15"/>
                    <a:pt x="1" y="6"/>
                  </a:cubicBezTo>
                  <a:cubicBezTo>
                    <a:pt x="6" y="7"/>
                    <a:pt x="6" y="4"/>
                    <a:pt x="7" y="0"/>
                  </a:cubicBezTo>
                  <a:cubicBezTo>
                    <a:pt x="11" y="0"/>
                    <a:pt x="16"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4" name="Freeform 125">
              <a:extLst>
                <a:ext uri="{FF2B5EF4-FFF2-40B4-BE49-F238E27FC236}">
                  <a16:creationId xmlns:a16="http://schemas.microsoft.com/office/drawing/2014/main" xmlns="" id="{0626B124-D302-46B9-8D8D-A21D9BD1F976}"/>
                </a:ext>
              </a:extLst>
            </p:cNvPr>
            <p:cNvSpPr>
              <a:spLocks noChangeArrowheads="1"/>
            </p:cNvSpPr>
            <p:nvPr/>
          </p:nvSpPr>
          <p:spPr bwMode="auto">
            <a:xfrm>
              <a:off x="4239884" y="4119149"/>
              <a:ext cx="31435" cy="25720"/>
            </a:xfrm>
            <a:custGeom>
              <a:avLst/>
              <a:gdLst>
                <a:gd name="T0" fmla="*/ 15 w 19"/>
                <a:gd name="T1" fmla="*/ 15 h 15"/>
                <a:gd name="T2" fmla="*/ 0 w 19"/>
                <a:gd name="T3" fmla="*/ 12 h 15"/>
                <a:gd name="T4" fmla="*/ 15 w 19"/>
                <a:gd name="T5" fmla="*/ 15 h 15"/>
              </a:gdLst>
              <a:ahLst/>
              <a:cxnLst>
                <a:cxn ang="0">
                  <a:pos x="T0" y="T1"/>
                </a:cxn>
                <a:cxn ang="0">
                  <a:pos x="T2" y="T3"/>
                </a:cxn>
                <a:cxn ang="0">
                  <a:pos x="T4" y="T5"/>
                </a:cxn>
              </a:cxnLst>
              <a:rect l="0" t="0" r="r" b="b"/>
              <a:pathLst>
                <a:path w="19" h="15">
                  <a:moveTo>
                    <a:pt x="15" y="15"/>
                  </a:moveTo>
                  <a:cubicBezTo>
                    <a:pt x="11" y="12"/>
                    <a:pt x="7" y="11"/>
                    <a:pt x="0" y="12"/>
                  </a:cubicBezTo>
                  <a:cubicBezTo>
                    <a:pt x="2" y="6"/>
                    <a:pt x="19" y="0"/>
                    <a:pt x="15"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5" name="Freeform 126">
              <a:extLst>
                <a:ext uri="{FF2B5EF4-FFF2-40B4-BE49-F238E27FC236}">
                  <a16:creationId xmlns:a16="http://schemas.microsoft.com/office/drawing/2014/main" xmlns="" id="{1FC8AB32-1758-4A4C-ADED-AAFE5A022614}"/>
                </a:ext>
              </a:extLst>
            </p:cNvPr>
            <p:cNvSpPr>
              <a:spLocks noChangeArrowheads="1"/>
            </p:cNvSpPr>
            <p:nvPr/>
          </p:nvSpPr>
          <p:spPr bwMode="auto">
            <a:xfrm>
              <a:off x="4157009" y="4126294"/>
              <a:ext cx="38580" cy="25005"/>
            </a:xfrm>
            <a:custGeom>
              <a:avLst/>
              <a:gdLst>
                <a:gd name="T0" fmla="*/ 2 w 23"/>
                <a:gd name="T1" fmla="*/ 5 h 15"/>
                <a:gd name="T2" fmla="*/ 20 w 23"/>
                <a:gd name="T3" fmla="*/ 11 h 15"/>
                <a:gd name="T4" fmla="*/ 2 w 23"/>
                <a:gd name="T5" fmla="*/ 5 h 15"/>
              </a:gdLst>
              <a:ahLst/>
              <a:cxnLst>
                <a:cxn ang="0">
                  <a:pos x="T0" y="T1"/>
                </a:cxn>
                <a:cxn ang="0">
                  <a:pos x="T2" y="T3"/>
                </a:cxn>
                <a:cxn ang="0">
                  <a:pos x="T4" y="T5"/>
                </a:cxn>
              </a:cxnLst>
              <a:rect l="0" t="0" r="r" b="b"/>
              <a:pathLst>
                <a:path w="23" h="15">
                  <a:moveTo>
                    <a:pt x="2" y="5"/>
                  </a:moveTo>
                  <a:cubicBezTo>
                    <a:pt x="8" y="6"/>
                    <a:pt x="23" y="0"/>
                    <a:pt x="20" y="11"/>
                  </a:cubicBezTo>
                  <a:cubicBezTo>
                    <a:pt x="14" y="9"/>
                    <a:pt x="0" y="1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6" name="Freeform 127">
              <a:extLst>
                <a:ext uri="{FF2B5EF4-FFF2-40B4-BE49-F238E27FC236}">
                  <a16:creationId xmlns:a16="http://schemas.microsoft.com/office/drawing/2014/main" xmlns="" id="{438DC9A4-D2FF-4500-B73C-5363515F538A}"/>
                </a:ext>
              </a:extLst>
            </p:cNvPr>
            <p:cNvSpPr>
              <a:spLocks noChangeArrowheads="1"/>
            </p:cNvSpPr>
            <p:nvPr/>
          </p:nvSpPr>
          <p:spPr bwMode="auto">
            <a:xfrm>
              <a:off x="8147872" y="4139868"/>
              <a:ext cx="55726" cy="95735"/>
            </a:xfrm>
            <a:custGeom>
              <a:avLst/>
              <a:gdLst>
                <a:gd name="T0" fmla="*/ 15 w 33"/>
                <a:gd name="T1" fmla="*/ 0 h 57"/>
                <a:gd name="T2" fmla="*/ 27 w 33"/>
                <a:gd name="T3" fmla="*/ 0 h 57"/>
                <a:gd name="T4" fmla="*/ 33 w 33"/>
                <a:gd name="T5" fmla="*/ 20 h 57"/>
                <a:gd name="T6" fmla="*/ 24 w 33"/>
                <a:gd name="T7" fmla="*/ 29 h 57"/>
                <a:gd name="T8" fmla="*/ 21 w 33"/>
                <a:gd name="T9" fmla="*/ 38 h 57"/>
                <a:gd name="T10" fmla="*/ 18 w 33"/>
                <a:gd name="T11" fmla="*/ 52 h 57"/>
                <a:gd name="T12" fmla="*/ 9 w 33"/>
                <a:gd name="T13" fmla="*/ 44 h 57"/>
                <a:gd name="T14" fmla="*/ 0 w 33"/>
                <a:gd name="T15" fmla="*/ 32 h 57"/>
                <a:gd name="T16" fmla="*/ 6 w 33"/>
                <a:gd name="T17" fmla="*/ 14 h 57"/>
                <a:gd name="T18" fmla="*/ 15 w 33"/>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15" y="0"/>
                  </a:moveTo>
                  <a:cubicBezTo>
                    <a:pt x="19" y="0"/>
                    <a:pt x="23" y="0"/>
                    <a:pt x="27" y="0"/>
                  </a:cubicBezTo>
                  <a:cubicBezTo>
                    <a:pt x="30" y="5"/>
                    <a:pt x="31" y="13"/>
                    <a:pt x="33" y="20"/>
                  </a:cubicBezTo>
                  <a:cubicBezTo>
                    <a:pt x="27" y="20"/>
                    <a:pt x="31" y="30"/>
                    <a:pt x="24" y="29"/>
                  </a:cubicBezTo>
                  <a:cubicBezTo>
                    <a:pt x="24" y="33"/>
                    <a:pt x="24" y="37"/>
                    <a:pt x="21" y="38"/>
                  </a:cubicBezTo>
                  <a:cubicBezTo>
                    <a:pt x="19" y="42"/>
                    <a:pt x="24" y="53"/>
                    <a:pt x="18" y="52"/>
                  </a:cubicBezTo>
                  <a:cubicBezTo>
                    <a:pt x="8" y="57"/>
                    <a:pt x="16" y="44"/>
                    <a:pt x="9" y="44"/>
                  </a:cubicBezTo>
                  <a:cubicBezTo>
                    <a:pt x="5" y="43"/>
                    <a:pt x="4" y="35"/>
                    <a:pt x="0" y="32"/>
                  </a:cubicBezTo>
                  <a:cubicBezTo>
                    <a:pt x="0" y="23"/>
                    <a:pt x="10" y="26"/>
                    <a:pt x="6" y="14"/>
                  </a:cubicBezTo>
                  <a:cubicBezTo>
                    <a:pt x="13" y="21"/>
                    <a:pt x="14" y="7"/>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7" name="Freeform 128">
              <a:extLst>
                <a:ext uri="{FF2B5EF4-FFF2-40B4-BE49-F238E27FC236}">
                  <a16:creationId xmlns:a16="http://schemas.microsoft.com/office/drawing/2014/main" xmlns="" id="{90F20F75-B8D9-40F2-8DA8-B4600CE2B202}"/>
                </a:ext>
              </a:extLst>
            </p:cNvPr>
            <p:cNvSpPr>
              <a:spLocks noChangeArrowheads="1"/>
            </p:cNvSpPr>
            <p:nvPr/>
          </p:nvSpPr>
          <p:spPr bwMode="auto">
            <a:xfrm>
              <a:off x="8203599" y="4220600"/>
              <a:ext cx="74302" cy="75731"/>
            </a:xfrm>
            <a:custGeom>
              <a:avLst/>
              <a:gdLst>
                <a:gd name="T0" fmla="*/ 23 w 44"/>
                <a:gd name="T1" fmla="*/ 4 h 45"/>
                <a:gd name="T2" fmla="*/ 32 w 44"/>
                <a:gd name="T3" fmla="*/ 13 h 45"/>
                <a:gd name="T4" fmla="*/ 29 w 44"/>
                <a:gd name="T5" fmla="*/ 16 h 45"/>
                <a:gd name="T6" fmla="*/ 32 w 44"/>
                <a:gd name="T7" fmla="*/ 22 h 45"/>
                <a:gd name="T8" fmla="*/ 44 w 44"/>
                <a:gd name="T9" fmla="*/ 36 h 45"/>
                <a:gd name="T10" fmla="*/ 38 w 44"/>
                <a:gd name="T11" fmla="*/ 45 h 45"/>
                <a:gd name="T12" fmla="*/ 29 w 44"/>
                <a:gd name="T13" fmla="*/ 45 h 45"/>
                <a:gd name="T14" fmla="*/ 14 w 44"/>
                <a:gd name="T15" fmla="*/ 31 h 45"/>
                <a:gd name="T16" fmla="*/ 20 w 44"/>
                <a:gd name="T17" fmla="*/ 25 h 45"/>
                <a:gd name="T18" fmla="*/ 0 w 44"/>
                <a:gd name="T19" fmla="*/ 7 h 45"/>
                <a:gd name="T20" fmla="*/ 23 w 44"/>
                <a:gd name="T21"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45">
                  <a:moveTo>
                    <a:pt x="23" y="4"/>
                  </a:moveTo>
                  <a:cubicBezTo>
                    <a:pt x="15" y="14"/>
                    <a:pt x="30" y="10"/>
                    <a:pt x="32" y="13"/>
                  </a:cubicBezTo>
                  <a:cubicBezTo>
                    <a:pt x="34" y="16"/>
                    <a:pt x="29" y="15"/>
                    <a:pt x="29" y="16"/>
                  </a:cubicBezTo>
                  <a:cubicBezTo>
                    <a:pt x="29" y="16"/>
                    <a:pt x="31" y="21"/>
                    <a:pt x="32" y="22"/>
                  </a:cubicBezTo>
                  <a:cubicBezTo>
                    <a:pt x="35" y="28"/>
                    <a:pt x="44" y="27"/>
                    <a:pt x="44" y="36"/>
                  </a:cubicBezTo>
                  <a:cubicBezTo>
                    <a:pt x="37" y="35"/>
                    <a:pt x="38" y="41"/>
                    <a:pt x="38" y="45"/>
                  </a:cubicBezTo>
                  <a:cubicBezTo>
                    <a:pt x="35" y="43"/>
                    <a:pt x="30" y="41"/>
                    <a:pt x="29" y="45"/>
                  </a:cubicBezTo>
                  <a:cubicBezTo>
                    <a:pt x="21" y="43"/>
                    <a:pt x="23" y="32"/>
                    <a:pt x="14" y="31"/>
                  </a:cubicBezTo>
                  <a:cubicBezTo>
                    <a:pt x="15" y="27"/>
                    <a:pt x="20" y="29"/>
                    <a:pt x="20" y="25"/>
                  </a:cubicBezTo>
                  <a:cubicBezTo>
                    <a:pt x="13" y="19"/>
                    <a:pt x="8" y="11"/>
                    <a:pt x="0" y="7"/>
                  </a:cubicBezTo>
                  <a:cubicBezTo>
                    <a:pt x="6" y="0"/>
                    <a:pt x="13" y="3"/>
                    <a:pt x="2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8" name="Freeform 129">
              <a:extLst>
                <a:ext uri="{FF2B5EF4-FFF2-40B4-BE49-F238E27FC236}">
                  <a16:creationId xmlns:a16="http://schemas.microsoft.com/office/drawing/2014/main" xmlns="" id="{03EE215C-E966-4C45-A267-361AF410DEA5}"/>
                </a:ext>
              </a:extLst>
            </p:cNvPr>
            <p:cNvSpPr>
              <a:spLocks noChangeArrowheads="1"/>
            </p:cNvSpPr>
            <p:nvPr/>
          </p:nvSpPr>
          <p:spPr bwMode="auto">
            <a:xfrm>
              <a:off x="8173592" y="4252749"/>
              <a:ext cx="15003" cy="10002"/>
            </a:xfrm>
            <a:custGeom>
              <a:avLst/>
              <a:gdLst>
                <a:gd name="T0" fmla="*/ 0 w 9"/>
                <a:gd name="T1" fmla="*/ 0 h 6"/>
                <a:gd name="T2" fmla="*/ 9 w 9"/>
                <a:gd name="T3" fmla="*/ 0 h 6"/>
                <a:gd name="T4" fmla="*/ 9 w 9"/>
                <a:gd name="T5" fmla="*/ 6 h 6"/>
                <a:gd name="T6" fmla="*/ 0 w 9"/>
                <a:gd name="T7" fmla="*/ 6 h 6"/>
                <a:gd name="T8" fmla="*/ 0 w 9"/>
                <a:gd name="T9" fmla="*/ 0 h 6"/>
              </a:gdLst>
              <a:ahLst/>
              <a:cxnLst>
                <a:cxn ang="0">
                  <a:pos x="T0" y="T1"/>
                </a:cxn>
                <a:cxn ang="0">
                  <a:pos x="T2" y="T3"/>
                </a:cxn>
                <a:cxn ang="0">
                  <a:pos x="T4" y="T5"/>
                </a:cxn>
                <a:cxn ang="0">
                  <a:pos x="T6" y="T7"/>
                </a:cxn>
                <a:cxn ang="0">
                  <a:pos x="T8" y="T9"/>
                </a:cxn>
              </a:cxnLst>
              <a:rect l="0" t="0" r="r" b="b"/>
              <a:pathLst>
                <a:path w="9" h="6">
                  <a:moveTo>
                    <a:pt x="0" y="0"/>
                  </a:moveTo>
                  <a:cubicBezTo>
                    <a:pt x="3" y="0"/>
                    <a:pt x="6" y="0"/>
                    <a:pt x="9" y="0"/>
                  </a:cubicBezTo>
                  <a:cubicBezTo>
                    <a:pt x="9" y="2"/>
                    <a:pt x="9" y="4"/>
                    <a:pt x="9" y="6"/>
                  </a:cubicBezTo>
                  <a:cubicBezTo>
                    <a:pt x="6" y="6"/>
                    <a:pt x="3" y="6"/>
                    <a:pt x="0" y="6"/>
                  </a:cubicBezTo>
                  <a:cubicBezTo>
                    <a:pt x="0" y="4"/>
                    <a:pt x="0"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89" name="Freeform 130">
              <a:extLst>
                <a:ext uri="{FF2B5EF4-FFF2-40B4-BE49-F238E27FC236}">
                  <a16:creationId xmlns:a16="http://schemas.microsoft.com/office/drawing/2014/main" xmlns="" id="{F4959C2F-D289-49B5-9E5E-0CB23142CBE8}"/>
                </a:ext>
              </a:extLst>
            </p:cNvPr>
            <p:cNvSpPr>
              <a:spLocks noChangeArrowheads="1"/>
            </p:cNvSpPr>
            <p:nvPr/>
          </p:nvSpPr>
          <p:spPr bwMode="auto">
            <a:xfrm>
              <a:off x="8198597" y="4266324"/>
              <a:ext cx="40723" cy="60727"/>
            </a:xfrm>
            <a:custGeom>
              <a:avLst/>
              <a:gdLst>
                <a:gd name="T0" fmla="*/ 23 w 24"/>
                <a:gd name="T1" fmla="*/ 30 h 36"/>
                <a:gd name="T2" fmla="*/ 8 w 24"/>
                <a:gd name="T3" fmla="*/ 33 h 36"/>
                <a:gd name="T4" fmla="*/ 0 w 24"/>
                <a:gd name="T5" fmla="*/ 18 h 36"/>
                <a:gd name="T6" fmla="*/ 23 w 24"/>
                <a:gd name="T7" fmla="*/ 30 h 36"/>
              </a:gdLst>
              <a:ahLst/>
              <a:cxnLst>
                <a:cxn ang="0">
                  <a:pos x="T0" y="T1"/>
                </a:cxn>
                <a:cxn ang="0">
                  <a:pos x="T2" y="T3"/>
                </a:cxn>
                <a:cxn ang="0">
                  <a:pos x="T4" y="T5"/>
                </a:cxn>
                <a:cxn ang="0">
                  <a:pos x="T6" y="T7"/>
                </a:cxn>
              </a:cxnLst>
              <a:rect l="0" t="0" r="r" b="b"/>
              <a:pathLst>
                <a:path w="24" h="36">
                  <a:moveTo>
                    <a:pt x="23" y="30"/>
                  </a:moveTo>
                  <a:cubicBezTo>
                    <a:pt x="24" y="36"/>
                    <a:pt x="13" y="31"/>
                    <a:pt x="8" y="33"/>
                  </a:cubicBezTo>
                  <a:cubicBezTo>
                    <a:pt x="8" y="25"/>
                    <a:pt x="11" y="15"/>
                    <a:pt x="0" y="18"/>
                  </a:cubicBezTo>
                  <a:cubicBezTo>
                    <a:pt x="11" y="0"/>
                    <a:pt x="10" y="33"/>
                    <a:pt x="2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0" name="Freeform 131">
              <a:extLst>
                <a:ext uri="{FF2B5EF4-FFF2-40B4-BE49-F238E27FC236}">
                  <a16:creationId xmlns:a16="http://schemas.microsoft.com/office/drawing/2014/main" xmlns="" id="{31414150-08A3-4D6A-97D7-0604BABCC2AA}"/>
                </a:ext>
              </a:extLst>
            </p:cNvPr>
            <p:cNvSpPr>
              <a:spLocks noChangeArrowheads="1"/>
            </p:cNvSpPr>
            <p:nvPr/>
          </p:nvSpPr>
          <p:spPr bwMode="auto">
            <a:xfrm>
              <a:off x="7344841" y="4317049"/>
              <a:ext cx="42152" cy="74302"/>
            </a:xfrm>
            <a:custGeom>
              <a:avLst/>
              <a:gdLst>
                <a:gd name="T0" fmla="*/ 5 w 25"/>
                <a:gd name="T1" fmla="*/ 3 h 44"/>
                <a:gd name="T2" fmla="*/ 14 w 25"/>
                <a:gd name="T3" fmla="*/ 12 h 44"/>
                <a:gd name="T4" fmla="*/ 17 w 25"/>
                <a:gd name="T5" fmla="*/ 15 h 44"/>
                <a:gd name="T6" fmla="*/ 23 w 25"/>
                <a:gd name="T7" fmla="*/ 20 h 44"/>
                <a:gd name="T8" fmla="*/ 20 w 25"/>
                <a:gd name="T9" fmla="*/ 23 h 44"/>
                <a:gd name="T10" fmla="*/ 23 w 25"/>
                <a:gd name="T11" fmla="*/ 38 h 44"/>
                <a:gd name="T12" fmla="*/ 17 w 25"/>
                <a:gd name="T13" fmla="*/ 44 h 44"/>
                <a:gd name="T14" fmla="*/ 5 w 25"/>
                <a:gd name="T15" fmla="*/ 3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4">
                  <a:moveTo>
                    <a:pt x="5" y="3"/>
                  </a:moveTo>
                  <a:cubicBezTo>
                    <a:pt x="11" y="0"/>
                    <a:pt x="12" y="9"/>
                    <a:pt x="14" y="12"/>
                  </a:cubicBezTo>
                  <a:cubicBezTo>
                    <a:pt x="15" y="13"/>
                    <a:pt x="17" y="11"/>
                    <a:pt x="17" y="15"/>
                  </a:cubicBezTo>
                  <a:cubicBezTo>
                    <a:pt x="17" y="18"/>
                    <a:pt x="22" y="18"/>
                    <a:pt x="23" y="20"/>
                  </a:cubicBezTo>
                  <a:cubicBezTo>
                    <a:pt x="24" y="24"/>
                    <a:pt x="20" y="22"/>
                    <a:pt x="20" y="23"/>
                  </a:cubicBezTo>
                  <a:cubicBezTo>
                    <a:pt x="19" y="26"/>
                    <a:pt x="25" y="30"/>
                    <a:pt x="23" y="38"/>
                  </a:cubicBezTo>
                  <a:cubicBezTo>
                    <a:pt x="18" y="37"/>
                    <a:pt x="17" y="40"/>
                    <a:pt x="17" y="44"/>
                  </a:cubicBezTo>
                  <a:cubicBezTo>
                    <a:pt x="0" y="38"/>
                    <a:pt x="2" y="22"/>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1" name="Freeform 132">
              <a:extLst>
                <a:ext uri="{FF2B5EF4-FFF2-40B4-BE49-F238E27FC236}">
                  <a16:creationId xmlns:a16="http://schemas.microsoft.com/office/drawing/2014/main" xmlns="" id="{DE221C4D-C808-4E7B-A11F-6028B328988D}"/>
                </a:ext>
              </a:extLst>
            </p:cNvPr>
            <p:cNvSpPr>
              <a:spLocks noChangeArrowheads="1"/>
            </p:cNvSpPr>
            <p:nvPr/>
          </p:nvSpPr>
          <p:spPr bwMode="auto">
            <a:xfrm>
              <a:off x="8235748" y="4320621"/>
              <a:ext cx="50725" cy="80732"/>
            </a:xfrm>
            <a:custGeom>
              <a:avLst/>
              <a:gdLst>
                <a:gd name="T0" fmla="*/ 25 w 30"/>
                <a:gd name="T1" fmla="*/ 1 h 48"/>
                <a:gd name="T2" fmla="*/ 30 w 30"/>
                <a:gd name="T3" fmla="*/ 24 h 48"/>
                <a:gd name="T4" fmla="*/ 22 w 30"/>
                <a:gd name="T5" fmla="*/ 27 h 48"/>
                <a:gd name="T6" fmla="*/ 22 w 30"/>
                <a:gd name="T7" fmla="*/ 48 h 48"/>
                <a:gd name="T8" fmla="*/ 7 w 30"/>
                <a:gd name="T9" fmla="*/ 39 h 48"/>
                <a:gd name="T10" fmla="*/ 10 w 30"/>
                <a:gd name="T11" fmla="*/ 27 h 48"/>
                <a:gd name="T12" fmla="*/ 10 w 30"/>
                <a:gd name="T13" fmla="*/ 21 h 48"/>
                <a:gd name="T14" fmla="*/ 7 w 30"/>
                <a:gd name="T15" fmla="*/ 21 h 48"/>
                <a:gd name="T16" fmla="*/ 13 w 30"/>
                <a:gd name="T17" fmla="*/ 13 h 48"/>
                <a:gd name="T18" fmla="*/ 19 w 30"/>
                <a:gd name="T19" fmla="*/ 4 h 48"/>
                <a:gd name="T20" fmla="*/ 25 w 30"/>
                <a:gd name="T21"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8">
                  <a:moveTo>
                    <a:pt x="25" y="1"/>
                  </a:moveTo>
                  <a:cubicBezTo>
                    <a:pt x="24" y="11"/>
                    <a:pt x="24" y="21"/>
                    <a:pt x="30" y="24"/>
                  </a:cubicBezTo>
                  <a:cubicBezTo>
                    <a:pt x="30" y="28"/>
                    <a:pt x="25" y="27"/>
                    <a:pt x="22" y="27"/>
                  </a:cubicBezTo>
                  <a:cubicBezTo>
                    <a:pt x="27" y="32"/>
                    <a:pt x="19" y="37"/>
                    <a:pt x="22" y="48"/>
                  </a:cubicBezTo>
                  <a:cubicBezTo>
                    <a:pt x="13" y="48"/>
                    <a:pt x="15" y="39"/>
                    <a:pt x="7" y="39"/>
                  </a:cubicBezTo>
                  <a:cubicBezTo>
                    <a:pt x="5" y="33"/>
                    <a:pt x="10" y="31"/>
                    <a:pt x="10" y="27"/>
                  </a:cubicBezTo>
                  <a:cubicBezTo>
                    <a:pt x="10" y="25"/>
                    <a:pt x="5" y="22"/>
                    <a:pt x="10" y="21"/>
                  </a:cubicBezTo>
                  <a:cubicBezTo>
                    <a:pt x="9" y="18"/>
                    <a:pt x="7" y="20"/>
                    <a:pt x="7" y="21"/>
                  </a:cubicBezTo>
                  <a:cubicBezTo>
                    <a:pt x="0" y="20"/>
                    <a:pt x="7" y="10"/>
                    <a:pt x="13" y="13"/>
                  </a:cubicBezTo>
                  <a:cubicBezTo>
                    <a:pt x="13" y="8"/>
                    <a:pt x="16" y="6"/>
                    <a:pt x="19" y="4"/>
                  </a:cubicBezTo>
                  <a:cubicBezTo>
                    <a:pt x="20" y="3"/>
                    <a:pt x="21"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2" name="Freeform 133">
              <a:extLst>
                <a:ext uri="{FF2B5EF4-FFF2-40B4-BE49-F238E27FC236}">
                  <a16:creationId xmlns:a16="http://schemas.microsoft.com/office/drawing/2014/main" xmlns="" id="{2815FC67-9AFA-4404-83E6-68FC193AB0F0}"/>
                </a:ext>
              </a:extLst>
            </p:cNvPr>
            <p:cNvSpPr>
              <a:spLocks noChangeArrowheads="1"/>
            </p:cNvSpPr>
            <p:nvPr/>
          </p:nvSpPr>
          <p:spPr bwMode="auto">
            <a:xfrm>
              <a:off x="8195740" y="4335625"/>
              <a:ext cx="38580" cy="35722"/>
            </a:xfrm>
            <a:custGeom>
              <a:avLst/>
              <a:gdLst>
                <a:gd name="T0" fmla="*/ 13 w 23"/>
                <a:gd name="T1" fmla="*/ 1 h 21"/>
                <a:gd name="T2" fmla="*/ 22 w 23"/>
                <a:gd name="T3" fmla="*/ 9 h 21"/>
                <a:gd name="T4" fmla="*/ 19 w 23"/>
                <a:gd name="T5" fmla="*/ 12 h 21"/>
                <a:gd name="T6" fmla="*/ 2 w 23"/>
                <a:gd name="T7" fmla="*/ 21 h 21"/>
                <a:gd name="T8" fmla="*/ 13 w 23"/>
                <a:gd name="T9" fmla="*/ 1 h 21"/>
              </a:gdLst>
              <a:ahLst/>
              <a:cxnLst>
                <a:cxn ang="0">
                  <a:pos x="T0" y="T1"/>
                </a:cxn>
                <a:cxn ang="0">
                  <a:pos x="T2" y="T3"/>
                </a:cxn>
                <a:cxn ang="0">
                  <a:pos x="T4" y="T5"/>
                </a:cxn>
                <a:cxn ang="0">
                  <a:pos x="T6" y="T7"/>
                </a:cxn>
                <a:cxn ang="0">
                  <a:pos x="T8" y="T9"/>
                </a:cxn>
              </a:cxnLst>
              <a:rect l="0" t="0" r="r" b="b"/>
              <a:pathLst>
                <a:path w="23" h="21">
                  <a:moveTo>
                    <a:pt x="13" y="1"/>
                  </a:moveTo>
                  <a:cubicBezTo>
                    <a:pt x="20" y="0"/>
                    <a:pt x="23" y="3"/>
                    <a:pt x="22" y="9"/>
                  </a:cubicBezTo>
                  <a:cubicBezTo>
                    <a:pt x="17" y="9"/>
                    <a:pt x="16" y="12"/>
                    <a:pt x="19" y="12"/>
                  </a:cubicBezTo>
                  <a:cubicBezTo>
                    <a:pt x="17" y="15"/>
                    <a:pt x="8" y="19"/>
                    <a:pt x="2" y="21"/>
                  </a:cubicBezTo>
                  <a:cubicBezTo>
                    <a:pt x="0" y="9"/>
                    <a:pt x="14" y="12"/>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3" name="Freeform 134">
              <a:extLst>
                <a:ext uri="{FF2B5EF4-FFF2-40B4-BE49-F238E27FC236}">
                  <a16:creationId xmlns:a16="http://schemas.microsoft.com/office/drawing/2014/main" xmlns="" id="{5C490BEA-D67C-4488-8D80-ABE1F9251E83}"/>
                </a:ext>
              </a:extLst>
            </p:cNvPr>
            <p:cNvSpPr>
              <a:spLocks noChangeArrowheads="1"/>
            </p:cNvSpPr>
            <p:nvPr/>
          </p:nvSpPr>
          <p:spPr bwMode="auto">
            <a:xfrm>
              <a:off x="8307192" y="4464224"/>
              <a:ext cx="25005" cy="50725"/>
            </a:xfrm>
            <a:custGeom>
              <a:avLst/>
              <a:gdLst>
                <a:gd name="T0" fmla="*/ 3 w 15"/>
                <a:gd name="T1" fmla="*/ 1 h 30"/>
                <a:gd name="T2" fmla="*/ 15 w 15"/>
                <a:gd name="T3" fmla="*/ 10 h 30"/>
                <a:gd name="T4" fmla="*/ 0 w 15"/>
                <a:gd name="T5" fmla="*/ 27 h 30"/>
                <a:gd name="T6" fmla="*/ 6 w 15"/>
                <a:gd name="T7" fmla="*/ 24 h 30"/>
                <a:gd name="T8" fmla="*/ 3 w 15"/>
                <a:gd name="T9" fmla="*/ 1 h 30"/>
              </a:gdLst>
              <a:ahLst/>
              <a:cxnLst>
                <a:cxn ang="0">
                  <a:pos x="T0" y="T1"/>
                </a:cxn>
                <a:cxn ang="0">
                  <a:pos x="T2" y="T3"/>
                </a:cxn>
                <a:cxn ang="0">
                  <a:pos x="T4" y="T5"/>
                </a:cxn>
                <a:cxn ang="0">
                  <a:pos x="T6" y="T7"/>
                </a:cxn>
                <a:cxn ang="0">
                  <a:pos x="T8" y="T9"/>
                </a:cxn>
              </a:cxnLst>
              <a:rect l="0" t="0" r="r" b="b"/>
              <a:pathLst>
                <a:path w="15" h="30">
                  <a:moveTo>
                    <a:pt x="3" y="1"/>
                  </a:moveTo>
                  <a:cubicBezTo>
                    <a:pt x="11" y="0"/>
                    <a:pt x="5" y="12"/>
                    <a:pt x="15" y="10"/>
                  </a:cubicBezTo>
                  <a:cubicBezTo>
                    <a:pt x="12" y="17"/>
                    <a:pt x="13" y="30"/>
                    <a:pt x="0" y="27"/>
                  </a:cubicBezTo>
                  <a:cubicBezTo>
                    <a:pt x="0" y="24"/>
                    <a:pt x="4" y="25"/>
                    <a:pt x="6" y="24"/>
                  </a:cubicBezTo>
                  <a:cubicBezTo>
                    <a:pt x="2" y="13"/>
                    <a:pt x="1" y="15"/>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4" name="Freeform 135">
              <a:extLst>
                <a:ext uri="{FF2B5EF4-FFF2-40B4-BE49-F238E27FC236}">
                  <a16:creationId xmlns:a16="http://schemas.microsoft.com/office/drawing/2014/main" xmlns="" id="{7DF9E4FB-E68E-43BD-BC95-F64D25F45EC0}"/>
                </a:ext>
              </a:extLst>
            </p:cNvPr>
            <p:cNvSpPr>
              <a:spLocks noChangeArrowheads="1"/>
            </p:cNvSpPr>
            <p:nvPr/>
          </p:nvSpPr>
          <p:spPr bwMode="auto">
            <a:xfrm>
              <a:off x="8153588" y="4477798"/>
              <a:ext cx="100736" cy="31435"/>
            </a:xfrm>
            <a:custGeom>
              <a:avLst/>
              <a:gdLst>
                <a:gd name="T0" fmla="*/ 59 w 60"/>
                <a:gd name="T1" fmla="*/ 7 h 19"/>
                <a:gd name="T2" fmla="*/ 41 w 60"/>
                <a:gd name="T3" fmla="*/ 16 h 19"/>
                <a:gd name="T4" fmla="*/ 0 w 60"/>
                <a:gd name="T5" fmla="*/ 19 h 19"/>
                <a:gd name="T6" fmla="*/ 50 w 60"/>
                <a:gd name="T7" fmla="*/ 4 h 19"/>
                <a:gd name="T8" fmla="*/ 59 w 60"/>
                <a:gd name="T9" fmla="*/ 7 h 19"/>
              </a:gdLst>
              <a:ahLst/>
              <a:cxnLst>
                <a:cxn ang="0">
                  <a:pos x="T0" y="T1"/>
                </a:cxn>
                <a:cxn ang="0">
                  <a:pos x="T2" y="T3"/>
                </a:cxn>
                <a:cxn ang="0">
                  <a:pos x="T4" y="T5"/>
                </a:cxn>
                <a:cxn ang="0">
                  <a:pos x="T6" y="T7"/>
                </a:cxn>
                <a:cxn ang="0">
                  <a:pos x="T8" y="T9"/>
                </a:cxn>
              </a:cxnLst>
              <a:rect l="0" t="0" r="r" b="b"/>
              <a:pathLst>
                <a:path w="60" h="19">
                  <a:moveTo>
                    <a:pt x="59" y="7"/>
                  </a:moveTo>
                  <a:cubicBezTo>
                    <a:pt x="60" y="16"/>
                    <a:pt x="49" y="15"/>
                    <a:pt x="41" y="16"/>
                  </a:cubicBezTo>
                  <a:cubicBezTo>
                    <a:pt x="29" y="18"/>
                    <a:pt x="12" y="15"/>
                    <a:pt x="0" y="19"/>
                  </a:cubicBezTo>
                  <a:cubicBezTo>
                    <a:pt x="3" y="0"/>
                    <a:pt x="43" y="19"/>
                    <a:pt x="50" y="4"/>
                  </a:cubicBezTo>
                  <a:cubicBezTo>
                    <a:pt x="52" y="6"/>
                    <a:pt x="55" y="8"/>
                    <a:pt x="5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5" name="Freeform 136">
              <a:extLst>
                <a:ext uri="{FF2B5EF4-FFF2-40B4-BE49-F238E27FC236}">
                  <a16:creationId xmlns:a16="http://schemas.microsoft.com/office/drawing/2014/main" xmlns="" id="{F3856B9A-DD3B-4F99-87E8-18138798C521}"/>
                </a:ext>
              </a:extLst>
            </p:cNvPr>
            <p:cNvSpPr>
              <a:spLocks noChangeArrowheads="1"/>
            </p:cNvSpPr>
            <p:nvPr/>
          </p:nvSpPr>
          <p:spPr bwMode="auto">
            <a:xfrm>
              <a:off x="8370778" y="4516378"/>
              <a:ext cx="64300" cy="40723"/>
            </a:xfrm>
            <a:custGeom>
              <a:avLst/>
              <a:gdLst>
                <a:gd name="T0" fmla="*/ 38 w 38"/>
                <a:gd name="T1" fmla="*/ 17 h 24"/>
                <a:gd name="T2" fmla="*/ 32 w 38"/>
                <a:gd name="T3" fmla="*/ 22 h 24"/>
                <a:gd name="T4" fmla="*/ 15 w 38"/>
                <a:gd name="T5" fmla="*/ 22 h 24"/>
                <a:gd name="T6" fmla="*/ 12 w 38"/>
                <a:gd name="T7" fmla="*/ 20 h 24"/>
                <a:gd name="T8" fmla="*/ 0 w 38"/>
                <a:gd name="T9" fmla="*/ 11 h 24"/>
                <a:gd name="T10" fmla="*/ 15 w 38"/>
                <a:gd name="T11" fmla="*/ 5 h 24"/>
                <a:gd name="T12" fmla="*/ 24 w 38"/>
                <a:gd name="T13" fmla="*/ 2 h 24"/>
                <a:gd name="T14" fmla="*/ 24 w 38"/>
                <a:gd name="T15" fmla="*/ 5 h 24"/>
                <a:gd name="T16" fmla="*/ 26 w 38"/>
                <a:gd name="T17" fmla="*/ 2 h 24"/>
                <a:gd name="T18" fmla="*/ 38 w 38"/>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24">
                  <a:moveTo>
                    <a:pt x="38" y="17"/>
                  </a:moveTo>
                  <a:cubicBezTo>
                    <a:pt x="36" y="18"/>
                    <a:pt x="33" y="19"/>
                    <a:pt x="32" y="22"/>
                  </a:cubicBezTo>
                  <a:cubicBezTo>
                    <a:pt x="27" y="18"/>
                    <a:pt x="21" y="24"/>
                    <a:pt x="15" y="22"/>
                  </a:cubicBezTo>
                  <a:cubicBezTo>
                    <a:pt x="14" y="22"/>
                    <a:pt x="15" y="20"/>
                    <a:pt x="12" y="20"/>
                  </a:cubicBezTo>
                  <a:cubicBezTo>
                    <a:pt x="9" y="19"/>
                    <a:pt x="5" y="12"/>
                    <a:pt x="0" y="11"/>
                  </a:cubicBezTo>
                  <a:cubicBezTo>
                    <a:pt x="1" y="6"/>
                    <a:pt x="10" y="8"/>
                    <a:pt x="15" y="5"/>
                  </a:cubicBezTo>
                  <a:cubicBezTo>
                    <a:pt x="15" y="5"/>
                    <a:pt x="22" y="0"/>
                    <a:pt x="24" y="2"/>
                  </a:cubicBezTo>
                  <a:cubicBezTo>
                    <a:pt x="24" y="2"/>
                    <a:pt x="23" y="5"/>
                    <a:pt x="24" y="5"/>
                  </a:cubicBezTo>
                  <a:cubicBezTo>
                    <a:pt x="25" y="5"/>
                    <a:pt x="28" y="2"/>
                    <a:pt x="26" y="2"/>
                  </a:cubicBezTo>
                  <a:cubicBezTo>
                    <a:pt x="33" y="4"/>
                    <a:pt x="37" y="9"/>
                    <a:pt x="3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6" name="Freeform 137">
              <a:extLst>
                <a:ext uri="{FF2B5EF4-FFF2-40B4-BE49-F238E27FC236}">
                  <a16:creationId xmlns:a16="http://schemas.microsoft.com/office/drawing/2014/main" xmlns="" id="{F80D90BB-FD4C-4D11-827C-3605664B0D03}"/>
                </a:ext>
              </a:extLst>
            </p:cNvPr>
            <p:cNvSpPr>
              <a:spLocks noChangeArrowheads="1"/>
            </p:cNvSpPr>
            <p:nvPr/>
          </p:nvSpPr>
          <p:spPr bwMode="auto">
            <a:xfrm>
              <a:off x="8406500" y="4539954"/>
              <a:ext cx="359363" cy="190756"/>
            </a:xfrm>
            <a:custGeom>
              <a:avLst/>
              <a:gdLst>
                <a:gd name="T0" fmla="*/ 70 w 213"/>
                <a:gd name="T1" fmla="*/ 55 h 113"/>
                <a:gd name="T2" fmla="*/ 58 w 213"/>
                <a:gd name="T3" fmla="*/ 49 h 113"/>
                <a:gd name="T4" fmla="*/ 52 w 213"/>
                <a:gd name="T5" fmla="*/ 38 h 113"/>
                <a:gd name="T6" fmla="*/ 20 w 213"/>
                <a:gd name="T7" fmla="*/ 29 h 113"/>
                <a:gd name="T8" fmla="*/ 3 w 213"/>
                <a:gd name="T9" fmla="*/ 29 h 113"/>
                <a:gd name="T10" fmla="*/ 0 w 213"/>
                <a:gd name="T11" fmla="*/ 17 h 113"/>
                <a:gd name="T12" fmla="*/ 8 w 213"/>
                <a:gd name="T13" fmla="*/ 17 h 113"/>
                <a:gd name="T14" fmla="*/ 17 w 213"/>
                <a:gd name="T15" fmla="*/ 14 h 113"/>
                <a:gd name="T16" fmla="*/ 32 w 213"/>
                <a:gd name="T17" fmla="*/ 20 h 113"/>
                <a:gd name="T18" fmla="*/ 44 w 213"/>
                <a:gd name="T19" fmla="*/ 11 h 113"/>
                <a:gd name="T20" fmla="*/ 67 w 213"/>
                <a:gd name="T21" fmla="*/ 3 h 113"/>
                <a:gd name="T22" fmla="*/ 73 w 213"/>
                <a:gd name="T23" fmla="*/ 8 h 113"/>
                <a:gd name="T24" fmla="*/ 96 w 213"/>
                <a:gd name="T25" fmla="*/ 17 h 113"/>
                <a:gd name="T26" fmla="*/ 102 w 213"/>
                <a:gd name="T27" fmla="*/ 14 h 113"/>
                <a:gd name="T28" fmla="*/ 108 w 213"/>
                <a:gd name="T29" fmla="*/ 20 h 113"/>
                <a:gd name="T30" fmla="*/ 123 w 213"/>
                <a:gd name="T31" fmla="*/ 20 h 113"/>
                <a:gd name="T32" fmla="*/ 134 w 213"/>
                <a:gd name="T33" fmla="*/ 26 h 113"/>
                <a:gd name="T34" fmla="*/ 134 w 213"/>
                <a:gd name="T35" fmla="*/ 35 h 113"/>
                <a:gd name="T36" fmla="*/ 140 w 213"/>
                <a:gd name="T37" fmla="*/ 32 h 113"/>
                <a:gd name="T38" fmla="*/ 143 w 213"/>
                <a:gd name="T39" fmla="*/ 41 h 113"/>
                <a:gd name="T40" fmla="*/ 158 w 213"/>
                <a:gd name="T41" fmla="*/ 49 h 113"/>
                <a:gd name="T42" fmla="*/ 181 w 213"/>
                <a:gd name="T43" fmla="*/ 58 h 113"/>
                <a:gd name="T44" fmla="*/ 178 w 213"/>
                <a:gd name="T45" fmla="*/ 67 h 113"/>
                <a:gd name="T46" fmla="*/ 187 w 213"/>
                <a:gd name="T47" fmla="*/ 73 h 113"/>
                <a:gd name="T48" fmla="*/ 187 w 213"/>
                <a:gd name="T49" fmla="*/ 79 h 113"/>
                <a:gd name="T50" fmla="*/ 199 w 213"/>
                <a:gd name="T51" fmla="*/ 90 h 113"/>
                <a:gd name="T52" fmla="*/ 213 w 213"/>
                <a:gd name="T53" fmla="*/ 105 h 113"/>
                <a:gd name="T54" fmla="*/ 193 w 213"/>
                <a:gd name="T55" fmla="*/ 105 h 113"/>
                <a:gd name="T56" fmla="*/ 175 w 213"/>
                <a:gd name="T57" fmla="*/ 93 h 113"/>
                <a:gd name="T58" fmla="*/ 169 w 213"/>
                <a:gd name="T59" fmla="*/ 87 h 113"/>
                <a:gd name="T60" fmla="*/ 166 w 213"/>
                <a:gd name="T61" fmla="*/ 85 h 113"/>
                <a:gd name="T62" fmla="*/ 158 w 213"/>
                <a:gd name="T63" fmla="*/ 76 h 113"/>
                <a:gd name="T64" fmla="*/ 134 w 213"/>
                <a:gd name="T65" fmla="*/ 73 h 113"/>
                <a:gd name="T66" fmla="*/ 123 w 213"/>
                <a:gd name="T67" fmla="*/ 99 h 113"/>
                <a:gd name="T68" fmla="*/ 105 w 213"/>
                <a:gd name="T69" fmla="*/ 93 h 113"/>
                <a:gd name="T70" fmla="*/ 96 w 213"/>
                <a:gd name="T71" fmla="*/ 90 h 113"/>
                <a:gd name="T72" fmla="*/ 85 w 213"/>
                <a:gd name="T73" fmla="*/ 76 h 113"/>
                <a:gd name="T74" fmla="*/ 73 w 213"/>
                <a:gd name="T75" fmla="*/ 87 h 113"/>
                <a:gd name="T76" fmla="*/ 64 w 213"/>
                <a:gd name="T77" fmla="*/ 82 h 113"/>
                <a:gd name="T78" fmla="*/ 73 w 213"/>
                <a:gd name="T79" fmla="*/ 73 h 113"/>
                <a:gd name="T80" fmla="*/ 79 w 213"/>
                <a:gd name="T81" fmla="*/ 61 h 113"/>
                <a:gd name="T82" fmla="*/ 76 w 213"/>
                <a:gd name="T83" fmla="*/ 67 h 113"/>
                <a:gd name="T84" fmla="*/ 70 w 213"/>
                <a:gd name="T85" fmla="*/ 5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3" h="113">
                  <a:moveTo>
                    <a:pt x="70" y="55"/>
                  </a:moveTo>
                  <a:cubicBezTo>
                    <a:pt x="64" y="55"/>
                    <a:pt x="66" y="47"/>
                    <a:pt x="58" y="49"/>
                  </a:cubicBezTo>
                  <a:cubicBezTo>
                    <a:pt x="57" y="45"/>
                    <a:pt x="54" y="42"/>
                    <a:pt x="52" y="38"/>
                  </a:cubicBezTo>
                  <a:cubicBezTo>
                    <a:pt x="40" y="37"/>
                    <a:pt x="27" y="35"/>
                    <a:pt x="20" y="29"/>
                  </a:cubicBezTo>
                  <a:cubicBezTo>
                    <a:pt x="11" y="32"/>
                    <a:pt x="13" y="29"/>
                    <a:pt x="3" y="29"/>
                  </a:cubicBezTo>
                  <a:cubicBezTo>
                    <a:pt x="2" y="24"/>
                    <a:pt x="4" y="18"/>
                    <a:pt x="0" y="17"/>
                  </a:cubicBezTo>
                  <a:cubicBezTo>
                    <a:pt x="2" y="12"/>
                    <a:pt x="5" y="17"/>
                    <a:pt x="8" y="17"/>
                  </a:cubicBezTo>
                  <a:cubicBezTo>
                    <a:pt x="13" y="17"/>
                    <a:pt x="14" y="14"/>
                    <a:pt x="17" y="14"/>
                  </a:cubicBezTo>
                  <a:cubicBezTo>
                    <a:pt x="23" y="15"/>
                    <a:pt x="26" y="20"/>
                    <a:pt x="32" y="20"/>
                  </a:cubicBezTo>
                  <a:cubicBezTo>
                    <a:pt x="38" y="23"/>
                    <a:pt x="40" y="13"/>
                    <a:pt x="44" y="11"/>
                  </a:cubicBezTo>
                  <a:cubicBezTo>
                    <a:pt x="50" y="7"/>
                    <a:pt x="61" y="8"/>
                    <a:pt x="67" y="3"/>
                  </a:cubicBezTo>
                  <a:cubicBezTo>
                    <a:pt x="73" y="0"/>
                    <a:pt x="71" y="7"/>
                    <a:pt x="73" y="8"/>
                  </a:cubicBezTo>
                  <a:cubicBezTo>
                    <a:pt x="78" y="12"/>
                    <a:pt x="97" y="7"/>
                    <a:pt x="96" y="17"/>
                  </a:cubicBezTo>
                  <a:cubicBezTo>
                    <a:pt x="99" y="20"/>
                    <a:pt x="102" y="14"/>
                    <a:pt x="102" y="14"/>
                  </a:cubicBezTo>
                  <a:cubicBezTo>
                    <a:pt x="106" y="15"/>
                    <a:pt x="106" y="19"/>
                    <a:pt x="108" y="20"/>
                  </a:cubicBezTo>
                  <a:cubicBezTo>
                    <a:pt x="112" y="22"/>
                    <a:pt x="118" y="19"/>
                    <a:pt x="123" y="20"/>
                  </a:cubicBezTo>
                  <a:cubicBezTo>
                    <a:pt x="125" y="21"/>
                    <a:pt x="125" y="29"/>
                    <a:pt x="134" y="26"/>
                  </a:cubicBezTo>
                  <a:cubicBezTo>
                    <a:pt x="138" y="30"/>
                    <a:pt x="135" y="31"/>
                    <a:pt x="134" y="35"/>
                  </a:cubicBezTo>
                  <a:cubicBezTo>
                    <a:pt x="138" y="35"/>
                    <a:pt x="139" y="34"/>
                    <a:pt x="140" y="32"/>
                  </a:cubicBezTo>
                  <a:cubicBezTo>
                    <a:pt x="144" y="32"/>
                    <a:pt x="143" y="37"/>
                    <a:pt x="143" y="41"/>
                  </a:cubicBezTo>
                  <a:cubicBezTo>
                    <a:pt x="145" y="45"/>
                    <a:pt x="152" y="46"/>
                    <a:pt x="158" y="49"/>
                  </a:cubicBezTo>
                  <a:cubicBezTo>
                    <a:pt x="161" y="52"/>
                    <a:pt x="172" y="58"/>
                    <a:pt x="181" y="58"/>
                  </a:cubicBezTo>
                  <a:cubicBezTo>
                    <a:pt x="182" y="63"/>
                    <a:pt x="178" y="63"/>
                    <a:pt x="178" y="67"/>
                  </a:cubicBezTo>
                  <a:cubicBezTo>
                    <a:pt x="179" y="71"/>
                    <a:pt x="185" y="70"/>
                    <a:pt x="187" y="73"/>
                  </a:cubicBezTo>
                  <a:cubicBezTo>
                    <a:pt x="188" y="74"/>
                    <a:pt x="186" y="78"/>
                    <a:pt x="187" y="79"/>
                  </a:cubicBezTo>
                  <a:cubicBezTo>
                    <a:pt x="191" y="82"/>
                    <a:pt x="194" y="85"/>
                    <a:pt x="199" y="90"/>
                  </a:cubicBezTo>
                  <a:cubicBezTo>
                    <a:pt x="203" y="96"/>
                    <a:pt x="206" y="104"/>
                    <a:pt x="213" y="105"/>
                  </a:cubicBezTo>
                  <a:cubicBezTo>
                    <a:pt x="208" y="113"/>
                    <a:pt x="196" y="106"/>
                    <a:pt x="193" y="105"/>
                  </a:cubicBezTo>
                  <a:cubicBezTo>
                    <a:pt x="187" y="104"/>
                    <a:pt x="183" y="101"/>
                    <a:pt x="175" y="93"/>
                  </a:cubicBezTo>
                  <a:cubicBezTo>
                    <a:pt x="173" y="92"/>
                    <a:pt x="171" y="89"/>
                    <a:pt x="169" y="87"/>
                  </a:cubicBezTo>
                  <a:cubicBezTo>
                    <a:pt x="168" y="86"/>
                    <a:pt x="167" y="88"/>
                    <a:pt x="166" y="85"/>
                  </a:cubicBezTo>
                  <a:cubicBezTo>
                    <a:pt x="166" y="84"/>
                    <a:pt x="158" y="76"/>
                    <a:pt x="158" y="76"/>
                  </a:cubicBezTo>
                  <a:cubicBezTo>
                    <a:pt x="151" y="73"/>
                    <a:pt x="142" y="78"/>
                    <a:pt x="134" y="73"/>
                  </a:cubicBezTo>
                  <a:cubicBezTo>
                    <a:pt x="128" y="79"/>
                    <a:pt x="126" y="90"/>
                    <a:pt x="123" y="99"/>
                  </a:cubicBezTo>
                  <a:cubicBezTo>
                    <a:pt x="121" y="95"/>
                    <a:pt x="110" y="97"/>
                    <a:pt x="105" y="93"/>
                  </a:cubicBezTo>
                  <a:cubicBezTo>
                    <a:pt x="101" y="91"/>
                    <a:pt x="107" y="86"/>
                    <a:pt x="96" y="90"/>
                  </a:cubicBezTo>
                  <a:cubicBezTo>
                    <a:pt x="102" y="75"/>
                    <a:pt x="81" y="88"/>
                    <a:pt x="85" y="76"/>
                  </a:cubicBezTo>
                  <a:cubicBezTo>
                    <a:pt x="78" y="77"/>
                    <a:pt x="71" y="78"/>
                    <a:pt x="73" y="87"/>
                  </a:cubicBezTo>
                  <a:cubicBezTo>
                    <a:pt x="70" y="86"/>
                    <a:pt x="70" y="81"/>
                    <a:pt x="64" y="82"/>
                  </a:cubicBezTo>
                  <a:cubicBezTo>
                    <a:pt x="65" y="77"/>
                    <a:pt x="70" y="76"/>
                    <a:pt x="73" y="73"/>
                  </a:cubicBezTo>
                  <a:cubicBezTo>
                    <a:pt x="76" y="69"/>
                    <a:pt x="81" y="69"/>
                    <a:pt x="79" y="61"/>
                  </a:cubicBezTo>
                  <a:cubicBezTo>
                    <a:pt x="77" y="59"/>
                    <a:pt x="75" y="67"/>
                    <a:pt x="76" y="67"/>
                  </a:cubicBezTo>
                  <a:cubicBezTo>
                    <a:pt x="70" y="65"/>
                    <a:pt x="73" y="48"/>
                    <a:pt x="7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7" name="Freeform 138">
              <a:extLst>
                <a:ext uri="{FF2B5EF4-FFF2-40B4-BE49-F238E27FC236}">
                  <a16:creationId xmlns:a16="http://schemas.microsoft.com/office/drawing/2014/main" xmlns="" id="{BFB8963D-2454-4292-9652-56303B8436BA}"/>
                </a:ext>
              </a:extLst>
            </p:cNvPr>
            <p:cNvSpPr>
              <a:spLocks noChangeArrowheads="1"/>
            </p:cNvSpPr>
            <p:nvPr/>
          </p:nvSpPr>
          <p:spPr bwMode="auto">
            <a:xfrm>
              <a:off x="8322196" y="4562102"/>
              <a:ext cx="35722" cy="33579"/>
            </a:xfrm>
            <a:custGeom>
              <a:avLst/>
              <a:gdLst>
                <a:gd name="T0" fmla="*/ 20 w 21"/>
                <a:gd name="T1" fmla="*/ 7 h 20"/>
                <a:gd name="T2" fmla="*/ 0 w 21"/>
                <a:gd name="T3" fmla="*/ 10 h 20"/>
                <a:gd name="T4" fmla="*/ 20 w 21"/>
                <a:gd name="T5" fmla="*/ 7 h 20"/>
              </a:gdLst>
              <a:ahLst/>
              <a:cxnLst>
                <a:cxn ang="0">
                  <a:pos x="T0" y="T1"/>
                </a:cxn>
                <a:cxn ang="0">
                  <a:pos x="T2" y="T3"/>
                </a:cxn>
                <a:cxn ang="0">
                  <a:pos x="T4" y="T5"/>
                </a:cxn>
              </a:cxnLst>
              <a:rect l="0" t="0" r="r" b="b"/>
              <a:pathLst>
                <a:path w="21" h="20">
                  <a:moveTo>
                    <a:pt x="20" y="7"/>
                  </a:moveTo>
                  <a:cubicBezTo>
                    <a:pt x="21" y="20"/>
                    <a:pt x="5" y="10"/>
                    <a:pt x="0" y="10"/>
                  </a:cubicBezTo>
                  <a:cubicBezTo>
                    <a:pt x="3" y="7"/>
                    <a:pt x="17" y="0"/>
                    <a:pt x="2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8" name="Freeform 139">
              <a:extLst>
                <a:ext uri="{FF2B5EF4-FFF2-40B4-BE49-F238E27FC236}">
                  <a16:creationId xmlns:a16="http://schemas.microsoft.com/office/drawing/2014/main" xmlns="" id="{5D352712-1726-4117-BE1A-00FFD17C8B93}"/>
                </a:ext>
              </a:extLst>
            </p:cNvPr>
            <p:cNvSpPr>
              <a:spLocks noChangeArrowheads="1"/>
            </p:cNvSpPr>
            <p:nvPr/>
          </p:nvSpPr>
          <p:spPr bwMode="auto">
            <a:xfrm>
              <a:off x="8275043" y="4568532"/>
              <a:ext cx="25005" cy="15003"/>
            </a:xfrm>
            <a:custGeom>
              <a:avLst/>
              <a:gdLst>
                <a:gd name="T0" fmla="*/ 2 w 15"/>
                <a:gd name="T1" fmla="*/ 6 h 9"/>
                <a:gd name="T2" fmla="*/ 10 w 15"/>
                <a:gd name="T3" fmla="*/ 9 h 9"/>
                <a:gd name="T4" fmla="*/ 4 w 15"/>
                <a:gd name="T5" fmla="*/ 9 h 9"/>
                <a:gd name="T6" fmla="*/ 2 w 15"/>
                <a:gd name="T7" fmla="*/ 6 h 9"/>
              </a:gdLst>
              <a:ahLst/>
              <a:cxnLst>
                <a:cxn ang="0">
                  <a:pos x="T0" y="T1"/>
                </a:cxn>
                <a:cxn ang="0">
                  <a:pos x="T2" y="T3"/>
                </a:cxn>
                <a:cxn ang="0">
                  <a:pos x="T4" y="T5"/>
                </a:cxn>
                <a:cxn ang="0">
                  <a:pos x="T6" y="T7"/>
                </a:cxn>
              </a:cxnLst>
              <a:rect l="0" t="0" r="r" b="b"/>
              <a:pathLst>
                <a:path w="15" h="9">
                  <a:moveTo>
                    <a:pt x="2" y="6"/>
                  </a:moveTo>
                  <a:cubicBezTo>
                    <a:pt x="0" y="0"/>
                    <a:pt x="15" y="2"/>
                    <a:pt x="10" y="9"/>
                  </a:cubicBezTo>
                  <a:cubicBezTo>
                    <a:pt x="8" y="9"/>
                    <a:pt x="6" y="9"/>
                    <a:pt x="4" y="9"/>
                  </a:cubicBezTo>
                  <a:cubicBezTo>
                    <a:pt x="5" y="7"/>
                    <a:pt x="3" y="6"/>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99" name="Freeform 140">
              <a:extLst>
                <a:ext uri="{FF2B5EF4-FFF2-40B4-BE49-F238E27FC236}">
                  <a16:creationId xmlns:a16="http://schemas.microsoft.com/office/drawing/2014/main" xmlns="" id="{54B86256-A72A-46FA-8351-C16D7F719A6C}"/>
                </a:ext>
              </a:extLst>
            </p:cNvPr>
            <p:cNvSpPr>
              <a:spLocks noChangeArrowheads="1"/>
            </p:cNvSpPr>
            <p:nvPr/>
          </p:nvSpPr>
          <p:spPr bwMode="auto">
            <a:xfrm>
              <a:off x="8735856" y="4599253"/>
              <a:ext cx="72873" cy="50725"/>
            </a:xfrm>
            <a:custGeom>
              <a:avLst/>
              <a:gdLst>
                <a:gd name="T0" fmla="*/ 33 w 43"/>
                <a:gd name="T1" fmla="*/ 0 h 30"/>
                <a:gd name="T2" fmla="*/ 42 w 43"/>
                <a:gd name="T3" fmla="*/ 0 h 30"/>
                <a:gd name="T4" fmla="*/ 42 w 43"/>
                <a:gd name="T5" fmla="*/ 9 h 30"/>
                <a:gd name="T6" fmla="*/ 36 w 43"/>
                <a:gd name="T7" fmla="*/ 12 h 30"/>
                <a:gd name="T8" fmla="*/ 36 w 43"/>
                <a:gd name="T9" fmla="*/ 20 h 30"/>
                <a:gd name="T10" fmla="*/ 30 w 43"/>
                <a:gd name="T11" fmla="*/ 23 h 30"/>
                <a:gd name="T12" fmla="*/ 4 w 43"/>
                <a:gd name="T13" fmla="*/ 14 h 30"/>
                <a:gd name="T14" fmla="*/ 33 w 43"/>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0">
                  <a:moveTo>
                    <a:pt x="33" y="0"/>
                  </a:moveTo>
                  <a:cubicBezTo>
                    <a:pt x="36" y="0"/>
                    <a:pt x="39" y="0"/>
                    <a:pt x="42" y="0"/>
                  </a:cubicBezTo>
                  <a:cubicBezTo>
                    <a:pt x="41" y="2"/>
                    <a:pt x="43" y="6"/>
                    <a:pt x="42" y="9"/>
                  </a:cubicBezTo>
                  <a:cubicBezTo>
                    <a:pt x="41" y="11"/>
                    <a:pt x="36" y="10"/>
                    <a:pt x="36" y="12"/>
                  </a:cubicBezTo>
                  <a:cubicBezTo>
                    <a:pt x="35" y="14"/>
                    <a:pt x="40" y="17"/>
                    <a:pt x="36" y="20"/>
                  </a:cubicBezTo>
                  <a:cubicBezTo>
                    <a:pt x="32" y="17"/>
                    <a:pt x="30" y="18"/>
                    <a:pt x="30" y="23"/>
                  </a:cubicBezTo>
                  <a:cubicBezTo>
                    <a:pt x="21" y="21"/>
                    <a:pt x="0" y="30"/>
                    <a:pt x="4" y="14"/>
                  </a:cubicBezTo>
                  <a:cubicBezTo>
                    <a:pt x="19" y="20"/>
                    <a:pt x="28" y="12"/>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0" name="Freeform 141">
              <a:extLst>
                <a:ext uri="{FF2B5EF4-FFF2-40B4-BE49-F238E27FC236}">
                  <a16:creationId xmlns:a16="http://schemas.microsoft.com/office/drawing/2014/main" xmlns="" id="{C68688C9-3FD3-4E79-9D51-51D1A463F504}"/>
                </a:ext>
              </a:extLst>
            </p:cNvPr>
            <p:cNvSpPr>
              <a:spLocks noChangeArrowheads="1"/>
            </p:cNvSpPr>
            <p:nvPr/>
          </p:nvSpPr>
          <p:spPr bwMode="auto">
            <a:xfrm>
              <a:off x="8094289" y="4677127"/>
              <a:ext cx="40723" cy="18575"/>
            </a:xfrm>
            <a:custGeom>
              <a:avLst/>
              <a:gdLst>
                <a:gd name="T0" fmla="*/ 24 w 24"/>
                <a:gd name="T1" fmla="*/ 1 h 11"/>
                <a:gd name="T2" fmla="*/ 0 w 24"/>
                <a:gd name="T3" fmla="*/ 9 h 11"/>
                <a:gd name="T4" fmla="*/ 24 w 24"/>
                <a:gd name="T5" fmla="*/ 1 h 11"/>
              </a:gdLst>
              <a:ahLst/>
              <a:cxnLst>
                <a:cxn ang="0">
                  <a:pos x="T0" y="T1"/>
                </a:cxn>
                <a:cxn ang="0">
                  <a:pos x="T2" y="T3"/>
                </a:cxn>
                <a:cxn ang="0">
                  <a:pos x="T4" y="T5"/>
                </a:cxn>
              </a:cxnLst>
              <a:rect l="0" t="0" r="r" b="b"/>
              <a:pathLst>
                <a:path w="24" h="11">
                  <a:moveTo>
                    <a:pt x="24" y="1"/>
                  </a:moveTo>
                  <a:cubicBezTo>
                    <a:pt x="18" y="6"/>
                    <a:pt x="13" y="11"/>
                    <a:pt x="0" y="9"/>
                  </a:cubicBezTo>
                  <a:cubicBezTo>
                    <a:pt x="1" y="0"/>
                    <a:pt x="13" y="1"/>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1" name="Freeform 142">
              <a:extLst>
                <a:ext uri="{FF2B5EF4-FFF2-40B4-BE49-F238E27FC236}">
                  <a16:creationId xmlns:a16="http://schemas.microsoft.com/office/drawing/2014/main" xmlns="" id="{050E57D9-9AF0-4AD6-A7C4-ABA63C2809FB}"/>
                </a:ext>
              </a:extLst>
            </p:cNvPr>
            <p:cNvSpPr>
              <a:spLocks noChangeArrowheads="1"/>
            </p:cNvSpPr>
            <p:nvPr/>
          </p:nvSpPr>
          <p:spPr bwMode="auto">
            <a:xfrm>
              <a:off x="8153588" y="4677127"/>
              <a:ext cx="40009" cy="11431"/>
            </a:xfrm>
            <a:custGeom>
              <a:avLst/>
              <a:gdLst>
                <a:gd name="T0" fmla="*/ 24 w 24"/>
                <a:gd name="T1" fmla="*/ 1 h 7"/>
                <a:gd name="T2" fmla="*/ 0 w 24"/>
                <a:gd name="T3" fmla="*/ 6 h 7"/>
                <a:gd name="T4" fmla="*/ 24 w 24"/>
                <a:gd name="T5" fmla="*/ 1 h 7"/>
              </a:gdLst>
              <a:ahLst/>
              <a:cxnLst>
                <a:cxn ang="0">
                  <a:pos x="T0" y="T1"/>
                </a:cxn>
                <a:cxn ang="0">
                  <a:pos x="T2" y="T3"/>
                </a:cxn>
                <a:cxn ang="0">
                  <a:pos x="T4" y="T5"/>
                </a:cxn>
              </a:cxnLst>
              <a:rect l="0" t="0" r="r" b="b"/>
              <a:pathLst>
                <a:path w="24" h="7">
                  <a:moveTo>
                    <a:pt x="24" y="1"/>
                  </a:moveTo>
                  <a:cubicBezTo>
                    <a:pt x="21" y="7"/>
                    <a:pt x="10" y="7"/>
                    <a:pt x="0" y="6"/>
                  </a:cubicBezTo>
                  <a:cubicBezTo>
                    <a:pt x="3" y="0"/>
                    <a:pt x="14" y="0"/>
                    <a:pt x="2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2" name="Freeform 143">
              <a:extLst>
                <a:ext uri="{FF2B5EF4-FFF2-40B4-BE49-F238E27FC236}">
                  <a16:creationId xmlns:a16="http://schemas.microsoft.com/office/drawing/2014/main" xmlns="" id="{D0E503F4-725D-4E12-9FAB-EE92380DB618}"/>
                </a:ext>
              </a:extLst>
            </p:cNvPr>
            <p:cNvSpPr>
              <a:spLocks noChangeArrowheads="1"/>
            </p:cNvSpPr>
            <p:nvPr/>
          </p:nvSpPr>
          <p:spPr bwMode="auto">
            <a:xfrm>
              <a:off x="8229318" y="4674984"/>
              <a:ext cx="65728" cy="44295"/>
            </a:xfrm>
            <a:custGeom>
              <a:avLst/>
              <a:gdLst>
                <a:gd name="T0" fmla="*/ 37 w 39"/>
                <a:gd name="T1" fmla="*/ 2 h 26"/>
                <a:gd name="T2" fmla="*/ 34 w 39"/>
                <a:gd name="T3" fmla="*/ 13 h 26"/>
                <a:gd name="T4" fmla="*/ 29 w 39"/>
                <a:gd name="T5" fmla="*/ 13 h 26"/>
                <a:gd name="T6" fmla="*/ 2 w 39"/>
                <a:gd name="T7" fmla="*/ 25 h 26"/>
                <a:gd name="T8" fmla="*/ 11 w 39"/>
                <a:gd name="T9" fmla="*/ 16 h 26"/>
                <a:gd name="T10" fmla="*/ 17 w 39"/>
                <a:gd name="T11" fmla="*/ 10 h 26"/>
                <a:gd name="T12" fmla="*/ 23 w 39"/>
                <a:gd name="T13" fmla="*/ 5 h 26"/>
                <a:gd name="T14" fmla="*/ 37 w 39"/>
                <a:gd name="T15" fmla="*/ 2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6">
                  <a:moveTo>
                    <a:pt x="37" y="2"/>
                  </a:moveTo>
                  <a:cubicBezTo>
                    <a:pt x="39" y="8"/>
                    <a:pt x="37" y="11"/>
                    <a:pt x="34" y="13"/>
                  </a:cubicBezTo>
                  <a:cubicBezTo>
                    <a:pt x="33" y="14"/>
                    <a:pt x="29" y="12"/>
                    <a:pt x="29" y="13"/>
                  </a:cubicBezTo>
                  <a:cubicBezTo>
                    <a:pt x="25" y="18"/>
                    <a:pt x="16" y="26"/>
                    <a:pt x="2" y="25"/>
                  </a:cubicBezTo>
                  <a:cubicBezTo>
                    <a:pt x="0" y="19"/>
                    <a:pt x="8" y="18"/>
                    <a:pt x="11" y="16"/>
                  </a:cubicBezTo>
                  <a:cubicBezTo>
                    <a:pt x="13" y="15"/>
                    <a:pt x="15" y="12"/>
                    <a:pt x="17" y="10"/>
                  </a:cubicBezTo>
                  <a:cubicBezTo>
                    <a:pt x="19" y="8"/>
                    <a:pt x="22" y="8"/>
                    <a:pt x="23" y="5"/>
                  </a:cubicBezTo>
                  <a:cubicBezTo>
                    <a:pt x="31" y="7"/>
                    <a:pt x="30"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3" name="Freeform 144">
              <a:extLst>
                <a:ext uri="{FF2B5EF4-FFF2-40B4-BE49-F238E27FC236}">
                  <a16:creationId xmlns:a16="http://schemas.microsoft.com/office/drawing/2014/main" xmlns="" id="{E48258F5-9926-41AE-9E64-69421241A891}"/>
                </a:ext>
              </a:extLst>
            </p:cNvPr>
            <p:cNvSpPr>
              <a:spLocks noChangeArrowheads="1"/>
            </p:cNvSpPr>
            <p:nvPr/>
          </p:nvSpPr>
          <p:spPr bwMode="auto">
            <a:xfrm>
              <a:off x="9230249" y="5240820"/>
              <a:ext cx="35722" cy="50725"/>
            </a:xfrm>
            <a:custGeom>
              <a:avLst/>
              <a:gdLst>
                <a:gd name="T0" fmla="*/ 3 w 21"/>
                <a:gd name="T1" fmla="*/ 0 h 30"/>
                <a:gd name="T2" fmla="*/ 6 w 21"/>
                <a:gd name="T3" fmla="*/ 6 h 30"/>
                <a:gd name="T4" fmla="*/ 15 w 21"/>
                <a:gd name="T5" fmla="*/ 15 h 30"/>
                <a:gd name="T6" fmla="*/ 18 w 21"/>
                <a:gd name="T7" fmla="*/ 30 h 30"/>
                <a:gd name="T8" fmla="*/ 9 w 21"/>
                <a:gd name="T9" fmla="*/ 30 h 30"/>
                <a:gd name="T10" fmla="*/ 0 w 21"/>
                <a:gd name="T11" fmla="*/ 6 h 30"/>
                <a:gd name="T12" fmla="*/ 3 w 21"/>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21" h="30">
                  <a:moveTo>
                    <a:pt x="3" y="0"/>
                  </a:moveTo>
                  <a:cubicBezTo>
                    <a:pt x="6" y="0"/>
                    <a:pt x="6" y="4"/>
                    <a:pt x="6" y="6"/>
                  </a:cubicBezTo>
                  <a:cubicBezTo>
                    <a:pt x="3" y="10"/>
                    <a:pt x="19" y="11"/>
                    <a:pt x="15" y="15"/>
                  </a:cubicBezTo>
                  <a:cubicBezTo>
                    <a:pt x="10" y="20"/>
                    <a:pt x="21" y="16"/>
                    <a:pt x="18" y="30"/>
                  </a:cubicBezTo>
                  <a:cubicBezTo>
                    <a:pt x="13" y="30"/>
                    <a:pt x="10" y="25"/>
                    <a:pt x="9" y="30"/>
                  </a:cubicBezTo>
                  <a:cubicBezTo>
                    <a:pt x="6" y="26"/>
                    <a:pt x="3" y="13"/>
                    <a:pt x="0" y="6"/>
                  </a:cubicBezTo>
                  <a:cubicBezTo>
                    <a:pt x="3" y="6"/>
                    <a:pt x="3" y="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4" name="Freeform 145">
              <a:extLst>
                <a:ext uri="{FF2B5EF4-FFF2-40B4-BE49-F238E27FC236}">
                  <a16:creationId xmlns:a16="http://schemas.microsoft.com/office/drawing/2014/main" xmlns="" id="{93A88914-3833-43CA-BCD4-E8F6037E533A}"/>
                </a:ext>
              </a:extLst>
            </p:cNvPr>
            <p:cNvSpPr>
              <a:spLocks noChangeArrowheads="1"/>
            </p:cNvSpPr>
            <p:nvPr/>
          </p:nvSpPr>
          <p:spPr bwMode="auto">
            <a:xfrm>
              <a:off x="9240966" y="5285116"/>
              <a:ext cx="79303" cy="111453"/>
            </a:xfrm>
            <a:custGeom>
              <a:avLst/>
              <a:gdLst>
                <a:gd name="T0" fmla="*/ 15 w 47"/>
                <a:gd name="T1" fmla="*/ 1 h 66"/>
                <a:gd name="T2" fmla="*/ 18 w 47"/>
                <a:gd name="T3" fmla="*/ 4 h 66"/>
                <a:gd name="T4" fmla="*/ 24 w 47"/>
                <a:gd name="T5" fmla="*/ 4 h 66"/>
                <a:gd name="T6" fmla="*/ 47 w 47"/>
                <a:gd name="T7" fmla="*/ 15 h 66"/>
                <a:gd name="T8" fmla="*/ 47 w 47"/>
                <a:gd name="T9" fmla="*/ 30 h 66"/>
                <a:gd name="T10" fmla="*/ 38 w 47"/>
                <a:gd name="T11" fmla="*/ 30 h 66"/>
                <a:gd name="T12" fmla="*/ 35 w 47"/>
                <a:gd name="T13" fmla="*/ 36 h 66"/>
                <a:gd name="T14" fmla="*/ 32 w 47"/>
                <a:gd name="T15" fmla="*/ 53 h 66"/>
                <a:gd name="T16" fmla="*/ 30 w 47"/>
                <a:gd name="T17" fmla="*/ 59 h 66"/>
                <a:gd name="T18" fmla="*/ 15 w 47"/>
                <a:gd name="T19" fmla="*/ 62 h 66"/>
                <a:gd name="T20" fmla="*/ 12 w 47"/>
                <a:gd name="T21" fmla="*/ 53 h 66"/>
                <a:gd name="T22" fmla="*/ 18 w 47"/>
                <a:gd name="T23" fmla="*/ 47 h 66"/>
                <a:gd name="T24" fmla="*/ 0 w 47"/>
                <a:gd name="T25" fmla="*/ 39 h 66"/>
                <a:gd name="T26" fmla="*/ 12 w 47"/>
                <a:gd name="T27" fmla="*/ 27 h 66"/>
                <a:gd name="T28" fmla="*/ 15 w 47"/>
                <a:gd name="T29"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66">
                  <a:moveTo>
                    <a:pt x="15" y="1"/>
                  </a:moveTo>
                  <a:cubicBezTo>
                    <a:pt x="17" y="0"/>
                    <a:pt x="18" y="2"/>
                    <a:pt x="18" y="4"/>
                  </a:cubicBezTo>
                  <a:cubicBezTo>
                    <a:pt x="18" y="9"/>
                    <a:pt x="25" y="4"/>
                    <a:pt x="24" y="4"/>
                  </a:cubicBezTo>
                  <a:cubicBezTo>
                    <a:pt x="33" y="9"/>
                    <a:pt x="30" y="19"/>
                    <a:pt x="47" y="15"/>
                  </a:cubicBezTo>
                  <a:cubicBezTo>
                    <a:pt x="47" y="20"/>
                    <a:pt x="47" y="25"/>
                    <a:pt x="47" y="30"/>
                  </a:cubicBezTo>
                  <a:cubicBezTo>
                    <a:pt x="44" y="30"/>
                    <a:pt x="41" y="30"/>
                    <a:pt x="38" y="30"/>
                  </a:cubicBezTo>
                  <a:cubicBezTo>
                    <a:pt x="39" y="33"/>
                    <a:pt x="38" y="35"/>
                    <a:pt x="35" y="36"/>
                  </a:cubicBezTo>
                  <a:cubicBezTo>
                    <a:pt x="41" y="43"/>
                    <a:pt x="33" y="45"/>
                    <a:pt x="32" y="53"/>
                  </a:cubicBezTo>
                  <a:cubicBezTo>
                    <a:pt x="32" y="56"/>
                    <a:pt x="23" y="58"/>
                    <a:pt x="30" y="59"/>
                  </a:cubicBezTo>
                  <a:cubicBezTo>
                    <a:pt x="30" y="66"/>
                    <a:pt x="19" y="61"/>
                    <a:pt x="15" y="62"/>
                  </a:cubicBezTo>
                  <a:cubicBezTo>
                    <a:pt x="16" y="57"/>
                    <a:pt x="12" y="57"/>
                    <a:pt x="12" y="53"/>
                  </a:cubicBezTo>
                  <a:cubicBezTo>
                    <a:pt x="11" y="48"/>
                    <a:pt x="14" y="48"/>
                    <a:pt x="18" y="47"/>
                  </a:cubicBezTo>
                  <a:cubicBezTo>
                    <a:pt x="13" y="44"/>
                    <a:pt x="12" y="36"/>
                    <a:pt x="0" y="39"/>
                  </a:cubicBezTo>
                  <a:cubicBezTo>
                    <a:pt x="0" y="30"/>
                    <a:pt x="9" y="31"/>
                    <a:pt x="12" y="27"/>
                  </a:cubicBezTo>
                  <a:cubicBezTo>
                    <a:pt x="14" y="12"/>
                    <a:pt x="12" y="13"/>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5" name="Freeform 146">
              <a:extLst>
                <a:ext uri="{FF2B5EF4-FFF2-40B4-BE49-F238E27FC236}">
                  <a16:creationId xmlns:a16="http://schemas.microsoft.com/office/drawing/2014/main" xmlns="" id="{032834DC-DAE8-4D96-8D69-0BA90F94F735}"/>
                </a:ext>
              </a:extLst>
            </p:cNvPr>
            <p:cNvSpPr>
              <a:spLocks noChangeArrowheads="1"/>
            </p:cNvSpPr>
            <p:nvPr/>
          </p:nvSpPr>
          <p:spPr bwMode="auto">
            <a:xfrm>
              <a:off x="8662984" y="5376564"/>
              <a:ext cx="67872" cy="72158"/>
            </a:xfrm>
            <a:custGeom>
              <a:avLst/>
              <a:gdLst>
                <a:gd name="T0" fmla="*/ 38 w 40"/>
                <a:gd name="T1" fmla="*/ 2 h 43"/>
                <a:gd name="T2" fmla="*/ 38 w 40"/>
                <a:gd name="T3" fmla="*/ 20 h 43"/>
                <a:gd name="T4" fmla="*/ 35 w 40"/>
                <a:gd name="T5" fmla="*/ 14 h 43"/>
                <a:gd name="T6" fmla="*/ 32 w 40"/>
                <a:gd name="T7" fmla="*/ 17 h 43"/>
                <a:gd name="T8" fmla="*/ 32 w 40"/>
                <a:gd name="T9" fmla="*/ 31 h 43"/>
                <a:gd name="T10" fmla="*/ 26 w 40"/>
                <a:gd name="T11" fmla="*/ 31 h 43"/>
                <a:gd name="T12" fmla="*/ 26 w 40"/>
                <a:gd name="T13" fmla="*/ 37 h 43"/>
                <a:gd name="T14" fmla="*/ 17 w 40"/>
                <a:gd name="T15" fmla="*/ 43 h 43"/>
                <a:gd name="T16" fmla="*/ 12 w 40"/>
                <a:gd name="T17" fmla="*/ 34 h 43"/>
                <a:gd name="T18" fmla="*/ 6 w 40"/>
                <a:gd name="T19" fmla="*/ 29 h 43"/>
                <a:gd name="T20" fmla="*/ 0 w 40"/>
                <a:gd name="T21" fmla="*/ 11 h 43"/>
                <a:gd name="T22" fmla="*/ 23 w 40"/>
                <a:gd name="T23" fmla="*/ 5 h 43"/>
                <a:gd name="T24" fmla="*/ 38 w 40"/>
                <a:gd name="T25"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3">
                  <a:moveTo>
                    <a:pt x="38" y="2"/>
                  </a:moveTo>
                  <a:cubicBezTo>
                    <a:pt x="36" y="7"/>
                    <a:pt x="40" y="13"/>
                    <a:pt x="38" y="20"/>
                  </a:cubicBezTo>
                  <a:cubicBezTo>
                    <a:pt x="38" y="20"/>
                    <a:pt x="34" y="16"/>
                    <a:pt x="35" y="14"/>
                  </a:cubicBezTo>
                  <a:cubicBezTo>
                    <a:pt x="35" y="15"/>
                    <a:pt x="33" y="15"/>
                    <a:pt x="32" y="17"/>
                  </a:cubicBezTo>
                  <a:cubicBezTo>
                    <a:pt x="31" y="21"/>
                    <a:pt x="34" y="28"/>
                    <a:pt x="32" y="31"/>
                  </a:cubicBezTo>
                  <a:cubicBezTo>
                    <a:pt x="32" y="32"/>
                    <a:pt x="27" y="31"/>
                    <a:pt x="26" y="31"/>
                  </a:cubicBezTo>
                  <a:cubicBezTo>
                    <a:pt x="25" y="32"/>
                    <a:pt x="27" y="37"/>
                    <a:pt x="26" y="37"/>
                  </a:cubicBezTo>
                  <a:cubicBezTo>
                    <a:pt x="23" y="40"/>
                    <a:pt x="17" y="38"/>
                    <a:pt x="17" y="43"/>
                  </a:cubicBezTo>
                  <a:cubicBezTo>
                    <a:pt x="14" y="41"/>
                    <a:pt x="14" y="38"/>
                    <a:pt x="12" y="34"/>
                  </a:cubicBezTo>
                  <a:cubicBezTo>
                    <a:pt x="11" y="33"/>
                    <a:pt x="6" y="30"/>
                    <a:pt x="6" y="29"/>
                  </a:cubicBezTo>
                  <a:cubicBezTo>
                    <a:pt x="3" y="22"/>
                    <a:pt x="6" y="15"/>
                    <a:pt x="0" y="11"/>
                  </a:cubicBezTo>
                  <a:cubicBezTo>
                    <a:pt x="4" y="7"/>
                    <a:pt x="14" y="7"/>
                    <a:pt x="23" y="5"/>
                  </a:cubicBezTo>
                  <a:cubicBezTo>
                    <a:pt x="28" y="4"/>
                    <a:pt x="32" y="0"/>
                    <a:pt x="3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6" name="Freeform 147">
              <a:extLst>
                <a:ext uri="{FF2B5EF4-FFF2-40B4-BE49-F238E27FC236}">
                  <a16:creationId xmlns:a16="http://schemas.microsoft.com/office/drawing/2014/main" xmlns="" id="{3198EAF1-E1C8-4C96-92DE-86E87941EEB9}"/>
                </a:ext>
              </a:extLst>
            </p:cNvPr>
            <p:cNvSpPr>
              <a:spLocks noChangeArrowheads="1"/>
            </p:cNvSpPr>
            <p:nvPr/>
          </p:nvSpPr>
          <p:spPr bwMode="auto">
            <a:xfrm>
              <a:off x="4274892" y="2218738"/>
              <a:ext cx="1213834" cy="907339"/>
            </a:xfrm>
            <a:custGeom>
              <a:avLst/>
              <a:gdLst>
                <a:gd name="T0" fmla="*/ 509 w 719"/>
                <a:gd name="T1" fmla="*/ 59 h 537"/>
                <a:gd name="T2" fmla="*/ 538 w 719"/>
                <a:gd name="T3" fmla="*/ 62 h 537"/>
                <a:gd name="T4" fmla="*/ 579 w 719"/>
                <a:gd name="T5" fmla="*/ 54 h 537"/>
                <a:gd name="T6" fmla="*/ 603 w 719"/>
                <a:gd name="T7" fmla="*/ 57 h 537"/>
                <a:gd name="T8" fmla="*/ 600 w 719"/>
                <a:gd name="T9" fmla="*/ 65 h 537"/>
                <a:gd name="T10" fmla="*/ 676 w 719"/>
                <a:gd name="T11" fmla="*/ 51 h 537"/>
                <a:gd name="T12" fmla="*/ 717 w 719"/>
                <a:gd name="T13" fmla="*/ 59 h 537"/>
                <a:gd name="T14" fmla="*/ 664 w 719"/>
                <a:gd name="T15" fmla="*/ 86 h 537"/>
                <a:gd name="T16" fmla="*/ 649 w 719"/>
                <a:gd name="T17" fmla="*/ 106 h 537"/>
                <a:gd name="T18" fmla="*/ 623 w 719"/>
                <a:gd name="T19" fmla="*/ 136 h 537"/>
                <a:gd name="T20" fmla="*/ 629 w 719"/>
                <a:gd name="T21" fmla="*/ 162 h 537"/>
                <a:gd name="T22" fmla="*/ 611 w 719"/>
                <a:gd name="T23" fmla="*/ 188 h 537"/>
                <a:gd name="T24" fmla="*/ 632 w 719"/>
                <a:gd name="T25" fmla="*/ 223 h 537"/>
                <a:gd name="T26" fmla="*/ 614 w 719"/>
                <a:gd name="T27" fmla="*/ 250 h 537"/>
                <a:gd name="T28" fmla="*/ 594 w 719"/>
                <a:gd name="T29" fmla="*/ 273 h 537"/>
                <a:gd name="T30" fmla="*/ 623 w 719"/>
                <a:gd name="T31" fmla="*/ 326 h 537"/>
                <a:gd name="T32" fmla="*/ 576 w 719"/>
                <a:gd name="T33" fmla="*/ 320 h 537"/>
                <a:gd name="T34" fmla="*/ 573 w 719"/>
                <a:gd name="T35" fmla="*/ 338 h 537"/>
                <a:gd name="T36" fmla="*/ 553 w 719"/>
                <a:gd name="T37" fmla="*/ 367 h 537"/>
                <a:gd name="T38" fmla="*/ 506 w 719"/>
                <a:gd name="T39" fmla="*/ 379 h 537"/>
                <a:gd name="T40" fmla="*/ 483 w 719"/>
                <a:gd name="T41" fmla="*/ 393 h 537"/>
                <a:gd name="T42" fmla="*/ 468 w 719"/>
                <a:gd name="T43" fmla="*/ 411 h 537"/>
                <a:gd name="T44" fmla="*/ 404 w 719"/>
                <a:gd name="T45" fmla="*/ 428 h 537"/>
                <a:gd name="T46" fmla="*/ 386 w 719"/>
                <a:gd name="T47" fmla="*/ 455 h 537"/>
                <a:gd name="T48" fmla="*/ 369 w 719"/>
                <a:gd name="T49" fmla="*/ 478 h 537"/>
                <a:gd name="T50" fmla="*/ 363 w 719"/>
                <a:gd name="T51" fmla="*/ 501 h 537"/>
                <a:gd name="T52" fmla="*/ 325 w 719"/>
                <a:gd name="T53" fmla="*/ 525 h 537"/>
                <a:gd name="T54" fmla="*/ 284 w 719"/>
                <a:gd name="T55" fmla="*/ 504 h 537"/>
                <a:gd name="T56" fmla="*/ 260 w 719"/>
                <a:gd name="T57" fmla="*/ 475 h 537"/>
                <a:gd name="T58" fmla="*/ 246 w 719"/>
                <a:gd name="T59" fmla="*/ 455 h 537"/>
                <a:gd name="T60" fmla="*/ 234 w 719"/>
                <a:gd name="T61" fmla="*/ 411 h 537"/>
                <a:gd name="T62" fmla="*/ 240 w 719"/>
                <a:gd name="T63" fmla="*/ 396 h 537"/>
                <a:gd name="T64" fmla="*/ 260 w 719"/>
                <a:gd name="T65" fmla="*/ 373 h 537"/>
                <a:gd name="T66" fmla="*/ 248 w 719"/>
                <a:gd name="T67" fmla="*/ 343 h 537"/>
                <a:gd name="T68" fmla="*/ 254 w 719"/>
                <a:gd name="T69" fmla="*/ 320 h 537"/>
                <a:gd name="T70" fmla="*/ 225 w 719"/>
                <a:gd name="T71" fmla="*/ 311 h 537"/>
                <a:gd name="T72" fmla="*/ 205 w 719"/>
                <a:gd name="T73" fmla="*/ 273 h 537"/>
                <a:gd name="T74" fmla="*/ 184 w 719"/>
                <a:gd name="T75" fmla="*/ 232 h 537"/>
                <a:gd name="T76" fmla="*/ 131 w 719"/>
                <a:gd name="T77" fmla="*/ 206 h 537"/>
                <a:gd name="T78" fmla="*/ 58 w 719"/>
                <a:gd name="T79" fmla="*/ 209 h 537"/>
                <a:gd name="T80" fmla="*/ 58 w 719"/>
                <a:gd name="T81" fmla="*/ 191 h 537"/>
                <a:gd name="T82" fmla="*/ 29 w 719"/>
                <a:gd name="T83" fmla="*/ 165 h 537"/>
                <a:gd name="T84" fmla="*/ 44 w 719"/>
                <a:gd name="T85" fmla="*/ 139 h 537"/>
                <a:gd name="T86" fmla="*/ 79 w 719"/>
                <a:gd name="T87" fmla="*/ 124 h 537"/>
                <a:gd name="T88" fmla="*/ 85 w 719"/>
                <a:gd name="T89" fmla="*/ 106 h 537"/>
                <a:gd name="T90" fmla="*/ 76 w 719"/>
                <a:gd name="T91" fmla="*/ 95 h 537"/>
                <a:gd name="T92" fmla="*/ 102 w 719"/>
                <a:gd name="T93" fmla="*/ 86 h 537"/>
                <a:gd name="T94" fmla="*/ 131 w 719"/>
                <a:gd name="T95" fmla="*/ 57 h 537"/>
                <a:gd name="T96" fmla="*/ 219 w 719"/>
                <a:gd name="T97" fmla="*/ 45 h 537"/>
                <a:gd name="T98" fmla="*/ 260 w 719"/>
                <a:gd name="T99" fmla="*/ 57 h 537"/>
                <a:gd name="T100" fmla="*/ 298 w 719"/>
                <a:gd name="T101" fmla="*/ 36 h 537"/>
                <a:gd name="T102" fmla="*/ 333 w 719"/>
                <a:gd name="T103" fmla="*/ 39 h 537"/>
                <a:gd name="T104" fmla="*/ 345 w 719"/>
                <a:gd name="T105" fmla="*/ 18 h 537"/>
                <a:gd name="T106" fmla="*/ 412 w 719"/>
                <a:gd name="T107" fmla="*/ 4 h 537"/>
                <a:gd name="T108" fmla="*/ 506 w 719"/>
                <a:gd name="T109" fmla="*/ 1 h 537"/>
                <a:gd name="T110" fmla="*/ 576 w 719"/>
                <a:gd name="T111" fmla="*/ 24 h 537"/>
                <a:gd name="T112" fmla="*/ 600 w 719"/>
                <a:gd name="T113" fmla="*/ 42 h 537"/>
                <a:gd name="T114" fmla="*/ 500 w 719"/>
                <a:gd name="T115" fmla="*/ 4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19" h="537">
                  <a:moveTo>
                    <a:pt x="486" y="54"/>
                  </a:moveTo>
                  <a:cubicBezTo>
                    <a:pt x="486" y="57"/>
                    <a:pt x="491" y="56"/>
                    <a:pt x="491" y="59"/>
                  </a:cubicBezTo>
                  <a:cubicBezTo>
                    <a:pt x="496" y="62"/>
                    <a:pt x="500" y="57"/>
                    <a:pt x="500" y="57"/>
                  </a:cubicBezTo>
                  <a:cubicBezTo>
                    <a:pt x="505" y="56"/>
                    <a:pt x="505" y="60"/>
                    <a:pt x="509" y="59"/>
                  </a:cubicBezTo>
                  <a:cubicBezTo>
                    <a:pt x="511" y="59"/>
                    <a:pt x="512" y="57"/>
                    <a:pt x="515" y="57"/>
                  </a:cubicBezTo>
                  <a:cubicBezTo>
                    <a:pt x="518" y="56"/>
                    <a:pt x="521" y="57"/>
                    <a:pt x="524" y="57"/>
                  </a:cubicBezTo>
                  <a:cubicBezTo>
                    <a:pt x="535" y="54"/>
                    <a:pt x="547" y="50"/>
                    <a:pt x="556" y="54"/>
                  </a:cubicBezTo>
                  <a:cubicBezTo>
                    <a:pt x="553" y="60"/>
                    <a:pt x="541" y="56"/>
                    <a:pt x="538" y="62"/>
                  </a:cubicBezTo>
                  <a:cubicBezTo>
                    <a:pt x="539" y="68"/>
                    <a:pt x="544" y="62"/>
                    <a:pt x="544" y="62"/>
                  </a:cubicBezTo>
                  <a:cubicBezTo>
                    <a:pt x="550" y="63"/>
                    <a:pt x="550" y="66"/>
                    <a:pt x="559" y="62"/>
                  </a:cubicBezTo>
                  <a:cubicBezTo>
                    <a:pt x="561" y="62"/>
                    <a:pt x="563" y="61"/>
                    <a:pt x="565" y="59"/>
                  </a:cubicBezTo>
                  <a:cubicBezTo>
                    <a:pt x="565" y="59"/>
                    <a:pt x="579" y="53"/>
                    <a:pt x="579" y="54"/>
                  </a:cubicBezTo>
                  <a:cubicBezTo>
                    <a:pt x="585" y="61"/>
                    <a:pt x="576" y="51"/>
                    <a:pt x="582" y="51"/>
                  </a:cubicBezTo>
                  <a:cubicBezTo>
                    <a:pt x="583" y="51"/>
                    <a:pt x="590" y="51"/>
                    <a:pt x="591" y="51"/>
                  </a:cubicBezTo>
                  <a:cubicBezTo>
                    <a:pt x="592" y="49"/>
                    <a:pt x="597" y="46"/>
                    <a:pt x="606" y="48"/>
                  </a:cubicBezTo>
                  <a:cubicBezTo>
                    <a:pt x="606" y="52"/>
                    <a:pt x="606" y="56"/>
                    <a:pt x="603" y="57"/>
                  </a:cubicBezTo>
                  <a:cubicBezTo>
                    <a:pt x="601" y="59"/>
                    <a:pt x="598" y="60"/>
                    <a:pt x="597" y="62"/>
                  </a:cubicBezTo>
                  <a:cubicBezTo>
                    <a:pt x="594" y="66"/>
                    <a:pt x="592" y="72"/>
                    <a:pt x="585" y="71"/>
                  </a:cubicBezTo>
                  <a:cubicBezTo>
                    <a:pt x="587" y="80"/>
                    <a:pt x="591" y="68"/>
                    <a:pt x="597" y="71"/>
                  </a:cubicBezTo>
                  <a:cubicBezTo>
                    <a:pt x="600" y="72"/>
                    <a:pt x="598" y="66"/>
                    <a:pt x="600" y="65"/>
                  </a:cubicBezTo>
                  <a:cubicBezTo>
                    <a:pt x="603" y="63"/>
                    <a:pt x="614" y="66"/>
                    <a:pt x="614" y="59"/>
                  </a:cubicBezTo>
                  <a:cubicBezTo>
                    <a:pt x="622" y="69"/>
                    <a:pt x="639" y="55"/>
                    <a:pt x="644" y="62"/>
                  </a:cubicBezTo>
                  <a:cubicBezTo>
                    <a:pt x="647" y="60"/>
                    <a:pt x="650" y="57"/>
                    <a:pt x="652" y="54"/>
                  </a:cubicBezTo>
                  <a:cubicBezTo>
                    <a:pt x="662" y="56"/>
                    <a:pt x="668" y="51"/>
                    <a:pt x="676" y="51"/>
                  </a:cubicBezTo>
                  <a:cubicBezTo>
                    <a:pt x="675" y="51"/>
                    <a:pt x="678" y="53"/>
                    <a:pt x="679" y="54"/>
                  </a:cubicBezTo>
                  <a:cubicBezTo>
                    <a:pt x="681" y="54"/>
                    <a:pt x="692" y="52"/>
                    <a:pt x="693" y="54"/>
                  </a:cubicBezTo>
                  <a:cubicBezTo>
                    <a:pt x="697" y="58"/>
                    <a:pt x="695" y="53"/>
                    <a:pt x="699" y="54"/>
                  </a:cubicBezTo>
                  <a:cubicBezTo>
                    <a:pt x="705" y="55"/>
                    <a:pt x="710" y="61"/>
                    <a:pt x="717" y="59"/>
                  </a:cubicBezTo>
                  <a:cubicBezTo>
                    <a:pt x="719" y="66"/>
                    <a:pt x="713" y="64"/>
                    <a:pt x="711" y="65"/>
                  </a:cubicBezTo>
                  <a:cubicBezTo>
                    <a:pt x="709" y="67"/>
                    <a:pt x="707" y="70"/>
                    <a:pt x="705" y="71"/>
                  </a:cubicBezTo>
                  <a:cubicBezTo>
                    <a:pt x="698" y="75"/>
                    <a:pt x="686" y="73"/>
                    <a:pt x="685" y="83"/>
                  </a:cubicBezTo>
                  <a:cubicBezTo>
                    <a:pt x="677" y="83"/>
                    <a:pt x="668" y="82"/>
                    <a:pt x="664" y="86"/>
                  </a:cubicBezTo>
                  <a:cubicBezTo>
                    <a:pt x="668" y="90"/>
                    <a:pt x="673" y="92"/>
                    <a:pt x="661" y="92"/>
                  </a:cubicBezTo>
                  <a:cubicBezTo>
                    <a:pt x="662" y="95"/>
                    <a:pt x="667" y="94"/>
                    <a:pt x="670" y="95"/>
                  </a:cubicBezTo>
                  <a:cubicBezTo>
                    <a:pt x="665" y="103"/>
                    <a:pt x="651" y="101"/>
                    <a:pt x="649" y="112"/>
                  </a:cubicBezTo>
                  <a:cubicBezTo>
                    <a:pt x="644" y="113"/>
                    <a:pt x="651" y="107"/>
                    <a:pt x="649" y="106"/>
                  </a:cubicBezTo>
                  <a:cubicBezTo>
                    <a:pt x="648" y="105"/>
                    <a:pt x="640" y="111"/>
                    <a:pt x="635" y="112"/>
                  </a:cubicBezTo>
                  <a:cubicBezTo>
                    <a:pt x="635" y="115"/>
                    <a:pt x="638" y="114"/>
                    <a:pt x="641" y="115"/>
                  </a:cubicBezTo>
                  <a:cubicBezTo>
                    <a:pt x="634" y="121"/>
                    <a:pt x="638" y="120"/>
                    <a:pt x="635" y="130"/>
                  </a:cubicBezTo>
                  <a:cubicBezTo>
                    <a:pt x="634" y="133"/>
                    <a:pt x="624" y="134"/>
                    <a:pt x="623" y="136"/>
                  </a:cubicBezTo>
                  <a:cubicBezTo>
                    <a:pt x="622" y="137"/>
                    <a:pt x="625" y="143"/>
                    <a:pt x="623" y="144"/>
                  </a:cubicBezTo>
                  <a:cubicBezTo>
                    <a:pt x="620" y="147"/>
                    <a:pt x="615" y="146"/>
                    <a:pt x="611" y="147"/>
                  </a:cubicBezTo>
                  <a:cubicBezTo>
                    <a:pt x="612" y="151"/>
                    <a:pt x="617" y="152"/>
                    <a:pt x="617" y="156"/>
                  </a:cubicBezTo>
                  <a:cubicBezTo>
                    <a:pt x="619" y="162"/>
                    <a:pt x="626" y="160"/>
                    <a:pt x="629" y="162"/>
                  </a:cubicBezTo>
                  <a:cubicBezTo>
                    <a:pt x="630" y="163"/>
                    <a:pt x="628" y="167"/>
                    <a:pt x="629" y="168"/>
                  </a:cubicBezTo>
                  <a:cubicBezTo>
                    <a:pt x="631" y="170"/>
                    <a:pt x="636" y="168"/>
                    <a:pt x="638" y="171"/>
                  </a:cubicBezTo>
                  <a:cubicBezTo>
                    <a:pt x="637" y="176"/>
                    <a:pt x="641" y="177"/>
                    <a:pt x="641" y="182"/>
                  </a:cubicBezTo>
                  <a:cubicBezTo>
                    <a:pt x="631" y="185"/>
                    <a:pt x="623" y="183"/>
                    <a:pt x="611" y="188"/>
                  </a:cubicBezTo>
                  <a:cubicBezTo>
                    <a:pt x="619" y="196"/>
                    <a:pt x="625" y="204"/>
                    <a:pt x="641" y="203"/>
                  </a:cubicBezTo>
                  <a:cubicBezTo>
                    <a:pt x="640" y="208"/>
                    <a:pt x="643" y="208"/>
                    <a:pt x="647" y="209"/>
                  </a:cubicBezTo>
                  <a:cubicBezTo>
                    <a:pt x="648" y="215"/>
                    <a:pt x="641" y="213"/>
                    <a:pt x="641" y="218"/>
                  </a:cubicBezTo>
                  <a:cubicBezTo>
                    <a:pt x="641" y="221"/>
                    <a:pt x="636" y="223"/>
                    <a:pt x="632" y="223"/>
                  </a:cubicBezTo>
                  <a:cubicBezTo>
                    <a:pt x="629" y="234"/>
                    <a:pt x="643" y="228"/>
                    <a:pt x="641" y="238"/>
                  </a:cubicBezTo>
                  <a:cubicBezTo>
                    <a:pt x="635" y="237"/>
                    <a:pt x="635" y="241"/>
                    <a:pt x="638" y="241"/>
                  </a:cubicBezTo>
                  <a:cubicBezTo>
                    <a:pt x="635" y="250"/>
                    <a:pt x="628" y="239"/>
                    <a:pt x="623" y="241"/>
                  </a:cubicBezTo>
                  <a:cubicBezTo>
                    <a:pt x="618" y="241"/>
                    <a:pt x="621" y="251"/>
                    <a:pt x="614" y="250"/>
                  </a:cubicBezTo>
                  <a:cubicBezTo>
                    <a:pt x="614" y="255"/>
                    <a:pt x="617" y="257"/>
                    <a:pt x="620" y="259"/>
                  </a:cubicBezTo>
                  <a:cubicBezTo>
                    <a:pt x="619" y="263"/>
                    <a:pt x="613" y="260"/>
                    <a:pt x="609" y="261"/>
                  </a:cubicBezTo>
                  <a:cubicBezTo>
                    <a:pt x="600" y="263"/>
                    <a:pt x="593" y="269"/>
                    <a:pt x="585" y="270"/>
                  </a:cubicBezTo>
                  <a:cubicBezTo>
                    <a:pt x="585" y="274"/>
                    <a:pt x="591" y="272"/>
                    <a:pt x="594" y="273"/>
                  </a:cubicBezTo>
                  <a:cubicBezTo>
                    <a:pt x="597" y="275"/>
                    <a:pt x="599" y="285"/>
                    <a:pt x="606" y="282"/>
                  </a:cubicBezTo>
                  <a:cubicBezTo>
                    <a:pt x="608" y="288"/>
                    <a:pt x="601" y="288"/>
                    <a:pt x="600" y="291"/>
                  </a:cubicBezTo>
                  <a:cubicBezTo>
                    <a:pt x="598" y="295"/>
                    <a:pt x="603" y="303"/>
                    <a:pt x="597" y="305"/>
                  </a:cubicBezTo>
                  <a:cubicBezTo>
                    <a:pt x="601" y="317"/>
                    <a:pt x="621" y="313"/>
                    <a:pt x="623" y="326"/>
                  </a:cubicBezTo>
                  <a:cubicBezTo>
                    <a:pt x="619" y="326"/>
                    <a:pt x="612" y="327"/>
                    <a:pt x="611" y="323"/>
                  </a:cubicBezTo>
                  <a:cubicBezTo>
                    <a:pt x="608" y="323"/>
                    <a:pt x="610" y="326"/>
                    <a:pt x="611" y="326"/>
                  </a:cubicBezTo>
                  <a:cubicBezTo>
                    <a:pt x="603" y="334"/>
                    <a:pt x="599" y="333"/>
                    <a:pt x="585" y="332"/>
                  </a:cubicBezTo>
                  <a:cubicBezTo>
                    <a:pt x="589" y="321"/>
                    <a:pt x="572" y="331"/>
                    <a:pt x="576" y="320"/>
                  </a:cubicBezTo>
                  <a:cubicBezTo>
                    <a:pt x="567" y="318"/>
                    <a:pt x="568" y="325"/>
                    <a:pt x="559" y="323"/>
                  </a:cubicBezTo>
                  <a:cubicBezTo>
                    <a:pt x="562" y="326"/>
                    <a:pt x="561" y="329"/>
                    <a:pt x="556" y="329"/>
                  </a:cubicBezTo>
                  <a:cubicBezTo>
                    <a:pt x="556" y="333"/>
                    <a:pt x="573" y="333"/>
                    <a:pt x="559" y="335"/>
                  </a:cubicBezTo>
                  <a:cubicBezTo>
                    <a:pt x="561" y="341"/>
                    <a:pt x="568" y="337"/>
                    <a:pt x="573" y="338"/>
                  </a:cubicBezTo>
                  <a:cubicBezTo>
                    <a:pt x="580" y="339"/>
                    <a:pt x="589" y="342"/>
                    <a:pt x="597" y="340"/>
                  </a:cubicBezTo>
                  <a:cubicBezTo>
                    <a:pt x="591" y="349"/>
                    <a:pt x="584" y="357"/>
                    <a:pt x="576" y="364"/>
                  </a:cubicBezTo>
                  <a:cubicBezTo>
                    <a:pt x="569" y="362"/>
                    <a:pt x="564" y="365"/>
                    <a:pt x="559" y="367"/>
                  </a:cubicBezTo>
                  <a:cubicBezTo>
                    <a:pt x="558" y="367"/>
                    <a:pt x="554" y="366"/>
                    <a:pt x="553" y="367"/>
                  </a:cubicBezTo>
                  <a:cubicBezTo>
                    <a:pt x="550" y="370"/>
                    <a:pt x="551" y="367"/>
                    <a:pt x="547" y="367"/>
                  </a:cubicBezTo>
                  <a:cubicBezTo>
                    <a:pt x="539" y="367"/>
                    <a:pt x="532" y="373"/>
                    <a:pt x="521" y="373"/>
                  </a:cubicBezTo>
                  <a:cubicBezTo>
                    <a:pt x="516" y="373"/>
                    <a:pt x="520" y="376"/>
                    <a:pt x="521" y="376"/>
                  </a:cubicBezTo>
                  <a:cubicBezTo>
                    <a:pt x="517" y="382"/>
                    <a:pt x="515" y="377"/>
                    <a:pt x="506" y="379"/>
                  </a:cubicBezTo>
                  <a:cubicBezTo>
                    <a:pt x="506" y="381"/>
                    <a:pt x="510" y="381"/>
                    <a:pt x="512" y="381"/>
                  </a:cubicBezTo>
                  <a:cubicBezTo>
                    <a:pt x="512" y="386"/>
                    <a:pt x="490" y="388"/>
                    <a:pt x="494" y="379"/>
                  </a:cubicBezTo>
                  <a:cubicBezTo>
                    <a:pt x="492" y="380"/>
                    <a:pt x="484" y="379"/>
                    <a:pt x="483" y="381"/>
                  </a:cubicBezTo>
                  <a:cubicBezTo>
                    <a:pt x="481" y="384"/>
                    <a:pt x="485" y="391"/>
                    <a:pt x="483" y="393"/>
                  </a:cubicBezTo>
                  <a:cubicBezTo>
                    <a:pt x="483" y="393"/>
                    <a:pt x="475" y="390"/>
                    <a:pt x="474" y="393"/>
                  </a:cubicBezTo>
                  <a:cubicBezTo>
                    <a:pt x="473" y="395"/>
                    <a:pt x="479" y="398"/>
                    <a:pt x="477" y="402"/>
                  </a:cubicBezTo>
                  <a:cubicBezTo>
                    <a:pt x="473" y="405"/>
                    <a:pt x="472" y="403"/>
                    <a:pt x="468" y="402"/>
                  </a:cubicBezTo>
                  <a:cubicBezTo>
                    <a:pt x="468" y="405"/>
                    <a:pt x="468" y="408"/>
                    <a:pt x="468" y="411"/>
                  </a:cubicBezTo>
                  <a:cubicBezTo>
                    <a:pt x="466" y="411"/>
                    <a:pt x="464" y="410"/>
                    <a:pt x="462" y="411"/>
                  </a:cubicBezTo>
                  <a:cubicBezTo>
                    <a:pt x="459" y="412"/>
                    <a:pt x="461" y="415"/>
                    <a:pt x="459" y="417"/>
                  </a:cubicBezTo>
                  <a:cubicBezTo>
                    <a:pt x="455" y="419"/>
                    <a:pt x="443" y="416"/>
                    <a:pt x="445" y="425"/>
                  </a:cubicBezTo>
                  <a:cubicBezTo>
                    <a:pt x="433" y="428"/>
                    <a:pt x="419" y="429"/>
                    <a:pt x="404" y="428"/>
                  </a:cubicBezTo>
                  <a:cubicBezTo>
                    <a:pt x="398" y="432"/>
                    <a:pt x="394" y="447"/>
                    <a:pt x="386" y="440"/>
                  </a:cubicBezTo>
                  <a:cubicBezTo>
                    <a:pt x="387" y="442"/>
                    <a:pt x="390" y="445"/>
                    <a:pt x="389" y="449"/>
                  </a:cubicBezTo>
                  <a:cubicBezTo>
                    <a:pt x="389" y="449"/>
                    <a:pt x="383" y="448"/>
                    <a:pt x="383" y="449"/>
                  </a:cubicBezTo>
                  <a:cubicBezTo>
                    <a:pt x="383" y="450"/>
                    <a:pt x="386" y="453"/>
                    <a:pt x="386" y="455"/>
                  </a:cubicBezTo>
                  <a:cubicBezTo>
                    <a:pt x="386" y="454"/>
                    <a:pt x="383" y="456"/>
                    <a:pt x="383" y="458"/>
                  </a:cubicBezTo>
                  <a:cubicBezTo>
                    <a:pt x="383" y="461"/>
                    <a:pt x="374" y="468"/>
                    <a:pt x="380" y="469"/>
                  </a:cubicBezTo>
                  <a:cubicBezTo>
                    <a:pt x="381" y="473"/>
                    <a:pt x="376" y="471"/>
                    <a:pt x="374" y="472"/>
                  </a:cubicBezTo>
                  <a:cubicBezTo>
                    <a:pt x="373" y="473"/>
                    <a:pt x="369" y="477"/>
                    <a:pt x="369" y="478"/>
                  </a:cubicBezTo>
                  <a:cubicBezTo>
                    <a:pt x="368" y="479"/>
                    <a:pt x="369" y="483"/>
                    <a:pt x="369" y="484"/>
                  </a:cubicBezTo>
                  <a:cubicBezTo>
                    <a:pt x="364" y="487"/>
                    <a:pt x="368" y="490"/>
                    <a:pt x="366" y="496"/>
                  </a:cubicBezTo>
                  <a:cubicBezTo>
                    <a:pt x="365" y="496"/>
                    <a:pt x="360" y="495"/>
                    <a:pt x="360" y="496"/>
                  </a:cubicBezTo>
                  <a:cubicBezTo>
                    <a:pt x="359" y="497"/>
                    <a:pt x="362" y="499"/>
                    <a:pt x="363" y="501"/>
                  </a:cubicBezTo>
                  <a:cubicBezTo>
                    <a:pt x="363" y="506"/>
                    <a:pt x="360" y="506"/>
                    <a:pt x="360" y="510"/>
                  </a:cubicBezTo>
                  <a:cubicBezTo>
                    <a:pt x="360" y="512"/>
                    <a:pt x="362" y="517"/>
                    <a:pt x="363" y="516"/>
                  </a:cubicBezTo>
                  <a:cubicBezTo>
                    <a:pt x="359" y="526"/>
                    <a:pt x="354" y="530"/>
                    <a:pt x="345" y="537"/>
                  </a:cubicBezTo>
                  <a:cubicBezTo>
                    <a:pt x="335" y="535"/>
                    <a:pt x="330" y="530"/>
                    <a:pt x="325" y="525"/>
                  </a:cubicBezTo>
                  <a:cubicBezTo>
                    <a:pt x="316" y="535"/>
                    <a:pt x="300" y="518"/>
                    <a:pt x="301" y="519"/>
                  </a:cubicBezTo>
                  <a:cubicBezTo>
                    <a:pt x="299" y="518"/>
                    <a:pt x="298" y="524"/>
                    <a:pt x="298" y="525"/>
                  </a:cubicBezTo>
                  <a:cubicBezTo>
                    <a:pt x="295" y="523"/>
                    <a:pt x="295" y="519"/>
                    <a:pt x="292" y="516"/>
                  </a:cubicBezTo>
                  <a:cubicBezTo>
                    <a:pt x="290" y="513"/>
                    <a:pt x="282" y="513"/>
                    <a:pt x="284" y="504"/>
                  </a:cubicBezTo>
                  <a:cubicBezTo>
                    <a:pt x="281" y="500"/>
                    <a:pt x="276" y="499"/>
                    <a:pt x="272" y="496"/>
                  </a:cubicBezTo>
                  <a:cubicBezTo>
                    <a:pt x="272" y="493"/>
                    <a:pt x="276" y="493"/>
                    <a:pt x="278" y="493"/>
                  </a:cubicBezTo>
                  <a:cubicBezTo>
                    <a:pt x="277" y="485"/>
                    <a:pt x="270" y="488"/>
                    <a:pt x="266" y="484"/>
                  </a:cubicBezTo>
                  <a:cubicBezTo>
                    <a:pt x="264" y="481"/>
                    <a:pt x="264" y="476"/>
                    <a:pt x="260" y="475"/>
                  </a:cubicBezTo>
                  <a:cubicBezTo>
                    <a:pt x="255" y="482"/>
                    <a:pt x="260" y="471"/>
                    <a:pt x="260" y="472"/>
                  </a:cubicBezTo>
                  <a:cubicBezTo>
                    <a:pt x="259" y="468"/>
                    <a:pt x="256" y="472"/>
                    <a:pt x="254" y="469"/>
                  </a:cubicBezTo>
                  <a:cubicBezTo>
                    <a:pt x="252" y="466"/>
                    <a:pt x="257" y="461"/>
                    <a:pt x="251" y="460"/>
                  </a:cubicBezTo>
                  <a:cubicBezTo>
                    <a:pt x="246" y="460"/>
                    <a:pt x="250" y="447"/>
                    <a:pt x="246" y="455"/>
                  </a:cubicBezTo>
                  <a:cubicBezTo>
                    <a:pt x="243" y="453"/>
                    <a:pt x="243" y="448"/>
                    <a:pt x="237" y="449"/>
                  </a:cubicBezTo>
                  <a:cubicBezTo>
                    <a:pt x="238" y="445"/>
                    <a:pt x="242" y="444"/>
                    <a:pt x="243" y="440"/>
                  </a:cubicBezTo>
                  <a:cubicBezTo>
                    <a:pt x="242" y="436"/>
                    <a:pt x="235" y="438"/>
                    <a:pt x="231" y="437"/>
                  </a:cubicBezTo>
                  <a:cubicBezTo>
                    <a:pt x="229" y="426"/>
                    <a:pt x="229" y="421"/>
                    <a:pt x="234" y="411"/>
                  </a:cubicBezTo>
                  <a:cubicBezTo>
                    <a:pt x="227" y="406"/>
                    <a:pt x="240" y="401"/>
                    <a:pt x="228" y="402"/>
                  </a:cubicBezTo>
                  <a:cubicBezTo>
                    <a:pt x="227" y="398"/>
                    <a:pt x="233" y="400"/>
                    <a:pt x="234" y="399"/>
                  </a:cubicBezTo>
                  <a:cubicBezTo>
                    <a:pt x="234" y="398"/>
                    <a:pt x="233" y="393"/>
                    <a:pt x="234" y="393"/>
                  </a:cubicBezTo>
                  <a:cubicBezTo>
                    <a:pt x="236" y="393"/>
                    <a:pt x="237" y="397"/>
                    <a:pt x="240" y="396"/>
                  </a:cubicBezTo>
                  <a:cubicBezTo>
                    <a:pt x="240" y="390"/>
                    <a:pt x="240" y="384"/>
                    <a:pt x="240" y="379"/>
                  </a:cubicBezTo>
                  <a:cubicBezTo>
                    <a:pt x="245" y="379"/>
                    <a:pt x="247" y="376"/>
                    <a:pt x="248" y="373"/>
                  </a:cubicBezTo>
                  <a:cubicBezTo>
                    <a:pt x="251" y="373"/>
                    <a:pt x="251" y="376"/>
                    <a:pt x="251" y="379"/>
                  </a:cubicBezTo>
                  <a:cubicBezTo>
                    <a:pt x="254" y="377"/>
                    <a:pt x="254" y="372"/>
                    <a:pt x="260" y="373"/>
                  </a:cubicBezTo>
                  <a:cubicBezTo>
                    <a:pt x="263" y="369"/>
                    <a:pt x="257" y="367"/>
                    <a:pt x="257" y="367"/>
                  </a:cubicBezTo>
                  <a:cubicBezTo>
                    <a:pt x="257" y="364"/>
                    <a:pt x="266" y="363"/>
                    <a:pt x="266" y="361"/>
                  </a:cubicBezTo>
                  <a:cubicBezTo>
                    <a:pt x="267" y="356"/>
                    <a:pt x="256" y="354"/>
                    <a:pt x="263" y="346"/>
                  </a:cubicBezTo>
                  <a:cubicBezTo>
                    <a:pt x="250" y="354"/>
                    <a:pt x="269" y="339"/>
                    <a:pt x="248" y="343"/>
                  </a:cubicBezTo>
                  <a:cubicBezTo>
                    <a:pt x="247" y="333"/>
                    <a:pt x="257" y="335"/>
                    <a:pt x="266" y="335"/>
                  </a:cubicBezTo>
                  <a:cubicBezTo>
                    <a:pt x="265" y="331"/>
                    <a:pt x="260" y="333"/>
                    <a:pt x="260" y="329"/>
                  </a:cubicBezTo>
                  <a:cubicBezTo>
                    <a:pt x="261" y="325"/>
                    <a:pt x="256" y="327"/>
                    <a:pt x="254" y="326"/>
                  </a:cubicBezTo>
                  <a:cubicBezTo>
                    <a:pt x="253" y="325"/>
                    <a:pt x="255" y="321"/>
                    <a:pt x="254" y="320"/>
                  </a:cubicBezTo>
                  <a:cubicBezTo>
                    <a:pt x="254" y="319"/>
                    <a:pt x="247" y="314"/>
                    <a:pt x="246" y="314"/>
                  </a:cubicBezTo>
                  <a:cubicBezTo>
                    <a:pt x="243" y="314"/>
                    <a:pt x="240" y="307"/>
                    <a:pt x="237" y="302"/>
                  </a:cubicBezTo>
                  <a:cubicBezTo>
                    <a:pt x="233" y="306"/>
                    <a:pt x="231" y="311"/>
                    <a:pt x="228" y="302"/>
                  </a:cubicBezTo>
                  <a:cubicBezTo>
                    <a:pt x="225" y="303"/>
                    <a:pt x="226" y="308"/>
                    <a:pt x="225" y="311"/>
                  </a:cubicBezTo>
                  <a:cubicBezTo>
                    <a:pt x="220" y="311"/>
                    <a:pt x="215" y="311"/>
                    <a:pt x="210" y="311"/>
                  </a:cubicBezTo>
                  <a:cubicBezTo>
                    <a:pt x="201" y="299"/>
                    <a:pt x="208" y="290"/>
                    <a:pt x="210" y="276"/>
                  </a:cubicBezTo>
                  <a:cubicBezTo>
                    <a:pt x="209" y="274"/>
                    <a:pt x="207" y="271"/>
                    <a:pt x="208" y="267"/>
                  </a:cubicBezTo>
                  <a:cubicBezTo>
                    <a:pt x="205" y="267"/>
                    <a:pt x="205" y="271"/>
                    <a:pt x="205" y="273"/>
                  </a:cubicBezTo>
                  <a:cubicBezTo>
                    <a:pt x="197" y="274"/>
                    <a:pt x="207" y="257"/>
                    <a:pt x="196" y="261"/>
                  </a:cubicBezTo>
                  <a:cubicBezTo>
                    <a:pt x="199" y="257"/>
                    <a:pt x="199" y="254"/>
                    <a:pt x="196" y="250"/>
                  </a:cubicBezTo>
                  <a:cubicBezTo>
                    <a:pt x="195" y="246"/>
                    <a:pt x="191" y="247"/>
                    <a:pt x="187" y="247"/>
                  </a:cubicBezTo>
                  <a:cubicBezTo>
                    <a:pt x="185" y="242"/>
                    <a:pt x="186" y="236"/>
                    <a:pt x="184" y="232"/>
                  </a:cubicBezTo>
                  <a:cubicBezTo>
                    <a:pt x="182" y="228"/>
                    <a:pt x="174" y="228"/>
                    <a:pt x="178" y="220"/>
                  </a:cubicBezTo>
                  <a:cubicBezTo>
                    <a:pt x="173" y="223"/>
                    <a:pt x="171" y="218"/>
                    <a:pt x="169" y="218"/>
                  </a:cubicBezTo>
                  <a:cubicBezTo>
                    <a:pt x="168" y="217"/>
                    <a:pt x="164" y="218"/>
                    <a:pt x="164" y="218"/>
                  </a:cubicBezTo>
                  <a:cubicBezTo>
                    <a:pt x="160" y="213"/>
                    <a:pt x="137" y="215"/>
                    <a:pt x="131" y="206"/>
                  </a:cubicBezTo>
                  <a:cubicBezTo>
                    <a:pt x="121" y="211"/>
                    <a:pt x="96" y="199"/>
                    <a:pt x="90" y="206"/>
                  </a:cubicBezTo>
                  <a:cubicBezTo>
                    <a:pt x="86" y="211"/>
                    <a:pt x="87" y="205"/>
                    <a:pt x="82" y="206"/>
                  </a:cubicBezTo>
                  <a:cubicBezTo>
                    <a:pt x="74" y="207"/>
                    <a:pt x="69" y="212"/>
                    <a:pt x="61" y="212"/>
                  </a:cubicBezTo>
                  <a:cubicBezTo>
                    <a:pt x="62" y="212"/>
                    <a:pt x="60" y="209"/>
                    <a:pt x="58" y="209"/>
                  </a:cubicBezTo>
                  <a:cubicBezTo>
                    <a:pt x="55" y="209"/>
                    <a:pt x="52" y="209"/>
                    <a:pt x="49" y="209"/>
                  </a:cubicBezTo>
                  <a:cubicBezTo>
                    <a:pt x="50" y="204"/>
                    <a:pt x="47" y="201"/>
                    <a:pt x="44" y="200"/>
                  </a:cubicBezTo>
                  <a:cubicBezTo>
                    <a:pt x="43" y="195"/>
                    <a:pt x="51" y="199"/>
                    <a:pt x="52" y="197"/>
                  </a:cubicBezTo>
                  <a:cubicBezTo>
                    <a:pt x="53" y="196"/>
                    <a:pt x="45" y="188"/>
                    <a:pt x="58" y="191"/>
                  </a:cubicBezTo>
                  <a:cubicBezTo>
                    <a:pt x="53" y="183"/>
                    <a:pt x="31" y="193"/>
                    <a:pt x="26" y="185"/>
                  </a:cubicBezTo>
                  <a:cubicBezTo>
                    <a:pt x="33" y="171"/>
                    <a:pt x="51" y="186"/>
                    <a:pt x="61" y="174"/>
                  </a:cubicBezTo>
                  <a:cubicBezTo>
                    <a:pt x="55" y="167"/>
                    <a:pt x="36" y="172"/>
                    <a:pt x="29" y="174"/>
                  </a:cubicBezTo>
                  <a:cubicBezTo>
                    <a:pt x="25" y="170"/>
                    <a:pt x="28" y="169"/>
                    <a:pt x="29" y="165"/>
                  </a:cubicBezTo>
                  <a:cubicBezTo>
                    <a:pt x="26" y="164"/>
                    <a:pt x="26" y="166"/>
                    <a:pt x="26" y="168"/>
                  </a:cubicBezTo>
                  <a:cubicBezTo>
                    <a:pt x="23" y="168"/>
                    <a:pt x="24" y="164"/>
                    <a:pt x="23" y="162"/>
                  </a:cubicBezTo>
                  <a:cubicBezTo>
                    <a:pt x="12" y="164"/>
                    <a:pt x="6" y="159"/>
                    <a:pt x="0" y="156"/>
                  </a:cubicBezTo>
                  <a:cubicBezTo>
                    <a:pt x="5" y="137"/>
                    <a:pt x="28" y="142"/>
                    <a:pt x="44" y="139"/>
                  </a:cubicBezTo>
                  <a:cubicBezTo>
                    <a:pt x="48" y="137"/>
                    <a:pt x="47" y="138"/>
                    <a:pt x="49" y="136"/>
                  </a:cubicBezTo>
                  <a:cubicBezTo>
                    <a:pt x="49" y="136"/>
                    <a:pt x="53" y="132"/>
                    <a:pt x="52" y="133"/>
                  </a:cubicBezTo>
                  <a:cubicBezTo>
                    <a:pt x="60" y="129"/>
                    <a:pt x="71" y="132"/>
                    <a:pt x="76" y="130"/>
                  </a:cubicBezTo>
                  <a:cubicBezTo>
                    <a:pt x="79" y="128"/>
                    <a:pt x="76" y="126"/>
                    <a:pt x="79" y="124"/>
                  </a:cubicBezTo>
                  <a:cubicBezTo>
                    <a:pt x="81" y="122"/>
                    <a:pt x="85" y="122"/>
                    <a:pt x="88" y="121"/>
                  </a:cubicBezTo>
                  <a:cubicBezTo>
                    <a:pt x="91" y="119"/>
                    <a:pt x="92" y="116"/>
                    <a:pt x="96" y="112"/>
                  </a:cubicBezTo>
                  <a:cubicBezTo>
                    <a:pt x="100" y="103"/>
                    <a:pt x="87" y="110"/>
                    <a:pt x="90" y="100"/>
                  </a:cubicBezTo>
                  <a:cubicBezTo>
                    <a:pt x="85" y="97"/>
                    <a:pt x="86" y="106"/>
                    <a:pt x="85" y="106"/>
                  </a:cubicBezTo>
                  <a:cubicBezTo>
                    <a:pt x="83" y="107"/>
                    <a:pt x="70" y="100"/>
                    <a:pt x="61" y="103"/>
                  </a:cubicBezTo>
                  <a:cubicBezTo>
                    <a:pt x="58" y="96"/>
                    <a:pt x="68" y="100"/>
                    <a:pt x="70" y="98"/>
                  </a:cubicBezTo>
                  <a:cubicBezTo>
                    <a:pt x="70" y="97"/>
                    <a:pt x="70" y="95"/>
                    <a:pt x="70" y="95"/>
                  </a:cubicBezTo>
                  <a:cubicBezTo>
                    <a:pt x="71" y="94"/>
                    <a:pt x="75" y="96"/>
                    <a:pt x="76" y="95"/>
                  </a:cubicBezTo>
                  <a:cubicBezTo>
                    <a:pt x="76" y="94"/>
                    <a:pt x="78" y="89"/>
                    <a:pt x="79" y="89"/>
                  </a:cubicBezTo>
                  <a:cubicBezTo>
                    <a:pt x="82" y="87"/>
                    <a:pt x="81" y="91"/>
                    <a:pt x="82" y="92"/>
                  </a:cubicBezTo>
                  <a:cubicBezTo>
                    <a:pt x="83" y="92"/>
                    <a:pt x="92" y="89"/>
                    <a:pt x="90" y="83"/>
                  </a:cubicBezTo>
                  <a:cubicBezTo>
                    <a:pt x="96" y="83"/>
                    <a:pt x="97" y="86"/>
                    <a:pt x="102" y="86"/>
                  </a:cubicBezTo>
                  <a:cubicBezTo>
                    <a:pt x="107" y="86"/>
                    <a:pt x="102" y="82"/>
                    <a:pt x="102" y="83"/>
                  </a:cubicBezTo>
                  <a:cubicBezTo>
                    <a:pt x="103" y="80"/>
                    <a:pt x="109" y="80"/>
                    <a:pt x="108" y="74"/>
                  </a:cubicBezTo>
                  <a:cubicBezTo>
                    <a:pt x="115" y="74"/>
                    <a:pt x="122" y="74"/>
                    <a:pt x="129" y="74"/>
                  </a:cubicBezTo>
                  <a:cubicBezTo>
                    <a:pt x="135" y="74"/>
                    <a:pt x="130" y="62"/>
                    <a:pt x="131" y="57"/>
                  </a:cubicBezTo>
                  <a:cubicBezTo>
                    <a:pt x="142" y="58"/>
                    <a:pt x="151" y="61"/>
                    <a:pt x="161" y="57"/>
                  </a:cubicBezTo>
                  <a:cubicBezTo>
                    <a:pt x="161" y="54"/>
                    <a:pt x="157" y="54"/>
                    <a:pt x="155" y="54"/>
                  </a:cubicBezTo>
                  <a:cubicBezTo>
                    <a:pt x="157" y="49"/>
                    <a:pt x="167" y="51"/>
                    <a:pt x="172" y="48"/>
                  </a:cubicBezTo>
                  <a:cubicBezTo>
                    <a:pt x="180" y="43"/>
                    <a:pt x="202" y="46"/>
                    <a:pt x="219" y="45"/>
                  </a:cubicBezTo>
                  <a:cubicBezTo>
                    <a:pt x="224" y="44"/>
                    <a:pt x="224" y="42"/>
                    <a:pt x="228" y="42"/>
                  </a:cubicBezTo>
                  <a:cubicBezTo>
                    <a:pt x="237" y="41"/>
                    <a:pt x="243" y="45"/>
                    <a:pt x="248" y="42"/>
                  </a:cubicBezTo>
                  <a:cubicBezTo>
                    <a:pt x="246" y="45"/>
                    <a:pt x="250" y="52"/>
                    <a:pt x="251" y="51"/>
                  </a:cubicBezTo>
                  <a:cubicBezTo>
                    <a:pt x="255" y="46"/>
                    <a:pt x="252" y="49"/>
                    <a:pt x="260" y="57"/>
                  </a:cubicBezTo>
                  <a:cubicBezTo>
                    <a:pt x="266" y="55"/>
                    <a:pt x="255" y="48"/>
                    <a:pt x="269" y="51"/>
                  </a:cubicBezTo>
                  <a:cubicBezTo>
                    <a:pt x="264" y="46"/>
                    <a:pt x="273" y="39"/>
                    <a:pt x="260" y="39"/>
                  </a:cubicBezTo>
                  <a:cubicBezTo>
                    <a:pt x="261" y="33"/>
                    <a:pt x="283" y="24"/>
                    <a:pt x="284" y="36"/>
                  </a:cubicBezTo>
                  <a:cubicBezTo>
                    <a:pt x="293" y="37"/>
                    <a:pt x="291" y="32"/>
                    <a:pt x="298" y="36"/>
                  </a:cubicBezTo>
                  <a:cubicBezTo>
                    <a:pt x="301" y="38"/>
                    <a:pt x="304" y="40"/>
                    <a:pt x="307" y="42"/>
                  </a:cubicBezTo>
                  <a:cubicBezTo>
                    <a:pt x="310" y="44"/>
                    <a:pt x="320" y="45"/>
                    <a:pt x="330" y="48"/>
                  </a:cubicBezTo>
                  <a:cubicBezTo>
                    <a:pt x="330" y="45"/>
                    <a:pt x="327" y="46"/>
                    <a:pt x="325" y="45"/>
                  </a:cubicBezTo>
                  <a:cubicBezTo>
                    <a:pt x="326" y="41"/>
                    <a:pt x="328" y="39"/>
                    <a:pt x="333" y="39"/>
                  </a:cubicBezTo>
                  <a:cubicBezTo>
                    <a:pt x="328" y="32"/>
                    <a:pt x="317" y="32"/>
                    <a:pt x="307" y="30"/>
                  </a:cubicBezTo>
                  <a:cubicBezTo>
                    <a:pt x="307" y="22"/>
                    <a:pt x="319" y="25"/>
                    <a:pt x="328" y="24"/>
                  </a:cubicBezTo>
                  <a:cubicBezTo>
                    <a:pt x="329" y="18"/>
                    <a:pt x="323" y="19"/>
                    <a:pt x="319" y="18"/>
                  </a:cubicBezTo>
                  <a:cubicBezTo>
                    <a:pt x="325" y="6"/>
                    <a:pt x="336" y="17"/>
                    <a:pt x="345" y="18"/>
                  </a:cubicBezTo>
                  <a:cubicBezTo>
                    <a:pt x="350" y="19"/>
                    <a:pt x="351" y="15"/>
                    <a:pt x="357" y="16"/>
                  </a:cubicBezTo>
                  <a:cubicBezTo>
                    <a:pt x="372" y="16"/>
                    <a:pt x="381" y="22"/>
                    <a:pt x="392" y="16"/>
                  </a:cubicBezTo>
                  <a:cubicBezTo>
                    <a:pt x="396" y="13"/>
                    <a:pt x="402" y="14"/>
                    <a:pt x="409" y="13"/>
                  </a:cubicBezTo>
                  <a:cubicBezTo>
                    <a:pt x="413" y="12"/>
                    <a:pt x="412" y="7"/>
                    <a:pt x="412" y="4"/>
                  </a:cubicBezTo>
                  <a:cubicBezTo>
                    <a:pt x="417" y="3"/>
                    <a:pt x="422" y="5"/>
                    <a:pt x="427" y="4"/>
                  </a:cubicBezTo>
                  <a:cubicBezTo>
                    <a:pt x="431" y="3"/>
                    <a:pt x="432" y="1"/>
                    <a:pt x="436" y="1"/>
                  </a:cubicBezTo>
                  <a:cubicBezTo>
                    <a:pt x="442" y="1"/>
                    <a:pt x="450" y="6"/>
                    <a:pt x="462" y="4"/>
                  </a:cubicBezTo>
                  <a:cubicBezTo>
                    <a:pt x="471" y="3"/>
                    <a:pt x="490" y="0"/>
                    <a:pt x="506" y="1"/>
                  </a:cubicBezTo>
                  <a:cubicBezTo>
                    <a:pt x="511" y="1"/>
                    <a:pt x="511" y="3"/>
                    <a:pt x="515" y="4"/>
                  </a:cubicBezTo>
                  <a:cubicBezTo>
                    <a:pt x="532" y="8"/>
                    <a:pt x="546" y="1"/>
                    <a:pt x="547" y="16"/>
                  </a:cubicBezTo>
                  <a:cubicBezTo>
                    <a:pt x="555" y="18"/>
                    <a:pt x="555" y="11"/>
                    <a:pt x="562" y="13"/>
                  </a:cubicBezTo>
                  <a:cubicBezTo>
                    <a:pt x="561" y="22"/>
                    <a:pt x="572" y="20"/>
                    <a:pt x="576" y="24"/>
                  </a:cubicBezTo>
                  <a:cubicBezTo>
                    <a:pt x="585" y="27"/>
                    <a:pt x="584" y="20"/>
                    <a:pt x="591" y="21"/>
                  </a:cubicBezTo>
                  <a:cubicBezTo>
                    <a:pt x="588" y="32"/>
                    <a:pt x="602" y="26"/>
                    <a:pt x="609" y="27"/>
                  </a:cubicBezTo>
                  <a:cubicBezTo>
                    <a:pt x="603" y="33"/>
                    <a:pt x="603" y="30"/>
                    <a:pt x="606" y="39"/>
                  </a:cubicBezTo>
                  <a:cubicBezTo>
                    <a:pt x="602" y="36"/>
                    <a:pt x="600" y="36"/>
                    <a:pt x="600" y="42"/>
                  </a:cubicBezTo>
                  <a:cubicBezTo>
                    <a:pt x="569" y="44"/>
                    <a:pt x="531" y="45"/>
                    <a:pt x="509" y="48"/>
                  </a:cubicBezTo>
                  <a:cubicBezTo>
                    <a:pt x="507" y="47"/>
                    <a:pt x="506" y="49"/>
                    <a:pt x="506" y="51"/>
                  </a:cubicBezTo>
                  <a:cubicBezTo>
                    <a:pt x="503" y="50"/>
                    <a:pt x="504" y="48"/>
                    <a:pt x="506" y="48"/>
                  </a:cubicBezTo>
                  <a:cubicBezTo>
                    <a:pt x="507" y="46"/>
                    <a:pt x="501" y="44"/>
                    <a:pt x="500" y="45"/>
                  </a:cubicBezTo>
                  <a:cubicBezTo>
                    <a:pt x="500" y="46"/>
                    <a:pt x="501" y="50"/>
                    <a:pt x="500" y="51"/>
                  </a:cubicBezTo>
                  <a:cubicBezTo>
                    <a:pt x="495" y="53"/>
                    <a:pt x="488" y="49"/>
                    <a:pt x="48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7" name="Freeform 148">
              <a:extLst>
                <a:ext uri="{FF2B5EF4-FFF2-40B4-BE49-F238E27FC236}">
                  <a16:creationId xmlns:a16="http://schemas.microsoft.com/office/drawing/2014/main" xmlns="" id="{CBB106D5-1098-498F-B4AE-047A1976AB8A}"/>
                </a:ext>
              </a:extLst>
            </p:cNvPr>
            <p:cNvSpPr>
              <a:spLocks noChangeArrowheads="1"/>
            </p:cNvSpPr>
            <p:nvPr/>
          </p:nvSpPr>
          <p:spPr bwMode="auto">
            <a:xfrm>
              <a:off x="3906955" y="2243743"/>
              <a:ext cx="595843" cy="322927"/>
            </a:xfrm>
            <a:custGeom>
              <a:avLst/>
              <a:gdLst>
                <a:gd name="T0" fmla="*/ 329 w 353"/>
                <a:gd name="T1" fmla="*/ 18 h 191"/>
                <a:gd name="T2" fmla="*/ 349 w 353"/>
                <a:gd name="T3" fmla="*/ 30 h 191"/>
                <a:gd name="T4" fmla="*/ 341 w 353"/>
                <a:gd name="T5" fmla="*/ 36 h 191"/>
                <a:gd name="T6" fmla="*/ 326 w 353"/>
                <a:gd name="T7" fmla="*/ 42 h 191"/>
                <a:gd name="T8" fmla="*/ 285 w 353"/>
                <a:gd name="T9" fmla="*/ 50 h 191"/>
                <a:gd name="T10" fmla="*/ 303 w 353"/>
                <a:gd name="T11" fmla="*/ 56 h 191"/>
                <a:gd name="T12" fmla="*/ 267 w 353"/>
                <a:gd name="T13" fmla="*/ 71 h 191"/>
                <a:gd name="T14" fmla="*/ 256 w 353"/>
                <a:gd name="T15" fmla="*/ 77 h 191"/>
                <a:gd name="T16" fmla="*/ 238 w 353"/>
                <a:gd name="T17" fmla="*/ 85 h 191"/>
                <a:gd name="T18" fmla="*/ 209 w 353"/>
                <a:gd name="T19" fmla="*/ 97 h 191"/>
                <a:gd name="T20" fmla="*/ 200 w 353"/>
                <a:gd name="T21" fmla="*/ 106 h 191"/>
                <a:gd name="T22" fmla="*/ 180 w 353"/>
                <a:gd name="T23" fmla="*/ 109 h 191"/>
                <a:gd name="T24" fmla="*/ 191 w 353"/>
                <a:gd name="T25" fmla="*/ 126 h 191"/>
                <a:gd name="T26" fmla="*/ 171 w 353"/>
                <a:gd name="T27" fmla="*/ 141 h 191"/>
                <a:gd name="T28" fmla="*/ 156 w 353"/>
                <a:gd name="T29" fmla="*/ 150 h 191"/>
                <a:gd name="T30" fmla="*/ 130 w 353"/>
                <a:gd name="T31" fmla="*/ 167 h 191"/>
                <a:gd name="T32" fmla="*/ 139 w 353"/>
                <a:gd name="T33" fmla="*/ 182 h 191"/>
                <a:gd name="T34" fmla="*/ 115 w 353"/>
                <a:gd name="T35" fmla="*/ 188 h 191"/>
                <a:gd name="T36" fmla="*/ 71 w 353"/>
                <a:gd name="T37" fmla="*/ 179 h 191"/>
                <a:gd name="T38" fmla="*/ 57 w 353"/>
                <a:gd name="T39" fmla="*/ 182 h 191"/>
                <a:gd name="T40" fmla="*/ 36 w 353"/>
                <a:gd name="T41" fmla="*/ 167 h 191"/>
                <a:gd name="T42" fmla="*/ 57 w 353"/>
                <a:gd name="T43" fmla="*/ 150 h 191"/>
                <a:gd name="T44" fmla="*/ 80 w 353"/>
                <a:gd name="T45" fmla="*/ 150 h 191"/>
                <a:gd name="T46" fmla="*/ 39 w 353"/>
                <a:gd name="T47" fmla="*/ 141 h 191"/>
                <a:gd name="T48" fmla="*/ 63 w 353"/>
                <a:gd name="T49" fmla="*/ 124 h 191"/>
                <a:gd name="T50" fmla="*/ 83 w 353"/>
                <a:gd name="T51" fmla="*/ 124 h 191"/>
                <a:gd name="T52" fmla="*/ 83 w 353"/>
                <a:gd name="T53" fmla="*/ 112 h 191"/>
                <a:gd name="T54" fmla="*/ 77 w 353"/>
                <a:gd name="T55" fmla="*/ 97 h 191"/>
                <a:gd name="T56" fmla="*/ 63 w 353"/>
                <a:gd name="T57" fmla="*/ 91 h 191"/>
                <a:gd name="T58" fmla="*/ 95 w 353"/>
                <a:gd name="T59" fmla="*/ 88 h 191"/>
                <a:gd name="T60" fmla="*/ 107 w 353"/>
                <a:gd name="T61" fmla="*/ 83 h 191"/>
                <a:gd name="T62" fmla="*/ 130 w 353"/>
                <a:gd name="T63" fmla="*/ 65 h 191"/>
                <a:gd name="T64" fmla="*/ 80 w 353"/>
                <a:gd name="T65" fmla="*/ 74 h 191"/>
                <a:gd name="T66" fmla="*/ 45 w 353"/>
                <a:gd name="T67" fmla="*/ 65 h 191"/>
                <a:gd name="T68" fmla="*/ 10 w 353"/>
                <a:gd name="T69" fmla="*/ 56 h 191"/>
                <a:gd name="T70" fmla="*/ 4 w 353"/>
                <a:gd name="T71" fmla="*/ 39 h 191"/>
                <a:gd name="T72" fmla="*/ 63 w 353"/>
                <a:gd name="T73" fmla="*/ 24 h 191"/>
                <a:gd name="T74" fmla="*/ 104 w 353"/>
                <a:gd name="T75" fmla="*/ 15 h 191"/>
                <a:gd name="T76" fmla="*/ 153 w 353"/>
                <a:gd name="T77" fmla="*/ 6 h 191"/>
                <a:gd name="T78" fmla="*/ 203 w 353"/>
                <a:gd name="T79" fmla="*/ 3 h 191"/>
                <a:gd name="T80" fmla="*/ 229 w 353"/>
                <a:gd name="T81" fmla="*/ 3 h 191"/>
                <a:gd name="T82" fmla="*/ 279 w 353"/>
                <a:gd name="T83" fmla="*/ 3 h 191"/>
                <a:gd name="T84" fmla="*/ 329 w 353"/>
                <a:gd name="T85" fmla="*/ 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3" h="191">
                  <a:moveTo>
                    <a:pt x="329" y="6"/>
                  </a:moveTo>
                  <a:cubicBezTo>
                    <a:pt x="324" y="12"/>
                    <a:pt x="329" y="10"/>
                    <a:pt x="329" y="18"/>
                  </a:cubicBezTo>
                  <a:cubicBezTo>
                    <a:pt x="337" y="18"/>
                    <a:pt x="345" y="18"/>
                    <a:pt x="352" y="18"/>
                  </a:cubicBezTo>
                  <a:cubicBezTo>
                    <a:pt x="353" y="23"/>
                    <a:pt x="349" y="24"/>
                    <a:pt x="349" y="30"/>
                  </a:cubicBezTo>
                  <a:cubicBezTo>
                    <a:pt x="348" y="31"/>
                    <a:pt x="342" y="28"/>
                    <a:pt x="341" y="30"/>
                  </a:cubicBezTo>
                  <a:cubicBezTo>
                    <a:pt x="340" y="31"/>
                    <a:pt x="341" y="35"/>
                    <a:pt x="341" y="36"/>
                  </a:cubicBezTo>
                  <a:cubicBezTo>
                    <a:pt x="336" y="38"/>
                    <a:pt x="330" y="39"/>
                    <a:pt x="329" y="36"/>
                  </a:cubicBezTo>
                  <a:cubicBezTo>
                    <a:pt x="325" y="35"/>
                    <a:pt x="328" y="41"/>
                    <a:pt x="326" y="42"/>
                  </a:cubicBezTo>
                  <a:cubicBezTo>
                    <a:pt x="323" y="44"/>
                    <a:pt x="314" y="39"/>
                    <a:pt x="314" y="44"/>
                  </a:cubicBezTo>
                  <a:cubicBezTo>
                    <a:pt x="304" y="43"/>
                    <a:pt x="291" y="41"/>
                    <a:pt x="285" y="50"/>
                  </a:cubicBezTo>
                  <a:cubicBezTo>
                    <a:pt x="288" y="57"/>
                    <a:pt x="300" y="50"/>
                    <a:pt x="303" y="47"/>
                  </a:cubicBezTo>
                  <a:cubicBezTo>
                    <a:pt x="307" y="49"/>
                    <a:pt x="301" y="51"/>
                    <a:pt x="303" y="56"/>
                  </a:cubicBezTo>
                  <a:cubicBezTo>
                    <a:pt x="292" y="56"/>
                    <a:pt x="286" y="61"/>
                    <a:pt x="276" y="62"/>
                  </a:cubicBezTo>
                  <a:cubicBezTo>
                    <a:pt x="272" y="64"/>
                    <a:pt x="269" y="67"/>
                    <a:pt x="267" y="71"/>
                  </a:cubicBezTo>
                  <a:cubicBezTo>
                    <a:pt x="265" y="72"/>
                    <a:pt x="261" y="70"/>
                    <a:pt x="259" y="71"/>
                  </a:cubicBezTo>
                  <a:cubicBezTo>
                    <a:pt x="255" y="72"/>
                    <a:pt x="258" y="75"/>
                    <a:pt x="256" y="77"/>
                  </a:cubicBezTo>
                  <a:cubicBezTo>
                    <a:pt x="253" y="79"/>
                    <a:pt x="247" y="74"/>
                    <a:pt x="247" y="80"/>
                  </a:cubicBezTo>
                  <a:cubicBezTo>
                    <a:pt x="247" y="84"/>
                    <a:pt x="238" y="81"/>
                    <a:pt x="238" y="85"/>
                  </a:cubicBezTo>
                  <a:cubicBezTo>
                    <a:pt x="238" y="92"/>
                    <a:pt x="230" y="87"/>
                    <a:pt x="227" y="91"/>
                  </a:cubicBezTo>
                  <a:cubicBezTo>
                    <a:pt x="223" y="95"/>
                    <a:pt x="216" y="94"/>
                    <a:pt x="209" y="97"/>
                  </a:cubicBezTo>
                  <a:cubicBezTo>
                    <a:pt x="208" y="98"/>
                    <a:pt x="209" y="100"/>
                    <a:pt x="206" y="100"/>
                  </a:cubicBezTo>
                  <a:cubicBezTo>
                    <a:pt x="199" y="100"/>
                    <a:pt x="203" y="103"/>
                    <a:pt x="200" y="106"/>
                  </a:cubicBezTo>
                  <a:cubicBezTo>
                    <a:pt x="200" y="106"/>
                    <a:pt x="198" y="106"/>
                    <a:pt x="197" y="106"/>
                  </a:cubicBezTo>
                  <a:cubicBezTo>
                    <a:pt x="195" y="106"/>
                    <a:pt x="189" y="111"/>
                    <a:pt x="180" y="109"/>
                  </a:cubicBezTo>
                  <a:cubicBezTo>
                    <a:pt x="180" y="113"/>
                    <a:pt x="192" y="114"/>
                    <a:pt x="180" y="115"/>
                  </a:cubicBezTo>
                  <a:cubicBezTo>
                    <a:pt x="181" y="121"/>
                    <a:pt x="194" y="116"/>
                    <a:pt x="191" y="126"/>
                  </a:cubicBezTo>
                  <a:cubicBezTo>
                    <a:pt x="185" y="120"/>
                    <a:pt x="185" y="127"/>
                    <a:pt x="185" y="135"/>
                  </a:cubicBezTo>
                  <a:cubicBezTo>
                    <a:pt x="179" y="126"/>
                    <a:pt x="176" y="138"/>
                    <a:pt x="171" y="141"/>
                  </a:cubicBezTo>
                  <a:cubicBezTo>
                    <a:pt x="165" y="145"/>
                    <a:pt x="157" y="142"/>
                    <a:pt x="153" y="147"/>
                  </a:cubicBezTo>
                  <a:cubicBezTo>
                    <a:pt x="151" y="150"/>
                    <a:pt x="156" y="149"/>
                    <a:pt x="156" y="150"/>
                  </a:cubicBezTo>
                  <a:cubicBezTo>
                    <a:pt x="157" y="152"/>
                    <a:pt x="146" y="155"/>
                    <a:pt x="153" y="156"/>
                  </a:cubicBezTo>
                  <a:cubicBezTo>
                    <a:pt x="150" y="164"/>
                    <a:pt x="133" y="159"/>
                    <a:pt x="130" y="167"/>
                  </a:cubicBezTo>
                  <a:cubicBezTo>
                    <a:pt x="135" y="172"/>
                    <a:pt x="143" y="174"/>
                    <a:pt x="153" y="173"/>
                  </a:cubicBezTo>
                  <a:cubicBezTo>
                    <a:pt x="155" y="183"/>
                    <a:pt x="139" y="175"/>
                    <a:pt x="139" y="182"/>
                  </a:cubicBezTo>
                  <a:cubicBezTo>
                    <a:pt x="138" y="186"/>
                    <a:pt x="135" y="182"/>
                    <a:pt x="133" y="182"/>
                  </a:cubicBezTo>
                  <a:cubicBezTo>
                    <a:pt x="126" y="182"/>
                    <a:pt x="123" y="191"/>
                    <a:pt x="115" y="188"/>
                  </a:cubicBezTo>
                  <a:cubicBezTo>
                    <a:pt x="113" y="185"/>
                    <a:pt x="109" y="185"/>
                    <a:pt x="109" y="179"/>
                  </a:cubicBezTo>
                  <a:cubicBezTo>
                    <a:pt x="95" y="177"/>
                    <a:pt x="85" y="182"/>
                    <a:pt x="71" y="179"/>
                  </a:cubicBezTo>
                  <a:cubicBezTo>
                    <a:pt x="70" y="179"/>
                    <a:pt x="67" y="176"/>
                    <a:pt x="68" y="176"/>
                  </a:cubicBezTo>
                  <a:cubicBezTo>
                    <a:pt x="64" y="176"/>
                    <a:pt x="61" y="181"/>
                    <a:pt x="57" y="182"/>
                  </a:cubicBezTo>
                  <a:cubicBezTo>
                    <a:pt x="43" y="184"/>
                    <a:pt x="32" y="178"/>
                    <a:pt x="16" y="176"/>
                  </a:cubicBezTo>
                  <a:cubicBezTo>
                    <a:pt x="21" y="171"/>
                    <a:pt x="26" y="167"/>
                    <a:pt x="36" y="167"/>
                  </a:cubicBezTo>
                  <a:cubicBezTo>
                    <a:pt x="42" y="167"/>
                    <a:pt x="37" y="155"/>
                    <a:pt x="42" y="153"/>
                  </a:cubicBezTo>
                  <a:cubicBezTo>
                    <a:pt x="50" y="155"/>
                    <a:pt x="50" y="149"/>
                    <a:pt x="57" y="150"/>
                  </a:cubicBezTo>
                  <a:cubicBezTo>
                    <a:pt x="56" y="160"/>
                    <a:pt x="68" y="159"/>
                    <a:pt x="77" y="159"/>
                  </a:cubicBezTo>
                  <a:cubicBezTo>
                    <a:pt x="84" y="157"/>
                    <a:pt x="74" y="154"/>
                    <a:pt x="80" y="150"/>
                  </a:cubicBezTo>
                  <a:cubicBezTo>
                    <a:pt x="79" y="143"/>
                    <a:pt x="63" y="151"/>
                    <a:pt x="68" y="138"/>
                  </a:cubicBezTo>
                  <a:cubicBezTo>
                    <a:pt x="56" y="141"/>
                    <a:pt x="52" y="145"/>
                    <a:pt x="39" y="141"/>
                  </a:cubicBezTo>
                  <a:cubicBezTo>
                    <a:pt x="41" y="135"/>
                    <a:pt x="47" y="133"/>
                    <a:pt x="54" y="132"/>
                  </a:cubicBezTo>
                  <a:cubicBezTo>
                    <a:pt x="57" y="129"/>
                    <a:pt x="60" y="126"/>
                    <a:pt x="63" y="124"/>
                  </a:cubicBezTo>
                  <a:cubicBezTo>
                    <a:pt x="66" y="124"/>
                    <a:pt x="68" y="123"/>
                    <a:pt x="68" y="121"/>
                  </a:cubicBezTo>
                  <a:cubicBezTo>
                    <a:pt x="75" y="120"/>
                    <a:pt x="80" y="121"/>
                    <a:pt x="83" y="124"/>
                  </a:cubicBezTo>
                  <a:cubicBezTo>
                    <a:pt x="87" y="122"/>
                    <a:pt x="90" y="119"/>
                    <a:pt x="92" y="115"/>
                  </a:cubicBezTo>
                  <a:cubicBezTo>
                    <a:pt x="92" y="110"/>
                    <a:pt x="86" y="114"/>
                    <a:pt x="83" y="112"/>
                  </a:cubicBezTo>
                  <a:cubicBezTo>
                    <a:pt x="82" y="111"/>
                    <a:pt x="81" y="104"/>
                    <a:pt x="80" y="103"/>
                  </a:cubicBezTo>
                  <a:cubicBezTo>
                    <a:pt x="79" y="102"/>
                    <a:pt x="76" y="100"/>
                    <a:pt x="77" y="97"/>
                  </a:cubicBezTo>
                  <a:cubicBezTo>
                    <a:pt x="75" y="99"/>
                    <a:pt x="72" y="100"/>
                    <a:pt x="68" y="100"/>
                  </a:cubicBezTo>
                  <a:cubicBezTo>
                    <a:pt x="69" y="94"/>
                    <a:pt x="68" y="91"/>
                    <a:pt x="63" y="91"/>
                  </a:cubicBezTo>
                  <a:cubicBezTo>
                    <a:pt x="65" y="86"/>
                    <a:pt x="68" y="81"/>
                    <a:pt x="77" y="83"/>
                  </a:cubicBezTo>
                  <a:cubicBezTo>
                    <a:pt x="86" y="82"/>
                    <a:pt x="83" y="92"/>
                    <a:pt x="95" y="88"/>
                  </a:cubicBezTo>
                  <a:cubicBezTo>
                    <a:pt x="94" y="92"/>
                    <a:pt x="95" y="94"/>
                    <a:pt x="98" y="94"/>
                  </a:cubicBezTo>
                  <a:cubicBezTo>
                    <a:pt x="107" y="97"/>
                    <a:pt x="102" y="85"/>
                    <a:pt x="107" y="83"/>
                  </a:cubicBezTo>
                  <a:cubicBezTo>
                    <a:pt x="121" y="79"/>
                    <a:pt x="134" y="75"/>
                    <a:pt x="142" y="65"/>
                  </a:cubicBezTo>
                  <a:cubicBezTo>
                    <a:pt x="141" y="57"/>
                    <a:pt x="137" y="69"/>
                    <a:pt x="130" y="65"/>
                  </a:cubicBezTo>
                  <a:cubicBezTo>
                    <a:pt x="126" y="68"/>
                    <a:pt x="118" y="69"/>
                    <a:pt x="115" y="74"/>
                  </a:cubicBezTo>
                  <a:cubicBezTo>
                    <a:pt x="107" y="71"/>
                    <a:pt x="93" y="75"/>
                    <a:pt x="80" y="74"/>
                  </a:cubicBezTo>
                  <a:cubicBezTo>
                    <a:pt x="73" y="73"/>
                    <a:pt x="69" y="69"/>
                    <a:pt x="60" y="74"/>
                  </a:cubicBezTo>
                  <a:cubicBezTo>
                    <a:pt x="57" y="63"/>
                    <a:pt x="49" y="75"/>
                    <a:pt x="45" y="65"/>
                  </a:cubicBezTo>
                  <a:cubicBezTo>
                    <a:pt x="40" y="70"/>
                    <a:pt x="33" y="62"/>
                    <a:pt x="22" y="65"/>
                  </a:cubicBezTo>
                  <a:cubicBezTo>
                    <a:pt x="24" y="56"/>
                    <a:pt x="12" y="61"/>
                    <a:pt x="10" y="56"/>
                  </a:cubicBezTo>
                  <a:cubicBezTo>
                    <a:pt x="8" y="48"/>
                    <a:pt x="16" y="51"/>
                    <a:pt x="19" y="47"/>
                  </a:cubicBezTo>
                  <a:cubicBezTo>
                    <a:pt x="19" y="39"/>
                    <a:pt x="0" y="51"/>
                    <a:pt x="4" y="39"/>
                  </a:cubicBezTo>
                  <a:cubicBezTo>
                    <a:pt x="17" y="34"/>
                    <a:pt x="39" y="33"/>
                    <a:pt x="60" y="30"/>
                  </a:cubicBezTo>
                  <a:cubicBezTo>
                    <a:pt x="63" y="30"/>
                    <a:pt x="62" y="26"/>
                    <a:pt x="63" y="24"/>
                  </a:cubicBezTo>
                  <a:cubicBezTo>
                    <a:pt x="78" y="26"/>
                    <a:pt x="89" y="21"/>
                    <a:pt x="98" y="24"/>
                  </a:cubicBezTo>
                  <a:cubicBezTo>
                    <a:pt x="100" y="22"/>
                    <a:pt x="102" y="19"/>
                    <a:pt x="104" y="15"/>
                  </a:cubicBezTo>
                  <a:cubicBezTo>
                    <a:pt x="121" y="14"/>
                    <a:pt x="137" y="9"/>
                    <a:pt x="150" y="12"/>
                  </a:cubicBezTo>
                  <a:cubicBezTo>
                    <a:pt x="153" y="12"/>
                    <a:pt x="153" y="9"/>
                    <a:pt x="153" y="6"/>
                  </a:cubicBezTo>
                  <a:cubicBezTo>
                    <a:pt x="165" y="7"/>
                    <a:pt x="181" y="4"/>
                    <a:pt x="188" y="9"/>
                  </a:cubicBezTo>
                  <a:cubicBezTo>
                    <a:pt x="190" y="4"/>
                    <a:pt x="202" y="10"/>
                    <a:pt x="203" y="3"/>
                  </a:cubicBezTo>
                  <a:cubicBezTo>
                    <a:pt x="211" y="7"/>
                    <a:pt x="221" y="7"/>
                    <a:pt x="232" y="6"/>
                  </a:cubicBezTo>
                  <a:cubicBezTo>
                    <a:pt x="233" y="4"/>
                    <a:pt x="231" y="4"/>
                    <a:pt x="229" y="3"/>
                  </a:cubicBezTo>
                  <a:cubicBezTo>
                    <a:pt x="230" y="0"/>
                    <a:pt x="232" y="2"/>
                    <a:pt x="232" y="3"/>
                  </a:cubicBezTo>
                  <a:cubicBezTo>
                    <a:pt x="246" y="6"/>
                    <a:pt x="266" y="1"/>
                    <a:pt x="279" y="3"/>
                  </a:cubicBezTo>
                  <a:cubicBezTo>
                    <a:pt x="280" y="4"/>
                    <a:pt x="279" y="9"/>
                    <a:pt x="279" y="9"/>
                  </a:cubicBezTo>
                  <a:cubicBezTo>
                    <a:pt x="301" y="10"/>
                    <a:pt x="304" y="5"/>
                    <a:pt x="3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8" name="Freeform 149">
              <a:extLst>
                <a:ext uri="{FF2B5EF4-FFF2-40B4-BE49-F238E27FC236}">
                  <a16:creationId xmlns:a16="http://schemas.microsoft.com/office/drawing/2014/main" xmlns="" id="{0760E05F-6EE8-4ACC-B1E6-7628775B468C}"/>
                </a:ext>
              </a:extLst>
            </p:cNvPr>
            <p:cNvSpPr>
              <a:spLocks noChangeArrowheads="1"/>
            </p:cNvSpPr>
            <p:nvPr/>
          </p:nvSpPr>
          <p:spPr bwMode="auto">
            <a:xfrm>
              <a:off x="6111718" y="2365198"/>
              <a:ext cx="172180" cy="62871"/>
            </a:xfrm>
            <a:custGeom>
              <a:avLst/>
              <a:gdLst>
                <a:gd name="T0" fmla="*/ 27 w 102"/>
                <a:gd name="T1" fmla="*/ 5 h 37"/>
                <a:gd name="T2" fmla="*/ 27 w 102"/>
                <a:gd name="T3" fmla="*/ 8 h 37"/>
                <a:gd name="T4" fmla="*/ 36 w 102"/>
                <a:gd name="T5" fmla="*/ 16 h 37"/>
                <a:gd name="T6" fmla="*/ 44 w 102"/>
                <a:gd name="T7" fmla="*/ 11 h 37"/>
                <a:gd name="T8" fmla="*/ 59 w 102"/>
                <a:gd name="T9" fmla="*/ 16 h 37"/>
                <a:gd name="T10" fmla="*/ 85 w 102"/>
                <a:gd name="T11" fmla="*/ 11 h 37"/>
                <a:gd name="T12" fmla="*/ 97 w 102"/>
                <a:gd name="T13" fmla="*/ 16 h 37"/>
                <a:gd name="T14" fmla="*/ 91 w 102"/>
                <a:gd name="T15" fmla="*/ 28 h 37"/>
                <a:gd name="T16" fmla="*/ 65 w 102"/>
                <a:gd name="T17" fmla="*/ 31 h 37"/>
                <a:gd name="T18" fmla="*/ 47 w 102"/>
                <a:gd name="T19" fmla="*/ 37 h 37"/>
                <a:gd name="T20" fmla="*/ 18 w 102"/>
                <a:gd name="T21" fmla="*/ 16 h 37"/>
                <a:gd name="T22" fmla="*/ 3 w 102"/>
                <a:gd name="T23" fmla="*/ 13 h 37"/>
                <a:gd name="T24" fmla="*/ 27 w 102"/>
                <a:gd name="T2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37">
                  <a:moveTo>
                    <a:pt x="27" y="5"/>
                  </a:moveTo>
                  <a:cubicBezTo>
                    <a:pt x="30" y="5"/>
                    <a:pt x="28" y="8"/>
                    <a:pt x="27" y="8"/>
                  </a:cubicBezTo>
                  <a:cubicBezTo>
                    <a:pt x="26" y="15"/>
                    <a:pt x="40" y="6"/>
                    <a:pt x="36" y="16"/>
                  </a:cubicBezTo>
                  <a:cubicBezTo>
                    <a:pt x="42" y="18"/>
                    <a:pt x="40" y="11"/>
                    <a:pt x="44" y="11"/>
                  </a:cubicBezTo>
                  <a:cubicBezTo>
                    <a:pt x="51" y="17"/>
                    <a:pt x="58" y="4"/>
                    <a:pt x="59" y="16"/>
                  </a:cubicBezTo>
                  <a:cubicBezTo>
                    <a:pt x="67" y="14"/>
                    <a:pt x="77" y="13"/>
                    <a:pt x="85" y="11"/>
                  </a:cubicBezTo>
                  <a:cubicBezTo>
                    <a:pt x="83" y="18"/>
                    <a:pt x="99" y="8"/>
                    <a:pt x="97" y="16"/>
                  </a:cubicBezTo>
                  <a:cubicBezTo>
                    <a:pt x="102" y="25"/>
                    <a:pt x="79" y="21"/>
                    <a:pt x="91" y="28"/>
                  </a:cubicBezTo>
                  <a:cubicBezTo>
                    <a:pt x="88" y="35"/>
                    <a:pt x="73" y="29"/>
                    <a:pt x="65" y="31"/>
                  </a:cubicBezTo>
                  <a:cubicBezTo>
                    <a:pt x="58" y="32"/>
                    <a:pt x="53" y="35"/>
                    <a:pt x="47" y="37"/>
                  </a:cubicBezTo>
                  <a:cubicBezTo>
                    <a:pt x="36" y="32"/>
                    <a:pt x="24" y="27"/>
                    <a:pt x="18" y="16"/>
                  </a:cubicBezTo>
                  <a:cubicBezTo>
                    <a:pt x="14" y="15"/>
                    <a:pt x="3" y="20"/>
                    <a:pt x="3" y="13"/>
                  </a:cubicBezTo>
                  <a:cubicBezTo>
                    <a:pt x="0" y="0"/>
                    <a:pt x="25" y="14"/>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09" name="Freeform 150">
              <a:extLst>
                <a:ext uri="{FF2B5EF4-FFF2-40B4-BE49-F238E27FC236}">
                  <a16:creationId xmlns:a16="http://schemas.microsoft.com/office/drawing/2014/main" xmlns="" id="{CFFC4621-38FE-4EBC-9B48-14AE56D3F216}"/>
                </a:ext>
              </a:extLst>
            </p:cNvPr>
            <p:cNvSpPr>
              <a:spLocks noChangeArrowheads="1"/>
            </p:cNvSpPr>
            <p:nvPr/>
          </p:nvSpPr>
          <p:spPr bwMode="auto">
            <a:xfrm>
              <a:off x="3449714" y="2451646"/>
              <a:ext cx="77160" cy="22148"/>
            </a:xfrm>
            <a:custGeom>
              <a:avLst/>
              <a:gdLst>
                <a:gd name="T0" fmla="*/ 44 w 46"/>
                <a:gd name="T1" fmla="*/ 1 h 13"/>
                <a:gd name="T2" fmla="*/ 26 w 46"/>
                <a:gd name="T3" fmla="*/ 9 h 13"/>
                <a:gd name="T4" fmla="*/ 20 w 46"/>
                <a:gd name="T5" fmla="*/ 12 h 13"/>
                <a:gd name="T6" fmla="*/ 9 w 46"/>
                <a:gd name="T7" fmla="*/ 12 h 13"/>
                <a:gd name="T8" fmla="*/ 15 w 46"/>
                <a:gd name="T9" fmla="*/ 3 h 13"/>
                <a:gd name="T10" fmla="*/ 44 w 46"/>
                <a:gd name="T11" fmla="*/ 1 h 13"/>
              </a:gdLst>
              <a:ahLst/>
              <a:cxnLst>
                <a:cxn ang="0">
                  <a:pos x="T0" y="T1"/>
                </a:cxn>
                <a:cxn ang="0">
                  <a:pos x="T2" y="T3"/>
                </a:cxn>
                <a:cxn ang="0">
                  <a:pos x="T4" y="T5"/>
                </a:cxn>
                <a:cxn ang="0">
                  <a:pos x="T6" y="T7"/>
                </a:cxn>
                <a:cxn ang="0">
                  <a:pos x="T8" y="T9"/>
                </a:cxn>
                <a:cxn ang="0">
                  <a:pos x="T10" y="T11"/>
                </a:cxn>
              </a:cxnLst>
              <a:rect l="0" t="0" r="r" b="b"/>
              <a:pathLst>
                <a:path w="46" h="13">
                  <a:moveTo>
                    <a:pt x="44" y="1"/>
                  </a:moveTo>
                  <a:cubicBezTo>
                    <a:pt x="46" y="10"/>
                    <a:pt x="34" y="8"/>
                    <a:pt x="26" y="9"/>
                  </a:cubicBezTo>
                  <a:cubicBezTo>
                    <a:pt x="24" y="10"/>
                    <a:pt x="23" y="12"/>
                    <a:pt x="20" y="12"/>
                  </a:cubicBezTo>
                  <a:cubicBezTo>
                    <a:pt x="16" y="12"/>
                    <a:pt x="9" y="8"/>
                    <a:pt x="9" y="12"/>
                  </a:cubicBezTo>
                  <a:cubicBezTo>
                    <a:pt x="0" y="13"/>
                    <a:pt x="14" y="3"/>
                    <a:pt x="15" y="3"/>
                  </a:cubicBezTo>
                  <a:cubicBezTo>
                    <a:pt x="20" y="10"/>
                    <a:pt x="34" y="0"/>
                    <a:pt x="4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0" name="Freeform 151">
              <a:extLst>
                <a:ext uri="{FF2B5EF4-FFF2-40B4-BE49-F238E27FC236}">
                  <a16:creationId xmlns:a16="http://schemas.microsoft.com/office/drawing/2014/main" xmlns="" id="{CB2C9212-0392-4460-9AA0-937D399308BF}"/>
                </a:ext>
              </a:extLst>
            </p:cNvPr>
            <p:cNvSpPr>
              <a:spLocks noChangeArrowheads="1"/>
            </p:cNvSpPr>
            <p:nvPr/>
          </p:nvSpPr>
          <p:spPr bwMode="auto">
            <a:xfrm>
              <a:off x="3759781" y="2451646"/>
              <a:ext cx="72873" cy="45724"/>
            </a:xfrm>
            <a:custGeom>
              <a:avLst/>
              <a:gdLst>
                <a:gd name="T0" fmla="*/ 21 w 43"/>
                <a:gd name="T1" fmla="*/ 1 h 27"/>
                <a:gd name="T2" fmla="*/ 15 w 43"/>
                <a:gd name="T3" fmla="*/ 3 h 27"/>
                <a:gd name="T4" fmla="*/ 30 w 43"/>
                <a:gd name="T5" fmla="*/ 12 h 27"/>
                <a:gd name="T6" fmla="*/ 35 w 43"/>
                <a:gd name="T7" fmla="*/ 9 h 27"/>
                <a:gd name="T8" fmla="*/ 18 w 43"/>
                <a:gd name="T9" fmla="*/ 27 h 27"/>
                <a:gd name="T10" fmla="*/ 0 w 43"/>
                <a:gd name="T11" fmla="*/ 6 h 27"/>
                <a:gd name="T12" fmla="*/ 21 w 43"/>
                <a:gd name="T13" fmla="*/ 1 h 27"/>
              </a:gdLst>
              <a:ahLst/>
              <a:cxnLst>
                <a:cxn ang="0">
                  <a:pos x="T0" y="T1"/>
                </a:cxn>
                <a:cxn ang="0">
                  <a:pos x="T2" y="T3"/>
                </a:cxn>
                <a:cxn ang="0">
                  <a:pos x="T4" y="T5"/>
                </a:cxn>
                <a:cxn ang="0">
                  <a:pos x="T6" y="T7"/>
                </a:cxn>
                <a:cxn ang="0">
                  <a:pos x="T8" y="T9"/>
                </a:cxn>
                <a:cxn ang="0">
                  <a:pos x="T10" y="T11"/>
                </a:cxn>
                <a:cxn ang="0">
                  <a:pos x="T12" y="T13"/>
                </a:cxn>
              </a:cxnLst>
              <a:rect l="0" t="0" r="r" b="b"/>
              <a:pathLst>
                <a:path w="43" h="27">
                  <a:moveTo>
                    <a:pt x="21" y="1"/>
                  </a:moveTo>
                  <a:cubicBezTo>
                    <a:pt x="21" y="3"/>
                    <a:pt x="17" y="3"/>
                    <a:pt x="15" y="3"/>
                  </a:cubicBezTo>
                  <a:cubicBezTo>
                    <a:pt x="14" y="12"/>
                    <a:pt x="34" y="0"/>
                    <a:pt x="30" y="12"/>
                  </a:cubicBezTo>
                  <a:cubicBezTo>
                    <a:pt x="33" y="13"/>
                    <a:pt x="35" y="12"/>
                    <a:pt x="35" y="9"/>
                  </a:cubicBezTo>
                  <a:cubicBezTo>
                    <a:pt x="43" y="17"/>
                    <a:pt x="20" y="19"/>
                    <a:pt x="18" y="27"/>
                  </a:cubicBezTo>
                  <a:cubicBezTo>
                    <a:pt x="11" y="22"/>
                    <a:pt x="12" y="8"/>
                    <a:pt x="0" y="6"/>
                  </a:cubicBezTo>
                  <a:cubicBezTo>
                    <a:pt x="4" y="1"/>
                    <a:pt x="16" y="4"/>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1" name="Freeform 152">
              <a:extLst>
                <a:ext uri="{FF2B5EF4-FFF2-40B4-BE49-F238E27FC236}">
                  <a16:creationId xmlns:a16="http://schemas.microsoft.com/office/drawing/2014/main" xmlns="" id="{9522139E-0904-4B6D-B941-6BCBD349E198}"/>
                </a:ext>
              </a:extLst>
            </p:cNvPr>
            <p:cNvSpPr>
              <a:spLocks noEditPoints="1" noChangeArrowheads="1"/>
            </p:cNvSpPr>
            <p:nvPr/>
          </p:nvSpPr>
          <p:spPr bwMode="auto">
            <a:xfrm>
              <a:off x="5380845" y="2503800"/>
              <a:ext cx="4177332" cy="2740593"/>
            </a:xfrm>
            <a:custGeom>
              <a:avLst/>
              <a:gdLst>
                <a:gd name="T0" fmla="*/ 1470 w 2474"/>
                <a:gd name="T1" fmla="*/ 113 h 1622"/>
                <a:gd name="T2" fmla="*/ 1736 w 2474"/>
                <a:gd name="T3" fmla="*/ 113 h 1622"/>
                <a:gd name="T4" fmla="*/ 1958 w 2474"/>
                <a:gd name="T5" fmla="*/ 133 h 1622"/>
                <a:gd name="T6" fmla="*/ 2248 w 2474"/>
                <a:gd name="T7" fmla="*/ 180 h 1622"/>
                <a:gd name="T8" fmla="*/ 2474 w 2474"/>
                <a:gd name="T9" fmla="*/ 253 h 1622"/>
                <a:gd name="T10" fmla="*/ 2330 w 2474"/>
                <a:gd name="T11" fmla="*/ 289 h 1622"/>
                <a:gd name="T12" fmla="*/ 2146 w 2474"/>
                <a:gd name="T13" fmla="*/ 429 h 1622"/>
                <a:gd name="T14" fmla="*/ 2073 w 2474"/>
                <a:gd name="T15" fmla="*/ 473 h 1622"/>
                <a:gd name="T16" fmla="*/ 2169 w 2474"/>
                <a:gd name="T17" fmla="*/ 327 h 1622"/>
                <a:gd name="T18" fmla="*/ 1958 w 2474"/>
                <a:gd name="T19" fmla="*/ 388 h 1622"/>
                <a:gd name="T20" fmla="*/ 1891 w 2474"/>
                <a:gd name="T21" fmla="*/ 490 h 1622"/>
                <a:gd name="T22" fmla="*/ 1774 w 2474"/>
                <a:gd name="T23" fmla="*/ 651 h 1622"/>
                <a:gd name="T24" fmla="*/ 1698 w 2474"/>
                <a:gd name="T25" fmla="*/ 690 h 1622"/>
                <a:gd name="T26" fmla="*/ 1666 w 2474"/>
                <a:gd name="T27" fmla="*/ 728 h 1622"/>
                <a:gd name="T28" fmla="*/ 1560 w 2474"/>
                <a:gd name="T29" fmla="*/ 921 h 1622"/>
                <a:gd name="T30" fmla="*/ 1502 w 2474"/>
                <a:gd name="T31" fmla="*/ 1058 h 1622"/>
                <a:gd name="T32" fmla="*/ 1405 w 2474"/>
                <a:gd name="T33" fmla="*/ 1076 h 1622"/>
                <a:gd name="T34" fmla="*/ 1385 w 2474"/>
                <a:gd name="T35" fmla="*/ 1082 h 1622"/>
                <a:gd name="T36" fmla="*/ 1332 w 2474"/>
                <a:gd name="T37" fmla="*/ 944 h 1622"/>
                <a:gd name="T38" fmla="*/ 1165 w 2474"/>
                <a:gd name="T39" fmla="*/ 1032 h 1622"/>
                <a:gd name="T40" fmla="*/ 1045 w 2474"/>
                <a:gd name="T41" fmla="*/ 909 h 1622"/>
                <a:gd name="T42" fmla="*/ 823 w 2474"/>
                <a:gd name="T43" fmla="*/ 874 h 1622"/>
                <a:gd name="T44" fmla="*/ 875 w 2474"/>
                <a:gd name="T45" fmla="*/ 968 h 1622"/>
                <a:gd name="T46" fmla="*/ 712 w 2474"/>
                <a:gd name="T47" fmla="*/ 976 h 1622"/>
                <a:gd name="T48" fmla="*/ 615 w 2474"/>
                <a:gd name="T49" fmla="*/ 856 h 1622"/>
                <a:gd name="T50" fmla="*/ 691 w 2474"/>
                <a:gd name="T51" fmla="*/ 1014 h 1622"/>
                <a:gd name="T52" fmla="*/ 738 w 2474"/>
                <a:gd name="T53" fmla="*/ 1175 h 1622"/>
                <a:gd name="T54" fmla="*/ 647 w 2474"/>
                <a:gd name="T55" fmla="*/ 1410 h 1622"/>
                <a:gd name="T56" fmla="*/ 554 w 2474"/>
                <a:gd name="T57" fmla="*/ 1591 h 1622"/>
                <a:gd name="T58" fmla="*/ 372 w 2474"/>
                <a:gd name="T59" fmla="*/ 1451 h 1622"/>
                <a:gd name="T60" fmla="*/ 352 w 2474"/>
                <a:gd name="T61" fmla="*/ 1237 h 1622"/>
                <a:gd name="T62" fmla="*/ 74 w 2474"/>
                <a:gd name="T63" fmla="*/ 1102 h 1622"/>
                <a:gd name="T64" fmla="*/ 9 w 2474"/>
                <a:gd name="T65" fmla="*/ 924 h 1622"/>
                <a:gd name="T66" fmla="*/ 255 w 2474"/>
                <a:gd name="T67" fmla="*/ 731 h 1622"/>
                <a:gd name="T68" fmla="*/ 413 w 2474"/>
                <a:gd name="T69" fmla="*/ 804 h 1622"/>
                <a:gd name="T70" fmla="*/ 595 w 2474"/>
                <a:gd name="T71" fmla="*/ 804 h 1622"/>
                <a:gd name="T72" fmla="*/ 486 w 2474"/>
                <a:gd name="T73" fmla="*/ 684 h 1622"/>
                <a:gd name="T74" fmla="*/ 401 w 2474"/>
                <a:gd name="T75" fmla="*/ 631 h 1622"/>
                <a:gd name="T76" fmla="*/ 407 w 2474"/>
                <a:gd name="T77" fmla="*/ 678 h 1622"/>
                <a:gd name="T78" fmla="*/ 249 w 2474"/>
                <a:gd name="T79" fmla="*/ 640 h 1622"/>
                <a:gd name="T80" fmla="*/ 182 w 2474"/>
                <a:gd name="T81" fmla="*/ 637 h 1622"/>
                <a:gd name="T82" fmla="*/ 249 w 2474"/>
                <a:gd name="T83" fmla="*/ 517 h 1622"/>
                <a:gd name="T84" fmla="*/ 337 w 2474"/>
                <a:gd name="T85" fmla="*/ 458 h 1622"/>
                <a:gd name="T86" fmla="*/ 498 w 2474"/>
                <a:gd name="T87" fmla="*/ 388 h 1622"/>
                <a:gd name="T88" fmla="*/ 492 w 2474"/>
                <a:gd name="T89" fmla="*/ 309 h 1622"/>
                <a:gd name="T90" fmla="*/ 436 w 2474"/>
                <a:gd name="T91" fmla="*/ 373 h 1622"/>
                <a:gd name="T92" fmla="*/ 287 w 2474"/>
                <a:gd name="T93" fmla="*/ 394 h 1622"/>
                <a:gd name="T94" fmla="*/ 357 w 2474"/>
                <a:gd name="T95" fmla="*/ 262 h 1622"/>
                <a:gd name="T96" fmla="*/ 556 w 2474"/>
                <a:gd name="T97" fmla="*/ 166 h 1622"/>
                <a:gd name="T98" fmla="*/ 624 w 2474"/>
                <a:gd name="T99" fmla="*/ 242 h 1622"/>
                <a:gd name="T100" fmla="*/ 738 w 2474"/>
                <a:gd name="T101" fmla="*/ 210 h 1622"/>
                <a:gd name="T102" fmla="*/ 937 w 2474"/>
                <a:gd name="T103" fmla="*/ 198 h 1622"/>
                <a:gd name="T104" fmla="*/ 1036 w 2474"/>
                <a:gd name="T105" fmla="*/ 130 h 1622"/>
                <a:gd name="T106" fmla="*/ 1107 w 2474"/>
                <a:gd name="T107" fmla="*/ 204 h 1622"/>
                <a:gd name="T108" fmla="*/ 1154 w 2474"/>
                <a:gd name="T109" fmla="*/ 128 h 1622"/>
                <a:gd name="T110" fmla="*/ 1396 w 2474"/>
                <a:gd name="T111" fmla="*/ 28 h 1622"/>
                <a:gd name="T112" fmla="*/ 586 w 2474"/>
                <a:gd name="T113" fmla="*/ 587 h 1622"/>
                <a:gd name="T114" fmla="*/ 706 w 2474"/>
                <a:gd name="T115" fmla="*/ 666 h 1622"/>
                <a:gd name="T116" fmla="*/ 835 w 2474"/>
                <a:gd name="T117" fmla="*/ 646 h 1622"/>
                <a:gd name="T118" fmla="*/ 794 w 2474"/>
                <a:gd name="T119" fmla="*/ 707 h 1622"/>
                <a:gd name="T120" fmla="*/ 589 w 2474"/>
                <a:gd name="T121" fmla="*/ 1196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74" h="1622">
                  <a:moveTo>
                    <a:pt x="1490" y="16"/>
                  </a:moveTo>
                  <a:cubicBezTo>
                    <a:pt x="1491" y="20"/>
                    <a:pt x="1495" y="19"/>
                    <a:pt x="1499" y="19"/>
                  </a:cubicBezTo>
                  <a:cubicBezTo>
                    <a:pt x="1498" y="23"/>
                    <a:pt x="1494" y="22"/>
                    <a:pt x="1490" y="22"/>
                  </a:cubicBezTo>
                  <a:cubicBezTo>
                    <a:pt x="1502" y="35"/>
                    <a:pt x="1516" y="17"/>
                    <a:pt x="1537" y="22"/>
                  </a:cubicBezTo>
                  <a:cubicBezTo>
                    <a:pt x="1543" y="29"/>
                    <a:pt x="1550" y="35"/>
                    <a:pt x="1560" y="37"/>
                  </a:cubicBezTo>
                  <a:cubicBezTo>
                    <a:pt x="1561" y="40"/>
                    <a:pt x="1559" y="45"/>
                    <a:pt x="1560" y="49"/>
                  </a:cubicBezTo>
                  <a:cubicBezTo>
                    <a:pt x="1561" y="52"/>
                    <a:pt x="1568" y="51"/>
                    <a:pt x="1566" y="57"/>
                  </a:cubicBezTo>
                  <a:cubicBezTo>
                    <a:pt x="1560" y="56"/>
                    <a:pt x="1561" y="62"/>
                    <a:pt x="1560" y="66"/>
                  </a:cubicBezTo>
                  <a:cubicBezTo>
                    <a:pt x="1558" y="64"/>
                    <a:pt x="1554" y="62"/>
                    <a:pt x="1549" y="63"/>
                  </a:cubicBezTo>
                  <a:cubicBezTo>
                    <a:pt x="1545" y="64"/>
                    <a:pt x="1548" y="68"/>
                    <a:pt x="1546" y="69"/>
                  </a:cubicBezTo>
                  <a:cubicBezTo>
                    <a:pt x="1545" y="70"/>
                    <a:pt x="1542" y="66"/>
                    <a:pt x="1540" y="66"/>
                  </a:cubicBezTo>
                  <a:cubicBezTo>
                    <a:pt x="1538" y="66"/>
                    <a:pt x="1531" y="71"/>
                    <a:pt x="1522" y="69"/>
                  </a:cubicBezTo>
                  <a:cubicBezTo>
                    <a:pt x="1519" y="68"/>
                    <a:pt x="1521" y="74"/>
                    <a:pt x="1519" y="75"/>
                  </a:cubicBezTo>
                  <a:cubicBezTo>
                    <a:pt x="1519" y="75"/>
                    <a:pt x="1514" y="74"/>
                    <a:pt x="1514" y="75"/>
                  </a:cubicBezTo>
                  <a:cubicBezTo>
                    <a:pt x="1512" y="77"/>
                    <a:pt x="1518" y="80"/>
                    <a:pt x="1514" y="87"/>
                  </a:cubicBezTo>
                  <a:cubicBezTo>
                    <a:pt x="1512" y="81"/>
                    <a:pt x="1498" y="88"/>
                    <a:pt x="1505" y="90"/>
                  </a:cubicBezTo>
                  <a:cubicBezTo>
                    <a:pt x="1498" y="95"/>
                    <a:pt x="1489" y="92"/>
                    <a:pt x="1481" y="95"/>
                  </a:cubicBezTo>
                  <a:cubicBezTo>
                    <a:pt x="1476" y="97"/>
                    <a:pt x="1473" y="105"/>
                    <a:pt x="1467" y="104"/>
                  </a:cubicBezTo>
                  <a:cubicBezTo>
                    <a:pt x="1467" y="108"/>
                    <a:pt x="1467" y="112"/>
                    <a:pt x="1464" y="113"/>
                  </a:cubicBezTo>
                  <a:cubicBezTo>
                    <a:pt x="1465" y="117"/>
                    <a:pt x="1466" y="113"/>
                    <a:pt x="1470" y="113"/>
                  </a:cubicBezTo>
                  <a:cubicBezTo>
                    <a:pt x="1479" y="113"/>
                    <a:pt x="1481" y="107"/>
                    <a:pt x="1487" y="104"/>
                  </a:cubicBezTo>
                  <a:cubicBezTo>
                    <a:pt x="1492" y="103"/>
                    <a:pt x="1492" y="108"/>
                    <a:pt x="1496" y="107"/>
                  </a:cubicBezTo>
                  <a:cubicBezTo>
                    <a:pt x="1500" y="107"/>
                    <a:pt x="1500" y="102"/>
                    <a:pt x="1502" y="101"/>
                  </a:cubicBezTo>
                  <a:cubicBezTo>
                    <a:pt x="1508" y="98"/>
                    <a:pt x="1516" y="101"/>
                    <a:pt x="1522" y="98"/>
                  </a:cubicBezTo>
                  <a:cubicBezTo>
                    <a:pt x="1527" y="97"/>
                    <a:pt x="1520" y="94"/>
                    <a:pt x="1525" y="92"/>
                  </a:cubicBezTo>
                  <a:cubicBezTo>
                    <a:pt x="1527" y="92"/>
                    <a:pt x="1530" y="93"/>
                    <a:pt x="1531" y="92"/>
                  </a:cubicBezTo>
                  <a:cubicBezTo>
                    <a:pt x="1532" y="92"/>
                    <a:pt x="1534" y="87"/>
                    <a:pt x="1534" y="87"/>
                  </a:cubicBezTo>
                  <a:cubicBezTo>
                    <a:pt x="1535" y="86"/>
                    <a:pt x="1542" y="89"/>
                    <a:pt x="1546" y="90"/>
                  </a:cubicBezTo>
                  <a:cubicBezTo>
                    <a:pt x="1553" y="90"/>
                    <a:pt x="1553" y="88"/>
                    <a:pt x="1560" y="87"/>
                  </a:cubicBezTo>
                  <a:cubicBezTo>
                    <a:pt x="1560" y="90"/>
                    <a:pt x="1560" y="92"/>
                    <a:pt x="1560" y="95"/>
                  </a:cubicBezTo>
                  <a:cubicBezTo>
                    <a:pt x="1564" y="92"/>
                    <a:pt x="1566" y="93"/>
                    <a:pt x="1566" y="98"/>
                  </a:cubicBezTo>
                  <a:cubicBezTo>
                    <a:pt x="1582" y="96"/>
                    <a:pt x="1607" y="100"/>
                    <a:pt x="1631" y="98"/>
                  </a:cubicBezTo>
                  <a:cubicBezTo>
                    <a:pt x="1629" y="111"/>
                    <a:pt x="1651" y="102"/>
                    <a:pt x="1648" y="116"/>
                  </a:cubicBezTo>
                  <a:cubicBezTo>
                    <a:pt x="1650" y="111"/>
                    <a:pt x="1655" y="116"/>
                    <a:pt x="1660" y="116"/>
                  </a:cubicBezTo>
                  <a:cubicBezTo>
                    <a:pt x="1669" y="116"/>
                    <a:pt x="1680" y="113"/>
                    <a:pt x="1683" y="116"/>
                  </a:cubicBezTo>
                  <a:cubicBezTo>
                    <a:pt x="1689" y="115"/>
                    <a:pt x="1684" y="103"/>
                    <a:pt x="1689" y="101"/>
                  </a:cubicBezTo>
                  <a:cubicBezTo>
                    <a:pt x="1699" y="103"/>
                    <a:pt x="1709" y="101"/>
                    <a:pt x="1718" y="104"/>
                  </a:cubicBezTo>
                  <a:cubicBezTo>
                    <a:pt x="1719" y="104"/>
                    <a:pt x="1718" y="107"/>
                    <a:pt x="1718" y="107"/>
                  </a:cubicBezTo>
                  <a:cubicBezTo>
                    <a:pt x="1723" y="108"/>
                    <a:pt x="1729" y="106"/>
                    <a:pt x="1733" y="107"/>
                  </a:cubicBezTo>
                  <a:cubicBezTo>
                    <a:pt x="1735" y="108"/>
                    <a:pt x="1735" y="112"/>
                    <a:pt x="1736" y="113"/>
                  </a:cubicBezTo>
                  <a:cubicBezTo>
                    <a:pt x="1741" y="115"/>
                    <a:pt x="1748" y="111"/>
                    <a:pt x="1751" y="116"/>
                  </a:cubicBezTo>
                  <a:cubicBezTo>
                    <a:pt x="1749" y="121"/>
                    <a:pt x="1750" y="128"/>
                    <a:pt x="1742" y="128"/>
                  </a:cubicBezTo>
                  <a:cubicBezTo>
                    <a:pt x="1743" y="133"/>
                    <a:pt x="1747" y="134"/>
                    <a:pt x="1754" y="133"/>
                  </a:cubicBezTo>
                  <a:cubicBezTo>
                    <a:pt x="1751" y="150"/>
                    <a:pt x="1765" y="152"/>
                    <a:pt x="1771" y="160"/>
                  </a:cubicBezTo>
                  <a:cubicBezTo>
                    <a:pt x="1776" y="157"/>
                    <a:pt x="1782" y="155"/>
                    <a:pt x="1786" y="151"/>
                  </a:cubicBezTo>
                  <a:cubicBezTo>
                    <a:pt x="1788" y="149"/>
                    <a:pt x="1787" y="144"/>
                    <a:pt x="1789" y="142"/>
                  </a:cubicBezTo>
                  <a:cubicBezTo>
                    <a:pt x="1790" y="141"/>
                    <a:pt x="1795" y="143"/>
                    <a:pt x="1795" y="139"/>
                  </a:cubicBezTo>
                  <a:cubicBezTo>
                    <a:pt x="1802" y="137"/>
                    <a:pt x="1800" y="145"/>
                    <a:pt x="1803" y="148"/>
                  </a:cubicBezTo>
                  <a:cubicBezTo>
                    <a:pt x="1810" y="148"/>
                    <a:pt x="1817" y="148"/>
                    <a:pt x="1824" y="148"/>
                  </a:cubicBezTo>
                  <a:cubicBezTo>
                    <a:pt x="1827" y="145"/>
                    <a:pt x="1835" y="147"/>
                    <a:pt x="1833" y="139"/>
                  </a:cubicBezTo>
                  <a:cubicBezTo>
                    <a:pt x="1842" y="142"/>
                    <a:pt x="1864" y="133"/>
                    <a:pt x="1865" y="145"/>
                  </a:cubicBezTo>
                  <a:cubicBezTo>
                    <a:pt x="1873" y="146"/>
                    <a:pt x="1871" y="135"/>
                    <a:pt x="1882" y="139"/>
                  </a:cubicBezTo>
                  <a:cubicBezTo>
                    <a:pt x="1882" y="136"/>
                    <a:pt x="1879" y="137"/>
                    <a:pt x="1877" y="136"/>
                  </a:cubicBezTo>
                  <a:cubicBezTo>
                    <a:pt x="1879" y="134"/>
                    <a:pt x="1878" y="128"/>
                    <a:pt x="1882" y="128"/>
                  </a:cubicBezTo>
                  <a:cubicBezTo>
                    <a:pt x="1891" y="128"/>
                    <a:pt x="1888" y="118"/>
                    <a:pt x="1900" y="122"/>
                  </a:cubicBezTo>
                  <a:cubicBezTo>
                    <a:pt x="1904" y="122"/>
                    <a:pt x="1901" y="118"/>
                    <a:pt x="1900" y="119"/>
                  </a:cubicBezTo>
                  <a:cubicBezTo>
                    <a:pt x="1905" y="112"/>
                    <a:pt x="1913" y="117"/>
                    <a:pt x="1923" y="116"/>
                  </a:cubicBezTo>
                  <a:cubicBezTo>
                    <a:pt x="1921" y="131"/>
                    <a:pt x="1939" y="111"/>
                    <a:pt x="1935" y="125"/>
                  </a:cubicBezTo>
                  <a:cubicBezTo>
                    <a:pt x="1948" y="126"/>
                    <a:pt x="1957" y="123"/>
                    <a:pt x="1967" y="122"/>
                  </a:cubicBezTo>
                  <a:cubicBezTo>
                    <a:pt x="1968" y="129"/>
                    <a:pt x="1956" y="124"/>
                    <a:pt x="1958" y="133"/>
                  </a:cubicBezTo>
                  <a:cubicBezTo>
                    <a:pt x="1960" y="139"/>
                    <a:pt x="1970" y="136"/>
                    <a:pt x="1976" y="136"/>
                  </a:cubicBezTo>
                  <a:cubicBezTo>
                    <a:pt x="1987" y="137"/>
                    <a:pt x="1996" y="137"/>
                    <a:pt x="2005" y="133"/>
                  </a:cubicBezTo>
                  <a:cubicBezTo>
                    <a:pt x="2008" y="145"/>
                    <a:pt x="2021" y="145"/>
                    <a:pt x="2026" y="154"/>
                  </a:cubicBezTo>
                  <a:cubicBezTo>
                    <a:pt x="2032" y="151"/>
                    <a:pt x="2035" y="156"/>
                    <a:pt x="2040" y="157"/>
                  </a:cubicBezTo>
                  <a:cubicBezTo>
                    <a:pt x="2059" y="159"/>
                    <a:pt x="2079" y="154"/>
                    <a:pt x="2096" y="157"/>
                  </a:cubicBezTo>
                  <a:cubicBezTo>
                    <a:pt x="2103" y="158"/>
                    <a:pt x="2110" y="166"/>
                    <a:pt x="2117" y="163"/>
                  </a:cubicBezTo>
                  <a:cubicBezTo>
                    <a:pt x="2115" y="168"/>
                    <a:pt x="2119" y="168"/>
                    <a:pt x="2122" y="169"/>
                  </a:cubicBezTo>
                  <a:cubicBezTo>
                    <a:pt x="2122" y="172"/>
                    <a:pt x="2122" y="176"/>
                    <a:pt x="2122" y="180"/>
                  </a:cubicBezTo>
                  <a:cubicBezTo>
                    <a:pt x="2121" y="186"/>
                    <a:pt x="2132" y="181"/>
                    <a:pt x="2134" y="183"/>
                  </a:cubicBezTo>
                  <a:cubicBezTo>
                    <a:pt x="2137" y="187"/>
                    <a:pt x="2135" y="182"/>
                    <a:pt x="2140" y="183"/>
                  </a:cubicBezTo>
                  <a:cubicBezTo>
                    <a:pt x="2141" y="183"/>
                    <a:pt x="2140" y="186"/>
                    <a:pt x="2143" y="186"/>
                  </a:cubicBezTo>
                  <a:cubicBezTo>
                    <a:pt x="2147" y="186"/>
                    <a:pt x="2178" y="190"/>
                    <a:pt x="2181" y="186"/>
                  </a:cubicBezTo>
                  <a:cubicBezTo>
                    <a:pt x="2181" y="186"/>
                    <a:pt x="2181" y="183"/>
                    <a:pt x="2181" y="183"/>
                  </a:cubicBezTo>
                  <a:cubicBezTo>
                    <a:pt x="2184" y="183"/>
                    <a:pt x="2189" y="187"/>
                    <a:pt x="2190" y="186"/>
                  </a:cubicBezTo>
                  <a:cubicBezTo>
                    <a:pt x="2192" y="184"/>
                    <a:pt x="2197" y="181"/>
                    <a:pt x="2198" y="186"/>
                  </a:cubicBezTo>
                  <a:cubicBezTo>
                    <a:pt x="2204" y="181"/>
                    <a:pt x="2213" y="179"/>
                    <a:pt x="2222" y="177"/>
                  </a:cubicBezTo>
                  <a:cubicBezTo>
                    <a:pt x="2220" y="187"/>
                    <a:pt x="2224" y="191"/>
                    <a:pt x="2225" y="198"/>
                  </a:cubicBezTo>
                  <a:cubicBezTo>
                    <a:pt x="2237" y="197"/>
                    <a:pt x="2241" y="203"/>
                    <a:pt x="2251" y="198"/>
                  </a:cubicBezTo>
                  <a:cubicBezTo>
                    <a:pt x="2252" y="193"/>
                    <a:pt x="2249" y="192"/>
                    <a:pt x="2245" y="192"/>
                  </a:cubicBezTo>
                  <a:cubicBezTo>
                    <a:pt x="2248" y="189"/>
                    <a:pt x="2248" y="185"/>
                    <a:pt x="2248" y="180"/>
                  </a:cubicBezTo>
                  <a:cubicBezTo>
                    <a:pt x="2255" y="175"/>
                    <a:pt x="2273" y="177"/>
                    <a:pt x="2277" y="183"/>
                  </a:cubicBezTo>
                  <a:cubicBezTo>
                    <a:pt x="2290" y="184"/>
                    <a:pt x="2303" y="182"/>
                    <a:pt x="2316" y="183"/>
                  </a:cubicBezTo>
                  <a:cubicBezTo>
                    <a:pt x="2320" y="183"/>
                    <a:pt x="2329" y="190"/>
                    <a:pt x="2330" y="183"/>
                  </a:cubicBezTo>
                  <a:cubicBezTo>
                    <a:pt x="2336" y="186"/>
                    <a:pt x="2336" y="190"/>
                    <a:pt x="2345" y="192"/>
                  </a:cubicBezTo>
                  <a:cubicBezTo>
                    <a:pt x="2347" y="193"/>
                    <a:pt x="2350" y="198"/>
                    <a:pt x="2351" y="198"/>
                  </a:cubicBezTo>
                  <a:cubicBezTo>
                    <a:pt x="2352" y="198"/>
                    <a:pt x="2355" y="195"/>
                    <a:pt x="2354" y="195"/>
                  </a:cubicBezTo>
                  <a:cubicBezTo>
                    <a:pt x="2357" y="197"/>
                    <a:pt x="2354" y="198"/>
                    <a:pt x="2357" y="201"/>
                  </a:cubicBezTo>
                  <a:cubicBezTo>
                    <a:pt x="2357" y="202"/>
                    <a:pt x="2362" y="200"/>
                    <a:pt x="2362" y="201"/>
                  </a:cubicBezTo>
                  <a:cubicBezTo>
                    <a:pt x="2364" y="203"/>
                    <a:pt x="2369" y="204"/>
                    <a:pt x="2377" y="207"/>
                  </a:cubicBezTo>
                  <a:cubicBezTo>
                    <a:pt x="2381" y="208"/>
                    <a:pt x="2389" y="210"/>
                    <a:pt x="2395" y="212"/>
                  </a:cubicBezTo>
                  <a:cubicBezTo>
                    <a:pt x="2396" y="213"/>
                    <a:pt x="2396" y="218"/>
                    <a:pt x="2398" y="218"/>
                  </a:cubicBezTo>
                  <a:cubicBezTo>
                    <a:pt x="2399" y="219"/>
                    <a:pt x="2402" y="217"/>
                    <a:pt x="2403" y="218"/>
                  </a:cubicBezTo>
                  <a:cubicBezTo>
                    <a:pt x="2404" y="219"/>
                    <a:pt x="2402" y="223"/>
                    <a:pt x="2403" y="224"/>
                  </a:cubicBezTo>
                  <a:cubicBezTo>
                    <a:pt x="2404" y="225"/>
                    <a:pt x="2408" y="223"/>
                    <a:pt x="2409" y="224"/>
                  </a:cubicBezTo>
                  <a:cubicBezTo>
                    <a:pt x="2411" y="227"/>
                    <a:pt x="2406" y="237"/>
                    <a:pt x="2418" y="233"/>
                  </a:cubicBezTo>
                  <a:cubicBezTo>
                    <a:pt x="2418" y="240"/>
                    <a:pt x="2418" y="247"/>
                    <a:pt x="2418" y="253"/>
                  </a:cubicBezTo>
                  <a:cubicBezTo>
                    <a:pt x="2428" y="253"/>
                    <a:pt x="2437" y="250"/>
                    <a:pt x="2439" y="242"/>
                  </a:cubicBezTo>
                  <a:cubicBezTo>
                    <a:pt x="2447" y="246"/>
                    <a:pt x="2458" y="244"/>
                    <a:pt x="2465" y="248"/>
                  </a:cubicBezTo>
                  <a:cubicBezTo>
                    <a:pt x="2466" y="248"/>
                    <a:pt x="2464" y="253"/>
                    <a:pt x="2465" y="253"/>
                  </a:cubicBezTo>
                  <a:cubicBezTo>
                    <a:pt x="2466" y="255"/>
                    <a:pt x="2472" y="252"/>
                    <a:pt x="2474" y="253"/>
                  </a:cubicBezTo>
                  <a:cubicBezTo>
                    <a:pt x="2472" y="256"/>
                    <a:pt x="2467" y="256"/>
                    <a:pt x="2468" y="262"/>
                  </a:cubicBezTo>
                  <a:cubicBezTo>
                    <a:pt x="2463" y="263"/>
                    <a:pt x="2463" y="259"/>
                    <a:pt x="2459" y="259"/>
                  </a:cubicBezTo>
                  <a:cubicBezTo>
                    <a:pt x="2456" y="261"/>
                    <a:pt x="2456" y="266"/>
                    <a:pt x="2450" y="265"/>
                  </a:cubicBezTo>
                  <a:cubicBezTo>
                    <a:pt x="2451" y="270"/>
                    <a:pt x="2459" y="268"/>
                    <a:pt x="2456" y="277"/>
                  </a:cubicBezTo>
                  <a:cubicBezTo>
                    <a:pt x="2445" y="268"/>
                    <a:pt x="2455" y="282"/>
                    <a:pt x="2447" y="283"/>
                  </a:cubicBezTo>
                  <a:cubicBezTo>
                    <a:pt x="2445" y="283"/>
                    <a:pt x="2442" y="286"/>
                    <a:pt x="2441" y="289"/>
                  </a:cubicBezTo>
                  <a:cubicBezTo>
                    <a:pt x="2437" y="288"/>
                    <a:pt x="2435" y="287"/>
                    <a:pt x="2433" y="286"/>
                  </a:cubicBezTo>
                  <a:cubicBezTo>
                    <a:pt x="2431" y="285"/>
                    <a:pt x="2428" y="281"/>
                    <a:pt x="2427" y="280"/>
                  </a:cubicBezTo>
                  <a:cubicBezTo>
                    <a:pt x="2422" y="277"/>
                    <a:pt x="2419" y="279"/>
                    <a:pt x="2415" y="277"/>
                  </a:cubicBezTo>
                  <a:cubicBezTo>
                    <a:pt x="2413" y="276"/>
                    <a:pt x="2411" y="272"/>
                    <a:pt x="2409" y="271"/>
                  </a:cubicBezTo>
                  <a:cubicBezTo>
                    <a:pt x="2406" y="270"/>
                    <a:pt x="2401" y="272"/>
                    <a:pt x="2398" y="271"/>
                  </a:cubicBezTo>
                  <a:cubicBezTo>
                    <a:pt x="2397" y="271"/>
                    <a:pt x="2397" y="268"/>
                    <a:pt x="2395" y="268"/>
                  </a:cubicBezTo>
                  <a:cubicBezTo>
                    <a:pt x="2391" y="268"/>
                    <a:pt x="2387" y="257"/>
                    <a:pt x="2383" y="265"/>
                  </a:cubicBezTo>
                  <a:cubicBezTo>
                    <a:pt x="2379" y="265"/>
                    <a:pt x="2380" y="260"/>
                    <a:pt x="2380" y="256"/>
                  </a:cubicBezTo>
                  <a:cubicBezTo>
                    <a:pt x="2374" y="256"/>
                    <a:pt x="2368" y="256"/>
                    <a:pt x="2362" y="256"/>
                  </a:cubicBezTo>
                  <a:cubicBezTo>
                    <a:pt x="2357" y="257"/>
                    <a:pt x="2362" y="263"/>
                    <a:pt x="2362" y="262"/>
                  </a:cubicBezTo>
                  <a:cubicBezTo>
                    <a:pt x="2362" y="266"/>
                    <a:pt x="2356" y="267"/>
                    <a:pt x="2357" y="274"/>
                  </a:cubicBezTo>
                  <a:cubicBezTo>
                    <a:pt x="2344" y="273"/>
                    <a:pt x="2342" y="283"/>
                    <a:pt x="2327" y="280"/>
                  </a:cubicBezTo>
                  <a:cubicBezTo>
                    <a:pt x="2324" y="282"/>
                    <a:pt x="2324" y="286"/>
                    <a:pt x="2318" y="286"/>
                  </a:cubicBezTo>
                  <a:cubicBezTo>
                    <a:pt x="2319" y="290"/>
                    <a:pt x="2326" y="288"/>
                    <a:pt x="2330" y="289"/>
                  </a:cubicBezTo>
                  <a:cubicBezTo>
                    <a:pt x="2334" y="290"/>
                    <a:pt x="2335" y="294"/>
                    <a:pt x="2339" y="294"/>
                  </a:cubicBezTo>
                  <a:cubicBezTo>
                    <a:pt x="2337" y="304"/>
                    <a:pt x="2336" y="300"/>
                    <a:pt x="2342" y="306"/>
                  </a:cubicBezTo>
                  <a:cubicBezTo>
                    <a:pt x="2344" y="313"/>
                    <a:pt x="2352" y="313"/>
                    <a:pt x="2357" y="318"/>
                  </a:cubicBezTo>
                  <a:cubicBezTo>
                    <a:pt x="2356" y="318"/>
                    <a:pt x="2348" y="327"/>
                    <a:pt x="2348" y="327"/>
                  </a:cubicBezTo>
                  <a:cubicBezTo>
                    <a:pt x="2340" y="328"/>
                    <a:pt x="2340" y="320"/>
                    <a:pt x="2336" y="321"/>
                  </a:cubicBezTo>
                  <a:cubicBezTo>
                    <a:pt x="2337" y="321"/>
                    <a:pt x="2340" y="326"/>
                    <a:pt x="2336" y="327"/>
                  </a:cubicBezTo>
                  <a:cubicBezTo>
                    <a:pt x="2328" y="327"/>
                    <a:pt x="2313" y="326"/>
                    <a:pt x="2304" y="330"/>
                  </a:cubicBezTo>
                  <a:cubicBezTo>
                    <a:pt x="2299" y="331"/>
                    <a:pt x="2288" y="335"/>
                    <a:pt x="2289" y="341"/>
                  </a:cubicBezTo>
                  <a:cubicBezTo>
                    <a:pt x="2276" y="339"/>
                    <a:pt x="2275" y="348"/>
                    <a:pt x="2266" y="350"/>
                  </a:cubicBezTo>
                  <a:cubicBezTo>
                    <a:pt x="2264" y="352"/>
                    <a:pt x="2262" y="354"/>
                    <a:pt x="2260" y="356"/>
                  </a:cubicBezTo>
                  <a:cubicBezTo>
                    <a:pt x="2258" y="357"/>
                    <a:pt x="2254" y="362"/>
                    <a:pt x="2251" y="362"/>
                  </a:cubicBezTo>
                  <a:cubicBezTo>
                    <a:pt x="2248" y="362"/>
                    <a:pt x="2246" y="365"/>
                    <a:pt x="2245" y="368"/>
                  </a:cubicBezTo>
                  <a:cubicBezTo>
                    <a:pt x="2236" y="366"/>
                    <a:pt x="2220" y="371"/>
                    <a:pt x="2216" y="365"/>
                  </a:cubicBezTo>
                  <a:cubicBezTo>
                    <a:pt x="2213" y="368"/>
                    <a:pt x="2205" y="366"/>
                    <a:pt x="2207" y="373"/>
                  </a:cubicBezTo>
                  <a:cubicBezTo>
                    <a:pt x="2191" y="375"/>
                    <a:pt x="2189" y="375"/>
                    <a:pt x="2172" y="373"/>
                  </a:cubicBezTo>
                  <a:cubicBezTo>
                    <a:pt x="2170" y="374"/>
                    <a:pt x="2169" y="376"/>
                    <a:pt x="2166" y="376"/>
                  </a:cubicBezTo>
                  <a:cubicBezTo>
                    <a:pt x="2164" y="378"/>
                    <a:pt x="2158" y="380"/>
                    <a:pt x="2158" y="385"/>
                  </a:cubicBezTo>
                  <a:cubicBezTo>
                    <a:pt x="2157" y="393"/>
                    <a:pt x="2144" y="390"/>
                    <a:pt x="2146" y="403"/>
                  </a:cubicBezTo>
                  <a:cubicBezTo>
                    <a:pt x="2144" y="412"/>
                    <a:pt x="2153" y="411"/>
                    <a:pt x="2158" y="414"/>
                  </a:cubicBezTo>
                  <a:cubicBezTo>
                    <a:pt x="2156" y="422"/>
                    <a:pt x="2155" y="429"/>
                    <a:pt x="2146" y="429"/>
                  </a:cubicBezTo>
                  <a:cubicBezTo>
                    <a:pt x="2147" y="435"/>
                    <a:pt x="2145" y="438"/>
                    <a:pt x="2140" y="438"/>
                  </a:cubicBezTo>
                  <a:cubicBezTo>
                    <a:pt x="2140" y="442"/>
                    <a:pt x="2140" y="446"/>
                    <a:pt x="2140" y="450"/>
                  </a:cubicBezTo>
                  <a:cubicBezTo>
                    <a:pt x="2141" y="454"/>
                    <a:pt x="2145" y="447"/>
                    <a:pt x="2146" y="452"/>
                  </a:cubicBezTo>
                  <a:cubicBezTo>
                    <a:pt x="2148" y="459"/>
                    <a:pt x="2142" y="456"/>
                    <a:pt x="2140" y="458"/>
                  </a:cubicBezTo>
                  <a:cubicBezTo>
                    <a:pt x="2139" y="459"/>
                    <a:pt x="2138" y="466"/>
                    <a:pt x="2137" y="467"/>
                  </a:cubicBezTo>
                  <a:cubicBezTo>
                    <a:pt x="2134" y="469"/>
                    <a:pt x="2126" y="468"/>
                    <a:pt x="2122" y="470"/>
                  </a:cubicBezTo>
                  <a:cubicBezTo>
                    <a:pt x="2121" y="472"/>
                    <a:pt x="2124" y="480"/>
                    <a:pt x="2122" y="482"/>
                  </a:cubicBezTo>
                  <a:cubicBezTo>
                    <a:pt x="2120" y="484"/>
                    <a:pt x="2120" y="476"/>
                    <a:pt x="2119" y="476"/>
                  </a:cubicBezTo>
                  <a:cubicBezTo>
                    <a:pt x="2117" y="475"/>
                    <a:pt x="2110" y="478"/>
                    <a:pt x="2117" y="490"/>
                  </a:cubicBezTo>
                  <a:cubicBezTo>
                    <a:pt x="2110" y="488"/>
                    <a:pt x="2113" y="495"/>
                    <a:pt x="2111" y="496"/>
                  </a:cubicBezTo>
                  <a:cubicBezTo>
                    <a:pt x="2110" y="497"/>
                    <a:pt x="2106" y="495"/>
                    <a:pt x="2105" y="496"/>
                  </a:cubicBezTo>
                  <a:cubicBezTo>
                    <a:pt x="2103" y="498"/>
                    <a:pt x="2105" y="505"/>
                    <a:pt x="2099" y="502"/>
                  </a:cubicBezTo>
                  <a:cubicBezTo>
                    <a:pt x="2099" y="507"/>
                    <a:pt x="2095" y="508"/>
                    <a:pt x="2096" y="514"/>
                  </a:cubicBezTo>
                  <a:cubicBezTo>
                    <a:pt x="2091" y="514"/>
                    <a:pt x="2085" y="513"/>
                    <a:pt x="2084" y="517"/>
                  </a:cubicBezTo>
                  <a:cubicBezTo>
                    <a:pt x="2080" y="516"/>
                    <a:pt x="2085" y="513"/>
                    <a:pt x="2084" y="508"/>
                  </a:cubicBezTo>
                  <a:cubicBezTo>
                    <a:pt x="2084" y="509"/>
                    <a:pt x="2082" y="506"/>
                    <a:pt x="2081" y="505"/>
                  </a:cubicBezTo>
                  <a:cubicBezTo>
                    <a:pt x="2081" y="503"/>
                    <a:pt x="2082" y="501"/>
                    <a:pt x="2081" y="499"/>
                  </a:cubicBezTo>
                  <a:cubicBezTo>
                    <a:pt x="2079" y="498"/>
                    <a:pt x="2077" y="495"/>
                    <a:pt x="2076" y="493"/>
                  </a:cubicBezTo>
                  <a:cubicBezTo>
                    <a:pt x="2074" y="492"/>
                    <a:pt x="2073" y="490"/>
                    <a:pt x="2070" y="490"/>
                  </a:cubicBezTo>
                  <a:cubicBezTo>
                    <a:pt x="2073" y="486"/>
                    <a:pt x="2073" y="479"/>
                    <a:pt x="2073" y="473"/>
                  </a:cubicBezTo>
                  <a:cubicBezTo>
                    <a:pt x="2073" y="468"/>
                    <a:pt x="2070" y="468"/>
                    <a:pt x="2070" y="464"/>
                  </a:cubicBezTo>
                  <a:cubicBezTo>
                    <a:pt x="2069" y="453"/>
                    <a:pt x="2072" y="441"/>
                    <a:pt x="2070" y="432"/>
                  </a:cubicBezTo>
                  <a:cubicBezTo>
                    <a:pt x="2080" y="441"/>
                    <a:pt x="2071" y="427"/>
                    <a:pt x="2076" y="420"/>
                  </a:cubicBezTo>
                  <a:cubicBezTo>
                    <a:pt x="2076" y="419"/>
                    <a:pt x="2080" y="430"/>
                    <a:pt x="2081" y="423"/>
                  </a:cubicBezTo>
                  <a:cubicBezTo>
                    <a:pt x="2082" y="422"/>
                    <a:pt x="2081" y="419"/>
                    <a:pt x="2081" y="417"/>
                  </a:cubicBezTo>
                  <a:cubicBezTo>
                    <a:pt x="2084" y="413"/>
                    <a:pt x="2096" y="405"/>
                    <a:pt x="2099" y="403"/>
                  </a:cubicBezTo>
                  <a:cubicBezTo>
                    <a:pt x="2099" y="403"/>
                    <a:pt x="2104" y="401"/>
                    <a:pt x="2102" y="400"/>
                  </a:cubicBezTo>
                  <a:cubicBezTo>
                    <a:pt x="2097" y="396"/>
                    <a:pt x="2103" y="398"/>
                    <a:pt x="2108" y="397"/>
                  </a:cubicBezTo>
                  <a:cubicBezTo>
                    <a:pt x="2112" y="394"/>
                    <a:pt x="2114" y="389"/>
                    <a:pt x="2114" y="382"/>
                  </a:cubicBezTo>
                  <a:cubicBezTo>
                    <a:pt x="2114" y="382"/>
                    <a:pt x="2124" y="378"/>
                    <a:pt x="2122" y="376"/>
                  </a:cubicBezTo>
                  <a:cubicBezTo>
                    <a:pt x="2122" y="376"/>
                    <a:pt x="2120" y="376"/>
                    <a:pt x="2119" y="376"/>
                  </a:cubicBezTo>
                  <a:cubicBezTo>
                    <a:pt x="2120" y="376"/>
                    <a:pt x="2122" y="371"/>
                    <a:pt x="2122" y="370"/>
                  </a:cubicBezTo>
                  <a:cubicBezTo>
                    <a:pt x="2126" y="370"/>
                    <a:pt x="2130" y="378"/>
                    <a:pt x="2128" y="365"/>
                  </a:cubicBezTo>
                  <a:cubicBezTo>
                    <a:pt x="2133" y="365"/>
                    <a:pt x="2139" y="364"/>
                    <a:pt x="2143" y="362"/>
                  </a:cubicBezTo>
                  <a:cubicBezTo>
                    <a:pt x="2144" y="361"/>
                    <a:pt x="2145" y="356"/>
                    <a:pt x="2146" y="356"/>
                  </a:cubicBezTo>
                  <a:cubicBezTo>
                    <a:pt x="2147" y="355"/>
                    <a:pt x="2150" y="357"/>
                    <a:pt x="2152" y="356"/>
                  </a:cubicBezTo>
                  <a:cubicBezTo>
                    <a:pt x="2153" y="355"/>
                    <a:pt x="2156" y="352"/>
                    <a:pt x="2158" y="350"/>
                  </a:cubicBezTo>
                  <a:cubicBezTo>
                    <a:pt x="2159" y="348"/>
                    <a:pt x="2160" y="351"/>
                    <a:pt x="2160" y="347"/>
                  </a:cubicBezTo>
                  <a:cubicBezTo>
                    <a:pt x="2161" y="344"/>
                    <a:pt x="2164" y="335"/>
                    <a:pt x="2169" y="341"/>
                  </a:cubicBezTo>
                  <a:cubicBezTo>
                    <a:pt x="2169" y="336"/>
                    <a:pt x="2169" y="331"/>
                    <a:pt x="2169" y="327"/>
                  </a:cubicBezTo>
                  <a:cubicBezTo>
                    <a:pt x="2162" y="326"/>
                    <a:pt x="2158" y="327"/>
                    <a:pt x="2155" y="330"/>
                  </a:cubicBezTo>
                  <a:cubicBezTo>
                    <a:pt x="2153" y="332"/>
                    <a:pt x="2150" y="333"/>
                    <a:pt x="2149" y="335"/>
                  </a:cubicBezTo>
                  <a:cubicBezTo>
                    <a:pt x="2147" y="337"/>
                    <a:pt x="2146" y="335"/>
                    <a:pt x="2146" y="338"/>
                  </a:cubicBezTo>
                  <a:cubicBezTo>
                    <a:pt x="2146" y="343"/>
                    <a:pt x="2134" y="342"/>
                    <a:pt x="2134" y="350"/>
                  </a:cubicBezTo>
                  <a:cubicBezTo>
                    <a:pt x="2128" y="349"/>
                    <a:pt x="2125" y="351"/>
                    <a:pt x="2125" y="356"/>
                  </a:cubicBezTo>
                  <a:cubicBezTo>
                    <a:pt x="2122" y="357"/>
                    <a:pt x="2124" y="351"/>
                    <a:pt x="2122" y="350"/>
                  </a:cubicBezTo>
                  <a:cubicBezTo>
                    <a:pt x="2122" y="349"/>
                    <a:pt x="2117" y="351"/>
                    <a:pt x="2117" y="350"/>
                  </a:cubicBezTo>
                  <a:cubicBezTo>
                    <a:pt x="2115" y="348"/>
                    <a:pt x="2117" y="344"/>
                    <a:pt x="2117" y="341"/>
                  </a:cubicBezTo>
                  <a:cubicBezTo>
                    <a:pt x="2105" y="343"/>
                    <a:pt x="2096" y="339"/>
                    <a:pt x="2087" y="341"/>
                  </a:cubicBezTo>
                  <a:cubicBezTo>
                    <a:pt x="2083" y="342"/>
                    <a:pt x="2087" y="346"/>
                    <a:pt x="2084" y="347"/>
                  </a:cubicBezTo>
                  <a:cubicBezTo>
                    <a:pt x="2080" y="349"/>
                    <a:pt x="2076" y="348"/>
                    <a:pt x="2073" y="350"/>
                  </a:cubicBezTo>
                  <a:cubicBezTo>
                    <a:pt x="2068" y="353"/>
                    <a:pt x="2067" y="355"/>
                    <a:pt x="2064" y="359"/>
                  </a:cubicBezTo>
                  <a:cubicBezTo>
                    <a:pt x="2061" y="361"/>
                    <a:pt x="2060" y="365"/>
                    <a:pt x="2055" y="365"/>
                  </a:cubicBezTo>
                  <a:cubicBezTo>
                    <a:pt x="2053" y="373"/>
                    <a:pt x="2059" y="372"/>
                    <a:pt x="2058" y="379"/>
                  </a:cubicBezTo>
                  <a:cubicBezTo>
                    <a:pt x="2054" y="381"/>
                    <a:pt x="2052" y="383"/>
                    <a:pt x="2052" y="388"/>
                  </a:cubicBezTo>
                  <a:cubicBezTo>
                    <a:pt x="2040" y="386"/>
                    <a:pt x="2037" y="393"/>
                    <a:pt x="2026" y="391"/>
                  </a:cubicBezTo>
                  <a:cubicBezTo>
                    <a:pt x="2022" y="387"/>
                    <a:pt x="2025" y="386"/>
                    <a:pt x="2026" y="382"/>
                  </a:cubicBezTo>
                  <a:cubicBezTo>
                    <a:pt x="2021" y="383"/>
                    <a:pt x="2020" y="380"/>
                    <a:pt x="2020" y="376"/>
                  </a:cubicBezTo>
                  <a:cubicBezTo>
                    <a:pt x="2015" y="376"/>
                    <a:pt x="2009" y="378"/>
                    <a:pt x="2008" y="373"/>
                  </a:cubicBezTo>
                  <a:cubicBezTo>
                    <a:pt x="1994" y="381"/>
                    <a:pt x="1977" y="385"/>
                    <a:pt x="1958" y="388"/>
                  </a:cubicBezTo>
                  <a:cubicBezTo>
                    <a:pt x="1957" y="383"/>
                    <a:pt x="1949" y="386"/>
                    <a:pt x="1953" y="376"/>
                  </a:cubicBezTo>
                  <a:cubicBezTo>
                    <a:pt x="1949" y="376"/>
                    <a:pt x="1945" y="376"/>
                    <a:pt x="1941" y="376"/>
                  </a:cubicBezTo>
                  <a:cubicBezTo>
                    <a:pt x="1929" y="380"/>
                    <a:pt x="1919" y="383"/>
                    <a:pt x="1909" y="388"/>
                  </a:cubicBezTo>
                  <a:cubicBezTo>
                    <a:pt x="1901" y="392"/>
                    <a:pt x="1895" y="400"/>
                    <a:pt x="1885" y="403"/>
                  </a:cubicBezTo>
                  <a:cubicBezTo>
                    <a:pt x="1886" y="409"/>
                    <a:pt x="1885" y="412"/>
                    <a:pt x="1879" y="411"/>
                  </a:cubicBezTo>
                  <a:cubicBezTo>
                    <a:pt x="1882" y="420"/>
                    <a:pt x="1875" y="419"/>
                    <a:pt x="1877" y="426"/>
                  </a:cubicBezTo>
                  <a:cubicBezTo>
                    <a:pt x="1871" y="421"/>
                    <a:pt x="1865" y="438"/>
                    <a:pt x="1862" y="435"/>
                  </a:cubicBezTo>
                  <a:cubicBezTo>
                    <a:pt x="1856" y="429"/>
                    <a:pt x="1861" y="437"/>
                    <a:pt x="1853" y="438"/>
                  </a:cubicBezTo>
                  <a:cubicBezTo>
                    <a:pt x="1848" y="438"/>
                    <a:pt x="1848" y="439"/>
                    <a:pt x="1847" y="444"/>
                  </a:cubicBezTo>
                  <a:cubicBezTo>
                    <a:pt x="1833" y="439"/>
                    <a:pt x="1838" y="454"/>
                    <a:pt x="1827" y="452"/>
                  </a:cubicBezTo>
                  <a:cubicBezTo>
                    <a:pt x="1829" y="456"/>
                    <a:pt x="1836" y="468"/>
                    <a:pt x="1838" y="461"/>
                  </a:cubicBezTo>
                  <a:cubicBezTo>
                    <a:pt x="1842" y="462"/>
                    <a:pt x="1841" y="469"/>
                    <a:pt x="1841" y="473"/>
                  </a:cubicBezTo>
                  <a:cubicBezTo>
                    <a:pt x="1846" y="470"/>
                    <a:pt x="1850" y="476"/>
                    <a:pt x="1850" y="476"/>
                  </a:cubicBezTo>
                  <a:cubicBezTo>
                    <a:pt x="1853" y="476"/>
                    <a:pt x="1857" y="472"/>
                    <a:pt x="1862" y="473"/>
                  </a:cubicBezTo>
                  <a:cubicBezTo>
                    <a:pt x="1863" y="473"/>
                    <a:pt x="1866" y="476"/>
                    <a:pt x="1865" y="476"/>
                  </a:cubicBezTo>
                  <a:cubicBezTo>
                    <a:pt x="1869" y="475"/>
                    <a:pt x="1871" y="467"/>
                    <a:pt x="1874" y="473"/>
                  </a:cubicBezTo>
                  <a:cubicBezTo>
                    <a:pt x="1876" y="473"/>
                    <a:pt x="1876" y="469"/>
                    <a:pt x="1877" y="467"/>
                  </a:cubicBezTo>
                  <a:cubicBezTo>
                    <a:pt x="1881" y="468"/>
                    <a:pt x="1881" y="489"/>
                    <a:pt x="1888" y="479"/>
                  </a:cubicBezTo>
                  <a:cubicBezTo>
                    <a:pt x="1895" y="478"/>
                    <a:pt x="1887" y="492"/>
                    <a:pt x="1897" y="488"/>
                  </a:cubicBezTo>
                  <a:cubicBezTo>
                    <a:pt x="1898" y="491"/>
                    <a:pt x="1892" y="489"/>
                    <a:pt x="1891" y="490"/>
                  </a:cubicBezTo>
                  <a:cubicBezTo>
                    <a:pt x="1891" y="491"/>
                    <a:pt x="1895" y="498"/>
                    <a:pt x="1894" y="502"/>
                  </a:cubicBezTo>
                  <a:cubicBezTo>
                    <a:pt x="1894" y="503"/>
                    <a:pt x="1891" y="502"/>
                    <a:pt x="1891" y="505"/>
                  </a:cubicBezTo>
                  <a:cubicBezTo>
                    <a:pt x="1891" y="507"/>
                    <a:pt x="1889" y="508"/>
                    <a:pt x="1888" y="511"/>
                  </a:cubicBezTo>
                  <a:cubicBezTo>
                    <a:pt x="1887" y="520"/>
                    <a:pt x="1892" y="537"/>
                    <a:pt x="1882" y="529"/>
                  </a:cubicBezTo>
                  <a:cubicBezTo>
                    <a:pt x="1885" y="555"/>
                    <a:pt x="1873" y="566"/>
                    <a:pt x="1868" y="584"/>
                  </a:cubicBezTo>
                  <a:cubicBezTo>
                    <a:pt x="1864" y="588"/>
                    <a:pt x="1863" y="585"/>
                    <a:pt x="1859" y="584"/>
                  </a:cubicBezTo>
                  <a:cubicBezTo>
                    <a:pt x="1858" y="587"/>
                    <a:pt x="1860" y="591"/>
                    <a:pt x="1859" y="593"/>
                  </a:cubicBezTo>
                  <a:cubicBezTo>
                    <a:pt x="1857" y="596"/>
                    <a:pt x="1853" y="594"/>
                    <a:pt x="1850" y="596"/>
                  </a:cubicBezTo>
                  <a:cubicBezTo>
                    <a:pt x="1849" y="597"/>
                    <a:pt x="1851" y="601"/>
                    <a:pt x="1850" y="602"/>
                  </a:cubicBezTo>
                  <a:cubicBezTo>
                    <a:pt x="1849" y="603"/>
                    <a:pt x="1845" y="601"/>
                    <a:pt x="1844" y="602"/>
                  </a:cubicBezTo>
                  <a:cubicBezTo>
                    <a:pt x="1843" y="604"/>
                    <a:pt x="1847" y="605"/>
                    <a:pt x="1847" y="605"/>
                  </a:cubicBezTo>
                  <a:cubicBezTo>
                    <a:pt x="1845" y="608"/>
                    <a:pt x="1841" y="608"/>
                    <a:pt x="1838" y="610"/>
                  </a:cubicBezTo>
                  <a:cubicBezTo>
                    <a:pt x="1837" y="612"/>
                    <a:pt x="1837" y="617"/>
                    <a:pt x="1836" y="619"/>
                  </a:cubicBezTo>
                  <a:cubicBezTo>
                    <a:pt x="1833" y="622"/>
                    <a:pt x="1830" y="620"/>
                    <a:pt x="1827" y="622"/>
                  </a:cubicBezTo>
                  <a:cubicBezTo>
                    <a:pt x="1824" y="624"/>
                    <a:pt x="1826" y="628"/>
                    <a:pt x="1824" y="631"/>
                  </a:cubicBezTo>
                  <a:cubicBezTo>
                    <a:pt x="1823" y="632"/>
                    <a:pt x="1819" y="630"/>
                    <a:pt x="1818" y="631"/>
                  </a:cubicBezTo>
                  <a:cubicBezTo>
                    <a:pt x="1818" y="631"/>
                    <a:pt x="1817" y="639"/>
                    <a:pt x="1815" y="637"/>
                  </a:cubicBezTo>
                  <a:cubicBezTo>
                    <a:pt x="1813" y="635"/>
                    <a:pt x="1810" y="634"/>
                    <a:pt x="1809" y="643"/>
                  </a:cubicBezTo>
                  <a:cubicBezTo>
                    <a:pt x="1795" y="645"/>
                    <a:pt x="1795" y="643"/>
                    <a:pt x="1780" y="643"/>
                  </a:cubicBezTo>
                  <a:cubicBezTo>
                    <a:pt x="1780" y="645"/>
                    <a:pt x="1768" y="650"/>
                    <a:pt x="1774" y="651"/>
                  </a:cubicBezTo>
                  <a:cubicBezTo>
                    <a:pt x="1777" y="658"/>
                    <a:pt x="1754" y="652"/>
                    <a:pt x="1765" y="657"/>
                  </a:cubicBezTo>
                  <a:cubicBezTo>
                    <a:pt x="1765" y="661"/>
                    <a:pt x="1759" y="660"/>
                    <a:pt x="1759" y="657"/>
                  </a:cubicBezTo>
                  <a:cubicBezTo>
                    <a:pt x="1752" y="664"/>
                    <a:pt x="1755" y="670"/>
                    <a:pt x="1756" y="681"/>
                  </a:cubicBezTo>
                  <a:cubicBezTo>
                    <a:pt x="1747" y="683"/>
                    <a:pt x="1751" y="683"/>
                    <a:pt x="1742" y="681"/>
                  </a:cubicBezTo>
                  <a:cubicBezTo>
                    <a:pt x="1745" y="684"/>
                    <a:pt x="1744" y="687"/>
                    <a:pt x="1739" y="687"/>
                  </a:cubicBezTo>
                  <a:cubicBezTo>
                    <a:pt x="1739" y="693"/>
                    <a:pt x="1741" y="718"/>
                    <a:pt x="1745" y="710"/>
                  </a:cubicBezTo>
                  <a:cubicBezTo>
                    <a:pt x="1752" y="710"/>
                    <a:pt x="1745" y="733"/>
                    <a:pt x="1754" y="733"/>
                  </a:cubicBezTo>
                  <a:cubicBezTo>
                    <a:pt x="1761" y="734"/>
                    <a:pt x="1752" y="742"/>
                    <a:pt x="1759" y="745"/>
                  </a:cubicBezTo>
                  <a:cubicBezTo>
                    <a:pt x="1758" y="745"/>
                    <a:pt x="1757" y="751"/>
                    <a:pt x="1756" y="751"/>
                  </a:cubicBezTo>
                  <a:cubicBezTo>
                    <a:pt x="1753" y="752"/>
                    <a:pt x="1750" y="748"/>
                    <a:pt x="1751" y="748"/>
                  </a:cubicBezTo>
                  <a:cubicBezTo>
                    <a:pt x="1747" y="749"/>
                    <a:pt x="1750" y="752"/>
                    <a:pt x="1748" y="754"/>
                  </a:cubicBezTo>
                  <a:cubicBezTo>
                    <a:pt x="1746" y="755"/>
                    <a:pt x="1741" y="753"/>
                    <a:pt x="1739" y="754"/>
                  </a:cubicBezTo>
                  <a:cubicBezTo>
                    <a:pt x="1733" y="756"/>
                    <a:pt x="1724" y="762"/>
                    <a:pt x="1718" y="757"/>
                  </a:cubicBezTo>
                  <a:cubicBezTo>
                    <a:pt x="1717" y="751"/>
                    <a:pt x="1721" y="749"/>
                    <a:pt x="1721" y="745"/>
                  </a:cubicBezTo>
                  <a:cubicBezTo>
                    <a:pt x="1722" y="739"/>
                    <a:pt x="1718" y="730"/>
                    <a:pt x="1724" y="728"/>
                  </a:cubicBezTo>
                  <a:cubicBezTo>
                    <a:pt x="1723" y="723"/>
                    <a:pt x="1715" y="725"/>
                    <a:pt x="1718" y="716"/>
                  </a:cubicBezTo>
                  <a:cubicBezTo>
                    <a:pt x="1712" y="713"/>
                    <a:pt x="1707" y="718"/>
                    <a:pt x="1701" y="710"/>
                  </a:cubicBezTo>
                  <a:cubicBezTo>
                    <a:pt x="1699" y="701"/>
                    <a:pt x="1711" y="706"/>
                    <a:pt x="1707" y="695"/>
                  </a:cubicBezTo>
                  <a:cubicBezTo>
                    <a:pt x="1706" y="692"/>
                    <a:pt x="1704" y="694"/>
                    <a:pt x="1704" y="695"/>
                  </a:cubicBezTo>
                  <a:cubicBezTo>
                    <a:pt x="1700" y="695"/>
                    <a:pt x="1700" y="692"/>
                    <a:pt x="1698" y="690"/>
                  </a:cubicBezTo>
                  <a:cubicBezTo>
                    <a:pt x="1696" y="687"/>
                    <a:pt x="1693" y="687"/>
                    <a:pt x="1692" y="684"/>
                  </a:cubicBezTo>
                  <a:cubicBezTo>
                    <a:pt x="1690" y="685"/>
                    <a:pt x="1687" y="687"/>
                    <a:pt x="1683" y="687"/>
                  </a:cubicBezTo>
                  <a:cubicBezTo>
                    <a:pt x="1680" y="687"/>
                    <a:pt x="1682" y="690"/>
                    <a:pt x="1683" y="690"/>
                  </a:cubicBezTo>
                  <a:cubicBezTo>
                    <a:pt x="1683" y="698"/>
                    <a:pt x="1675" y="683"/>
                    <a:pt x="1677" y="695"/>
                  </a:cubicBezTo>
                  <a:cubicBezTo>
                    <a:pt x="1670" y="689"/>
                    <a:pt x="1670" y="702"/>
                    <a:pt x="1660" y="695"/>
                  </a:cubicBezTo>
                  <a:cubicBezTo>
                    <a:pt x="1668" y="689"/>
                    <a:pt x="1660" y="684"/>
                    <a:pt x="1669" y="678"/>
                  </a:cubicBezTo>
                  <a:cubicBezTo>
                    <a:pt x="1673" y="675"/>
                    <a:pt x="1654" y="677"/>
                    <a:pt x="1654" y="681"/>
                  </a:cubicBezTo>
                  <a:cubicBezTo>
                    <a:pt x="1654" y="687"/>
                    <a:pt x="1650" y="678"/>
                    <a:pt x="1651" y="678"/>
                  </a:cubicBezTo>
                  <a:cubicBezTo>
                    <a:pt x="1645" y="679"/>
                    <a:pt x="1648" y="686"/>
                    <a:pt x="1642" y="687"/>
                  </a:cubicBezTo>
                  <a:cubicBezTo>
                    <a:pt x="1641" y="687"/>
                    <a:pt x="1635" y="691"/>
                    <a:pt x="1634" y="692"/>
                  </a:cubicBezTo>
                  <a:cubicBezTo>
                    <a:pt x="1632" y="694"/>
                    <a:pt x="1630" y="695"/>
                    <a:pt x="1631" y="698"/>
                  </a:cubicBezTo>
                  <a:cubicBezTo>
                    <a:pt x="1619" y="697"/>
                    <a:pt x="1622" y="697"/>
                    <a:pt x="1610" y="698"/>
                  </a:cubicBezTo>
                  <a:cubicBezTo>
                    <a:pt x="1613" y="698"/>
                    <a:pt x="1611" y="706"/>
                    <a:pt x="1613" y="707"/>
                  </a:cubicBezTo>
                  <a:cubicBezTo>
                    <a:pt x="1615" y="708"/>
                    <a:pt x="1620" y="706"/>
                    <a:pt x="1622" y="707"/>
                  </a:cubicBezTo>
                  <a:cubicBezTo>
                    <a:pt x="1623" y="708"/>
                    <a:pt x="1621" y="712"/>
                    <a:pt x="1622" y="713"/>
                  </a:cubicBezTo>
                  <a:cubicBezTo>
                    <a:pt x="1623" y="714"/>
                    <a:pt x="1629" y="712"/>
                    <a:pt x="1631" y="713"/>
                  </a:cubicBezTo>
                  <a:cubicBezTo>
                    <a:pt x="1632" y="714"/>
                    <a:pt x="1630" y="718"/>
                    <a:pt x="1631" y="719"/>
                  </a:cubicBezTo>
                  <a:cubicBezTo>
                    <a:pt x="1633" y="721"/>
                    <a:pt x="1637" y="719"/>
                    <a:pt x="1639" y="722"/>
                  </a:cubicBezTo>
                  <a:cubicBezTo>
                    <a:pt x="1643" y="721"/>
                    <a:pt x="1641" y="716"/>
                    <a:pt x="1645" y="716"/>
                  </a:cubicBezTo>
                  <a:cubicBezTo>
                    <a:pt x="1657" y="715"/>
                    <a:pt x="1666" y="717"/>
                    <a:pt x="1666" y="728"/>
                  </a:cubicBezTo>
                  <a:cubicBezTo>
                    <a:pt x="1662" y="731"/>
                    <a:pt x="1655" y="731"/>
                    <a:pt x="1651" y="728"/>
                  </a:cubicBezTo>
                  <a:cubicBezTo>
                    <a:pt x="1649" y="731"/>
                    <a:pt x="1647" y="735"/>
                    <a:pt x="1648" y="742"/>
                  </a:cubicBezTo>
                  <a:cubicBezTo>
                    <a:pt x="1643" y="741"/>
                    <a:pt x="1642" y="745"/>
                    <a:pt x="1645" y="745"/>
                  </a:cubicBezTo>
                  <a:cubicBezTo>
                    <a:pt x="1644" y="749"/>
                    <a:pt x="1638" y="748"/>
                    <a:pt x="1634" y="748"/>
                  </a:cubicBezTo>
                  <a:cubicBezTo>
                    <a:pt x="1638" y="758"/>
                    <a:pt x="1648" y="763"/>
                    <a:pt x="1648" y="777"/>
                  </a:cubicBezTo>
                  <a:cubicBezTo>
                    <a:pt x="1655" y="768"/>
                    <a:pt x="1651" y="775"/>
                    <a:pt x="1657" y="780"/>
                  </a:cubicBezTo>
                  <a:cubicBezTo>
                    <a:pt x="1656" y="791"/>
                    <a:pt x="1659" y="806"/>
                    <a:pt x="1654" y="812"/>
                  </a:cubicBezTo>
                  <a:cubicBezTo>
                    <a:pt x="1659" y="819"/>
                    <a:pt x="1661" y="829"/>
                    <a:pt x="1660" y="842"/>
                  </a:cubicBezTo>
                  <a:cubicBezTo>
                    <a:pt x="1651" y="835"/>
                    <a:pt x="1656" y="855"/>
                    <a:pt x="1651" y="851"/>
                  </a:cubicBezTo>
                  <a:cubicBezTo>
                    <a:pt x="1647" y="847"/>
                    <a:pt x="1651" y="850"/>
                    <a:pt x="1648" y="853"/>
                  </a:cubicBezTo>
                  <a:cubicBezTo>
                    <a:pt x="1646" y="856"/>
                    <a:pt x="1640" y="856"/>
                    <a:pt x="1642" y="865"/>
                  </a:cubicBezTo>
                  <a:cubicBezTo>
                    <a:pt x="1633" y="862"/>
                    <a:pt x="1640" y="875"/>
                    <a:pt x="1631" y="871"/>
                  </a:cubicBezTo>
                  <a:cubicBezTo>
                    <a:pt x="1639" y="878"/>
                    <a:pt x="1618" y="882"/>
                    <a:pt x="1622" y="886"/>
                  </a:cubicBezTo>
                  <a:cubicBezTo>
                    <a:pt x="1627" y="891"/>
                    <a:pt x="1621" y="886"/>
                    <a:pt x="1616" y="891"/>
                  </a:cubicBezTo>
                  <a:cubicBezTo>
                    <a:pt x="1614" y="894"/>
                    <a:pt x="1615" y="898"/>
                    <a:pt x="1613" y="900"/>
                  </a:cubicBezTo>
                  <a:cubicBezTo>
                    <a:pt x="1612" y="901"/>
                    <a:pt x="1608" y="899"/>
                    <a:pt x="1607" y="900"/>
                  </a:cubicBezTo>
                  <a:cubicBezTo>
                    <a:pt x="1606" y="901"/>
                    <a:pt x="1608" y="905"/>
                    <a:pt x="1607" y="906"/>
                  </a:cubicBezTo>
                  <a:cubicBezTo>
                    <a:pt x="1604" y="909"/>
                    <a:pt x="1596" y="904"/>
                    <a:pt x="1598" y="912"/>
                  </a:cubicBezTo>
                  <a:cubicBezTo>
                    <a:pt x="1580" y="914"/>
                    <a:pt x="1583" y="914"/>
                    <a:pt x="1563" y="912"/>
                  </a:cubicBezTo>
                  <a:cubicBezTo>
                    <a:pt x="1560" y="912"/>
                    <a:pt x="1561" y="917"/>
                    <a:pt x="1560" y="921"/>
                  </a:cubicBezTo>
                  <a:cubicBezTo>
                    <a:pt x="1553" y="915"/>
                    <a:pt x="1544" y="928"/>
                    <a:pt x="1543" y="927"/>
                  </a:cubicBezTo>
                  <a:cubicBezTo>
                    <a:pt x="1538" y="922"/>
                    <a:pt x="1542" y="930"/>
                    <a:pt x="1531" y="930"/>
                  </a:cubicBezTo>
                  <a:cubicBezTo>
                    <a:pt x="1527" y="931"/>
                    <a:pt x="1534" y="935"/>
                    <a:pt x="1528" y="935"/>
                  </a:cubicBezTo>
                  <a:cubicBezTo>
                    <a:pt x="1522" y="942"/>
                    <a:pt x="1518" y="930"/>
                    <a:pt x="1511" y="930"/>
                  </a:cubicBezTo>
                  <a:cubicBezTo>
                    <a:pt x="1502" y="927"/>
                    <a:pt x="1500" y="933"/>
                    <a:pt x="1493" y="932"/>
                  </a:cubicBezTo>
                  <a:cubicBezTo>
                    <a:pt x="1489" y="934"/>
                    <a:pt x="1488" y="939"/>
                    <a:pt x="1487" y="944"/>
                  </a:cubicBezTo>
                  <a:cubicBezTo>
                    <a:pt x="1478" y="942"/>
                    <a:pt x="1478" y="949"/>
                    <a:pt x="1473" y="950"/>
                  </a:cubicBezTo>
                  <a:cubicBezTo>
                    <a:pt x="1470" y="958"/>
                    <a:pt x="1478" y="955"/>
                    <a:pt x="1478" y="962"/>
                  </a:cubicBezTo>
                  <a:cubicBezTo>
                    <a:pt x="1479" y="965"/>
                    <a:pt x="1479" y="967"/>
                    <a:pt x="1481" y="968"/>
                  </a:cubicBezTo>
                  <a:cubicBezTo>
                    <a:pt x="1485" y="968"/>
                    <a:pt x="1482" y="972"/>
                    <a:pt x="1484" y="973"/>
                  </a:cubicBezTo>
                  <a:cubicBezTo>
                    <a:pt x="1487" y="976"/>
                    <a:pt x="1490" y="974"/>
                    <a:pt x="1493" y="976"/>
                  </a:cubicBezTo>
                  <a:cubicBezTo>
                    <a:pt x="1494" y="977"/>
                    <a:pt x="1492" y="981"/>
                    <a:pt x="1493" y="982"/>
                  </a:cubicBezTo>
                  <a:cubicBezTo>
                    <a:pt x="1494" y="983"/>
                    <a:pt x="1498" y="981"/>
                    <a:pt x="1499" y="982"/>
                  </a:cubicBezTo>
                  <a:cubicBezTo>
                    <a:pt x="1501" y="985"/>
                    <a:pt x="1502" y="992"/>
                    <a:pt x="1505" y="997"/>
                  </a:cubicBezTo>
                  <a:cubicBezTo>
                    <a:pt x="1507" y="1000"/>
                    <a:pt x="1514" y="1005"/>
                    <a:pt x="1514" y="1006"/>
                  </a:cubicBezTo>
                  <a:cubicBezTo>
                    <a:pt x="1515" y="1009"/>
                    <a:pt x="1513" y="1014"/>
                    <a:pt x="1514" y="1017"/>
                  </a:cubicBezTo>
                  <a:cubicBezTo>
                    <a:pt x="1514" y="1022"/>
                    <a:pt x="1517" y="1024"/>
                    <a:pt x="1517" y="1029"/>
                  </a:cubicBezTo>
                  <a:cubicBezTo>
                    <a:pt x="1516" y="1034"/>
                    <a:pt x="1514" y="1034"/>
                    <a:pt x="1514" y="1038"/>
                  </a:cubicBezTo>
                  <a:cubicBezTo>
                    <a:pt x="1512" y="1044"/>
                    <a:pt x="1515" y="1049"/>
                    <a:pt x="1508" y="1044"/>
                  </a:cubicBezTo>
                  <a:cubicBezTo>
                    <a:pt x="1512" y="1055"/>
                    <a:pt x="1500" y="1049"/>
                    <a:pt x="1502" y="1058"/>
                  </a:cubicBezTo>
                  <a:cubicBezTo>
                    <a:pt x="1490" y="1054"/>
                    <a:pt x="1493" y="1065"/>
                    <a:pt x="1484" y="1064"/>
                  </a:cubicBezTo>
                  <a:cubicBezTo>
                    <a:pt x="1481" y="1063"/>
                    <a:pt x="1483" y="1069"/>
                    <a:pt x="1481" y="1070"/>
                  </a:cubicBezTo>
                  <a:cubicBezTo>
                    <a:pt x="1481" y="1070"/>
                    <a:pt x="1473" y="1071"/>
                    <a:pt x="1476" y="1073"/>
                  </a:cubicBezTo>
                  <a:cubicBezTo>
                    <a:pt x="1478" y="1076"/>
                    <a:pt x="1477" y="1074"/>
                    <a:pt x="1476" y="1076"/>
                  </a:cubicBezTo>
                  <a:cubicBezTo>
                    <a:pt x="1473" y="1078"/>
                    <a:pt x="1472" y="1082"/>
                    <a:pt x="1467" y="1082"/>
                  </a:cubicBezTo>
                  <a:cubicBezTo>
                    <a:pt x="1470" y="1067"/>
                    <a:pt x="1461" y="1080"/>
                    <a:pt x="1461" y="1073"/>
                  </a:cubicBezTo>
                  <a:cubicBezTo>
                    <a:pt x="1461" y="1070"/>
                    <a:pt x="1459" y="1065"/>
                    <a:pt x="1455" y="1061"/>
                  </a:cubicBezTo>
                  <a:cubicBezTo>
                    <a:pt x="1454" y="1060"/>
                    <a:pt x="1450" y="1062"/>
                    <a:pt x="1449" y="1061"/>
                  </a:cubicBezTo>
                  <a:cubicBezTo>
                    <a:pt x="1448" y="1060"/>
                    <a:pt x="1450" y="1056"/>
                    <a:pt x="1449" y="1055"/>
                  </a:cubicBezTo>
                  <a:cubicBezTo>
                    <a:pt x="1447" y="1054"/>
                    <a:pt x="1439" y="1055"/>
                    <a:pt x="1437" y="1052"/>
                  </a:cubicBezTo>
                  <a:cubicBezTo>
                    <a:pt x="1437" y="1052"/>
                    <a:pt x="1438" y="1047"/>
                    <a:pt x="1437" y="1047"/>
                  </a:cubicBezTo>
                  <a:cubicBezTo>
                    <a:pt x="1435" y="1045"/>
                    <a:pt x="1431" y="1048"/>
                    <a:pt x="1429" y="1047"/>
                  </a:cubicBezTo>
                  <a:cubicBezTo>
                    <a:pt x="1426" y="1047"/>
                    <a:pt x="1427" y="1039"/>
                    <a:pt x="1426" y="1038"/>
                  </a:cubicBezTo>
                  <a:cubicBezTo>
                    <a:pt x="1424" y="1037"/>
                    <a:pt x="1422" y="1040"/>
                    <a:pt x="1423" y="1041"/>
                  </a:cubicBezTo>
                  <a:cubicBezTo>
                    <a:pt x="1417" y="1035"/>
                    <a:pt x="1420" y="1035"/>
                    <a:pt x="1414" y="1029"/>
                  </a:cubicBezTo>
                  <a:cubicBezTo>
                    <a:pt x="1405" y="1026"/>
                    <a:pt x="1408" y="1039"/>
                    <a:pt x="1405" y="1044"/>
                  </a:cubicBezTo>
                  <a:cubicBezTo>
                    <a:pt x="1405" y="1045"/>
                    <a:pt x="1400" y="1046"/>
                    <a:pt x="1399" y="1047"/>
                  </a:cubicBezTo>
                  <a:cubicBezTo>
                    <a:pt x="1398" y="1052"/>
                    <a:pt x="1402" y="1060"/>
                    <a:pt x="1396" y="1064"/>
                  </a:cubicBezTo>
                  <a:cubicBezTo>
                    <a:pt x="1398" y="1067"/>
                    <a:pt x="1400" y="1069"/>
                    <a:pt x="1399" y="1073"/>
                  </a:cubicBezTo>
                  <a:cubicBezTo>
                    <a:pt x="1400" y="1076"/>
                    <a:pt x="1405" y="1080"/>
                    <a:pt x="1405" y="1076"/>
                  </a:cubicBezTo>
                  <a:cubicBezTo>
                    <a:pt x="1412" y="1083"/>
                    <a:pt x="1409" y="1086"/>
                    <a:pt x="1408" y="1096"/>
                  </a:cubicBezTo>
                  <a:cubicBezTo>
                    <a:pt x="1409" y="1099"/>
                    <a:pt x="1411" y="1099"/>
                    <a:pt x="1411" y="1102"/>
                  </a:cubicBezTo>
                  <a:cubicBezTo>
                    <a:pt x="1413" y="1103"/>
                    <a:pt x="1415" y="1107"/>
                    <a:pt x="1417" y="1108"/>
                  </a:cubicBezTo>
                  <a:cubicBezTo>
                    <a:pt x="1421" y="1111"/>
                    <a:pt x="1426" y="1113"/>
                    <a:pt x="1432" y="1117"/>
                  </a:cubicBezTo>
                  <a:cubicBezTo>
                    <a:pt x="1433" y="1118"/>
                    <a:pt x="1431" y="1120"/>
                    <a:pt x="1435" y="1120"/>
                  </a:cubicBezTo>
                  <a:cubicBezTo>
                    <a:pt x="1437" y="1120"/>
                    <a:pt x="1437" y="1123"/>
                    <a:pt x="1437" y="1126"/>
                  </a:cubicBezTo>
                  <a:cubicBezTo>
                    <a:pt x="1438" y="1129"/>
                    <a:pt x="1442" y="1126"/>
                    <a:pt x="1443" y="1129"/>
                  </a:cubicBezTo>
                  <a:cubicBezTo>
                    <a:pt x="1445" y="1131"/>
                    <a:pt x="1442" y="1137"/>
                    <a:pt x="1443" y="1140"/>
                  </a:cubicBezTo>
                  <a:cubicBezTo>
                    <a:pt x="1444" y="1141"/>
                    <a:pt x="1449" y="1145"/>
                    <a:pt x="1449" y="1146"/>
                  </a:cubicBezTo>
                  <a:cubicBezTo>
                    <a:pt x="1450" y="1148"/>
                    <a:pt x="1442" y="1157"/>
                    <a:pt x="1452" y="1158"/>
                  </a:cubicBezTo>
                  <a:cubicBezTo>
                    <a:pt x="1451" y="1164"/>
                    <a:pt x="1445" y="1161"/>
                    <a:pt x="1440" y="1161"/>
                  </a:cubicBezTo>
                  <a:cubicBezTo>
                    <a:pt x="1436" y="1160"/>
                    <a:pt x="1428" y="1160"/>
                    <a:pt x="1426" y="1158"/>
                  </a:cubicBezTo>
                  <a:cubicBezTo>
                    <a:pt x="1427" y="1159"/>
                    <a:pt x="1429" y="1145"/>
                    <a:pt x="1423" y="1155"/>
                  </a:cubicBezTo>
                  <a:cubicBezTo>
                    <a:pt x="1417" y="1152"/>
                    <a:pt x="1419" y="1145"/>
                    <a:pt x="1417" y="1140"/>
                  </a:cubicBezTo>
                  <a:cubicBezTo>
                    <a:pt x="1415" y="1137"/>
                    <a:pt x="1411" y="1136"/>
                    <a:pt x="1408" y="1131"/>
                  </a:cubicBezTo>
                  <a:cubicBezTo>
                    <a:pt x="1408" y="1127"/>
                    <a:pt x="1408" y="1123"/>
                    <a:pt x="1411" y="1123"/>
                  </a:cubicBezTo>
                  <a:cubicBezTo>
                    <a:pt x="1406" y="1117"/>
                    <a:pt x="1404" y="1108"/>
                    <a:pt x="1396" y="1105"/>
                  </a:cubicBezTo>
                  <a:cubicBezTo>
                    <a:pt x="1397" y="1100"/>
                    <a:pt x="1391" y="1098"/>
                    <a:pt x="1396" y="1096"/>
                  </a:cubicBezTo>
                  <a:cubicBezTo>
                    <a:pt x="1394" y="1094"/>
                    <a:pt x="1391" y="1092"/>
                    <a:pt x="1388" y="1091"/>
                  </a:cubicBezTo>
                  <a:cubicBezTo>
                    <a:pt x="1388" y="1086"/>
                    <a:pt x="1388" y="1082"/>
                    <a:pt x="1385" y="1082"/>
                  </a:cubicBezTo>
                  <a:cubicBezTo>
                    <a:pt x="1384" y="1076"/>
                    <a:pt x="1387" y="1074"/>
                    <a:pt x="1388" y="1070"/>
                  </a:cubicBezTo>
                  <a:cubicBezTo>
                    <a:pt x="1388" y="1065"/>
                    <a:pt x="1386" y="1062"/>
                    <a:pt x="1382" y="1061"/>
                  </a:cubicBezTo>
                  <a:cubicBezTo>
                    <a:pt x="1384" y="1059"/>
                    <a:pt x="1385" y="1056"/>
                    <a:pt x="1382" y="1055"/>
                  </a:cubicBezTo>
                  <a:cubicBezTo>
                    <a:pt x="1383" y="1051"/>
                    <a:pt x="1389" y="1053"/>
                    <a:pt x="1394" y="1052"/>
                  </a:cubicBezTo>
                  <a:cubicBezTo>
                    <a:pt x="1393" y="1050"/>
                    <a:pt x="1391" y="1050"/>
                    <a:pt x="1391" y="1047"/>
                  </a:cubicBezTo>
                  <a:cubicBezTo>
                    <a:pt x="1391" y="1044"/>
                    <a:pt x="1394" y="1044"/>
                    <a:pt x="1394" y="1041"/>
                  </a:cubicBezTo>
                  <a:cubicBezTo>
                    <a:pt x="1393" y="1037"/>
                    <a:pt x="1389" y="1032"/>
                    <a:pt x="1388" y="1026"/>
                  </a:cubicBezTo>
                  <a:cubicBezTo>
                    <a:pt x="1387" y="1020"/>
                    <a:pt x="1389" y="1012"/>
                    <a:pt x="1388" y="1009"/>
                  </a:cubicBezTo>
                  <a:cubicBezTo>
                    <a:pt x="1387" y="1005"/>
                    <a:pt x="1384" y="1005"/>
                    <a:pt x="1382" y="1003"/>
                  </a:cubicBezTo>
                  <a:cubicBezTo>
                    <a:pt x="1380" y="1000"/>
                    <a:pt x="1381" y="997"/>
                    <a:pt x="1379" y="994"/>
                  </a:cubicBezTo>
                  <a:cubicBezTo>
                    <a:pt x="1376" y="989"/>
                    <a:pt x="1374" y="985"/>
                    <a:pt x="1370" y="982"/>
                  </a:cubicBezTo>
                  <a:cubicBezTo>
                    <a:pt x="1361" y="980"/>
                    <a:pt x="1366" y="993"/>
                    <a:pt x="1358" y="985"/>
                  </a:cubicBezTo>
                  <a:cubicBezTo>
                    <a:pt x="1354" y="985"/>
                    <a:pt x="1357" y="991"/>
                    <a:pt x="1356" y="994"/>
                  </a:cubicBezTo>
                  <a:cubicBezTo>
                    <a:pt x="1355" y="995"/>
                    <a:pt x="1350" y="993"/>
                    <a:pt x="1350" y="994"/>
                  </a:cubicBezTo>
                  <a:cubicBezTo>
                    <a:pt x="1348" y="996"/>
                    <a:pt x="1351" y="1000"/>
                    <a:pt x="1347" y="1000"/>
                  </a:cubicBezTo>
                  <a:cubicBezTo>
                    <a:pt x="1339" y="1000"/>
                    <a:pt x="1340" y="998"/>
                    <a:pt x="1338" y="991"/>
                  </a:cubicBezTo>
                  <a:cubicBezTo>
                    <a:pt x="1337" y="989"/>
                    <a:pt x="1335" y="989"/>
                    <a:pt x="1335" y="988"/>
                  </a:cubicBezTo>
                  <a:cubicBezTo>
                    <a:pt x="1334" y="984"/>
                    <a:pt x="1338" y="984"/>
                    <a:pt x="1338" y="982"/>
                  </a:cubicBezTo>
                  <a:cubicBezTo>
                    <a:pt x="1338" y="980"/>
                    <a:pt x="1331" y="967"/>
                    <a:pt x="1338" y="962"/>
                  </a:cubicBezTo>
                  <a:cubicBezTo>
                    <a:pt x="1335" y="959"/>
                    <a:pt x="1330" y="956"/>
                    <a:pt x="1332" y="944"/>
                  </a:cubicBezTo>
                  <a:cubicBezTo>
                    <a:pt x="1329" y="944"/>
                    <a:pt x="1330" y="948"/>
                    <a:pt x="1329" y="950"/>
                  </a:cubicBezTo>
                  <a:cubicBezTo>
                    <a:pt x="1324" y="948"/>
                    <a:pt x="1327" y="938"/>
                    <a:pt x="1323" y="932"/>
                  </a:cubicBezTo>
                  <a:cubicBezTo>
                    <a:pt x="1322" y="930"/>
                    <a:pt x="1319" y="929"/>
                    <a:pt x="1317" y="927"/>
                  </a:cubicBezTo>
                  <a:cubicBezTo>
                    <a:pt x="1316" y="925"/>
                    <a:pt x="1316" y="922"/>
                    <a:pt x="1315" y="921"/>
                  </a:cubicBezTo>
                  <a:cubicBezTo>
                    <a:pt x="1312" y="918"/>
                    <a:pt x="1303" y="919"/>
                    <a:pt x="1306" y="912"/>
                  </a:cubicBezTo>
                  <a:cubicBezTo>
                    <a:pt x="1296" y="911"/>
                    <a:pt x="1293" y="917"/>
                    <a:pt x="1288" y="921"/>
                  </a:cubicBezTo>
                  <a:cubicBezTo>
                    <a:pt x="1284" y="921"/>
                    <a:pt x="1280" y="920"/>
                    <a:pt x="1279" y="924"/>
                  </a:cubicBezTo>
                  <a:cubicBezTo>
                    <a:pt x="1273" y="924"/>
                    <a:pt x="1266" y="924"/>
                    <a:pt x="1259" y="924"/>
                  </a:cubicBezTo>
                  <a:cubicBezTo>
                    <a:pt x="1258" y="926"/>
                    <a:pt x="1255" y="928"/>
                    <a:pt x="1253" y="930"/>
                  </a:cubicBezTo>
                  <a:cubicBezTo>
                    <a:pt x="1252" y="931"/>
                    <a:pt x="1250" y="929"/>
                    <a:pt x="1250" y="932"/>
                  </a:cubicBezTo>
                  <a:cubicBezTo>
                    <a:pt x="1250" y="935"/>
                    <a:pt x="1243" y="937"/>
                    <a:pt x="1241" y="938"/>
                  </a:cubicBezTo>
                  <a:cubicBezTo>
                    <a:pt x="1235" y="944"/>
                    <a:pt x="1229" y="955"/>
                    <a:pt x="1218" y="959"/>
                  </a:cubicBezTo>
                  <a:cubicBezTo>
                    <a:pt x="1211" y="964"/>
                    <a:pt x="1209" y="975"/>
                    <a:pt x="1197" y="976"/>
                  </a:cubicBezTo>
                  <a:cubicBezTo>
                    <a:pt x="1202" y="982"/>
                    <a:pt x="1200" y="983"/>
                    <a:pt x="1192" y="982"/>
                  </a:cubicBezTo>
                  <a:cubicBezTo>
                    <a:pt x="1191" y="986"/>
                    <a:pt x="1192" y="987"/>
                    <a:pt x="1195" y="988"/>
                  </a:cubicBezTo>
                  <a:cubicBezTo>
                    <a:pt x="1194" y="992"/>
                    <a:pt x="1189" y="991"/>
                    <a:pt x="1189" y="988"/>
                  </a:cubicBezTo>
                  <a:cubicBezTo>
                    <a:pt x="1184" y="989"/>
                    <a:pt x="1186" y="997"/>
                    <a:pt x="1177" y="994"/>
                  </a:cubicBezTo>
                  <a:cubicBezTo>
                    <a:pt x="1174" y="996"/>
                    <a:pt x="1174" y="1001"/>
                    <a:pt x="1168" y="1000"/>
                  </a:cubicBezTo>
                  <a:cubicBezTo>
                    <a:pt x="1167" y="1004"/>
                    <a:pt x="1171" y="1005"/>
                    <a:pt x="1171" y="1009"/>
                  </a:cubicBezTo>
                  <a:cubicBezTo>
                    <a:pt x="1171" y="1015"/>
                    <a:pt x="1167" y="1022"/>
                    <a:pt x="1165" y="1032"/>
                  </a:cubicBezTo>
                  <a:cubicBezTo>
                    <a:pt x="1163" y="1045"/>
                    <a:pt x="1165" y="1059"/>
                    <a:pt x="1162" y="1064"/>
                  </a:cubicBezTo>
                  <a:cubicBezTo>
                    <a:pt x="1162" y="1065"/>
                    <a:pt x="1157" y="1063"/>
                    <a:pt x="1156" y="1064"/>
                  </a:cubicBezTo>
                  <a:cubicBezTo>
                    <a:pt x="1154" y="1067"/>
                    <a:pt x="1156" y="1074"/>
                    <a:pt x="1154" y="1076"/>
                  </a:cubicBezTo>
                  <a:cubicBezTo>
                    <a:pt x="1151" y="1078"/>
                    <a:pt x="1145" y="1077"/>
                    <a:pt x="1142" y="1079"/>
                  </a:cubicBezTo>
                  <a:cubicBezTo>
                    <a:pt x="1139" y="1080"/>
                    <a:pt x="1139" y="1087"/>
                    <a:pt x="1133" y="1085"/>
                  </a:cubicBezTo>
                  <a:cubicBezTo>
                    <a:pt x="1126" y="1077"/>
                    <a:pt x="1121" y="1067"/>
                    <a:pt x="1118" y="1055"/>
                  </a:cubicBezTo>
                  <a:cubicBezTo>
                    <a:pt x="1116" y="1054"/>
                    <a:pt x="1114" y="1051"/>
                    <a:pt x="1113" y="1050"/>
                  </a:cubicBezTo>
                  <a:cubicBezTo>
                    <a:pt x="1111" y="1048"/>
                    <a:pt x="1110" y="1046"/>
                    <a:pt x="1107" y="1047"/>
                  </a:cubicBezTo>
                  <a:cubicBezTo>
                    <a:pt x="1104" y="1037"/>
                    <a:pt x="1111" y="1038"/>
                    <a:pt x="1113" y="1032"/>
                  </a:cubicBezTo>
                  <a:cubicBezTo>
                    <a:pt x="1112" y="1027"/>
                    <a:pt x="1107" y="1024"/>
                    <a:pt x="1104" y="1020"/>
                  </a:cubicBezTo>
                  <a:cubicBezTo>
                    <a:pt x="1101" y="1017"/>
                    <a:pt x="1100" y="1012"/>
                    <a:pt x="1095" y="1012"/>
                  </a:cubicBezTo>
                  <a:cubicBezTo>
                    <a:pt x="1094" y="1006"/>
                    <a:pt x="1093" y="1000"/>
                    <a:pt x="1089" y="994"/>
                  </a:cubicBezTo>
                  <a:cubicBezTo>
                    <a:pt x="1086" y="988"/>
                    <a:pt x="1085" y="968"/>
                    <a:pt x="1083" y="953"/>
                  </a:cubicBezTo>
                  <a:cubicBezTo>
                    <a:pt x="1082" y="946"/>
                    <a:pt x="1080" y="929"/>
                    <a:pt x="1077" y="918"/>
                  </a:cubicBezTo>
                  <a:cubicBezTo>
                    <a:pt x="1073" y="919"/>
                    <a:pt x="1065" y="930"/>
                    <a:pt x="1072" y="932"/>
                  </a:cubicBezTo>
                  <a:cubicBezTo>
                    <a:pt x="1071" y="940"/>
                    <a:pt x="1060" y="933"/>
                    <a:pt x="1057" y="932"/>
                  </a:cubicBezTo>
                  <a:cubicBezTo>
                    <a:pt x="1055" y="932"/>
                    <a:pt x="1053" y="933"/>
                    <a:pt x="1051" y="932"/>
                  </a:cubicBezTo>
                  <a:cubicBezTo>
                    <a:pt x="1047" y="931"/>
                    <a:pt x="1045" y="920"/>
                    <a:pt x="1039" y="924"/>
                  </a:cubicBezTo>
                  <a:cubicBezTo>
                    <a:pt x="1038" y="919"/>
                    <a:pt x="1042" y="918"/>
                    <a:pt x="1045" y="918"/>
                  </a:cubicBezTo>
                  <a:cubicBezTo>
                    <a:pt x="1042" y="914"/>
                    <a:pt x="1044" y="913"/>
                    <a:pt x="1045" y="909"/>
                  </a:cubicBezTo>
                  <a:cubicBezTo>
                    <a:pt x="1045" y="904"/>
                    <a:pt x="1037" y="908"/>
                    <a:pt x="1034" y="906"/>
                  </a:cubicBezTo>
                  <a:cubicBezTo>
                    <a:pt x="1030" y="905"/>
                    <a:pt x="1026" y="892"/>
                    <a:pt x="1025" y="900"/>
                  </a:cubicBezTo>
                  <a:cubicBezTo>
                    <a:pt x="1018" y="900"/>
                    <a:pt x="1021" y="890"/>
                    <a:pt x="1022" y="891"/>
                  </a:cubicBezTo>
                  <a:cubicBezTo>
                    <a:pt x="1020" y="888"/>
                    <a:pt x="1015" y="889"/>
                    <a:pt x="1016" y="883"/>
                  </a:cubicBezTo>
                  <a:cubicBezTo>
                    <a:pt x="1014" y="881"/>
                    <a:pt x="1006" y="885"/>
                    <a:pt x="1004" y="883"/>
                  </a:cubicBezTo>
                  <a:cubicBezTo>
                    <a:pt x="1004" y="882"/>
                    <a:pt x="1005" y="877"/>
                    <a:pt x="1004" y="877"/>
                  </a:cubicBezTo>
                  <a:cubicBezTo>
                    <a:pt x="997" y="875"/>
                    <a:pt x="992" y="879"/>
                    <a:pt x="987" y="880"/>
                  </a:cubicBezTo>
                  <a:cubicBezTo>
                    <a:pt x="985" y="880"/>
                    <a:pt x="982" y="880"/>
                    <a:pt x="981" y="880"/>
                  </a:cubicBezTo>
                  <a:cubicBezTo>
                    <a:pt x="977" y="879"/>
                    <a:pt x="975" y="876"/>
                    <a:pt x="975" y="883"/>
                  </a:cubicBezTo>
                  <a:cubicBezTo>
                    <a:pt x="948" y="885"/>
                    <a:pt x="926" y="881"/>
                    <a:pt x="905" y="877"/>
                  </a:cubicBezTo>
                  <a:cubicBezTo>
                    <a:pt x="906" y="870"/>
                    <a:pt x="899" y="873"/>
                    <a:pt x="899" y="868"/>
                  </a:cubicBezTo>
                  <a:cubicBezTo>
                    <a:pt x="899" y="862"/>
                    <a:pt x="885" y="874"/>
                    <a:pt x="893" y="862"/>
                  </a:cubicBezTo>
                  <a:cubicBezTo>
                    <a:pt x="890" y="863"/>
                    <a:pt x="888" y="862"/>
                    <a:pt x="887" y="859"/>
                  </a:cubicBezTo>
                  <a:cubicBezTo>
                    <a:pt x="880" y="863"/>
                    <a:pt x="857" y="858"/>
                    <a:pt x="849" y="856"/>
                  </a:cubicBezTo>
                  <a:cubicBezTo>
                    <a:pt x="845" y="855"/>
                    <a:pt x="843" y="856"/>
                    <a:pt x="843" y="851"/>
                  </a:cubicBezTo>
                  <a:cubicBezTo>
                    <a:pt x="830" y="854"/>
                    <a:pt x="834" y="841"/>
                    <a:pt x="823" y="842"/>
                  </a:cubicBezTo>
                  <a:cubicBezTo>
                    <a:pt x="821" y="831"/>
                    <a:pt x="815" y="825"/>
                    <a:pt x="811" y="815"/>
                  </a:cubicBezTo>
                  <a:cubicBezTo>
                    <a:pt x="785" y="811"/>
                    <a:pt x="786" y="824"/>
                    <a:pt x="788" y="839"/>
                  </a:cubicBezTo>
                  <a:cubicBezTo>
                    <a:pt x="788" y="843"/>
                    <a:pt x="799" y="849"/>
                    <a:pt x="808" y="859"/>
                  </a:cubicBezTo>
                  <a:cubicBezTo>
                    <a:pt x="810" y="861"/>
                    <a:pt x="816" y="877"/>
                    <a:pt x="823" y="874"/>
                  </a:cubicBezTo>
                  <a:cubicBezTo>
                    <a:pt x="822" y="881"/>
                    <a:pt x="828" y="880"/>
                    <a:pt x="826" y="889"/>
                  </a:cubicBezTo>
                  <a:cubicBezTo>
                    <a:pt x="833" y="889"/>
                    <a:pt x="849" y="886"/>
                    <a:pt x="840" y="894"/>
                  </a:cubicBezTo>
                  <a:cubicBezTo>
                    <a:pt x="847" y="897"/>
                    <a:pt x="844" y="890"/>
                    <a:pt x="846" y="889"/>
                  </a:cubicBezTo>
                  <a:cubicBezTo>
                    <a:pt x="849" y="886"/>
                    <a:pt x="858" y="888"/>
                    <a:pt x="858" y="883"/>
                  </a:cubicBezTo>
                  <a:cubicBezTo>
                    <a:pt x="858" y="880"/>
                    <a:pt x="861" y="880"/>
                    <a:pt x="864" y="880"/>
                  </a:cubicBezTo>
                  <a:cubicBezTo>
                    <a:pt x="867" y="879"/>
                    <a:pt x="864" y="875"/>
                    <a:pt x="867" y="874"/>
                  </a:cubicBezTo>
                  <a:cubicBezTo>
                    <a:pt x="871" y="872"/>
                    <a:pt x="879" y="873"/>
                    <a:pt x="884" y="871"/>
                  </a:cubicBezTo>
                  <a:cubicBezTo>
                    <a:pt x="885" y="872"/>
                    <a:pt x="880" y="876"/>
                    <a:pt x="881" y="877"/>
                  </a:cubicBezTo>
                  <a:cubicBezTo>
                    <a:pt x="882" y="877"/>
                    <a:pt x="887" y="876"/>
                    <a:pt x="887" y="877"/>
                  </a:cubicBezTo>
                  <a:cubicBezTo>
                    <a:pt x="889" y="881"/>
                    <a:pt x="887" y="886"/>
                    <a:pt x="890" y="889"/>
                  </a:cubicBezTo>
                  <a:cubicBezTo>
                    <a:pt x="888" y="895"/>
                    <a:pt x="899" y="891"/>
                    <a:pt x="899" y="897"/>
                  </a:cubicBezTo>
                  <a:cubicBezTo>
                    <a:pt x="899" y="905"/>
                    <a:pt x="905" y="899"/>
                    <a:pt x="911" y="903"/>
                  </a:cubicBezTo>
                  <a:cubicBezTo>
                    <a:pt x="915" y="906"/>
                    <a:pt x="913" y="911"/>
                    <a:pt x="919" y="912"/>
                  </a:cubicBezTo>
                  <a:cubicBezTo>
                    <a:pt x="912" y="919"/>
                    <a:pt x="920" y="926"/>
                    <a:pt x="919" y="935"/>
                  </a:cubicBezTo>
                  <a:cubicBezTo>
                    <a:pt x="916" y="935"/>
                    <a:pt x="914" y="935"/>
                    <a:pt x="911" y="935"/>
                  </a:cubicBezTo>
                  <a:cubicBezTo>
                    <a:pt x="914" y="946"/>
                    <a:pt x="903" y="944"/>
                    <a:pt x="905" y="953"/>
                  </a:cubicBezTo>
                  <a:cubicBezTo>
                    <a:pt x="899" y="952"/>
                    <a:pt x="896" y="954"/>
                    <a:pt x="896" y="959"/>
                  </a:cubicBezTo>
                  <a:cubicBezTo>
                    <a:pt x="892" y="959"/>
                    <a:pt x="888" y="959"/>
                    <a:pt x="884" y="959"/>
                  </a:cubicBezTo>
                  <a:cubicBezTo>
                    <a:pt x="880" y="959"/>
                    <a:pt x="883" y="965"/>
                    <a:pt x="881" y="968"/>
                  </a:cubicBezTo>
                  <a:cubicBezTo>
                    <a:pt x="881" y="968"/>
                    <a:pt x="876" y="967"/>
                    <a:pt x="875" y="968"/>
                  </a:cubicBezTo>
                  <a:cubicBezTo>
                    <a:pt x="874" y="969"/>
                    <a:pt x="877" y="975"/>
                    <a:pt x="875" y="976"/>
                  </a:cubicBezTo>
                  <a:cubicBezTo>
                    <a:pt x="870" y="975"/>
                    <a:pt x="866" y="977"/>
                    <a:pt x="867" y="982"/>
                  </a:cubicBezTo>
                  <a:cubicBezTo>
                    <a:pt x="861" y="982"/>
                    <a:pt x="858" y="983"/>
                    <a:pt x="855" y="985"/>
                  </a:cubicBezTo>
                  <a:cubicBezTo>
                    <a:pt x="850" y="988"/>
                    <a:pt x="851" y="989"/>
                    <a:pt x="843" y="991"/>
                  </a:cubicBezTo>
                  <a:cubicBezTo>
                    <a:pt x="840" y="992"/>
                    <a:pt x="826" y="996"/>
                    <a:pt x="826" y="1006"/>
                  </a:cubicBezTo>
                  <a:cubicBezTo>
                    <a:pt x="822" y="1007"/>
                    <a:pt x="817" y="1004"/>
                    <a:pt x="814" y="1006"/>
                  </a:cubicBezTo>
                  <a:cubicBezTo>
                    <a:pt x="811" y="1007"/>
                    <a:pt x="813" y="1010"/>
                    <a:pt x="811" y="1012"/>
                  </a:cubicBezTo>
                  <a:cubicBezTo>
                    <a:pt x="810" y="1012"/>
                    <a:pt x="807" y="1011"/>
                    <a:pt x="805" y="1012"/>
                  </a:cubicBezTo>
                  <a:cubicBezTo>
                    <a:pt x="805" y="1011"/>
                    <a:pt x="797" y="1014"/>
                    <a:pt x="796" y="1014"/>
                  </a:cubicBezTo>
                  <a:cubicBezTo>
                    <a:pt x="792" y="1020"/>
                    <a:pt x="768" y="1017"/>
                    <a:pt x="758" y="1023"/>
                  </a:cubicBezTo>
                  <a:cubicBezTo>
                    <a:pt x="749" y="1024"/>
                    <a:pt x="766" y="1028"/>
                    <a:pt x="753" y="1029"/>
                  </a:cubicBezTo>
                  <a:cubicBezTo>
                    <a:pt x="751" y="1029"/>
                    <a:pt x="748" y="1028"/>
                    <a:pt x="747" y="1029"/>
                  </a:cubicBezTo>
                  <a:cubicBezTo>
                    <a:pt x="743" y="1030"/>
                    <a:pt x="744" y="1036"/>
                    <a:pt x="738" y="1035"/>
                  </a:cubicBezTo>
                  <a:cubicBezTo>
                    <a:pt x="741" y="1029"/>
                    <a:pt x="733" y="1031"/>
                    <a:pt x="732" y="1029"/>
                  </a:cubicBezTo>
                  <a:cubicBezTo>
                    <a:pt x="730" y="1026"/>
                    <a:pt x="734" y="1017"/>
                    <a:pt x="726" y="1017"/>
                  </a:cubicBezTo>
                  <a:cubicBezTo>
                    <a:pt x="725" y="1013"/>
                    <a:pt x="729" y="1012"/>
                    <a:pt x="729" y="1009"/>
                  </a:cubicBezTo>
                  <a:cubicBezTo>
                    <a:pt x="727" y="1006"/>
                    <a:pt x="721" y="1004"/>
                    <a:pt x="726" y="1003"/>
                  </a:cubicBezTo>
                  <a:cubicBezTo>
                    <a:pt x="725" y="999"/>
                    <a:pt x="722" y="997"/>
                    <a:pt x="717" y="997"/>
                  </a:cubicBezTo>
                  <a:cubicBezTo>
                    <a:pt x="721" y="989"/>
                    <a:pt x="712" y="980"/>
                    <a:pt x="717" y="979"/>
                  </a:cubicBezTo>
                  <a:cubicBezTo>
                    <a:pt x="718" y="976"/>
                    <a:pt x="713" y="978"/>
                    <a:pt x="712" y="976"/>
                  </a:cubicBezTo>
                  <a:cubicBezTo>
                    <a:pt x="709" y="974"/>
                    <a:pt x="711" y="966"/>
                    <a:pt x="712" y="968"/>
                  </a:cubicBezTo>
                  <a:cubicBezTo>
                    <a:pt x="711" y="966"/>
                    <a:pt x="707" y="963"/>
                    <a:pt x="706" y="962"/>
                  </a:cubicBezTo>
                  <a:cubicBezTo>
                    <a:pt x="704" y="960"/>
                    <a:pt x="706" y="959"/>
                    <a:pt x="703" y="959"/>
                  </a:cubicBezTo>
                  <a:cubicBezTo>
                    <a:pt x="701" y="959"/>
                    <a:pt x="698" y="948"/>
                    <a:pt x="697" y="950"/>
                  </a:cubicBezTo>
                  <a:cubicBezTo>
                    <a:pt x="697" y="950"/>
                    <a:pt x="697" y="953"/>
                    <a:pt x="697" y="953"/>
                  </a:cubicBezTo>
                  <a:cubicBezTo>
                    <a:pt x="691" y="948"/>
                    <a:pt x="691" y="939"/>
                    <a:pt x="682" y="938"/>
                  </a:cubicBezTo>
                  <a:cubicBezTo>
                    <a:pt x="689" y="927"/>
                    <a:pt x="675" y="924"/>
                    <a:pt x="676" y="909"/>
                  </a:cubicBezTo>
                  <a:cubicBezTo>
                    <a:pt x="676" y="906"/>
                    <a:pt x="671" y="907"/>
                    <a:pt x="671" y="903"/>
                  </a:cubicBezTo>
                  <a:cubicBezTo>
                    <a:pt x="670" y="898"/>
                    <a:pt x="661" y="901"/>
                    <a:pt x="659" y="897"/>
                  </a:cubicBezTo>
                  <a:cubicBezTo>
                    <a:pt x="662" y="894"/>
                    <a:pt x="661" y="891"/>
                    <a:pt x="656" y="891"/>
                  </a:cubicBezTo>
                  <a:cubicBezTo>
                    <a:pt x="660" y="887"/>
                    <a:pt x="658" y="885"/>
                    <a:pt x="656" y="877"/>
                  </a:cubicBezTo>
                  <a:cubicBezTo>
                    <a:pt x="656" y="876"/>
                    <a:pt x="657" y="872"/>
                    <a:pt x="656" y="871"/>
                  </a:cubicBezTo>
                  <a:cubicBezTo>
                    <a:pt x="656" y="871"/>
                    <a:pt x="653" y="871"/>
                    <a:pt x="653" y="871"/>
                  </a:cubicBezTo>
                  <a:cubicBezTo>
                    <a:pt x="652" y="863"/>
                    <a:pt x="658" y="866"/>
                    <a:pt x="653" y="859"/>
                  </a:cubicBezTo>
                  <a:cubicBezTo>
                    <a:pt x="650" y="856"/>
                    <a:pt x="648" y="874"/>
                    <a:pt x="647" y="859"/>
                  </a:cubicBezTo>
                  <a:cubicBezTo>
                    <a:pt x="647" y="848"/>
                    <a:pt x="638" y="841"/>
                    <a:pt x="627" y="830"/>
                  </a:cubicBezTo>
                  <a:cubicBezTo>
                    <a:pt x="619" y="836"/>
                    <a:pt x="625" y="839"/>
                    <a:pt x="621" y="848"/>
                  </a:cubicBezTo>
                  <a:cubicBezTo>
                    <a:pt x="614" y="849"/>
                    <a:pt x="617" y="842"/>
                    <a:pt x="612" y="842"/>
                  </a:cubicBezTo>
                  <a:cubicBezTo>
                    <a:pt x="607" y="843"/>
                    <a:pt x="607" y="839"/>
                    <a:pt x="603" y="839"/>
                  </a:cubicBezTo>
                  <a:cubicBezTo>
                    <a:pt x="609" y="843"/>
                    <a:pt x="605" y="856"/>
                    <a:pt x="615" y="856"/>
                  </a:cubicBezTo>
                  <a:cubicBezTo>
                    <a:pt x="611" y="864"/>
                    <a:pt x="616" y="872"/>
                    <a:pt x="621" y="883"/>
                  </a:cubicBezTo>
                  <a:cubicBezTo>
                    <a:pt x="621" y="884"/>
                    <a:pt x="620" y="888"/>
                    <a:pt x="621" y="889"/>
                  </a:cubicBezTo>
                  <a:cubicBezTo>
                    <a:pt x="625" y="892"/>
                    <a:pt x="626" y="905"/>
                    <a:pt x="630" y="912"/>
                  </a:cubicBezTo>
                  <a:cubicBezTo>
                    <a:pt x="634" y="912"/>
                    <a:pt x="637" y="912"/>
                    <a:pt x="641" y="912"/>
                  </a:cubicBezTo>
                  <a:cubicBezTo>
                    <a:pt x="640" y="914"/>
                    <a:pt x="638" y="917"/>
                    <a:pt x="638" y="921"/>
                  </a:cubicBezTo>
                  <a:cubicBezTo>
                    <a:pt x="642" y="921"/>
                    <a:pt x="644" y="920"/>
                    <a:pt x="644" y="918"/>
                  </a:cubicBezTo>
                  <a:cubicBezTo>
                    <a:pt x="650" y="922"/>
                    <a:pt x="647" y="926"/>
                    <a:pt x="650" y="932"/>
                  </a:cubicBezTo>
                  <a:cubicBezTo>
                    <a:pt x="651" y="934"/>
                    <a:pt x="655" y="934"/>
                    <a:pt x="656" y="935"/>
                  </a:cubicBezTo>
                  <a:cubicBezTo>
                    <a:pt x="657" y="936"/>
                    <a:pt x="655" y="940"/>
                    <a:pt x="656" y="941"/>
                  </a:cubicBezTo>
                  <a:cubicBezTo>
                    <a:pt x="656" y="942"/>
                    <a:pt x="659" y="941"/>
                    <a:pt x="659" y="941"/>
                  </a:cubicBezTo>
                  <a:cubicBezTo>
                    <a:pt x="660" y="944"/>
                    <a:pt x="656" y="947"/>
                    <a:pt x="656" y="947"/>
                  </a:cubicBezTo>
                  <a:cubicBezTo>
                    <a:pt x="657" y="951"/>
                    <a:pt x="660" y="951"/>
                    <a:pt x="662" y="953"/>
                  </a:cubicBezTo>
                  <a:cubicBezTo>
                    <a:pt x="663" y="954"/>
                    <a:pt x="661" y="958"/>
                    <a:pt x="662" y="959"/>
                  </a:cubicBezTo>
                  <a:cubicBezTo>
                    <a:pt x="662" y="959"/>
                    <a:pt x="665" y="959"/>
                    <a:pt x="665" y="959"/>
                  </a:cubicBezTo>
                  <a:cubicBezTo>
                    <a:pt x="666" y="962"/>
                    <a:pt x="661" y="973"/>
                    <a:pt x="671" y="971"/>
                  </a:cubicBezTo>
                  <a:cubicBezTo>
                    <a:pt x="671" y="977"/>
                    <a:pt x="670" y="982"/>
                    <a:pt x="674" y="988"/>
                  </a:cubicBezTo>
                  <a:cubicBezTo>
                    <a:pt x="675" y="990"/>
                    <a:pt x="678" y="992"/>
                    <a:pt x="679" y="994"/>
                  </a:cubicBezTo>
                  <a:cubicBezTo>
                    <a:pt x="681" y="996"/>
                    <a:pt x="681" y="1000"/>
                    <a:pt x="682" y="1003"/>
                  </a:cubicBezTo>
                  <a:cubicBezTo>
                    <a:pt x="683" y="1004"/>
                    <a:pt x="687" y="1004"/>
                    <a:pt x="688" y="1006"/>
                  </a:cubicBezTo>
                  <a:cubicBezTo>
                    <a:pt x="690" y="1009"/>
                    <a:pt x="686" y="1014"/>
                    <a:pt x="691" y="1014"/>
                  </a:cubicBezTo>
                  <a:cubicBezTo>
                    <a:pt x="695" y="1015"/>
                    <a:pt x="693" y="1022"/>
                    <a:pt x="694" y="1026"/>
                  </a:cubicBezTo>
                  <a:cubicBezTo>
                    <a:pt x="705" y="1020"/>
                    <a:pt x="703" y="1032"/>
                    <a:pt x="717" y="1029"/>
                  </a:cubicBezTo>
                  <a:cubicBezTo>
                    <a:pt x="718" y="1037"/>
                    <a:pt x="723" y="1041"/>
                    <a:pt x="723" y="1050"/>
                  </a:cubicBezTo>
                  <a:cubicBezTo>
                    <a:pt x="734" y="1067"/>
                    <a:pt x="768" y="1061"/>
                    <a:pt x="791" y="1058"/>
                  </a:cubicBezTo>
                  <a:cubicBezTo>
                    <a:pt x="794" y="1060"/>
                    <a:pt x="792" y="1053"/>
                    <a:pt x="794" y="1052"/>
                  </a:cubicBezTo>
                  <a:cubicBezTo>
                    <a:pt x="800" y="1050"/>
                    <a:pt x="813" y="1058"/>
                    <a:pt x="811" y="1047"/>
                  </a:cubicBezTo>
                  <a:cubicBezTo>
                    <a:pt x="817" y="1050"/>
                    <a:pt x="816" y="1055"/>
                    <a:pt x="814" y="1061"/>
                  </a:cubicBezTo>
                  <a:cubicBezTo>
                    <a:pt x="814" y="1062"/>
                    <a:pt x="811" y="1065"/>
                    <a:pt x="811" y="1064"/>
                  </a:cubicBezTo>
                  <a:cubicBezTo>
                    <a:pt x="810" y="1069"/>
                    <a:pt x="813" y="1076"/>
                    <a:pt x="811" y="1082"/>
                  </a:cubicBezTo>
                  <a:cubicBezTo>
                    <a:pt x="811" y="1082"/>
                    <a:pt x="806" y="1081"/>
                    <a:pt x="805" y="1082"/>
                  </a:cubicBezTo>
                  <a:cubicBezTo>
                    <a:pt x="805" y="1083"/>
                    <a:pt x="805" y="1095"/>
                    <a:pt x="802" y="1099"/>
                  </a:cubicBezTo>
                  <a:cubicBezTo>
                    <a:pt x="801" y="1102"/>
                    <a:pt x="793" y="1103"/>
                    <a:pt x="796" y="1114"/>
                  </a:cubicBezTo>
                  <a:cubicBezTo>
                    <a:pt x="787" y="1114"/>
                    <a:pt x="793" y="1130"/>
                    <a:pt x="782" y="1129"/>
                  </a:cubicBezTo>
                  <a:cubicBezTo>
                    <a:pt x="784" y="1138"/>
                    <a:pt x="779" y="1139"/>
                    <a:pt x="779" y="1146"/>
                  </a:cubicBezTo>
                  <a:cubicBezTo>
                    <a:pt x="768" y="1143"/>
                    <a:pt x="774" y="1157"/>
                    <a:pt x="764" y="1155"/>
                  </a:cubicBezTo>
                  <a:cubicBezTo>
                    <a:pt x="764" y="1158"/>
                    <a:pt x="764" y="1161"/>
                    <a:pt x="764" y="1164"/>
                  </a:cubicBezTo>
                  <a:cubicBezTo>
                    <a:pt x="762" y="1164"/>
                    <a:pt x="761" y="1160"/>
                    <a:pt x="758" y="1161"/>
                  </a:cubicBezTo>
                  <a:cubicBezTo>
                    <a:pt x="752" y="1164"/>
                    <a:pt x="756" y="1167"/>
                    <a:pt x="747" y="1170"/>
                  </a:cubicBezTo>
                  <a:cubicBezTo>
                    <a:pt x="747" y="1170"/>
                    <a:pt x="738" y="1172"/>
                    <a:pt x="738" y="1172"/>
                  </a:cubicBezTo>
                  <a:cubicBezTo>
                    <a:pt x="738" y="1173"/>
                    <a:pt x="738" y="1175"/>
                    <a:pt x="738" y="1175"/>
                  </a:cubicBezTo>
                  <a:cubicBezTo>
                    <a:pt x="735" y="1177"/>
                    <a:pt x="729" y="1179"/>
                    <a:pt x="726" y="1181"/>
                  </a:cubicBezTo>
                  <a:cubicBezTo>
                    <a:pt x="719" y="1186"/>
                    <a:pt x="716" y="1196"/>
                    <a:pt x="706" y="1196"/>
                  </a:cubicBezTo>
                  <a:cubicBezTo>
                    <a:pt x="708" y="1204"/>
                    <a:pt x="702" y="1203"/>
                    <a:pt x="703" y="1211"/>
                  </a:cubicBezTo>
                  <a:cubicBezTo>
                    <a:pt x="699" y="1214"/>
                    <a:pt x="698" y="1212"/>
                    <a:pt x="694" y="1211"/>
                  </a:cubicBezTo>
                  <a:cubicBezTo>
                    <a:pt x="696" y="1214"/>
                    <a:pt x="689" y="1218"/>
                    <a:pt x="691" y="1219"/>
                  </a:cubicBezTo>
                  <a:cubicBezTo>
                    <a:pt x="697" y="1225"/>
                    <a:pt x="689" y="1220"/>
                    <a:pt x="688" y="1228"/>
                  </a:cubicBezTo>
                  <a:cubicBezTo>
                    <a:pt x="688" y="1232"/>
                    <a:pt x="683" y="1229"/>
                    <a:pt x="682" y="1231"/>
                  </a:cubicBezTo>
                  <a:cubicBezTo>
                    <a:pt x="682" y="1233"/>
                    <a:pt x="683" y="1235"/>
                    <a:pt x="682" y="1237"/>
                  </a:cubicBezTo>
                  <a:cubicBezTo>
                    <a:pt x="682" y="1240"/>
                    <a:pt x="676" y="1262"/>
                    <a:pt x="676" y="1269"/>
                  </a:cubicBezTo>
                  <a:cubicBezTo>
                    <a:pt x="677" y="1275"/>
                    <a:pt x="679" y="1276"/>
                    <a:pt x="682" y="1281"/>
                  </a:cubicBezTo>
                  <a:cubicBezTo>
                    <a:pt x="683" y="1289"/>
                    <a:pt x="681" y="1292"/>
                    <a:pt x="682" y="1298"/>
                  </a:cubicBezTo>
                  <a:cubicBezTo>
                    <a:pt x="682" y="1299"/>
                    <a:pt x="685" y="1310"/>
                    <a:pt x="688" y="1310"/>
                  </a:cubicBezTo>
                  <a:cubicBezTo>
                    <a:pt x="697" y="1310"/>
                    <a:pt x="679" y="1323"/>
                    <a:pt x="694" y="1325"/>
                  </a:cubicBezTo>
                  <a:cubicBezTo>
                    <a:pt x="692" y="1339"/>
                    <a:pt x="696" y="1350"/>
                    <a:pt x="694" y="1363"/>
                  </a:cubicBezTo>
                  <a:cubicBezTo>
                    <a:pt x="693" y="1371"/>
                    <a:pt x="685" y="1378"/>
                    <a:pt x="685" y="1386"/>
                  </a:cubicBezTo>
                  <a:cubicBezTo>
                    <a:pt x="678" y="1386"/>
                    <a:pt x="668" y="1394"/>
                    <a:pt x="665" y="1398"/>
                  </a:cubicBezTo>
                  <a:cubicBezTo>
                    <a:pt x="663" y="1400"/>
                    <a:pt x="662" y="1400"/>
                    <a:pt x="665" y="1401"/>
                  </a:cubicBezTo>
                  <a:cubicBezTo>
                    <a:pt x="665" y="1405"/>
                    <a:pt x="659" y="1402"/>
                    <a:pt x="656" y="1404"/>
                  </a:cubicBezTo>
                  <a:cubicBezTo>
                    <a:pt x="653" y="1405"/>
                    <a:pt x="655" y="1409"/>
                    <a:pt x="653" y="1410"/>
                  </a:cubicBezTo>
                  <a:cubicBezTo>
                    <a:pt x="651" y="1410"/>
                    <a:pt x="647" y="1404"/>
                    <a:pt x="647" y="1410"/>
                  </a:cubicBezTo>
                  <a:cubicBezTo>
                    <a:pt x="647" y="1413"/>
                    <a:pt x="643" y="1411"/>
                    <a:pt x="641" y="1412"/>
                  </a:cubicBezTo>
                  <a:cubicBezTo>
                    <a:pt x="638" y="1415"/>
                    <a:pt x="637" y="1422"/>
                    <a:pt x="630" y="1421"/>
                  </a:cubicBezTo>
                  <a:cubicBezTo>
                    <a:pt x="626" y="1438"/>
                    <a:pt x="630" y="1462"/>
                    <a:pt x="633" y="1486"/>
                  </a:cubicBezTo>
                  <a:cubicBezTo>
                    <a:pt x="630" y="1487"/>
                    <a:pt x="627" y="1489"/>
                    <a:pt x="627" y="1486"/>
                  </a:cubicBezTo>
                  <a:cubicBezTo>
                    <a:pt x="623" y="1485"/>
                    <a:pt x="625" y="1490"/>
                    <a:pt x="624" y="1491"/>
                  </a:cubicBezTo>
                  <a:cubicBezTo>
                    <a:pt x="621" y="1494"/>
                    <a:pt x="615" y="1489"/>
                    <a:pt x="615" y="1494"/>
                  </a:cubicBezTo>
                  <a:cubicBezTo>
                    <a:pt x="615" y="1499"/>
                    <a:pt x="603" y="1498"/>
                    <a:pt x="600" y="1503"/>
                  </a:cubicBezTo>
                  <a:cubicBezTo>
                    <a:pt x="600" y="1509"/>
                    <a:pt x="600" y="1515"/>
                    <a:pt x="600" y="1521"/>
                  </a:cubicBezTo>
                  <a:cubicBezTo>
                    <a:pt x="594" y="1522"/>
                    <a:pt x="597" y="1531"/>
                    <a:pt x="595" y="1535"/>
                  </a:cubicBezTo>
                  <a:cubicBezTo>
                    <a:pt x="594" y="1537"/>
                    <a:pt x="589" y="1537"/>
                    <a:pt x="589" y="1538"/>
                  </a:cubicBezTo>
                  <a:cubicBezTo>
                    <a:pt x="587" y="1543"/>
                    <a:pt x="588" y="1549"/>
                    <a:pt x="583" y="1553"/>
                  </a:cubicBezTo>
                  <a:cubicBezTo>
                    <a:pt x="582" y="1554"/>
                    <a:pt x="583" y="1558"/>
                    <a:pt x="583" y="1559"/>
                  </a:cubicBezTo>
                  <a:cubicBezTo>
                    <a:pt x="582" y="1560"/>
                    <a:pt x="577" y="1558"/>
                    <a:pt x="577" y="1559"/>
                  </a:cubicBezTo>
                  <a:cubicBezTo>
                    <a:pt x="576" y="1561"/>
                    <a:pt x="578" y="1566"/>
                    <a:pt x="577" y="1568"/>
                  </a:cubicBezTo>
                  <a:cubicBezTo>
                    <a:pt x="576" y="1569"/>
                    <a:pt x="572" y="1567"/>
                    <a:pt x="571" y="1568"/>
                  </a:cubicBezTo>
                  <a:cubicBezTo>
                    <a:pt x="570" y="1569"/>
                    <a:pt x="572" y="1573"/>
                    <a:pt x="571" y="1573"/>
                  </a:cubicBezTo>
                  <a:cubicBezTo>
                    <a:pt x="570" y="1574"/>
                    <a:pt x="566" y="1572"/>
                    <a:pt x="565" y="1573"/>
                  </a:cubicBezTo>
                  <a:cubicBezTo>
                    <a:pt x="564" y="1575"/>
                    <a:pt x="560" y="1580"/>
                    <a:pt x="559" y="1582"/>
                  </a:cubicBezTo>
                  <a:cubicBezTo>
                    <a:pt x="559" y="1586"/>
                    <a:pt x="555" y="1583"/>
                    <a:pt x="554" y="1585"/>
                  </a:cubicBezTo>
                  <a:cubicBezTo>
                    <a:pt x="553" y="1586"/>
                    <a:pt x="555" y="1590"/>
                    <a:pt x="554" y="1591"/>
                  </a:cubicBezTo>
                  <a:cubicBezTo>
                    <a:pt x="552" y="1592"/>
                    <a:pt x="549" y="1590"/>
                    <a:pt x="548" y="1591"/>
                  </a:cubicBezTo>
                  <a:cubicBezTo>
                    <a:pt x="546" y="1593"/>
                    <a:pt x="544" y="1595"/>
                    <a:pt x="542" y="1597"/>
                  </a:cubicBezTo>
                  <a:cubicBezTo>
                    <a:pt x="541" y="1598"/>
                    <a:pt x="537" y="1602"/>
                    <a:pt x="536" y="1603"/>
                  </a:cubicBezTo>
                  <a:cubicBezTo>
                    <a:pt x="535" y="1603"/>
                    <a:pt x="527" y="1605"/>
                    <a:pt x="527" y="1606"/>
                  </a:cubicBezTo>
                  <a:cubicBezTo>
                    <a:pt x="525" y="1604"/>
                    <a:pt x="525" y="1604"/>
                    <a:pt x="521" y="1606"/>
                  </a:cubicBezTo>
                  <a:cubicBezTo>
                    <a:pt x="518" y="1608"/>
                    <a:pt x="515" y="1607"/>
                    <a:pt x="510" y="1609"/>
                  </a:cubicBezTo>
                  <a:cubicBezTo>
                    <a:pt x="508" y="1609"/>
                    <a:pt x="489" y="1616"/>
                    <a:pt x="483" y="1609"/>
                  </a:cubicBezTo>
                  <a:cubicBezTo>
                    <a:pt x="479" y="1609"/>
                    <a:pt x="483" y="1612"/>
                    <a:pt x="483" y="1612"/>
                  </a:cubicBezTo>
                  <a:cubicBezTo>
                    <a:pt x="479" y="1618"/>
                    <a:pt x="473" y="1613"/>
                    <a:pt x="463" y="1614"/>
                  </a:cubicBezTo>
                  <a:cubicBezTo>
                    <a:pt x="459" y="1615"/>
                    <a:pt x="461" y="1617"/>
                    <a:pt x="463" y="1617"/>
                  </a:cubicBezTo>
                  <a:cubicBezTo>
                    <a:pt x="460" y="1622"/>
                    <a:pt x="445" y="1614"/>
                    <a:pt x="436" y="1614"/>
                  </a:cubicBezTo>
                  <a:cubicBezTo>
                    <a:pt x="437" y="1600"/>
                    <a:pt x="423" y="1593"/>
                    <a:pt x="431" y="1579"/>
                  </a:cubicBezTo>
                  <a:cubicBezTo>
                    <a:pt x="424" y="1574"/>
                    <a:pt x="417" y="1569"/>
                    <a:pt x="419" y="1556"/>
                  </a:cubicBezTo>
                  <a:cubicBezTo>
                    <a:pt x="410" y="1565"/>
                    <a:pt x="417" y="1560"/>
                    <a:pt x="413" y="1547"/>
                  </a:cubicBezTo>
                  <a:cubicBezTo>
                    <a:pt x="409" y="1534"/>
                    <a:pt x="391" y="1523"/>
                    <a:pt x="395" y="1506"/>
                  </a:cubicBezTo>
                  <a:cubicBezTo>
                    <a:pt x="393" y="1504"/>
                    <a:pt x="393" y="1512"/>
                    <a:pt x="393" y="1512"/>
                  </a:cubicBezTo>
                  <a:cubicBezTo>
                    <a:pt x="386" y="1510"/>
                    <a:pt x="393" y="1492"/>
                    <a:pt x="387" y="1500"/>
                  </a:cubicBezTo>
                  <a:cubicBezTo>
                    <a:pt x="382" y="1496"/>
                    <a:pt x="383" y="1486"/>
                    <a:pt x="384" y="1480"/>
                  </a:cubicBezTo>
                  <a:cubicBezTo>
                    <a:pt x="385" y="1471"/>
                    <a:pt x="386" y="1465"/>
                    <a:pt x="381" y="1453"/>
                  </a:cubicBezTo>
                  <a:cubicBezTo>
                    <a:pt x="382" y="1449"/>
                    <a:pt x="373" y="1452"/>
                    <a:pt x="372" y="1451"/>
                  </a:cubicBezTo>
                  <a:cubicBezTo>
                    <a:pt x="371" y="1449"/>
                    <a:pt x="380" y="1442"/>
                    <a:pt x="366" y="1445"/>
                  </a:cubicBezTo>
                  <a:cubicBezTo>
                    <a:pt x="365" y="1443"/>
                    <a:pt x="368" y="1437"/>
                    <a:pt x="366" y="1436"/>
                  </a:cubicBezTo>
                  <a:cubicBezTo>
                    <a:pt x="366" y="1435"/>
                    <a:pt x="361" y="1437"/>
                    <a:pt x="360" y="1436"/>
                  </a:cubicBezTo>
                  <a:cubicBezTo>
                    <a:pt x="360" y="1435"/>
                    <a:pt x="369" y="1424"/>
                    <a:pt x="357" y="1427"/>
                  </a:cubicBezTo>
                  <a:cubicBezTo>
                    <a:pt x="357" y="1422"/>
                    <a:pt x="361" y="1421"/>
                    <a:pt x="360" y="1415"/>
                  </a:cubicBezTo>
                  <a:cubicBezTo>
                    <a:pt x="356" y="1413"/>
                    <a:pt x="361" y="1401"/>
                    <a:pt x="352" y="1404"/>
                  </a:cubicBezTo>
                  <a:cubicBezTo>
                    <a:pt x="350" y="1376"/>
                    <a:pt x="354" y="1367"/>
                    <a:pt x="366" y="1351"/>
                  </a:cubicBezTo>
                  <a:cubicBezTo>
                    <a:pt x="365" y="1347"/>
                    <a:pt x="370" y="1336"/>
                    <a:pt x="363" y="1336"/>
                  </a:cubicBezTo>
                  <a:cubicBezTo>
                    <a:pt x="363" y="1332"/>
                    <a:pt x="370" y="1335"/>
                    <a:pt x="372" y="1333"/>
                  </a:cubicBezTo>
                  <a:cubicBezTo>
                    <a:pt x="373" y="1332"/>
                    <a:pt x="371" y="1326"/>
                    <a:pt x="375" y="1328"/>
                  </a:cubicBezTo>
                  <a:cubicBezTo>
                    <a:pt x="374" y="1324"/>
                    <a:pt x="373" y="1296"/>
                    <a:pt x="369" y="1304"/>
                  </a:cubicBezTo>
                  <a:cubicBezTo>
                    <a:pt x="363" y="1299"/>
                    <a:pt x="366" y="1292"/>
                    <a:pt x="366" y="1287"/>
                  </a:cubicBezTo>
                  <a:cubicBezTo>
                    <a:pt x="366" y="1280"/>
                    <a:pt x="367" y="1272"/>
                    <a:pt x="366" y="1266"/>
                  </a:cubicBezTo>
                  <a:cubicBezTo>
                    <a:pt x="366" y="1263"/>
                    <a:pt x="361" y="1265"/>
                    <a:pt x="360" y="1263"/>
                  </a:cubicBezTo>
                  <a:cubicBezTo>
                    <a:pt x="360" y="1262"/>
                    <a:pt x="363" y="1260"/>
                    <a:pt x="363" y="1257"/>
                  </a:cubicBezTo>
                  <a:cubicBezTo>
                    <a:pt x="363" y="1258"/>
                    <a:pt x="360" y="1256"/>
                    <a:pt x="360" y="1254"/>
                  </a:cubicBezTo>
                  <a:cubicBezTo>
                    <a:pt x="360" y="1248"/>
                    <a:pt x="357" y="1249"/>
                    <a:pt x="354" y="1246"/>
                  </a:cubicBezTo>
                  <a:cubicBezTo>
                    <a:pt x="354" y="1245"/>
                    <a:pt x="355" y="1241"/>
                    <a:pt x="354" y="1240"/>
                  </a:cubicBezTo>
                  <a:cubicBezTo>
                    <a:pt x="354" y="1240"/>
                    <a:pt x="346" y="1239"/>
                    <a:pt x="349" y="1237"/>
                  </a:cubicBezTo>
                  <a:cubicBezTo>
                    <a:pt x="349" y="1237"/>
                    <a:pt x="351" y="1237"/>
                    <a:pt x="352" y="1237"/>
                  </a:cubicBezTo>
                  <a:cubicBezTo>
                    <a:pt x="347" y="1231"/>
                    <a:pt x="344" y="1230"/>
                    <a:pt x="337" y="1225"/>
                  </a:cubicBezTo>
                  <a:cubicBezTo>
                    <a:pt x="335" y="1224"/>
                    <a:pt x="337" y="1222"/>
                    <a:pt x="334" y="1222"/>
                  </a:cubicBezTo>
                  <a:cubicBezTo>
                    <a:pt x="331" y="1222"/>
                    <a:pt x="331" y="1214"/>
                    <a:pt x="325" y="1216"/>
                  </a:cubicBezTo>
                  <a:cubicBezTo>
                    <a:pt x="319" y="1191"/>
                    <a:pt x="326" y="1170"/>
                    <a:pt x="325" y="1143"/>
                  </a:cubicBezTo>
                  <a:cubicBezTo>
                    <a:pt x="324" y="1137"/>
                    <a:pt x="317" y="1148"/>
                    <a:pt x="319" y="1134"/>
                  </a:cubicBezTo>
                  <a:cubicBezTo>
                    <a:pt x="302" y="1136"/>
                    <a:pt x="289" y="1134"/>
                    <a:pt x="278" y="1129"/>
                  </a:cubicBezTo>
                  <a:cubicBezTo>
                    <a:pt x="281" y="1113"/>
                    <a:pt x="270" y="1130"/>
                    <a:pt x="273" y="1114"/>
                  </a:cubicBezTo>
                  <a:cubicBezTo>
                    <a:pt x="260" y="1110"/>
                    <a:pt x="256" y="1107"/>
                    <a:pt x="240" y="1111"/>
                  </a:cubicBezTo>
                  <a:cubicBezTo>
                    <a:pt x="238" y="1112"/>
                    <a:pt x="233" y="1113"/>
                    <a:pt x="229" y="1114"/>
                  </a:cubicBezTo>
                  <a:cubicBezTo>
                    <a:pt x="227" y="1114"/>
                    <a:pt x="220" y="1119"/>
                    <a:pt x="211" y="1117"/>
                  </a:cubicBezTo>
                  <a:cubicBezTo>
                    <a:pt x="216" y="1124"/>
                    <a:pt x="220" y="1120"/>
                    <a:pt x="205" y="1123"/>
                  </a:cubicBezTo>
                  <a:cubicBezTo>
                    <a:pt x="195" y="1125"/>
                    <a:pt x="189" y="1128"/>
                    <a:pt x="173" y="1129"/>
                  </a:cubicBezTo>
                  <a:cubicBezTo>
                    <a:pt x="168" y="1129"/>
                    <a:pt x="168" y="1126"/>
                    <a:pt x="164" y="1126"/>
                  </a:cubicBezTo>
                  <a:cubicBezTo>
                    <a:pt x="145" y="1123"/>
                    <a:pt x="125" y="1135"/>
                    <a:pt x="109" y="1131"/>
                  </a:cubicBezTo>
                  <a:cubicBezTo>
                    <a:pt x="110" y="1121"/>
                    <a:pt x="98" y="1125"/>
                    <a:pt x="94" y="1123"/>
                  </a:cubicBezTo>
                  <a:cubicBezTo>
                    <a:pt x="93" y="1122"/>
                    <a:pt x="95" y="1118"/>
                    <a:pt x="94" y="1117"/>
                  </a:cubicBezTo>
                  <a:cubicBezTo>
                    <a:pt x="93" y="1115"/>
                    <a:pt x="87" y="1118"/>
                    <a:pt x="85" y="1117"/>
                  </a:cubicBezTo>
                  <a:cubicBezTo>
                    <a:pt x="84" y="1116"/>
                    <a:pt x="86" y="1112"/>
                    <a:pt x="85" y="1111"/>
                  </a:cubicBezTo>
                  <a:cubicBezTo>
                    <a:pt x="83" y="1109"/>
                    <a:pt x="80" y="1112"/>
                    <a:pt x="79" y="1108"/>
                  </a:cubicBezTo>
                  <a:cubicBezTo>
                    <a:pt x="79" y="1107"/>
                    <a:pt x="74" y="1103"/>
                    <a:pt x="74" y="1102"/>
                  </a:cubicBezTo>
                  <a:cubicBezTo>
                    <a:pt x="72" y="1101"/>
                    <a:pt x="74" y="1099"/>
                    <a:pt x="71" y="1099"/>
                  </a:cubicBezTo>
                  <a:cubicBezTo>
                    <a:pt x="68" y="1099"/>
                    <a:pt x="69" y="1096"/>
                    <a:pt x="68" y="1093"/>
                  </a:cubicBezTo>
                  <a:cubicBezTo>
                    <a:pt x="66" y="1090"/>
                    <a:pt x="63" y="1093"/>
                    <a:pt x="62" y="1091"/>
                  </a:cubicBezTo>
                  <a:cubicBezTo>
                    <a:pt x="61" y="1089"/>
                    <a:pt x="63" y="1086"/>
                    <a:pt x="62" y="1085"/>
                  </a:cubicBezTo>
                  <a:cubicBezTo>
                    <a:pt x="60" y="1082"/>
                    <a:pt x="56" y="1086"/>
                    <a:pt x="56" y="1082"/>
                  </a:cubicBezTo>
                  <a:cubicBezTo>
                    <a:pt x="56" y="1080"/>
                    <a:pt x="58" y="1077"/>
                    <a:pt x="59" y="1079"/>
                  </a:cubicBezTo>
                  <a:cubicBezTo>
                    <a:pt x="55" y="1069"/>
                    <a:pt x="42" y="1071"/>
                    <a:pt x="44" y="1061"/>
                  </a:cubicBezTo>
                  <a:cubicBezTo>
                    <a:pt x="30" y="1065"/>
                    <a:pt x="37" y="1049"/>
                    <a:pt x="24" y="1052"/>
                  </a:cubicBezTo>
                  <a:cubicBezTo>
                    <a:pt x="25" y="1050"/>
                    <a:pt x="27" y="1048"/>
                    <a:pt x="27" y="1044"/>
                  </a:cubicBezTo>
                  <a:cubicBezTo>
                    <a:pt x="26" y="1040"/>
                    <a:pt x="19" y="1041"/>
                    <a:pt x="15" y="1041"/>
                  </a:cubicBezTo>
                  <a:cubicBezTo>
                    <a:pt x="18" y="1035"/>
                    <a:pt x="9" y="1034"/>
                    <a:pt x="9" y="1032"/>
                  </a:cubicBezTo>
                  <a:cubicBezTo>
                    <a:pt x="8" y="1027"/>
                    <a:pt x="14" y="1028"/>
                    <a:pt x="9" y="1020"/>
                  </a:cubicBezTo>
                  <a:cubicBezTo>
                    <a:pt x="8" y="1019"/>
                    <a:pt x="6" y="1021"/>
                    <a:pt x="6" y="1017"/>
                  </a:cubicBezTo>
                  <a:cubicBezTo>
                    <a:pt x="6" y="1015"/>
                    <a:pt x="3" y="1008"/>
                    <a:pt x="0" y="1006"/>
                  </a:cubicBezTo>
                  <a:cubicBezTo>
                    <a:pt x="0" y="1001"/>
                    <a:pt x="7" y="1005"/>
                    <a:pt x="9" y="1003"/>
                  </a:cubicBezTo>
                  <a:cubicBezTo>
                    <a:pt x="11" y="1001"/>
                    <a:pt x="9" y="993"/>
                    <a:pt x="15" y="994"/>
                  </a:cubicBezTo>
                  <a:cubicBezTo>
                    <a:pt x="15" y="977"/>
                    <a:pt x="15" y="961"/>
                    <a:pt x="15" y="944"/>
                  </a:cubicBezTo>
                  <a:cubicBezTo>
                    <a:pt x="16" y="941"/>
                    <a:pt x="10" y="943"/>
                    <a:pt x="9" y="941"/>
                  </a:cubicBezTo>
                  <a:cubicBezTo>
                    <a:pt x="9" y="940"/>
                    <a:pt x="12" y="937"/>
                    <a:pt x="12" y="935"/>
                  </a:cubicBezTo>
                  <a:cubicBezTo>
                    <a:pt x="13" y="930"/>
                    <a:pt x="8" y="929"/>
                    <a:pt x="9" y="924"/>
                  </a:cubicBezTo>
                  <a:cubicBezTo>
                    <a:pt x="20" y="936"/>
                    <a:pt x="10" y="903"/>
                    <a:pt x="21" y="915"/>
                  </a:cubicBezTo>
                  <a:cubicBezTo>
                    <a:pt x="23" y="911"/>
                    <a:pt x="20" y="901"/>
                    <a:pt x="24" y="897"/>
                  </a:cubicBezTo>
                  <a:cubicBezTo>
                    <a:pt x="24" y="897"/>
                    <a:pt x="29" y="898"/>
                    <a:pt x="30" y="897"/>
                  </a:cubicBezTo>
                  <a:cubicBezTo>
                    <a:pt x="30" y="896"/>
                    <a:pt x="25" y="892"/>
                    <a:pt x="27" y="889"/>
                  </a:cubicBezTo>
                  <a:cubicBezTo>
                    <a:pt x="38" y="886"/>
                    <a:pt x="36" y="870"/>
                    <a:pt x="47" y="868"/>
                  </a:cubicBezTo>
                  <a:cubicBezTo>
                    <a:pt x="47" y="858"/>
                    <a:pt x="57" y="858"/>
                    <a:pt x="56" y="848"/>
                  </a:cubicBezTo>
                  <a:cubicBezTo>
                    <a:pt x="61" y="849"/>
                    <a:pt x="61" y="845"/>
                    <a:pt x="62" y="842"/>
                  </a:cubicBezTo>
                  <a:cubicBezTo>
                    <a:pt x="80" y="840"/>
                    <a:pt x="93" y="834"/>
                    <a:pt x="91" y="812"/>
                  </a:cubicBezTo>
                  <a:cubicBezTo>
                    <a:pt x="103" y="815"/>
                    <a:pt x="92" y="796"/>
                    <a:pt x="103" y="798"/>
                  </a:cubicBezTo>
                  <a:cubicBezTo>
                    <a:pt x="103" y="792"/>
                    <a:pt x="103" y="786"/>
                    <a:pt x="103" y="780"/>
                  </a:cubicBezTo>
                  <a:cubicBezTo>
                    <a:pt x="108" y="781"/>
                    <a:pt x="109" y="777"/>
                    <a:pt x="114" y="777"/>
                  </a:cubicBezTo>
                  <a:cubicBezTo>
                    <a:pt x="119" y="771"/>
                    <a:pt x="124" y="767"/>
                    <a:pt x="129" y="760"/>
                  </a:cubicBezTo>
                  <a:cubicBezTo>
                    <a:pt x="130" y="758"/>
                    <a:pt x="132" y="760"/>
                    <a:pt x="132" y="757"/>
                  </a:cubicBezTo>
                  <a:cubicBezTo>
                    <a:pt x="132" y="754"/>
                    <a:pt x="140" y="754"/>
                    <a:pt x="138" y="748"/>
                  </a:cubicBezTo>
                  <a:cubicBezTo>
                    <a:pt x="151" y="751"/>
                    <a:pt x="152" y="741"/>
                    <a:pt x="164" y="742"/>
                  </a:cubicBezTo>
                  <a:cubicBezTo>
                    <a:pt x="160" y="753"/>
                    <a:pt x="177" y="743"/>
                    <a:pt x="173" y="754"/>
                  </a:cubicBezTo>
                  <a:cubicBezTo>
                    <a:pt x="179" y="747"/>
                    <a:pt x="202" y="757"/>
                    <a:pt x="202" y="745"/>
                  </a:cubicBezTo>
                  <a:cubicBezTo>
                    <a:pt x="216" y="743"/>
                    <a:pt x="228" y="740"/>
                    <a:pt x="234" y="731"/>
                  </a:cubicBezTo>
                  <a:cubicBezTo>
                    <a:pt x="239" y="731"/>
                    <a:pt x="243" y="731"/>
                    <a:pt x="243" y="728"/>
                  </a:cubicBezTo>
                  <a:cubicBezTo>
                    <a:pt x="248" y="728"/>
                    <a:pt x="250" y="730"/>
                    <a:pt x="255" y="731"/>
                  </a:cubicBezTo>
                  <a:cubicBezTo>
                    <a:pt x="262" y="731"/>
                    <a:pt x="267" y="727"/>
                    <a:pt x="273" y="728"/>
                  </a:cubicBezTo>
                  <a:cubicBezTo>
                    <a:pt x="272" y="728"/>
                    <a:pt x="274" y="730"/>
                    <a:pt x="275" y="731"/>
                  </a:cubicBezTo>
                  <a:cubicBezTo>
                    <a:pt x="282" y="731"/>
                    <a:pt x="294" y="736"/>
                    <a:pt x="308" y="733"/>
                  </a:cubicBezTo>
                  <a:cubicBezTo>
                    <a:pt x="313" y="732"/>
                    <a:pt x="322" y="724"/>
                    <a:pt x="328" y="731"/>
                  </a:cubicBezTo>
                  <a:cubicBezTo>
                    <a:pt x="333" y="735"/>
                    <a:pt x="331" y="731"/>
                    <a:pt x="340" y="731"/>
                  </a:cubicBezTo>
                  <a:cubicBezTo>
                    <a:pt x="340" y="733"/>
                    <a:pt x="344" y="734"/>
                    <a:pt x="343" y="736"/>
                  </a:cubicBezTo>
                  <a:cubicBezTo>
                    <a:pt x="343" y="737"/>
                    <a:pt x="337" y="739"/>
                    <a:pt x="337" y="739"/>
                  </a:cubicBezTo>
                  <a:cubicBezTo>
                    <a:pt x="336" y="743"/>
                    <a:pt x="340" y="741"/>
                    <a:pt x="340" y="742"/>
                  </a:cubicBezTo>
                  <a:cubicBezTo>
                    <a:pt x="340" y="745"/>
                    <a:pt x="337" y="745"/>
                    <a:pt x="337" y="745"/>
                  </a:cubicBezTo>
                  <a:cubicBezTo>
                    <a:pt x="337" y="748"/>
                    <a:pt x="340" y="748"/>
                    <a:pt x="340" y="751"/>
                  </a:cubicBezTo>
                  <a:cubicBezTo>
                    <a:pt x="340" y="759"/>
                    <a:pt x="335" y="764"/>
                    <a:pt x="343" y="774"/>
                  </a:cubicBezTo>
                  <a:cubicBezTo>
                    <a:pt x="344" y="781"/>
                    <a:pt x="347" y="771"/>
                    <a:pt x="352" y="777"/>
                  </a:cubicBezTo>
                  <a:cubicBezTo>
                    <a:pt x="351" y="781"/>
                    <a:pt x="356" y="779"/>
                    <a:pt x="357" y="780"/>
                  </a:cubicBezTo>
                  <a:cubicBezTo>
                    <a:pt x="358" y="781"/>
                    <a:pt x="357" y="786"/>
                    <a:pt x="357" y="786"/>
                  </a:cubicBezTo>
                  <a:cubicBezTo>
                    <a:pt x="360" y="788"/>
                    <a:pt x="367" y="784"/>
                    <a:pt x="366" y="789"/>
                  </a:cubicBezTo>
                  <a:cubicBezTo>
                    <a:pt x="375" y="785"/>
                    <a:pt x="382" y="798"/>
                    <a:pt x="387" y="789"/>
                  </a:cubicBezTo>
                  <a:cubicBezTo>
                    <a:pt x="390" y="788"/>
                    <a:pt x="388" y="794"/>
                    <a:pt x="390" y="795"/>
                  </a:cubicBezTo>
                  <a:cubicBezTo>
                    <a:pt x="394" y="798"/>
                    <a:pt x="398" y="794"/>
                    <a:pt x="404" y="798"/>
                  </a:cubicBezTo>
                  <a:cubicBezTo>
                    <a:pt x="406" y="799"/>
                    <a:pt x="406" y="803"/>
                    <a:pt x="407" y="804"/>
                  </a:cubicBezTo>
                  <a:cubicBezTo>
                    <a:pt x="408" y="804"/>
                    <a:pt x="412" y="803"/>
                    <a:pt x="413" y="804"/>
                  </a:cubicBezTo>
                  <a:cubicBezTo>
                    <a:pt x="416" y="807"/>
                    <a:pt x="417" y="805"/>
                    <a:pt x="422" y="807"/>
                  </a:cubicBezTo>
                  <a:cubicBezTo>
                    <a:pt x="423" y="807"/>
                    <a:pt x="424" y="812"/>
                    <a:pt x="425" y="812"/>
                  </a:cubicBezTo>
                  <a:cubicBezTo>
                    <a:pt x="426" y="813"/>
                    <a:pt x="430" y="809"/>
                    <a:pt x="434" y="810"/>
                  </a:cubicBezTo>
                  <a:cubicBezTo>
                    <a:pt x="432" y="809"/>
                    <a:pt x="436" y="812"/>
                    <a:pt x="436" y="812"/>
                  </a:cubicBezTo>
                  <a:cubicBezTo>
                    <a:pt x="438" y="813"/>
                    <a:pt x="440" y="812"/>
                    <a:pt x="442" y="812"/>
                  </a:cubicBezTo>
                  <a:cubicBezTo>
                    <a:pt x="444" y="810"/>
                    <a:pt x="447" y="808"/>
                    <a:pt x="448" y="807"/>
                  </a:cubicBezTo>
                  <a:cubicBezTo>
                    <a:pt x="448" y="807"/>
                    <a:pt x="453" y="805"/>
                    <a:pt x="451" y="804"/>
                  </a:cubicBezTo>
                  <a:cubicBezTo>
                    <a:pt x="444" y="798"/>
                    <a:pt x="459" y="800"/>
                    <a:pt x="460" y="789"/>
                  </a:cubicBezTo>
                  <a:cubicBezTo>
                    <a:pt x="469" y="791"/>
                    <a:pt x="468" y="784"/>
                    <a:pt x="477" y="786"/>
                  </a:cubicBezTo>
                  <a:cubicBezTo>
                    <a:pt x="479" y="787"/>
                    <a:pt x="480" y="789"/>
                    <a:pt x="480" y="789"/>
                  </a:cubicBezTo>
                  <a:cubicBezTo>
                    <a:pt x="484" y="790"/>
                    <a:pt x="489" y="788"/>
                    <a:pt x="492" y="789"/>
                  </a:cubicBezTo>
                  <a:cubicBezTo>
                    <a:pt x="493" y="789"/>
                    <a:pt x="497" y="795"/>
                    <a:pt x="498" y="795"/>
                  </a:cubicBezTo>
                  <a:cubicBezTo>
                    <a:pt x="500" y="795"/>
                    <a:pt x="503" y="791"/>
                    <a:pt x="507" y="792"/>
                  </a:cubicBezTo>
                  <a:cubicBezTo>
                    <a:pt x="507" y="792"/>
                    <a:pt x="506" y="798"/>
                    <a:pt x="507" y="798"/>
                  </a:cubicBezTo>
                  <a:cubicBezTo>
                    <a:pt x="509" y="798"/>
                    <a:pt x="514" y="793"/>
                    <a:pt x="518" y="795"/>
                  </a:cubicBezTo>
                  <a:cubicBezTo>
                    <a:pt x="520" y="797"/>
                    <a:pt x="513" y="798"/>
                    <a:pt x="513" y="798"/>
                  </a:cubicBezTo>
                  <a:cubicBezTo>
                    <a:pt x="514" y="803"/>
                    <a:pt x="533" y="804"/>
                    <a:pt x="542" y="804"/>
                  </a:cubicBezTo>
                  <a:cubicBezTo>
                    <a:pt x="541" y="815"/>
                    <a:pt x="566" y="811"/>
                    <a:pt x="571" y="804"/>
                  </a:cubicBezTo>
                  <a:cubicBezTo>
                    <a:pt x="573" y="807"/>
                    <a:pt x="586" y="800"/>
                    <a:pt x="589" y="804"/>
                  </a:cubicBezTo>
                  <a:cubicBezTo>
                    <a:pt x="592" y="807"/>
                    <a:pt x="590" y="803"/>
                    <a:pt x="595" y="804"/>
                  </a:cubicBezTo>
                  <a:cubicBezTo>
                    <a:pt x="600" y="804"/>
                    <a:pt x="604" y="807"/>
                    <a:pt x="609" y="807"/>
                  </a:cubicBezTo>
                  <a:cubicBezTo>
                    <a:pt x="615" y="806"/>
                    <a:pt x="617" y="801"/>
                    <a:pt x="624" y="801"/>
                  </a:cubicBezTo>
                  <a:cubicBezTo>
                    <a:pt x="626" y="794"/>
                    <a:pt x="625" y="785"/>
                    <a:pt x="633" y="783"/>
                  </a:cubicBezTo>
                  <a:cubicBezTo>
                    <a:pt x="633" y="778"/>
                    <a:pt x="629" y="777"/>
                    <a:pt x="630" y="771"/>
                  </a:cubicBezTo>
                  <a:cubicBezTo>
                    <a:pt x="639" y="772"/>
                    <a:pt x="638" y="754"/>
                    <a:pt x="647" y="763"/>
                  </a:cubicBezTo>
                  <a:cubicBezTo>
                    <a:pt x="649" y="752"/>
                    <a:pt x="644" y="748"/>
                    <a:pt x="635" y="748"/>
                  </a:cubicBezTo>
                  <a:cubicBezTo>
                    <a:pt x="638" y="745"/>
                    <a:pt x="639" y="741"/>
                    <a:pt x="638" y="736"/>
                  </a:cubicBezTo>
                  <a:cubicBezTo>
                    <a:pt x="635" y="728"/>
                    <a:pt x="618" y="733"/>
                    <a:pt x="615" y="725"/>
                  </a:cubicBezTo>
                  <a:cubicBezTo>
                    <a:pt x="610" y="729"/>
                    <a:pt x="600" y="727"/>
                    <a:pt x="597" y="733"/>
                  </a:cubicBezTo>
                  <a:cubicBezTo>
                    <a:pt x="594" y="734"/>
                    <a:pt x="596" y="729"/>
                    <a:pt x="595" y="728"/>
                  </a:cubicBezTo>
                  <a:cubicBezTo>
                    <a:pt x="590" y="725"/>
                    <a:pt x="580" y="730"/>
                    <a:pt x="574" y="728"/>
                  </a:cubicBezTo>
                  <a:cubicBezTo>
                    <a:pt x="571" y="729"/>
                    <a:pt x="571" y="734"/>
                    <a:pt x="565" y="733"/>
                  </a:cubicBezTo>
                  <a:cubicBezTo>
                    <a:pt x="557" y="734"/>
                    <a:pt x="559" y="722"/>
                    <a:pt x="545" y="725"/>
                  </a:cubicBezTo>
                  <a:cubicBezTo>
                    <a:pt x="545" y="719"/>
                    <a:pt x="541" y="718"/>
                    <a:pt x="542" y="713"/>
                  </a:cubicBezTo>
                  <a:cubicBezTo>
                    <a:pt x="538" y="713"/>
                    <a:pt x="537" y="712"/>
                    <a:pt x="536" y="710"/>
                  </a:cubicBezTo>
                  <a:cubicBezTo>
                    <a:pt x="534" y="706"/>
                    <a:pt x="530" y="705"/>
                    <a:pt x="524" y="704"/>
                  </a:cubicBezTo>
                  <a:cubicBezTo>
                    <a:pt x="530" y="697"/>
                    <a:pt x="527" y="680"/>
                    <a:pt x="524" y="672"/>
                  </a:cubicBezTo>
                  <a:cubicBezTo>
                    <a:pt x="516" y="677"/>
                    <a:pt x="508" y="666"/>
                    <a:pt x="507" y="681"/>
                  </a:cubicBezTo>
                  <a:cubicBezTo>
                    <a:pt x="498" y="677"/>
                    <a:pt x="497" y="683"/>
                    <a:pt x="489" y="678"/>
                  </a:cubicBezTo>
                  <a:cubicBezTo>
                    <a:pt x="490" y="681"/>
                    <a:pt x="488" y="683"/>
                    <a:pt x="486" y="684"/>
                  </a:cubicBezTo>
                  <a:cubicBezTo>
                    <a:pt x="488" y="686"/>
                    <a:pt x="490" y="687"/>
                    <a:pt x="492" y="690"/>
                  </a:cubicBezTo>
                  <a:cubicBezTo>
                    <a:pt x="494" y="692"/>
                    <a:pt x="492" y="697"/>
                    <a:pt x="498" y="695"/>
                  </a:cubicBezTo>
                  <a:cubicBezTo>
                    <a:pt x="495" y="705"/>
                    <a:pt x="495" y="701"/>
                    <a:pt x="501" y="707"/>
                  </a:cubicBezTo>
                  <a:cubicBezTo>
                    <a:pt x="503" y="713"/>
                    <a:pt x="497" y="711"/>
                    <a:pt x="495" y="713"/>
                  </a:cubicBezTo>
                  <a:cubicBezTo>
                    <a:pt x="494" y="714"/>
                    <a:pt x="491" y="723"/>
                    <a:pt x="489" y="722"/>
                  </a:cubicBezTo>
                  <a:cubicBezTo>
                    <a:pt x="483" y="716"/>
                    <a:pt x="489" y="729"/>
                    <a:pt x="477" y="728"/>
                  </a:cubicBezTo>
                  <a:cubicBezTo>
                    <a:pt x="476" y="725"/>
                    <a:pt x="475" y="722"/>
                    <a:pt x="472" y="722"/>
                  </a:cubicBezTo>
                  <a:cubicBezTo>
                    <a:pt x="470" y="717"/>
                    <a:pt x="474" y="716"/>
                    <a:pt x="477" y="716"/>
                  </a:cubicBezTo>
                  <a:cubicBezTo>
                    <a:pt x="474" y="712"/>
                    <a:pt x="464" y="708"/>
                    <a:pt x="472" y="701"/>
                  </a:cubicBezTo>
                  <a:cubicBezTo>
                    <a:pt x="469" y="700"/>
                    <a:pt x="462" y="703"/>
                    <a:pt x="460" y="701"/>
                  </a:cubicBezTo>
                  <a:cubicBezTo>
                    <a:pt x="458" y="699"/>
                    <a:pt x="466" y="698"/>
                    <a:pt x="466" y="698"/>
                  </a:cubicBezTo>
                  <a:cubicBezTo>
                    <a:pt x="466" y="698"/>
                    <a:pt x="458" y="691"/>
                    <a:pt x="451" y="687"/>
                  </a:cubicBezTo>
                  <a:cubicBezTo>
                    <a:pt x="453" y="673"/>
                    <a:pt x="445" y="670"/>
                    <a:pt x="445" y="657"/>
                  </a:cubicBezTo>
                  <a:cubicBezTo>
                    <a:pt x="446" y="653"/>
                    <a:pt x="438" y="656"/>
                    <a:pt x="436" y="654"/>
                  </a:cubicBezTo>
                  <a:cubicBezTo>
                    <a:pt x="436" y="654"/>
                    <a:pt x="441" y="650"/>
                    <a:pt x="439" y="649"/>
                  </a:cubicBezTo>
                  <a:cubicBezTo>
                    <a:pt x="433" y="644"/>
                    <a:pt x="432" y="650"/>
                    <a:pt x="428" y="646"/>
                  </a:cubicBezTo>
                  <a:cubicBezTo>
                    <a:pt x="427" y="645"/>
                    <a:pt x="431" y="641"/>
                    <a:pt x="431" y="640"/>
                  </a:cubicBezTo>
                  <a:cubicBezTo>
                    <a:pt x="430" y="637"/>
                    <a:pt x="427" y="643"/>
                    <a:pt x="428" y="643"/>
                  </a:cubicBezTo>
                  <a:cubicBezTo>
                    <a:pt x="425" y="643"/>
                    <a:pt x="425" y="639"/>
                    <a:pt x="425" y="637"/>
                  </a:cubicBezTo>
                  <a:cubicBezTo>
                    <a:pt x="413" y="639"/>
                    <a:pt x="413" y="629"/>
                    <a:pt x="401" y="631"/>
                  </a:cubicBezTo>
                  <a:cubicBezTo>
                    <a:pt x="401" y="627"/>
                    <a:pt x="397" y="627"/>
                    <a:pt x="395" y="625"/>
                  </a:cubicBezTo>
                  <a:cubicBezTo>
                    <a:pt x="395" y="624"/>
                    <a:pt x="396" y="620"/>
                    <a:pt x="395" y="619"/>
                  </a:cubicBezTo>
                  <a:cubicBezTo>
                    <a:pt x="395" y="618"/>
                    <a:pt x="390" y="620"/>
                    <a:pt x="390" y="619"/>
                  </a:cubicBezTo>
                  <a:cubicBezTo>
                    <a:pt x="389" y="619"/>
                    <a:pt x="389" y="607"/>
                    <a:pt x="387" y="610"/>
                  </a:cubicBezTo>
                  <a:cubicBezTo>
                    <a:pt x="385" y="613"/>
                    <a:pt x="383" y="611"/>
                    <a:pt x="381" y="608"/>
                  </a:cubicBezTo>
                  <a:cubicBezTo>
                    <a:pt x="380" y="606"/>
                    <a:pt x="377" y="605"/>
                    <a:pt x="378" y="602"/>
                  </a:cubicBezTo>
                  <a:cubicBezTo>
                    <a:pt x="367" y="602"/>
                    <a:pt x="370" y="605"/>
                    <a:pt x="360" y="602"/>
                  </a:cubicBezTo>
                  <a:cubicBezTo>
                    <a:pt x="357" y="602"/>
                    <a:pt x="358" y="608"/>
                    <a:pt x="354" y="608"/>
                  </a:cubicBezTo>
                  <a:cubicBezTo>
                    <a:pt x="352" y="615"/>
                    <a:pt x="360" y="613"/>
                    <a:pt x="360" y="619"/>
                  </a:cubicBezTo>
                  <a:cubicBezTo>
                    <a:pt x="360" y="621"/>
                    <a:pt x="365" y="627"/>
                    <a:pt x="366" y="628"/>
                  </a:cubicBezTo>
                  <a:cubicBezTo>
                    <a:pt x="368" y="629"/>
                    <a:pt x="369" y="631"/>
                    <a:pt x="372" y="631"/>
                  </a:cubicBezTo>
                  <a:cubicBezTo>
                    <a:pt x="367" y="640"/>
                    <a:pt x="378" y="639"/>
                    <a:pt x="381" y="643"/>
                  </a:cubicBezTo>
                  <a:cubicBezTo>
                    <a:pt x="381" y="643"/>
                    <a:pt x="384" y="655"/>
                    <a:pt x="387" y="651"/>
                  </a:cubicBezTo>
                  <a:cubicBezTo>
                    <a:pt x="391" y="647"/>
                    <a:pt x="387" y="652"/>
                    <a:pt x="390" y="654"/>
                  </a:cubicBezTo>
                  <a:cubicBezTo>
                    <a:pt x="393" y="657"/>
                    <a:pt x="400" y="655"/>
                    <a:pt x="401" y="663"/>
                  </a:cubicBezTo>
                  <a:cubicBezTo>
                    <a:pt x="405" y="661"/>
                    <a:pt x="406" y="666"/>
                    <a:pt x="407" y="666"/>
                  </a:cubicBezTo>
                  <a:cubicBezTo>
                    <a:pt x="409" y="666"/>
                    <a:pt x="411" y="664"/>
                    <a:pt x="410" y="663"/>
                  </a:cubicBezTo>
                  <a:cubicBezTo>
                    <a:pt x="413" y="664"/>
                    <a:pt x="414" y="672"/>
                    <a:pt x="416" y="666"/>
                  </a:cubicBezTo>
                  <a:cubicBezTo>
                    <a:pt x="423" y="665"/>
                    <a:pt x="414" y="679"/>
                    <a:pt x="425" y="675"/>
                  </a:cubicBezTo>
                  <a:cubicBezTo>
                    <a:pt x="424" y="681"/>
                    <a:pt x="412" y="676"/>
                    <a:pt x="407" y="678"/>
                  </a:cubicBezTo>
                  <a:cubicBezTo>
                    <a:pt x="409" y="681"/>
                    <a:pt x="412" y="680"/>
                    <a:pt x="413" y="684"/>
                  </a:cubicBezTo>
                  <a:cubicBezTo>
                    <a:pt x="415" y="689"/>
                    <a:pt x="408" y="699"/>
                    <a:pt x="413" y="698"/>
                  </a:cubicBezTo>
                  <a:cubicBezTo>
                    <a:pt x="411" y="703"/>
                    <a:pt x="404" y="703"/>
                    <a:pt x="398" y="704"/>
                  </a:cubicBezTo>
                  <a:cubicBezTo>
                    <a:pt x="402" y="702"/>
                    <a:pt x="399" y="693"/>
                    <a:pt x="404" y="692"/>
                  </a:cubicBezTo>
                  <a:cubicBezTo>
                    <a:pt x="402" y="691"/>
                    <a:pt x="403" y="684"/>
                    <a:pt x="398" y="684"/>
                  </a:cubicBezTo>
                  <a:cubicBezTo>
                    <a:pt x="394" y="683"/>
                    <a:pt x="400" y="679"/>
                    <a:pt x="393" y="675"/>
                  </a:cubicBezTo>
                  <a:cubicBezTo>
                    <a:pt x="389" y="673"/>
                    <a:pt x="383" y="674"/>
                    <a:pt x="384" y="666"/>
                  </a:cubicBezTo>
                  <a:cubicBezTo>
                    <a:pt x="372" y="669"/>
                    <a:pt x="370" y="660"/>
                    <a:pt x="360" y="660"/>
                  </a:cubicBezTo>
                  <a:cubicBezTo>
                    <a:pt x="359" y="653"/>
                    <a:pt x="353" y="650"/>
                    <a:pt x="349" y="643"/>
                  </a:cubicBezTo>
                  <a:cubicBezTo>
                    <a:pt x="348" y="641"/>
                    <a:pt x="346" y="643"/>
                    <a:pt x="346" y="640"/>
                  </a:cubicBezTo>
                  <a:cubicBezTo>
                    <a:pt x="346" y="636"/>
                    <a:pt x="342" y="639"/>
                    <a:pt x="340" y="637"/>
                  </a:cubicBezTo>
                  <a:cubicBezTo>
                    <a:pt x="339" y="636"/>
                    <a:pt x="341" y="632"/>
                    <a:pt x="340" y="631"/>
                  </a:cubicBezTo>
                  <a:cubicBezTo>
                    <a:pt x="337" y="629"/>
                    <a:pt x="331" y="633"/>
                    <a:pt x="328" y="631"/>
                  </a:cubicBezTo>
                  <a:cubicBezTo>
                    <a:pt x="327" y="630"/>
                    <a:pt x="333" y="627"/>
                    <a:pt x="334" y="628"/>
                  </a:cubicBezTo>
                  <a:cubicBezTo>
                    <a:pt x="330" y="621"/>
                    <a:pt x="313" y="622"/>
                    <a:pt x="305" y="625"/>
                  </a:cubicBezTo>
                  <a:cubicBezTo>
                    <a:pt x="303" y="627"/>
                    <a:pt x="310" y="629"/>
                    <a:pt x="311" y="628"/>
                  </a:cubicBezTo>
                  <a:cubicBezTo>
                    <a:pt x="308" y="632"/>
                    <a:pt x="306" y="629"/>
                    <a:pt x="302" y="631"/>
                  </a:cubicBezTo>
                  <a:cubicBezTo>
                    <a:pt x="296" y="634"/>
                    <a:pt x="296" y="644"/>
                    <a:pt x="290" y="643"/>
                  </a:cubicBezTo>
                  <a:cubicBezTo>
                    <a:pt x="278" y="642"/>
                    <a:pt x="276" y="632"/>
                    <a:pt x="261" y="634"/>
                  </a:cubicBezTo>
                  <a:cubicBezTo>
                    <a:pt x="256" y="635"/>
                    <a:pt x="258" y="643"/>
                    <a:pt x="249" y="640"/>
                  </a:cubicBezTo>
                  <a:cubicBezTo>
                    <a:pt x="249" y="647"/>
                    <a:pt x="249" y="653"/>
                    <a:pt x="249" y="660"/>
                  </a:cubicBezTo>
                  <a:cubicBezTo>
                    <a:pt x="240" y="665"/>
                    <a:pt x="222" y="660"/>
                    <a:pt x="226" y="678"/>
                  </a:cubicBezTo>
                  <a:cubicBezTo>
                    <a:pt x="207" y="674"/>
                    <a:pt x="222" y="689"/>
                    <a:pt x="205" y="690"/>
                  </a:cubicBezTo>
                  <a:cubicBezTo>
                    <a:pt x="205" y="693"/>
                    <a:pt x="215" y="700"/>
                    <a:pt x="208" y="701"/>
                  </a:cubicBezTo>
                  <a:cubicBezTo>
                    <a:pt x="207" y="712"/>
                    <a:pt x="203" y="701"/>
                    <a:pt x="196" y="710"/>
                  </a:cubicBezTo>
                  <a:cubicBezTo>
                    <a:pt x="196" y="713"/>
                    <a:pt x="197" y="715"/>
                    <a:pt x="199" y="716"/>
                  </a:cubicBezTo>
                  <a:cubicBezTo>
                    <a:pt x="200" y="722"/>
                    <a:pt x="189" y="717"/>
                    <a:pt x="185" y="719"/>
                  </a:cubicBezTo>
                  <a:cubicBezTo>
                    <a:pt x="181" y="719"/>
                    <a:pt x="181" y="726"/>
                    <a:pt x="179" y="728"/>
                  </a:cubicBezTo>
                  <a:cubicBezTo>
                    <a:pt x="170" y="732"/>
                    <a:pt x="155" y="725"/>
                    <a:pt x="147" y="736"/>
                  </a:cubicBezTo>
                  <a:cubicBezTo>
                    <a:pt x="143" y="733"/>
                    <a:pt x="141" y="729"/>
                    <a:pt x="138" y="725"/>
                  </a:cubicBezTo>
                  <a:cubicBezTo>
                    <a:pt x="125" y="722"/>
                    <a:pt x="111" y="728"/>
                    <a:pt x="106" y="725"/>
                  </a:cubicBezTo>
                  <a:cubicBezTo>
                    <a:pt x="108" y="714"/>
                    <a:pt x="112" y="702"/>
                    <a:pt x="103" y="695"/>
                  </a:cubicBezTo>
                  <a:cubicBezTo>
                    <a:pt x="101" y="690"/>
                    <a:pt x="107" y="688"/>
                    <a:pt x="109" y="684"/>
                  </a:cubicBezTo>
                  <a:cubicBezTo>
                    <a:pt x="111" y="675"/>
                    <a:pt x="106" y="666"/>
                    <a:pt x="112" y="660"/>
                  </a:cubicBezTo>
                  <a:cubicBezTo>
                    <a:pt x="109" y="654"/>
                    <a:pt x="110" y="644"/>
                    <a:pt x="103" y="643"/>
                  </a:cubicBezTo>
                  <a:cubicBezTo>
                    <a:pt x="105" y="640"/>
                    <a:pt x="110" y="640"/>
                    <a:pt x="109" y="634"/>
                  </a:cubicBezTo>
                  <a:cubicBezTo>
                    <a:pt x="116" y="636"/>
                    <a:pt x="134" y="628"/>
                    <a:pt x="132" y="640"/>
                  </a:cubicBezTo>
                  <a:cubicBezTo>
                    <a:pt x="139" y="634"/>
                    <a:pt x="167" y="647"/>
                    <a:pt x="173" y="640"/>
                  </a:cubicBezTo>
                  <a:cubicBezTo>
                    <a:pt x="176" y="637"/>
                    <a:pt x="175" y="639"/>
                    <a:pt x="179" y="640"/>
                  </a:cubicBezTo>
                  <a:cubicBezTo>
                    <a:pt x="178" y="640"/>
                    <a:pt x="180" y="635"/>
                    <a:pt x="182" y="637"/>
                  </a:cubicBezTo>
                  <a:cubicBezTo>
                    <a:pt x="182" y="637"/>
                    <a:pt x="182" y="640"/>
                    <a:pt x="182" y="640"/>
                  </a:cubicBezTo>
                  <a:cubicBezTo>
                    <a:pt x="190" y="637"/>
                    <a:pt x="194" y="634"/>
                    <a:pt x="196" y="625"/>
                  </a:cubicBezTo>
                  <a:cubicBezTo>
                    <a:pt x="197" y="622"/>
                    <a:pt x="204" y="606"/>
                    <a:pt x="196" y="599"/>
                  </a:cubicBezTo>
                  <a:cubicBezTo>
                    <a:pt x="193" y="595"/>
                    <a:pt x="199" y="594"/>
                    <a:pt x="194" y="587"/>
                  </a:cubicBezTo>
                  <a:cubicBezTo>
                    <a:pt x="193" y="584"/>
                    <a:pt x="188" y="585"/>
                    <a:pt x="185" y="584"/>
                  </a:cubicBezTo>
                  <a:cubicBezTo>
                    <a:pt x="186" y="582"/>
                    <a:pt x="188" y="579"/>
                    <a:pt x="188" y="575"/>
                  </a:cubicBezTo>
                  <a:cubicBezTo>
                    <a:pt x="185" y="573"/>
                    <a:pt x="182" y="578"/>
                    <a:pt x="182" y="578"/>
                  </a:cubicBezTo>
                  <a:cubicBezTo>
                    <a:pt x="178" y="577"/>
                    <a:pt x="181" y="574"/>
                    <a:pt x="179" y="572"/>
                  </a:cubicBezTo>
                  <a:cubicBezTo>
                    <a:pt x="177" y="571"/>
                    <a:pt x="168" y="571"/>
                    <a:pt x="164" y="570"/>
                  </a:cubicBezTo>
                  <a:cubicBezTo>
                    <a:pt x="163" y="569"/>
                    <a:pt x="164" y="567"/>
                    <a:pt x="161" y="567"/>
                  </a:cubicBezTo>
                  <a:cubicBezTo>
                    <a:pt x="158" y="566"/>
                    <a:pt x="156" y="566"/>
                    <a:pt x="155" y="564"/>
                  </a:cubicBezTo>
                  <a:cubicBezTo>
                    <a:pt x="153" y="555"/>
                    <a:pt x="162" y="560"/>
                    <a:pt x="161" y="561"/>
                  </a:cubicBezTo>
                  <a:cubicBezTo>
                    <a:pt x="171" y="558"/>
                    <a:pt x="176" y="552"/>
                    <a:pt x="194" y="555"/>
                  </a:cubicBezTo>
                  <a:cubicBezTo>
                    <a:pt x="195" y="550"/>
                    <a:pt x="191" y="549"/>
                    <a:pt x="188" y="549"/>
                  </a:cubicBezTo>
                  <a:cubicBezTo>
                    <a:pt x="191" y="541"/>
                    <a:pt x="200" y="549"/>
                    <a:pt x="205" y="549"/>
                  </a:cubicBezTo>
                  <a:cubicBezTo>
                    <a:pt x="207" y="549"/>
                    <a:pt x="213" y="543"/>
                    <a:pt x="214" y="549"/>
                  </a:cubicBezTo>
                  <a:cubicBezTo>
                    <a:pt x="220" y="545"/>
                    <a:pt x="221" y="534"/>
                    <a:pt x="232" y="534"/>
                  </a:cubicBezTo>
                  <a:cubicBezTo>
                    <a:pt x="227" y="523"/>
                    <a:pt x="240" y="529"/>
                    <a:pt x="237" y="520"/>
                  </a:cubicBezTo>
                  <a:cubicBezTo>
                    <a:pt x="243" y="520"/>
                    <a:pt x="249" y="520"/>
                    <a:pt x="255" y="520"/>
                  </a:cubicBezTo>
                  <a:cubicBezTo>
                    <a:pt x="255" y="517"/>
                    <a:pt x="251" y="518"/>
                    <a:pt x="249" y="517"/>
                  </a:cubicBezTo>
                  <a:cubicBezTo>
                    <a:pt x="250" y="512"/>
                    <a:pt x="258" y="514"/>
                    <a:pt x="255" y="505"/>
                  </a:cubicBezTo>
                  <a:cubicBezTo>
                    <a:pt x="263" y="505"/>
                    <a:pt x="261" y="510"/>
                    <a:pt x="267" y="505"/>
                  </a:cubicBezTo>
                  <a:cubicBezTo>
                    <a:pt x="260" y="490"/>
                    <a:pt x="272" y="496"/>
                    <a:pt x="273" y="482"/>
                  </a:cubicBezTo>
                  <a:cubicBezTo>
                    <a:pt x="276" y="481"/>
                    <a:pt x="281" y="483"/>
                    <a:pt x="284" y="482"/>
                  </a:cubicBezTo>
                  <a:cubicBezTo>
                    <a:pt x="288" y="481"/>
                    <a:pt x="288" y="477"/>
                    <a:pt x="290" y="476"/>
                  </a:cubicBezTo>
                  <a:cubicBezTo>
                    <a:pt x="293" y="474"/>
                    <a:pt x="292" y="479"/>
                    <a:pt x="293" y="479"/>
                  </a:cubicBezTo>
                  <a:cubicBezTo>
                    <a:pt x="296" y="479"/>
                    <a:pt x="295" y="476"/>
                    <a:pt x="296" y="476"/>
                  </a:cubicBezTo>
                  <a:cubicBezTo>
                    <a:pt x="299" y="476"/>
                    <a:pt x="304" y="477"/>
                    <a:pt x="308" y="476"/>
                  </a:cubicBezTo>
                  <a:cubicBezTo>
                    <a:pt x="311" y="475"/>
                    <a:pt x="313" y="466"/>
                    <a:pt x="319" y="470"/>
                  </a:cubicBezTo>
                  <a:cubicBezTo>
                    <a:pt x="318" y="463"/>
                    <a:pt x="309" y="465"/>
                    <a:pt x="311" y="455"/>
                  </a:cubicBezTo>
                  <a:cubicBezTo>
                    <a:pt x="319" y="454"/>
                    <a:pt x="314" y="451"/>
                    <a:pt x="314" y="441"/>
                  </a:cubicBezTo>
                  <a:cubicBezTo>
                    <a:pt x="313" y="433"/>
                    <a:pt x="317" y="428"/>
                    <a:pt x="316" y="420"/>
                  </a:cubicBezTo>
                  <a:cubicBezTo>
                    <a:pt x="320" y="420"/>
                    <a:pt x="324" y="420"/>
                    <a:pt x="328" y="420"/>
                  </a:cubicBezTo>
                  <a:cubicBezTo>
                    <a:pt x="336" y="420"/>
                    <a:pt x="321" y="412"/>
                    <a:pt x="334" y="414"/>
                  </a:cubicBezTo>
                  <a:cubicBezTo>
                    <a:pt x="334" y="417"/>
                    <a:pt x="338" y="417"/>
                    <a:pt x="340" y="417"/>
                  </a:cubicBezTo>
                  <a:cubicBezTo>
                    <a:pt x="335" y="424"/>
                    <a:pt x="335" y="417"/>
                    <a:pt x="337" y="426"/>
                  </a:cubicBezTo>
                  <a:cubicBezTo>
                    <a:pt x="338" y="432"/>
                    <a:pt x="336" y="436"/>
                    <a:pt x="343" y="435"/>
                  </a:cubicBezTo>
                  <a:cubicBezTo>
                    <a:pt x="343" y="439"/>
                    <a:pt x="343" y="443"/>
                    <a:pt x="340" y="444"/>
                  </a:cubicBezTo>
                  <a:cubicBezTo>
                    <a:pt x="339" y="449"/>
                    <a:pt x="352" y="439"/>
                    <a:pt x="357" y="447"/>
                  </a:cubicBezTo>
                  <a:cubicBezTo>
                    <a:pt x="355" y="455"/>
                    <a:pt x="338" y="448"/>
                    <a:pt x="337" y="458"/>
                  </a:cubicBezTo>
                  <a:cubicBezTo>
                    <a:pt x="334" y="465"/>
                    <a:pt x="344" y="466"/>
                    <a:pt x="346" y="467"/>
                  </a:cubicBezTo>
                  <a:cubicBezTo>
                    <a:pt x="348" y="469"/>
                    <a:pt x="349" y="474"/>
                    <a:pt x="354" y="473"/>
                  </a:cubicBezTo>
                  <a:cubicBezTo>
                    <a:pt x="352" y="468"/>
                    <a:pt x="344" y="468"/>
                    <a:pt x="357" y="467"/>
                  </a:cubicBezTo>
                  <a:cubicBezTo>
                    <a:pt x="361" y="467"/>
                    <a:pt x="366" y="467"/>
                    <a:pt x="369" y="467"/>
                  </a:cubicBezTo>
                  <a:cubicBezTo>
                    <a:pt x="374" y="468"/>
                    <a:pt x="375" y="470"/>
                    <a:pt x="381" y="470"/>
                  </a:cubicBezTo>
                  <a:cubicBezTo>
                    <a:pt x="388" y="470"/>
                    <a:pt x="390" y="465"/>
                    <a:pt x="398" y="467"/>
                  </a:cubicBezTo>
                  <a:cubicBezTo>
                    <a:pt x="399" y="467"/>
                    <a:pt x="409" y="472"/>
                    <a:pt x="413" y="467"/>
                  </a:cubicBezTo>
                  <a:cubicBezTo>
                    <a:pt x="413" y="467"/>
                    <a:pt x="413" y="464"/>
                    <a:pt x="413" y="464"/>
                  </a:cubicBezTo>
                  <a:cubicBezTo>
                    <a:pt x="421" y="462"/>
                    <a:pt x="431" y="465"/>
                    <a:pt x="434" y="458"/>
                  </a:cubicBezTo>
                  <a:cubicBezTo>
                    <a:pt x="445" y="470"/>
                    <a:pt x="453" y="448"/>
                    <a:pt x="460" y="455"/>
                  </a:cubicBezTo>
                  <a:cubicBezTo>
                    <a:pt x="460" y="451"/>
                    <a:pt x="460" y="448"/>
                    <a:pt x="460" y="444"/>
                  </a:cubicBezTo>
                  <a:cubicBezTo>
                    <a:pt x="465" y="445"/>
                    <a:pt x="465" y="441"/>
                    <a:pt x="466" y="438"/>
                  </a:cubicBezTo>
                  <a:cubicBezTo>
                    <a:pt x="466" y="438"/>
                    <a:pt x="468" y="429"/>
                    <a:pt x="469" y="429"/>
                  </a:cubicBezTo>
                  <a:cubicBezTo>
                    <a:pt x="472" y="426"/>
                    <a:pt x="468" y="426"/>
                    <a:pt x="469" y="420"/>
                  </a:cubicBezTo>
                  <a:cubicBezTo>
                    <a:pt x="475" y="421"/>
                    <a:pt x="480" y="420"/>
                    <a:pt x="480" y="414"/>
                  </a:cubicBezTo>
                  <a:cubicBezTo>
                    <a:pt x="483" y="415"/>
                    <a:pt x="483" y="418"/>
                    <a:pt x="483" y="420"/>
                  </a:cubicBezTo>
                  <a:cubicBezTo>
                    <a:pt x="486" y="418"/>
                    <a:pt x="490" y="417"/>
                    <a:pt x="495" y="417"/>
                  </a:cubicBezTo>
                  <a:cubicBezTo>
                    <a:pt x="498" y="417"/>
                    <a:pt x="497" y="412"/>
                    <a:pt x="501" y="411"/>
                  </a:cubicBezTo>
                  <a:cubicBezTo>
                    <a:pt x="502" y="405"/>
                    <a:pt x="500" y="400"/>
                    <a:pt x="495" y="400"/>
                  </a:cubicBezTo>
                  <a:cubicBezTo>
                    <a:pt x="497" y="397"/>
                    <a:pt x="498" y="393"/>
                    <a:pt x="498" y="388"/>
                  </a:cubicBezTo>
                  <a:cubicBezTo>
                    <a:pt x="504" y="389"/>
                    <a:pt x="507" y="387"/>
                    <a:pt x="507" y="382"/>
                  </a:cubicBezTo>
                  <a:cubicBezTo>
                    <a:pt x="514" y="390"/>
                    <a:pt x="515" y="379"/>
                    <a:pt x="527" y="382"/>
                  </a:cubicBezTo>
                  <a:cubicBezTo>
                    <a:pt x="528" y="383"/>
                    <a:pt x="531" y="385"/>
                    <a:pt x="530" y="385"/>
                  </a:cubicBezTo>
                  <a:cubicBezTo>
                    <a:pt x="532" y="385"/>
                    <a:pt x="533" y="382"/>
                    <a:pt x="536" y="382"/>
                  </a:cubicBezTo>
                  <a:cubicBezTo>
                    <a:pt x="539" y="382"/>
                    <a:pt x="542" y="385"/>
                    <a:pt x="542" y="385"/>
                  </a:cubicBezTo>
                  <a:cubicBezTo>
                    <a:pt x="546" y="384"/>
                    <a:pt x="542" y="381"/>
                    <a:pt x="545" y="379"/>
                  </a:cubicBezTo>
                  <a:cubicBezTo>
                    <a:pt x="546" y="378"/>
                    <a:pt x="549" y="380"/>
                    <a:pt x="551" y="379"/>
                  </a:cubicBezTo>
                  <a:cubicBezTo>
                    <a:pt x="555" y="376"/>
                    <a:pt x="554" y="371"/>
                    <a:pt x="562" y="373"/>
                  </a:cubicBezTo>
                  <a:cubicBezTo>
                    <a:pt x="558" y="370"/>
                    <a:pt x="561" y="359"/>
                    <a:pt x="554" y="359"/>
                  </a:cubicBezTo>
                  <a:cubicBezTo>
                    <a:pt x="548" y="355"/>
                    <a:pt x="549" y="364"/>
                    <a:pt x="548" y="365"/>
                  </a:cubicBezTo>
                  <a:cubicBezTo>
                    <a:pt x="546" y="365"/>
                    <a:pt x="544" y="361"/>
                    <a:pt x="542" y="362"/>
                  </a:cubicBezTo>
                  <a:cubicBezTo>
                    <a:pt x="540" y="362"/>
                    <a:pt x="538" y="365"/>
                    <a:pt x="539" y="365"/>
                  </a:cubicBezTo>
                  <a:cubicBezTo>
                    <a:pt x="536" y="364"/>
                    <a:pt x="536" y="361"/>
                    <a:pt x="533" y="362"/>
                  </a:cubicBezTo>
                  <a:cubicBezTo>
                    <a:pt x="528" y="362"/>
                    <a:pt x="525" y="367"/>
                    <a:pt x="518" y="365"/>
                  </a:cubicBezTo>
                  <a:cubicBezTo>
                    <a:pt x="516" y="365"/>
                    <a:pt x="516" y="368"/>
                    <a:pt x="515" y="370"/>
                  </a:cubicBezTo>
                  <a:cubicBezTo>
                    <a:pt x="503" y="368"/>
                    <a:pt x="490" y="371"/>
                    <a:pt x="480" y="368"/>
                  </a:cubicBezTo>
                  <a:cubicBezTo>
                    <a:pt x="480" y="367"/>
                    <a:pt x="481" y="362"/>
                    <a:pt x="480" y="362"/>
                  </a:cubicBezTo>
                  <a:cubicBezTo>
                    <a:pt x="478" y="359"/>
                    <a:pt x="470" y="363"/>
                    <a:pt x="469" y="359"/>
                  </a:cubicBezTo>
                  <a:cubicBezTo>
                    <a:pt x="476" y="342"/>
                    <a:pt x="471" y="333"/>
                    <a:pt x="469" y="315"/>
                  </a:cubicBezTo>
                  <a:cubicBezTo>
                    <a:pt x="476" y="314"/>
                    <a:pt x="488" y="303"/>
                    <a:pt x="492" y="309"/>
                  </a:cubicBezTo>
                  <a:cubicBezTo>
                    <a:pt x="496" y="306"/>
                    <a:pt x="491" y="305"/>
                    <a:pt x="495" y="297"/>
                  </a:cubicBezTo>
                  <a:cubicBezTo>
                    <a:pt x="504" y="298"/>
                    <a:pt x="505" y="281"/>
                    <a:pt x="507" y="277"/>
                  </a:cubicBezTo>
                  <a:cubicBezTo>
                    <a:pt x="507" y="276"/>
                    <a:pt x="513" y="277"/>
                    <a:pt x="513" y="277"/>
                  </a:cubicBezTo>
                  <a:cubicBezTo>
                    <a:pt x="513" y="271"/>
                    <a:pt x="502" y="269"/>
                    <a:pt x="507" y="262"/>
                  </a:cubicBezTo>
                  <a:cubicBezTo>
                    <a:pt x="503" y="266"/>
                    <a:pt x="496" y="261"/>
                    <a:pt x="489" y="262"/>
                  </a:cubicBezTo>
                  <a:cubicBezTo>
                    <a:pt x="482" y="263"/>
                    <a:pt x="476" y="269"/>
                    <a:pt x="469" y="268"/>
                  </a:cubicBezTo>
                  <a:cubicBezTo>
                    <a:pt x="464" y="264"/>
                    <a:pt x="464" y="285"/>
                    <a:pt x="466" y="280"/>
                  </a:cubicBezTo>
                  <a:cubicBezTo>
                    <a:pt x="464" y="285"/>
                    <a:pt x="461" y="277"/>
                    <a:pt x="460" y="280"/>
                  </a:cubicBezTo>
                  <a:cubicBezTo>
                    <a:pt x="458" y="283"/>
                    <a:pt x="461" y="288"/>
                    <a:pt x="460" y="291"/>
                  </a:cubicBezTo>
                  <a:cubicBezTo>
                    <a:pt x="459" y="293"/>
                    <a:pt x="452" y="299"/>
                    <a:pt x="448" y="303"/>
                  </a:cubicBezTo>
                  <a:cubicBezTo>
                    <a:pt x="441" y="312"/>
                    <a:pt x="440" y="318"/>
                    <a:pt x="428" y="318"/>
                  </a:cubicBezTo>
                  <a:cubicBezTo>
                    <a:pt x="427" y="322"/>
                    <a:pt x="433" y="326"/>
                    <a:pt x="428" y="327"/>
                  </a:cubicBezTo>
                  <a:cubicBezTo>
                    <a:pt x="424" y="327"/>
                    <a:pt x="427" y="331"/>
                    <a:pt x="425" y="332"/>
                  </a:cubicBezTo>
                  <a:cubicBezTo>
                    <a:pt x="424" y="333"/>
                    <a:pt x="420" y="331"/>
                    <a:pt x="419" y="332"/>
                  </a:cubicBezTo>
                  <a:cubicBezTo>
                    <a:pt x="418" y="333"/>
                    <a:pt x="420" y="337"/>
                    <a:pt x="419" y="338"/>
                  </a:cubicBezTo>
                  <a:cubicBezTo>
                    <a:pt x="419" y="339"/>
                    <a:pt x="416" y="338"/>
                    <a:pt x="416" y="338"/>
                  </a:cubicBezTo>
                  <a:cubicBezTo>
                    <a:pt x="414" y="342"/>
                    <a:pt x="418" y="350"/>
                    <a:pt x="413" y="350"/>
                  </a:cubicBezTo>
                  <a:cubicBezTo>
                    <a:pt x="415" y="353"/>
                    <a:pt x="421" y="354"/>
                    <a:pt x="416" y="356"/>
                  </a:cubicBezTo>
                  <a:cubicBezTo>
                    <a:pt x="420" y="359"/>
                    <a:pt x="423" y="364"/>
                    <a:pt x="431" y="365"/>
                  </a:cubicBezTo>
                  <a:cubicBezTo>
                    <a:pt x="430" y="370"/>
                    <a:pt x="433" y="372"/>
                    <a:pt x="436" y="373"/>
                  </a:cubicBezTo>
                  <a:cubicBezTo>
                    <a:pt x="434" y="376"/>
                    <a:pt x="432" y="376"/>
                    <a:pt x="431" y="379"/>
                  </a:cubicBezTo>
                  <a:cubicBezTo>
                    <a:pt x="429" y="382"/>
                    <a:pt x="430" y="386"/>
                    <a:pt x="428" y="388"/>
                  </a:cubicBezTo>
                  <a:cubicBezTo>
                    <a:pt x="425" y="390"/>
                    <a:pt x="421" y="391"/>
                    <a:pt x="416" y="391"/>
                  </a:cubicBezTo>
                  <a:cubicBezTo>
                    <a:pt x="415" y="403"/>
                    <a:pt x="404" y="407"/>
                    <a:pt x="407" y="423"/>
                  </a:cubicBezTo>
                  <a:cubicBezTo>
                    <a:pt x="397" y="420"/>
                    <a:pt x="398" y="438"/>
                    <a:pt x="390" y="438"/>
                  </a:cubicBezTo>
                  <a:cubicBezTo>
                    <a:pt x="389" y="438"/>
                    <a:pt x="388" y="438"/>
                    <a:pt x="387" y="438"/>
                  </a:cubicBezTo>
                  <a:cubicBezTo>
                    <a:pt x="383" y="439"/>
                    <a:pt x="386" y="443"/>
                    <a:pt x="384" y="444"/>
                  </a:cubicBezTo>
                  <a:cubicBezTo>
                    <a:pt x="379" y="446"/>
                    <a:pt x="372" y="439"/>
                    <a:pt x="369" y="447"/>
                  </a:cubicBezTo>
                  <a:cubicBezTo>
                    <a:pt x="363" y="446"/>
                    <a:pt x="368" y="434"/>
                    <a:pt x="366" y="429"/>
                  </a:cubicBezTo>
                  <a:cubicBezTo>
                    <a:pt x="364" y="427"/>
                    <a:pt x="365" y="420"/>
                    <a:pt x="360" y="420"/>
                  </a:cubicBezTo>
                  <a:cubicBezTo>
                    <a:pt x="353" y="420"/>
                    <a:pt x="364" y="412"/>
                    <a:pt x="352" y="411"/>
                  </a:cubicBezTo>
                  <a:cubicBezTo>
                    <a:pt x="357" y="405"/>
                    <a:pt x="346" y="402"/>
                    <a:pt x="346" y="400"/>
                  </a:cubicBezTo>
                  <a:cubicBezTo>
                    <a:pt x="345" y="398"/>
                    <a:pt x="349" y="396"/>
                    <a:pt x="349" y="394"/>
                  </a:cubicBezTo>
                  <a:cubicBezTo>
                    <a:pt x="348" y="386"/>
                    <a:pt x="341" y="382"/>
                    <a:pt x="334" y="376"/>
                  </a:cubicBezTo>
                  <a:cubicBezTo>
                    <a:pt x="325" y="379"/>
                    <a:pt x="328" y="394"/>
                    <a:pt x="314" y="391"/>
                  </a:cubicBezTo>
                  <a:cubicBezTo>
                    <a:pt x="314" y="394"/>
                    <a:pt x="317" y="393"/>
                    <a:pt x="319" y="394"/>
                  </a:cubicBezTo>
                  <a:cubicBezTo>
                    <a:pt x="319" y="397"/>
                    <a:pt x="316" y="396"/>
                    <a:pt x="314" y="397"/>
                  </a:cubicBezTo>
                  <a:cubicBezTo>
                    <a:pt x="308" y="397"/>
                    <a:pt x="311" y="407"/>
                    <a:pt x="305" y="406"/>
                  </a:cubicBezTo>
                  <a:cubicBezTo>
                    <a:pt x="291" y="409"/>
                    <a:pt x="295" y="394"/>
                    <a:pt x="281" y="397"/>
                  </a:cubicBezTo>
                  <a:cubicBezTo>
                    <a:pt x="281" y="394"/>
                    <a:pt x="285" y="395"/>
                    <a:pt x="287" y="394"/>
                  </a:cubicBezTo>
                  <a:cubicBezTo>
                    <a:pt x="291" y="385"/>
                    <a:pt x="279" y="379"/>
                    <a:pt x="287" y="376"/>
                  </a:cubicBezTo>
                  <a:cubicBezTo>
                    <a:pt x="285" y="374"/>
                    <a:pt x="282" y="372"/>
                    <a:pt x="278" y="370"/>
                  </a:cubicBezTo>
                  <a:cubicBezTo>
                    <a:pt x="276" y="367"/>
                    <a:pt x="281" y="365"/>
                    <a:pt x="281" y="365"/>
                  </a:cubicBezTo>
                  <a:cubicBezTo>
                    <a:pt x="281" y="362"/>
                    <a:pt x="276" y="360"/>
                    <a:pt x="275" y="359"/>
                  </a:cubicBezTo>
                  <a:cubicBezTo>
                    <a:pt x="275" y="356"/>
                    <a:pt x="280" y="339"/>
                    <a:pt x="275" y="350"/>
                  </a:cubicBezTo>
                  <a:cubicBezTo>
                    <a:pt x="271" y="348"/>
                    <a:pt x="274" y="343"/>
                    <a:pt x="278" y="344"/>
                  </a:cubicBezTo>
                  <a:cubicBezTo>
                    <a:pt x="273" y="334"/>
                    <a:pt x="288" y="331"/>
                    <a:pt x="281" y="330"/>
                  </a:cubicBezTo>
                  <a:cubicBezTo>
                    <a:pt x="282" y="325"/>
                    <a:pt x="290" y="328"/>
                    <a:pt x="290" y="324"/>
                  </a:cubicBezTo>
                  <a:cubicBezTo>
                    <a:pt x="290" y="319"/>
                    <a:pt x="294" y="323"/>
                    <a:pt x="293" y="324"/>
                  </a:cubicBezTo>
                  <a:cubicBezTo>
                    <a:pt x="295" y="322"/>
                    <a:pt x="296" y="319"/>
                    <a:pt x="299" y="318"/>
                  </a:cubicBezTo>
                  <a:cubicBezTo>
                    <a:pt x="302" y="317"/>
                    <a:pt x="301" y="312"/>
                    <a:pt x="302" y="309"/>
                  </a:cubicBezTo>
                  <a:cubicBezTo>
                    <a:pt x="308" y="310"/>
                    <a:pt x="311" y="308"/>
                    <a:pt x="311" y="303"/>
                  </a:cubicBezTo>
                  <a:cubicBezTo>
                    <a:pt x="320" y="301"/>
                    <a:pt x="314" y="313"/>
                    <a:pt x="325" y="309"/>
                  </a:cubicBezTo>
                  <a:cubicBezTo>
                    <a:pt x="325" y="306"/>
                    <a:pt x="322" y="307"/>
                    <a:pt x="319" y="306"/>
                  </a:cubicBezTo>
                  <a:cubicBezTo>
                    <a:pt x="327" y="299"/>
                    <a:pt x="336" y="302"/>
                    <a:pt x="343" y="294"/>
                  </a:cubicBezTo>
                  <a:cubicBezTo>
                    <a:pt x="344" y="293"/>
                    <a:pt x="342" y="290"/>
                    <a:pt x="343" y="289"/>
                  </a:cubicBezTo>
                  <a:cubicBezTo>
                    <a:pt x="344" y="288"/>
                    <a:pt x="348" y="290"/>
                    <a:pt x="349" y="289"/>
                  </a:cubicBezTo>
                  <a:cubicBezTo>
                    <a:pt x="350" y="287"/>
                    <a:pt x="348" y="282"/>
                    <a:pt x="349" y="280"/>
                  </a:cubicBezTo>
                  <a:cubicBezTo>
                    <a:pt x="350" y="278"/>
                    <a:pt x="357" y="276"/>
                    <a:pt x="357" y="274"/>
                  </a:cubicBezTo>
                  <a:cubicBezTo>
                    <a:pt x="359" y="271"/>
                    <a:pt x="356" y="265"/>
                    <a:pt x="357" y="262"/>
                  </a:cubicBezTo>
                  <a:cubicBezTo>
                    <a:pt x="358" y="262"/>
                    <a:pt x="362" y="266"/>
                    <a:pt x="363" y="265"/>
                  </a:cubicBezTo>
                  <a:cubicBezTo>
                    <a:pt x="361" y="267"/>
                    <a:pt x="367" y="251"/>
                    <a:pt x="366" y="250"/>
                  </a:cubicBezTo>
                  <a:cubicBezTo>
                    <a:pt x="373" y="258"/>
                    <a:pt x="374" y="246"/>
                    <a:pt x="381" y="245"/>
                  </a:cubicBezTo>
                  <a:cubicBezTo>
                    <a:pt x="380" y="240"/>
                    <a:pt x="386" y="237"/>
                    <a:pt x="381" y="236"/>
                  </a:cubicBezTo>
                  <a:cubicBezTo>
                    <a:pt x="381" y="230"/>
                    <a:pt x="389" y="235"/>
                    <a:pt x="390" y="227"/>
                  </a:cubicBezTo>
                  <a:cubicBezTo>
                    <a:pt x="390" y="224"/>
                    <a:pt x="395" y="225"/>
                    <a:pt x="398" y="224"/>
                  </a:cubicBezTo>
                  <a:cubicBezTo>
                    <a:pt x="399" y="221"/>
                    <a:pt x="398" y="219"/>
                    <a:pt x="395" y="218"/>
                  </a:cubicBezTo>
                  <a:cubicBezTo>
                    <a:pt x="404" y="212"/>
                    <a:pt x="409" y="212"/>
                    <a:pt x="416" y="210"/>
                  </a:cubicBezTo>
                  <a:cubicBezTo>
                    <a:pt x="420" y="207"/>
                    <a:pt x="415" y="205"/>
                    <a:pt x="419" y="198"/>
                  </a:cubicBezTo>
                  <a:cubicBezTo>
                    <a:pt x="421" y="196"/>
                    <a:pt x="427" y="194"/>
                    <a:pt x="428" y="189"/>
                  </a:cubicBezTo>
                  <a:cubicBezTo>
                    <a:pt x="428" y="181"/>
                    <a:pt x="436" y="192"/>
                    <a:pt x="436" y="180"/>
                  </a:cubicBezTo>
                  <a:cubicBezTo>
                    <a:pt x="447" y="176"/>
                    <a:pt x="459" y="186"/>
                    <a:pt x="460" y="169"/>
                  </a:cubicBezTo>
                  <a:cubicBezTo>
                    <a:pt x="465" y="172"/>
                    <a:pt x="478" y="166"/>
                    <a:pt x="486" y="171"/>
                  </a:cubicBezTo>
                  <a:cubicBezTo>
                    <a:pt x="489" y="169"/>
                    <a:pt x="491" y="166"/>
                    <a:pt x="492" y="163"/>
                  </a:cubicBezTo>
                  <a:cubicBezTo>
                    <a:pt x="500" y="159"/>
                    <a:pt x="508" y="172"/>
                    <a:pt x="507" y="160"/>
                  </a:cubicBezTo>
                  <a:cubicBezTo>
                    <a:pt x="513" y="161"/>
                    <a:pt x="512" y="168"/>
                    <a:pt x="518" y="169"/>
                  </a:cubicBezTo>
                  <a:cubicBezTo>
                    <a:pt x="523" y="167"/>
                    <a:pt x="521" y="159"/>
                    <a:pt x="530" y="163"/>
                  </a:cubicBezTo>
                  <a:cubicBezTo>
                    <a:pt x="531" y="167"/>
                    <a:pt x="527" y="168"/>
                    <a:pt x="527" y="171"/>
                  </a:cubicBezTo>
                  <a:cubicBezTo>
                    <a:pt x="529" y="173"/>
                    <a:pt x="543" y="158"/>
                    <a:pt x="551" y="166"/>
                  </a:cubicBezTo>
                  <a:cubicBezTo>
                    <a:pt x="554" y="169"/>
                    <a:pt x="552" y="165"/>
                    <a:pt x="556" y="166"/>
                  </a:cubicBezTo>
                  <a:cubicBezTo>
                    <a:pt x="563" y="166"/>
                    <a:pt x="569" y="170"/>
                    <a:pt x="577" y="169"/>
                  </a:cubicBezTo>
                  <a:cubicBezTo>
                    <a:pt x="576" y="170"/>
                    <a:pt x="578" y="176"/>
                    <a:pt x="577" y="177"/>
                  </a:cubicBezTo>
                  <a:cubicBezTo>
                    <a:pt x="576" y="178"/>
                    <a:pt x="572" y="176"/>
                    <a:pt x="571" y="177"/>
                  </a:cubicBezTo>
                  <a:cubicBezTo>
                    <a:pt x="569" y="179"/>
                    <a:pt x="571" y="185"/>
                    <a:pt x="565" y="183"/>
                  </a:cubicBezTo>
                  <a:cubicBezTo>
                    <a:pt x="571" y="190"/>
                    <a:pt x="588" y="185"/>
                    <a:pt x="595" y="183"/>
                  </a:cubicBezTo>
                  <a:cubicBezTo>
                    <a:pt x="601" y="180"/>
                    <a:pt x="599" y="188"/>
                    <a:pt x="600" y="189"/>
                  </a:cubicBezTo>
                  <a:cubicBezTo>
                    <a:pt x="603" y="191"/>
                    <a:pt x="610" y="187"/>
                    <a:pt x="609" y="192"/>
                  </a:cubicBezTo>
                  <a:cubicBezTo>
                    <a:pt x="630" y="187"/>
                    <a:pt x="635" y="203"/>
                    <a:pt x="647" y="198"/>
                  </a:cubicBezTo>
                  <a:cubicBezTo>
                    <a:pt x="645" y="207"/>
                    <a:pt x="657" y="202"/>
                    <a:pt x="656" y="210"/>
                  </a:cubicBezTo>
                  <a:cubicBezTo>
                    <a:pt x="664" y="210"/>
                    <a:pt x="675" y="208"/>
                    <a:pt x="668" y="215"/>
                  </a:cubicBezTo>
                  <a:cubicBezTo>
                    <a:pt x="674" y="217"/>
                    <a:pt x="680" y="216"/>
                    <a:pt x="685" y="218"/>
                  </a:cubicBezTo>
                  <a:cubicBezTo>
                    <a:pt x="686" y="219"/>
                    <a:pt x="685" y="223"/>
                    <a:pt x="685" y="224"/>
                  </a:cubicBezTo>
                  <a:cubicBezTo>
                    <a:pt x="687" y="226"/>
                    <a:pt x="692" y="223"/>
                    <a:pt x="694" y="224"/>
                  </a:cubicBezTo>
                  <a:cubicBezTo>
                    <a:pt x="697" y="236"/>
                    <a:pt x="697" y="239"/>
                    <a:pt x="694" y="250"/>
                  </a:cubicBezTo>
                  <a:cubicBezTo>
                    <a:pt x="689" y="243"/>
                    <a:pt x="684" y="253"/>
                    <a:pt x="676" y="253"/>
                  </a:cubicBezTo>
                  <a:cubicBezTo>
                    <a:pt x="668" y="254"/>
                    <a:pt x="658" y="245"/>
                    <a:pt x="650" y="253"/>
                  </a:cubicBezTo>
                  <a:cubicBezTo>
                    <a:pt x="647" y="255"/>
                    <a:pt x="649" y="248"/>
                    <a:pt x="647" y="248"/>
                  </a:cubicBezTo>
                  <a:cubicBezTo>
                    <a:pt x="643" y="246"/>
                    <a:pt x="642" y="250"/>
                    <a:pt x="641" y="250"/>
                  </a:cubicBezTo>
                  <a:cubicBezTo>
                    <a:pt x="638" y="251"/>
                    <a:pt x="637" y="245"/>
                    <a:pt x="635" y="245"/>
                  </a:cubicBezTo>
                  <a:cubicBezTo>
                    <a:pt x="631" y="244"/>
                    <a:pt x="623" y="253"/>
                    <a:pt x="624" y="242"/>
                  </a:cubicBezTo>
                  <a:cubicBezTo>
                    <a:pt x="615" y="245"/>
                    <a:pt x="617" y="242"/>
                    <a:pt x="606" y="242"/>
                  </a:cubicBezTo>
                  <a:cubicBezTo>
                    <a:pt x="605" y="247"/>
                    <a:pt x="609" y="247"/>
                    <a:pt x="612" y="248"/>
                  </a:cubicBezTo>
                  <a:cubicBezTo>
                    <a:pt x="617" y="247"/>
                    <a:pt x="617" y="250"/>
                    <a:pt x="621" y="250"/>
                  </a:cubicBezTo>
                  <a:cubicBezTo>
                    <a:pt x="615" y="256"/>
                    <a:pt x="621" y="254"/>
                    <a:pt x="624" y="256"/>
                  </a:cubicBezTo>
                  <a:cubicBezTo>
                    <a:pt x="625" y="257"/>
                    <a:pt x="623" y="261"/>
                    <a:pt x="624" y="262"/>
                  </a:cubicBezTo>
                  <a:cubicBezTo>
                    <a:pt x="625" y="265"/>
                    <a:pt x="629" y="265"/>
                    <a:pt x="630" y="268"/>
                  </a:cubicBezTo>
                  <a:cubicBezTo>
                    <a:pt x="630" y="271"/>
                    <a:pt x="636" y="279"/>
                    <a:pt x="635" y="289"/>
                  </a:cubicBezTo>
                  <a:cubicBezTo>
                    <a:pt x="636" y="298"/>
                    <a:pt x="654" y="291"/>
                    <a:pt x="656" y="300"/>
                  </a:cubicBezTo>
                  <a:cubicBezTo>
                    <a:pt x="659" y="298"/>
                    <a:pt x="659" y="294"/>
                    <a:pt x="665" y="294"/>
                  </a:cubicBezTo>
                  <a:cubicBezTo>
                    <a:pt x="664" y="286"/>
                    <a:pt x="651" y="289"/>
                    <a:pt x="647" y="283"/>
                  </a:cubicBezTo>
                  <a:cubicBezTo>
                    <a:pt x="645" y="271"/>
                    <a:pt x="663" y="279"/>
                    <a:pt x="671" y="277"/>
                  </a:cubicBezTo>
                  <a:cubicBezTo>
                    <a:pt x="669" y="284"/>
                    <a:pt x="684" y="275"/>
                    <a:pt x="679" y="286"/>
                  </a:cubicBezTo>
                  <a:cubicBezTo>
                    <a:pt x="687" y="289"/>
                    <a:pt x="692" y="277"/>
                    <a:pt x="691" y="289"/>
                  </a:cubicBezTo>
                  <a:cubicBezTo>
                    <a:pt x="699" y="285"/>
                    <a:pt x="691" y="273"/>
                    <a:pt x="685" y="274"/>
                  </a:cubicBezTo>
                  <a:cubicBezTo>
                    <a:pt x="687" y="268"/>
                    <a:pt x="693" y="266"/>
                    <a:pt x="700" y="265"/>
                  </a:cubicBezTo>
                  <a:cubicBezTo>
                    <a:pt x="704" y="262"/>
                    <a:pt x="704" y="254"/>
                    <a:pt x="709" y="250"/>
                  </a:cubicBezTo>
                  <a:cubicBezTo>
                    <a:pt x="721" y="249"/>
                    <a:pt x="727" y="253"/>
                    <a:pt x="735" y="256"/>
                  </a:cubicBezTo>
                  <a:cubicBezTo>
                    <a:pt x="738" y="256"/>
                    <a:pt x="737" y="251"/>
                    <a:pt x="741" y="250"/>
                  </a:cubicBezTo>
                  <a:cubicBezTo>
                    <a:pt x="741" y="245"/>
                    <a:pt x="739" y="243"/>
                    <a:pt x="735" y="242"/>
                  </a:cubicBezTo>
                  <a:cubicBezTo>
                    <a:pt x="739" y="231"/>
                    <a:pt x="740" y="220"/>
                    <a:pt x="738" y="210"/>
                  </a:cubicBezTo>
                  <a:cubicBezTo>
                    <a:pt x="747" y="209"/>
                    <a:pt x="756" y="209"/>
                    <a:pt x="761" y="212"/>
                  </a:cubicBezTo>
                  <a:cubicBezTo>
                    <a:pt x="763" y="214"/>
                    <a:pt x="771" y="214"/>
                    <a:pt x="770" y="221"/>
                  </a:cubicBezTo>
                  <a:cubicBezTo>
                    <a:pt x="764" y="221"/>
                    <a:pt x="758" y="221"/>
                    <a:pt x="753" y="221"/>
                  </a:cubicBezTo>
                  <a:cubicBezTo>
                    <a:pt x="753" y="224"/>
                    <a:pt x="753" y="227"/>
                    <a:pt x="753" y="230"/>
                  </a:cubicBezTo>
                  <a:cubicBezTo>
                    <a:pt x="759" y="238"/>
                    <a:pt x="761" y="229"/>
                    <a:pt x="767" y="233"/>
                  </a:cubicBezTo>
                  <a:cubicBezTo>
                    <a:pt x="770" y="235"/>
                    <a:pt x="758" y="236"/>
                    <a:pt x="758" y="236"/>
                  </a:cubicBezTo>
                  <a:cubicBezTo>
                    <a:pt x="755" y="241"/>
                    <a:pt x="767" y="235"/>
                    <a:pt x="770" y="242"/>
                  </a:cubicBezTo>
                  <a:cubicBezTo>
                    <a:pt x="775" y="239"/>
                    <a:pt x="780" y="236"/>
                    <a:pt x="785" y="230"/>
                  </a:cubicBezTo>
                  <a:cubicBezTo>
                    <a:pt x="786" y="229"/>
                    <a:pt x="788" y="227"/>
                    <a:pt x="788" y="224"/>
                  </a:cubicBezTo>
                  <a:cubicBezTo>
                    <a:pt x="801" y="228"/>
                    <a:pt x="799" y="216"/>
                    <a:pt x="811" y="218"/>
                  </a:cubicBezTo>
                  <a:cubicBezTo>
                    <a:pt x="815" y="217"/>
                    <a:pt x="817" y="215"/>
                    <a:pt x="817" y="210"/>
                  </a:cubicBezTo>
                  <a:cubicBezTo>
                    <a:pt x="822" y="210"/>
                    <a:pt x="825" y="207"/>
                    <a:pt x="826" y="204"/>
                  </a:cubicBezTo>
                  <a:cubicBezTo>
                    <a:pt x="838" y="213"/>
                    <a:pt x="847" y="199"/>
                    <a:pt x="858" y="198"/>
                  </a:cubicBezTo>
                  <a:cubicBezTo>
                    <a:pt x="858" y="202"/>
                    <a:pt x="858" y="206"/>
                    <a:pt x="858" y="210"/>
                  </a:cubicBezTo>
                  <a:cubicBezTo>
                    <a:pt x="868" y="211"/>
                    <a:pt x="877" y="209"/>
                    <a:pt x="884" y="207"/>
                  </a:cubicBezTo>
                  <a:cubicBezTo>
                    <a:pt x="885" y="206"/>
                    <a:pt x="889" y="207"/>
                    <a:pt x="890" y="207"/>
                  </a:cubicBezTo>
                  <a:cubicBezTo>
                    <a:pt x="890" y="206"/>
                    <a:pt x="890" y="204"/>
                    <a:pt x="890" y="204"/>
                  </a:cubicBezTo>
                  <a:cubicBezTo>
                    <a:pt x="895" y="202"/>
                    <a:pt x="905" y="204"/>
                    <a:pt x="905" y="195"/>
                  </a:cubicBezTo>
                  <a:cubicBezTo>
                    <a:pt x="913" y="198"/>
                    <a:pt x="924" y="199"/>
                    <a:pt x="928" y="207"/>
                  </a:cubicBezTo>
                  <a:cubicBezTo>
                    <a:pt x="932" y="205"/>
                    <a:pt x="935" y="202"/>
                    <a:pt x="937" y="198"/>
                  </a:cubicBezTo>
                  <a:cubicBezTo>
                    <a:pt x="937" y="195"/>
                    <a:pt x="924" y="192"/>
                    <a:pt x="934" y="189"/>
                  </a:cubicBezTo>
                  <a:cubicBezTo>
                    <a:pt x="929" y="182"/>
                    <a:pt x="915" y="184"/>
                    <a:pt x="919" y="169"/>
                  </a:cubicBezTo>
                  <a:cubicBezTo>
                    <a:pt x="924" y="171"/>
                    <a:pt x="926" y="175"/>
                    <a:pt x="934" y="177"/>
                  </a:cubicBezTo>
                  <a:cubicBezTo>
                    <a:pt x="937" y="178"/>
                    <a:pt x="943" y="185"/>
                    <a:pt x="952" y="183"/>
                  </a:cubicBezTo>
                  <a:cubicBezTo>
                    <a:pt x="953" y="183"/>
                    <a:pt x="955" y="180"/>
                    <a:pt x="955" y="180"/>
                  </a:cubicBezTo>
                  <a:cubicBezTo>
                    <a:pt x="957" y="180"/>
                    <a:pt x="960" y="185"/>
                    <a:pt x="960" y="180"/>
                  </a:cubicBezTo>
                  <a:cubicBezTo>
                    <a:pt x="964" y="180"/>
                    <a:pt x="965" y="185"/>
                    <a:pt x="966" y="186"/>
                  </a:cubicBezTo>
                  <a:cubicBezTo>
                    <a:pt x="971" y="188"/>
                    <a:pt x="976" y="184"/>
                    <a:pt x="975" y="192"/>
                  </a:cubicBezTo>
                  <a:cubicBezTo>
                    <a:pt x="984" y="189"/>
                    <a:pt x="988" y="194"/>
                    <a:pt x="998" y="189"/>
                  </a:cubicBezTo>
                  <a:cubicBezTo>
                    <a:pt x="995" y="199"/>
                    <a:pt x="1008" y="191"/>
                    <a:pt x="1004" y="201"/>
                  </a:cubicBezTo>
                  <a:cubicBezTo>
                    <a:pt x="1009" y="201"/>
                    <a:pt x="1012" y="203"/>
                    <a:pt x="1013" y="207"/>
                  </a:cubicBezTo>
                  <a:cubicBezTo>
                    <a:pt x="1022" y="205"/>
                    <a:pt x="1023" y="212"/>
                    <a:pt x="1034" y="210"/>
                  </a:cubicBezTo>
                  <a:cubicBezTo>
                    <a:pt x="1039" y="192"/>
                    <a:pt x="1017" y="201"/>
                    <a:pt x="1022" y="183"/>
                  </a:cubicBezTo>
                  <a:cubicBezTo>
                    <a:pt x="1021" y="179"/>
                    <a:pt x="1018" y="184"/>
                    <a:pt x="1013" y="183"/>
                  </a:cubicBezTo>
                  <a:cubicBezTo>
                    <a:pt x="1013" y="176"/>
                    <a:pt x="1018" y="175"/>
                    <a:pt x="1016" y="166"/>
                  </a:cubicBezTo>
                  <a:cubicBezTo>
                    <a:pt x="1017" y="162"/>
                    <a:pt x="1011" y="164"/>
                    <a:pt x="1010" y="163"/>
                  </a:cubicBezTo>
                  <a:cubicBezTo>
                    <a:pt x="1010" y="162"/>
                    <a:pt x="1016" y="156"/>
                    <a:pt x="1010" y="157"/>
                  </a:cubicBezTo>
                  <a:cubicBezTo>
                    <a:pt x="1010" y="151"/>
                    <a:pt x="1018" y="153"/>
                    <a:pt x="1016" y="145"/>
                  </a:cubicBezTo>
                  <a:cubicBezTo>
                    <a:pt x="1022" y="145"/>
                    <a:pt x="1020" y="137"/>
                    <a:pt x="1028" y="139"/>
                  </a:cubicBezTo>
                  <a:cubicBezTo>
                    <a:pt x="1027" y="133"/>
                    <a:pt x="1030" y="130"/>
                    <a:pt x="1036" y="130"/>
                  </a:cubicBezTo>
                  <a:cubicBezTo>
                    <a:pt x="1033" y="118"/>
                    <a:pt x="1046" y="121"/>
                    <a:pt x="1045" y="110"/>
                  </a:cubicBezTo>
                  <a:cubicBezTo>
                    <a:pt x="1059" y="107"/>
                    <a:pt x="1065" y="114"/>
                    <a:pt x="1075" y="116"/>
                  </a:cubicBezTo>
                  <a:cubicBezTo>
                    <a:pt x="1074" y="120"/>
                    <a:pt x="1074" y="124"/>
                    <a:pt x="1077" y="125"/>
                  </a:cubicBezTo>
                  <a:cubicBezTo>
                    <a:pt x="1077" y="128"/>
                    <a:pt x="1072" y="127"/>
                    <a:pt x="1069" y="128"/>
                  </a:cubicBezTo>
                  <a:cubicBezTo>
                    <a:pt x="1068" y="140"/>
                    <a:pt x="1074" y="144"/>
                    <a:pt x="1069" y="154"/>
                  </a:cubicBezTo>
                  <a:cubicBezTo>
                    <a:pt x="1071" y="155"/>
                    <a:pt x="1073" y="158"/>
                    <a:pt x="1075" y="160"/>
                  </a:cubicBezTo>
                  <a:cubicBezTo>
                    <a:pt x="1076" y="161"/>
                    <a:pt x="1077" y="163"/>
                    <a:pt x="1080" y="163"/>
                  </a:cubicBezTo>
                  <a:cubicBezTo>
                    <a:pt x="1075" y="169"/>
                    <a:pt x="1079" y="185"/>
                    <a:pt x="1075" y="192"/>
                  </a:cubicBezTo>
                  <a:cubicBezTo>
                    <a:pt x="1072" y="201"/>
                    <a:pt x="1082" y="198"/>
                    <a:pt x="1083" y="204"/>
                  </a:cubicBezTo>
                  <a:cubicBezTo>
                    <a:pt x="1081" y="227"/>
                    <a:pt x="1071" y="242"/>
                    <a:pt x="1051" y="248"/>
                  </a:cubicBezTo>
                  <a:cubicBezTo>
                    <a:pt x="1052" y="254"/>
                    <a:pt x="1064" y="248"/>
                    <a:pt x="1066" y="253"/>
                  </a:cubicBezTo>
                  <a:cubicBezTo>
                    <a:pt x="1073" y="253"/>
                    <a:pt x="1071" y="243"/>
                    <a:pt x="1080" y="245"/>
                  </a:cubicBezTo>
                  <a:cubicBezTo>
                    <a:pt x="1079" y="247"/>
                    <a:pt x="1077" y="249"/>
                    <a:pt x="1077" y="253"/>
                  </a:cubicBezTo>
                  <a:cubicBezTo>
                    <a:pt x="1081" y="253"/>
                    <a:pt x="1079" y="248"/>
                    <a:pt x="1083" y="248"/>
                  </a:cubicBezTo>
                  <a:cubicBezTo>
                    <a:pt x="1087" y="248"/>
                    <a:pt x="1085" y="243"/>
                    <a:pt x="1086" y="242"/>
                  </a:cubicBezTo>
                  <a:cubicBezTo>
                    <a:pt x="1087" y="241"/>
                    <a:pt x="1092" y="242"/>
                    <a:pt x="1092" y="242"/>
                  </a:cubicBezTo>
                  <a:cubicBezTo>
                    <a:pt x="1093" y="239"/>
                    <a:pt x="1091" y="235"/>
                    <a:pt x="1092" y="233"/>
                  </a:cubicBezTo>
                  <a:cubicBezTo>
                    <a:pt x="1095" y="233"/>
                    <a:pt x="1098" y="233"/>
                    <a:pt x="1101" y="233"/>
                  </a:cubicBezTo>
                  <a:cubicBezTo>
                    <a:pt x="1097" y="223"/>
                    <a:pt x="1110" y="215"/>
                    <a:pt x="1101" y="210"/>
                  </a:cubicBezTo>
                  <a:cubicBezTo>
                    <a:pt x="1102" y="206"/>
                    <a:pt x="1107" y="208"/>
                    <a:pt x="1107" y="204"/>
                  </a:cubicBezTo>
                  <a:cubicBezTo>
                    <a:pt x="1107" y="201"/>
                    <a:pt x="1103" y="201"/>
                    <a:pt x="1101" y="201"/>
                  </a:cubicBezTo>
                  <a:cubicBezTo>
                    <a:pt x="1100" y="194"/>
                    <a:pt x="1111" y="199"/>
                    <a:pt x="1116" y="198"/>
                  </a:cubicBezTo>
                  <a:cubicBezTo>
                    <a:pt x="1112" y="195"/>
                    <a:pt x="1115" y="187"/>
                    <a:pt x="1107" y="189"/>
                  </a:cubicBezTo>
                  <a:cubicBezTo>
                    <a:pt x="1100" y="193"/>
                    <a:pt x="1096" y="181"/>
                    <a:pt x="1095" y="189"/>
                  </a:cubicBezTo>
                  <a:cubicBezTo>
                    <a:pt x="1090" y="184"/>
                    <a:pt x="1091" y="178"/>
                    <a:pt x="1092" y="171"/>
                  </a:cubicBezTo>
                  <a:cubicBezTo>
                    <a:pt x="1092" y="171"/>
                    <a:pt x="1097" y="172"/>
                    <a:pt x="1098" y="171"/>
                  </a:cubicBezTo>
                  <a:cubicBezTo>
                    <a:pt x="1100" y="169"/>
                    <a:pt x="1096" y="160"/>
                    <a:pt x="1098" y="157"/>
                  </a:cubicBezTo>
                  <a:cubicBezTo>
                    <a:pt x="1098" y="153"/>
                    <a:pt x="1094" y="156"/>
                    <a:pt x="1095" y="157"/>
                  </a:cubicBezTo>
                  <a:cubicBezTo>
                    <a:pt x="1089" y="153"/>
                    <a:pt x="1093" y="146"/>
                    <a:pt x="1089" y="139"/>
                  </a:cubicBezTo>
                  <a:cubicBezTo>
                    <a:pt x="1101" y="143"/>
                    <a:pt x="1096" y="131"/>
                    <a:pt x="1104" y="130"/>
                  </a:cubicBezTo>
                  <a:cubicBezTo>
                    <a:pt x="1104" y="126"/>
                    <a:pt x="1104" y="121"/>
                    <a:pt x="1104" y="116"/>
                  </a:cubicBezTo>
                  <a:cubicBezTo>
                    <a:pt x="1114" y="113"/>
                    <a:pt x="1108" y="125"/>
                    <a:pt x="1110" y="130"/>
                  </a:cubicBezTo>
                  <a:cubicBezTo>
                    <a:pt x="1110" y="135"/>
                    <a:pt x="1116" y="128"/>
                    <a:pt x="1116" y="133"/>
                  </a:cubicBezTo>
                  <a:cubicBezTo>
                    <a:pt x="1116" y="135"/>
                    <a:pt x="1113" y="137"/>
                    <a:pt x="1113" y="136"/>
                  </a:cubicBezTo>
                  <a:cubicBezTo>
                    <a:pt x="1114" y="144"/>
                    <a:pt x="1122" y="146"/>
                    <a:pt x="1130" y="151"/>
                  </a:cubicBezTo>
                  <a:cubicBezTo>
                    <a:pt x="1136" y="152"/>
                    <a:pt x="1130" y="143"/>
                    <a:pt x="1127" y="142"/>
                  </a:cubicBezTo>
                  <a:cubicBezTo>
                    <a:pt x="1132" y="138"/>
                    <a:pt x="1140" y="137"/>
                    <a:pt x="1148" y="136"/>
                  </a:cubicBezTo>
                  <a:cubicBezTo>
                    <a:pt x="1147" y="133"/>
                    <a:pt x="1142" y="134"/>
                    <a:pt x="1139" y="133"/>
                  </a:cubicBezTo>
                  <a:cubicBezTo>
                    <a:pt x="1141" y="125"/>
                    <a:pt x="1135" y="126"/>
                    <a:pt x="1136" y="119"/>
                  </a:cubicBezTo>
                  <a:cubicBezTo>
                    <a:pt x="1138" y="125"/>
                    <a:pt x="1156" y="116"/>
                    <a:pt x="1154" y="128"/>
                  </a:cubicBezTo>
                  <a:cubicBezTo>
                    <a:pt x="1156" y="130"/>
                    <a:pt x="1160" y="125"/>
                    <a:pt x="1159" y="125"/>
                  </a:cubicBezTo>
                  <a:cubicBezTo>
                    <a:pt x="1163" y="126"/>
                    <a:pt x="1160" y="128"/>
                    <a:pt x="1162" y="130"/>
                  </a:cubicBezTo>
                  <a:cubicBezTo>
                    <a:pt x="1163" y="131"/>
                    <a:pt x="1167" y="130"/>
                    <a:pt x="1168" y="130"/>
                  </a:cubicBezTo>
                  <a:cubicBezTo>
                    <a:pt x="1173" y="136"/>
                    <a:pt x="1184" y="130"/>
                    <a:pt x="1177" y="139"/>
                  </a:cubicBezTo>
                  <a:cubicBezTo>
                    <a:pt x="1182" y="139"/>
                    <a:pt x="1187" y="139"/>
                    <a:pt x="1192" y="139"/>
                  </a:cubicBezTo>
                  <a:cubicBezTo>
                    <a:pt x="1192" y="136"/>
                    <a:pt x="1179" y="133"/>
                    <a:pt x="1189" y="130"/>
                  </a:cubicBezTo>
                  <a:cubicBezTo>
                    <a:pt x="1187" y="128"/>
                    <a:pt x="1183" y="126"/>
                    <a:pt x="1180" y="125"/>
                  </a:cubicBezTo>
                  <a:cubicBezTo>
                    <a:pt x="1178" y="110"/>
                    <a:pt x="1180" y="109"/>
                    <a:pt x="1180" y="92"/>
                  </a:cubicBezTo>
                  <a:cubicBezTo>
                    <a:pt x="1196" y="91"/>
                    <a:pt x="1217" y="95"/>
                    <a:pt x="1230" y="92"/>
                  </a:cubicBezTo>
                  <a:cubicBezTo>
                    <a:pt x="1235" y="91"/>
                    <a:pt x="1231" y="83"/>
                    <a:pt x="1238" y="90"/>
                  </a:cubicBezTo>
                  <a:cubicBezTo>
                    <a:pt x="1248" y="83"/>
                    <a:pt x="1240" y="78"/>
                    <a:pt x="1244" y="69"/>
                  </a:cubicBezTo>
                  <a:cubicBezTo>
                    <a:pt x="1251" y="70"/>
                    <a:pt x="1256" y="69"/>
                    <a:pt x="1259" y="66"/>
                  </a:cubicBezTo>
                  <a:cubicBezTo>
                    <a:pt x="1263" y="60"/>
                    <a:pt x="1271" y="57"/>
                    <a:pt x="1276" y="51"/>
                  </a:cubicBezTo>
                  <a:cubicBezTo>
                    <a:pt x="1306" y="47"/>
                    <a:pt x="1337" y="44"/>
                    <a:pt x="1361" y="34"/>
                  </a:cubicBezTo>
                  <a:cubicBezTo>
                    <a:pt x="1366" y="30"/>
                    <a:pt x="1367" y="40"/>
                    <a:pt x="1367" y="40"/>
                  </a:cubicBezTo>
                  <a:cubicBezTo>
                    <a:pt x="1369" y="40"/>
                    <a:pt x="1372" y="32"/>
                    <a:pt x="1370" y="31"/>
                  </a:cubicBezTo>
                  <a:cubicBezTo>
                    <a:pt x="1375" y="33"/>
                    <a:pt x="1370" y="36"/>
                    <a:pt x="1373" y="40"/>
                  </a:cubicBezTo>
                  <a:cubicBezTo>
                    <a:pt x="1374" y="41"/>
                    <a:pt x="1380" y="39"/>
                    <a:pt x="1379" y="43"/>
                  </a:cubicBezTo>
                  <a:cubicBezTo>
                    <a:pt x="1383" y="41"/>
                    <a:pt x="1377" y="38"/>
                    <a:pt x="1382" y="37"/>
                  </a:cubicBezTo>
                  <a:cubicBezTo>
                    <a:pt x="1387" y="36"/>
                    <a:pt x="1397" y="38"/>
                    <a:pt x="1396" y="28"/>
                  </a:cubicBezTo>
                  <a:cubicBezTo>
                    <a:pt x="1402" y="29"/>
                    <a:pt x="1406" y="27"/>
                    <a:pt x="1405" y="22"/>
                  </a:cubicBezTo>
                  <a:cubicBezTo>
                    <a:pt x="1409" y="23"/>
                    <a:pt x="1410" y="27"/>
                    <a:pt x="1414" y="28"/>
                  </a:cubicBezTo>
                  <a:cubicBezTo>
                    <a:pt x="1422" y="28"/>
                    <a:pt x="1420" y="18"/>
                    <a:pt x="1420" y="10"/>
                  </a:cubicBezTo>
                  <a:cubicBezTo>
                    <a:pt x="1434" y="5"/>
                    <a:pt x="1448" y="0"/>
                    <a:pt x="1470" y="2"/>
                  </a:cubicBezTo>
                  <a:cubicBezTo>
                    <a:pt x="1467" y="4"/>
                    <a:pt x="1467" y="8"/>
                    <a:pt x="1467" y="13"/>
                  </a:cubicBezTo>
                  <a:cubicBezTo>
                    <a:pt x="1472" y="20"/>
                    <a:pt x="1484" y="20"/>
                    <a:pt x="1490" y="13"/>
                  </a:cubicBezTo>
                  <a:cubicBezTo>
                    <a:pt x="1493" y="14"/>
                    <a:pt x="1492" y="16"/>
                    <a:pt x="1490" y="16"/>
                  </a:cubicBezTo>
                  <a:close/>
                  <a:moveTo>
                    <a:pt x="2193" y="373"/>
                  </a:moveTo>
                  <a:cubicBezTo>
                    <a:pt x="2193" y="370"/>
                    <a:pt x="2187" y="371"/>
                    <a:pt x="2187" y="368"/>
                  </a:cubicBezTo>
                  <a:cubicBezTo>
                    <a:pt x="2176" y="365"/>
                    <a:pt x="2176" y="373"/>
                    <a:pt x="2187" y="370"/>
                  </a:cubicBezTo>
                  <a:cubicBezTo>
                    <a:pt x="2187" y="373"/>
                    <a:pt x="2189" y="374"/>
                    <a:pt x="2193" y="373"/>
                  </a:cubicBezTo>
                  <a:close/>
                  <a:moveTo>
                    <a:pt x="633" y="593"/>
                  </a:moveTo>
                  <a:cubicBezTo>
                    <a:pt x="630" y="602"/>
                    <a:pt x="643" y="597"/>
                    <a:pt x="638" y="608"/>
                  </a:cubicBezTo>
                  <a:cubicBezTo>
                    <a:pt x="643" y="609"/>
                    <a:pt x="646" y="603"/>
                    <a:pt x="647" y="608"/>
                  </a:cubicBezTo>
                  <a:cubicBezTo>
                    <a:pt x="647" y="610"/>
                    <a:pt x="646" y="610"/>
                    <a:pt x="644" y="610"/>
                  </a:cubicBezTo>
                  <a:cubicBezTo>
                    <a:pt x="639" y="613"/>
                    <a:pt x="627" y="617"/>
                    <a:pt x="624" y="616"/>
                  </a:cubicBezTo>
                  <a:cubicBezTo>
                    <a:pt x="616" y="615"/>
                    <a:pt x="614" y="609"/>
                    <a:pt x="609" y="605"/>
                  </a:cubicBezTo>
                  <a:cubicBezTo>
                    <a:pt x="609" y="600"/>
                    <a:pt x="617" y="603"/>
                    <a:pt x="618" y="599"/>
                  </a:cubicBezTo>
                  <a:cubicBezTo>
                    <a:pt x="612" y="594"/>
                    <a:pt x="609" y="592"/>
                    <a:pt x="600" y="596"/>
                  </a:cubicBezTo>
                  <a:cubicBezTo>
                    <a:pt x="598" y="591"/>
                    <a:pt x="595" y="586"/>
                    <a:pt x="586" y="587"/>
                  </a:cubicBezTo>
                  <a:cubicBezTo>
                    <a:pt x="582" y="586"/>
                    <a:pt x="584" y="592"/>
                    <a:pt x="583" y="593"/>
                  </a:cubicBezTo>
                  <a:cubicBezTo>
                    <a:pt x="581" y="595"/>
                    <a:pt x="576" y="594"/>
                    <a:pt x="574" y="596"/>
                  </a:cubicBezTo>
                  <a:cubicBezTo>
                    <a:pt x="571" y="598"/>
                    <a:pt x="569" y="607"/>
                    <a:pt x="562" y="605"/>
                  </a:cubicBezTo>
                  <a:cubicBezTo>
                    <a:pt x="566" y="615"/>
                    <a:pt x="557" y="618"/>
                    <a:pt x="556" y="619"/>
                  </a:cubicBezTo>
                  <a:cubicBezTo>
                    <a:pt x="554" y="625"/>
                    <a:pt x="556" y="632"/>
                    <a:pt x="554" y="640"/>
                  </a:cubicBezTo>
                  <a:cubicBezTo>
                    <a:pt x="551" y="640"/>
                    <a:pt x="550" y="637"/>
                    <a:pt x="548" y="637"/>
                  </a:cubicBezTo>
                  <a:cubicBezTo>
                    <a:pt x="545" y="647"/>
                    <a:pt x="554" y="651"/>
                    <a:pt x="548" y="657"/>
                  </a:cubicBezTo>
                  <a:cubicBezTo>
                    <a:pt x="553" y="655"/>
                    <a:pt x="552" y="662"/>
                    <a:pt x="554" y="663"/>
                  </a:cubicBezTo>
                  <a:cubicBezTo>
                    <a:pt x="555" y="664"/>
                    <a:pt x="558" y="663"/>
                    <a:pt x="559" y="663"/>
                  </a:cubicBezTo>
                  <a:cubicBezTo>
                    <a:pt x="566" y="665"/>
                    <a:pt x="567" y="671"/>
                    <a:pt x="571" y="666"/>
                  </a:cubicBezTo>
                  <a:cubicBezTo>
                    <a:pt x="572" y="666"/>
                    <a:pt x="576" y="666"/>
                    <a:pt x="577" y="666"/>
                  </a:cubicBezTo>
                  <a:cubicBezTo>
                    <a:pt x="587" y="665"/>
                    <a:pt x="584" y="664"/>
                    <a:pt x="589" y="660"/>
                  </a:cubicBezTo>
                  <a:cubicBezTo>
                    <a:pt x="594" y="660"/>
                    <a:pt x="595" y="664"/>
                    <a:pt x="600" y="663"/>
                  </a:cubicBezTo>
                  <a:cubicBezTo>
                    <a:pt x="601" y="660"/>
                    <a:pt x="601" y="658"/>
                    <a:pt x="603" y="657"/>
                  </a:cubicBezTo>
                  <a:cubicBezTo>
                    <a:pt x="610" y="656"/>
                    <a:pt x="623" y="656"/>
                    <a:pt x="630" y="657"/>
                  </a:cubicBezTo>
                  <a:cubicBezTo>
                    <a:pt x="635" y="659"/>
                    <a:pt x="636" y="662"/>
                    <a:pt x="641" y="663"/>
                  </a:cubicBezTo>
                  <a:cubicBezTo>
                    <a:pt x="644" y="664"/>
                    <a:pt x="645" y="660"/>
                    <a:pt x="647" y="660"/>
                  </a:cubicBezTo>
                  <a:cubicBezTo>
                    <a:pt x="646" y="660"/>
                    <a:pt x="649" y="663"/>
                    <a:pt x="650" y="663"/>
                  </a:cubicBezTo>
                  <a:cubicBezTo>
                    <a:pt x="658" y="665"/>
                    <a:pt x="658" y="666"/>
                    <a:pt x="665" y="666"/>
                  </a:cubicBezTo>
                  <a:cubicBezTo>
                    <a:pt x="678" y="667"/>
                    <a:pt x="692" y="664"/>
                    <a:pt x="706" y="666"/>
                  </a:cubicBezTo>
                  <a:cubicBezTo>
                    <a:pt x="705" y="659"/>
                    <a:pt x="706" y="655"/>
                    <a:pt x="709" y="651"/>
                  </a:cubicBezTo>
                  <a:cubicBezTo>
                    <a:pt x="699" y="639"/>
                    <a:pt x="690" y="625"/>
                    <a:pt x="671" y="622"/>
                  </a:cubicBezTo>
                  <a:cubicBezTo>
                    <a:pt x="671" y="616"/>
                    <a:pt x="667" y="616"/>
                    <a:pt x="665" y="613"/>
                  </a:cubicBezTo>
                  <a:cubicBezTo>
                    <a:pt x="665" y="609"/>
                    <a:pt x="663" y="607"/>
                    <a:pt x="662" y="605"/>
                  </a:cubicBezTo>
                  <a:cubicBezTo>
                    <a:pt x="663" y="596"/>
                    <a:pt x="672" y="595"/>
                    <a:pt x="671" y="584"/>
                  </a:cubicBezTo>
                  <a:cubicBezTo>
                    <a:pt x="653" y="582"/>
                    <a:pt x="645" y="590"/>
                    <a:pt x="633" y="593"/>
                  </a:cubicBezTo>
                  <a:close/>
                  <a:moveTo>
                    <a:pt x="835" y="728"/>
                  </a:moveTo>
                  <a:cubicBezTo>
                    <a:pt x="831" y="727"/>
                    <a:pt x="827" y="729"/>
                    <a:pt x="832" y="731"/>
                  </a:cubicBezTo>
                  <a:cubicBezTo>
                    <a:pt x="836" y="726"/>
                    <a:pt x="847" y="727"/>
                    <a:pt x="852" y="725"/>
                  </a:cubicBezTo>
                  <a:cubicBezTo>
                    <a:pt x="853" y="724"/>
                    <a:pt x="852" y="719"/>
                    <a:pt x="852" y="719"/>
                  </a:cubicBezTo>
                  <a:cubicBezTo>
                    <a:pt x="853" y="717"/>
                    <a:pt x="857" y="722"/>
                    <a:pt x="858" y="722"/>
                  </a:cubicBezTo>
                  <a:cubicBezTo>
                    <a:pt x="858" y="715"/>
                    <a:pt x="858" y="708"/>
                    <a:pt x="858" y="701"/>
                  </a:cubicBezTo>
                  <a:cubicBezTo>
                    <a:pt x="855" y="697"/>
                    <a:pt x="851" y="696"/>
                    <a:pt x="849" y="692"/>
                  </a:cubicBezTo>
                  <a:cubicBezTo>
                    <a:pt x="848" y="691"/>
                    <a:pt x="850" y="688"/>
                    <a:pt x="849" y="687"/>
                  </a:cubicBezTo>
                  <a:cubicBezTo>
                    <a:pt x="848" y="682"/>
                    <a:pt x="839" y="679"/>
                    <a:pt x="846" y="678"/>
                  </a:cubicBezTo>
                  <a:cubicBezTo>
                    <a:pt x="852" y="678"/>
                    <a:pt x="858" y="678"/>
                    <a:pt x="864" y="678"/>
                  </a:cubicBezTo>
                  <a:cubicBezTo>
                    <a:pt x="866" y="667"/>
                    <a:pt x="858" y="667"/>
                    <a:pt x="858" y="663"/>
                  </a:cubicBezTo>
                  <a:cubicBezTo>
                    <a:pt x="858" y="657"/>
                    <a:pt x="851" y="658"/>
                    <a:pt x="849" y="654"/>
                  </a:cubicBezTo>
                  <a:cubicBezTo>
                    <a:pt x="849" y="655"/>
                    <a:pt x="854" y="651"/>
                    <a:pt x="852" y="649"/>
                  </a:cubicBezTo>
                  <a:cubicBezTo>
                    <a:pt x="843" y="651"/>
                    <a:pt x="841" y="646"/>
                    <a:pt x="835" y="646"/>
                  </a:cubicBezTo>
                  <a:cubicBezTo>
                    <a:pt x="837" y="629"/>
                    <a:pt x="816" y="635"/>
                    <a:pt x="817" y="619"/>
                  </a:cubicBezTo>
                  <a:cubicBezTo>
                    <a:pt x="824" y="613"/>
                    <a:pt x="830" y="605"/>
                    <a:pt x="846" y="608"/>
                  </a:cubicBezTo>
                  <a:cubicBezTo>
                    <a:pt x="847" y="605"/>
                    <a:pt x="846" y="602"/>
                    <a:pt x="849" y="602"/>
                  </a:cubicBezTo>
                  <a:cubicBezTo>
                    <a:pt x="850" y="593"/>
                    <a:pt x="840" y="595"/>
                    <a:pt x="840" y="587"/>
                  </a:cubicBezTo>
                  <a:cubicBezTo>
                    <a:pt x="826" y="585"/>
                    <a:pt x="820" y="591"/>
                    <a:pt x="811" y="587"/>
                  </a:cubicBezTo>
                  <a:cubicBezTo>
                    <a:pt x="810" y="591"/>
                    <a:pt x="811" y="594"/>
                    <a:pt x="808" y="590"/>
                  </a:cubicBezTo>
                  <a:cubicBezTo>
                    <a:pt x="807" y="588"/>
                    <a:pt x="805" y="593"/>
                    <a:pt x="805" y="593"/>
                  </a:cubicBezTo>
                  <a:cubicBezTo>
                    <a:pt x="799" y="596"/>
                    <a:pt x="788" y="601"/>
                    <a:pt x="785" y="602"/>
                  </a:cubicBezTo>
                  <a:cubicBezTo>
                    <a:pt x="776" y="604"/>
                    <a:pt x="780" y="606"/>
                    <a:pt x="776" y="610"/>
                  </a:cubicBezTo>
                  <a:cubicBezTo>
                    <a:pt x="775" y="611"/>
                    <a:pt x="771" y="610"/>
                    <a:pt x="770" y="610"/>
                  </a:cubicBezTo>
                  <a:cubicBezTo>
                    <a:pt x="769" y="612"/>
                    <a:pt x="771" y="618"/>
                    <a:pt x="770" y="619"/>
                  </a:cubicBezTo>
                  <a:cubicBezTo>
                    <a:pt x="771" y="625"/>
                    <a:pt x="778" y="615"/>
                    <a:pt x="779" y="625"/>
                  </a:cubicBezTo>
                  <a:cubicBezTo>
                    <a:pt x="779" y="628"/>
                    <a:pt x="781" y="629"/>
                    <a:pt x="782" y="631"/>
                  </a:cubicBezTo>
                  <a:cubicBezTo>
                    <a:pt x="780" y="640"/>
                    <a:pt x="784" y="646"/>
                    <a:pt x="785" y="649"/>
                  </a:cubicBezTo>
                  <a:cubicBezTo>
                    <a:pt x="786" y="652"/>
                    <a:pt x="785" y="652"/>
                    <a:pt x="788" y="654"/>
                  </a:cubicBezTo>
                  <a:cubicBezTo>
                    <a:pt x="788" y="655"/>
                    <a:pt x="791" y="663"/>
                    <a:pt x="791" y="663"/>
                  </a:cubicBezTo>
                  <a:cubicBezTo>
                    <a:pt x="793" y="671"/>
                    <a:pt x="794" y="669"/>
                    <a:pt x="796" y="675"/>
                  </a:cubicBezTo>
                  <a:cubicBezTo>
                    <a:pt x="798" y="677"/>
                    <a:pt x="795" y="681"/>
                    <a:pt x="796" y="684"/>
                  </a:cubicBezTo>
                  <a:cubicBezTo>
                    <a:pt x="797" y="686"/>
                    <a:pt x="805" y="687"/>
                    <a:pt x="802" y="692"/>
                  </a:cubicBezTo>
                  <a:cubicBezTo>
                    <a:pt x="792" y="690"/>
                    <a:pt x="799" y="705"/>
                    <a:pt x="794" y="707"/>
                  </a:cubicBezTo>
                  <a:cubicBezTo>
                    <a:pt x="806" y="709"/>
                    <a:pt x="806" y="727"/>
                    <a:pt x="820" y="719"/>
                  </a:cubicBezTo>
                  <a:cubicBezTo>
                    <a:pt x="809" y="730"/>
                    <a:pt x="834" y="720"/>
                    <a:pt x="835" y="728"/>
                  </a:cubicBezTo>
                  <a:close/>
                  <a:moveTo>
                    <a:pt x="922" y="593"/>
                  </a:moveTo>
                  <a:cubicBezTo>
                    <a:pt x="920" y="595"/>
                    <a:pt x="921" y="599"/>
                    <a:pt x="919" y="602"/>
                  </a:cubicBezTo>
                  <a:cubicBezTo>
                    <a:pt x="917" y="604"/>
                    <a:pt x="912" y="604"/>
                    <a:pt x="911" y="608"/>
                  </a:cubicBezTo>
                  <a:cubicBezTo>
                    <a:pt x="912" y="610"/>
                    <a:pt x="920" y="615"/>
                    <a:pt x="919" y="619"/>
                  </a:cubicBezTo>
                  <a:cubicBezTo>
                    <a:pt x="919" y="619"/>
                    <a:pt x="915" y="620"/>
                    <a:pt x="916" y="622"/>
                  </a:cubicBezTo>
                  <a:cubicBezTo>
                    <a:pt x="919" y="625"/>
                    <a:pt x="925" y="624"/>
                    <a:pt x="928" y="628"/>
                  </a:cubicBezTo>
                  <a:cubicBezTo>
                    <a:pt x="929" y="625"/>
                    <a:pt x="931" y="624"/>
                    <a:pt x="934" y="622"/>
                  </a:cubicBezTo>
                  <a:cubicBezTo>
                    <a:pt x="937" y="613"/>
                    <a:pt x="929" y="613"/>
                    <a:pt x="928" y="608"/>
                  </a:cubicBezTo>
                  <a:cubicBezTo>
                    <a:pt x="932" y="605"/>
                    <a:pt x="937" y="603"/>
                    <a:pt x="937" y="596"/>
                  </a:cubicBezTo>
                  <a:cubicBezTo>
                    <a:pt x="931" y="596"/>
                    <a:pt x="931" y="594"/>
                    <a:pt x="934" y="590"/>
                  </a:cubicBezTo>
                  <a:cubicBezTo>
                    <a:pt x="930" y="591"/>
                    <a:pt x="926" y="591"/>
                    <a:pt x="922" y="593"/>
                  </a:cubicBezTo>
                  <a:close/>
                  <a:moveTo>
                    <a:pt x="539" y="672"/>
                  </a:moveTo>
                  <a:cubicBezTo>
                    <a:pt x="538" y="684"/>
                    <a:pt x="559" y="677"/>
                    <a:pt x="559" y="672"/>
                  </a:cubicBezTo>
                  <a:cubicBezTo>
                    <a:pt x="551" y="669"/>
                    <a:pt x="547" y="669"/>
                    <a:pt x="539" y="672"/>
                  </a:cubicBezTo>
                  <a:close/>
                  <a:moveTo>
                    <a:pt x="606" y="1216"/>
                  </a:moveTo>
                  <a:cubicBezTo>
                    <a:pt x="610" y="1205"/>
                    <a:pt x="626" y="1205"/>
                    <a:pt x="624" y="1187"/>
                  </a:cubicBezTo>
                  <a:cubicBezTo>
                    <a:pt x="616" y="1194"/>
                    <a:pt x="601" y="1181"/>
                    <a:pt x="592" y="1190"/>
                  </a:cubicBezTo>
                  <a:cubicBezTo>
                    <a:pt x="604" y="1191"/>
                    <a:pt x="590" y="1193"/>
                    <a:pt x="589" y="1196"/>
                  </a:cubicBezTo>
                  <a:cubicBezTo>
                    <a:pt x="589" y="1194"/>
                    <a:pt x="592" y="1203"/>
                    <a:pt x="592" y="1205"/>
                  </a:cubicBezTo>
                  <a:cubicBezTo>
                    <a:pt x="592" y="1208"/>
                    <a:pt x="592" y="1213"/>
                    <a:pt x="589" y="1213"/>
                  </a:cubicBezTo>
                  <a:cubicBezTo>
                    <a:pt x="589" y="1212"/>
                    <a:pt x="586" y="1210"/>
                    <a:pt x="586" y="1213"/>
                  </a:cubicBezTo>
                  <a:cubicBezTo>
                    <a:pt x="589" y="1217"/>
                    <a:pt x="598" y="1216"/>
                    <a:pt x="606" y="1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2" name="Freeform 153">
              <a:extLst>
                <a:ext uri="{FF2B5EF4-FFF2-40B4-BE49-F238E27FC236}">
                  <a16:creationId xmlns:a16="http://schemas.microsoft.com/office/drawing/2014/main" xmlns="" id="{52997D75-5D3A-4B0B-A2E4-E5D011F3C3EA}"/>
                </a:ext>
              </a:extLst>
            </p:cNvPr>
            <p:cNvSpPr>
              <a:spLocks noChangeArrowheads="1"/>
            </p:cNvSpPr>
            <p:nvPr/>
          </p:nvSpPr>
          <p:spPr bwMode="auto">
            <a:xfrm>
              <a:off x="3795503" y="2590247"/>
              <a:ext cx="60727" cy="33579"/>
            </a:xfrm>
            <a:custGeom>
              <a:avLst/>
              <a:gdLst>
                <a:gd name="T0" fmla="*/ 26 w 36"/>
                <a:gd name="T1" fmla="*/ 0 h 20"/>
                <a:gd name="T2" fmla="*/ 32 w 36"/>
                <a:gd name="T3" fmla="*/ 18 h 20"/>
                <a:gd name="T4" fmla="*/ 0 w 36"/>
                <a:gd name="T5" fmla="*/ 9 h 20"/>
                <a:gd name="T6" fmla="*/ 26 w 36"/>
                <a:gd name="T7" fmla="*/ 0 h 20"/>
              </a:gdLst>
              <a:ahLst/>
              <a:cxnLst>
                <a:cxn ang="0">
                  <a:pos x="T0" y="T1"/>
                </a:cxn>
                <a:cxn ang="0">
                  <a:pos x="T2" y="T3"/>
                </a:cxn>
                <a:cxn ang="0">
                  <a:pos x="T4" y="T5"/>
                </a:cxn>
                <a:cxn ang="0">
                  <a:pos x="T6" y="T7"/>
                </a:cxn>
              </a:cxnLst>
              <a:rect l="0" t="0" r="r" b="b"/>
              <a:pathLst>
                <a:path w="36" h="20">
                  <a:moveTo>
                    <a:pt x="26" y="0"/>
                  </a:moveTo>
                  <a:cubicBezTo>
                    <a:pt x="26" y="9"/>
                    <a:pt x="36" y="6"/>
                    <a:pt x="32" y="18"/>
                  </a:cubicBezTo>
                  <a:cubicBezTo>
                    <a:pt x="16" y="20"/>
                    <a:pt x="7" y="16"/>
                    <a:pt x="0" y="9"/>
                  </a:cubicBezTo>
                  <a:cubicBezTo>
                    <a:pt x="5" y="3"/>
                    <a:pt x="16" y="2"/>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3" name="Freeform 154">
              <a:extLst>
                <a:ext uri="{FF2B5EF4-FFF2-40B4-BE49-F238E27FC236}">
                  <a16:creationId xmlns:a16="http://schemas.microsoft.com/office/drawing/2014/main" xmlns="" id="{7A8CE749-84E3-493A-8969-3D5256C24D6C}"/>
                </a:ext>
              </a:extLst>
            </p:cNvPr>
            <p:cNvSpPr>
              <a:spLocks noEditPoints="1" noChangeArrowheads="1"/>
            </p:cNvSpPr>
            <p:nvPr/>
          </p:nvSpPr>
          <p:spPr bwMode="auto">
            <a:xfrm>
              <a:off x="3920530" y="2650974"/>
              <a:ext cx="594414" cy="415804"/>
            </a:xfrm>
            <a:custGeom>
              <a:avLst/>
              <a:gdLst>
                <a:gd name="T0" fmla="*/ 34 w 352"/>
                <a:gd name="T1" fmla="*/ 14 h 246"/>
                <a:gd name="T2" fmla="*/ 46 w 352"/>
                <a:gd name="T3" fmla="*/ 11 h 246"/>
                <a:gd name="T4" fmla="*/ 46 w 352"/>
                <a:gd name="T5" fmla="*/ 17 h 246"/>
                <a:gd name="T6" fmla="*/ 46 w 352"/>
                <a:gd name="T7" fmla="*/ 29 h 246"/>
                <a:gd name="T8" fmla="*/ 55 w 352"/>
                <a:gd name="T9" fmla="*/ 52 h 246"/>
                <a:gd name="T10" fmla="*/ 75 w 352"/>
                <a:gd name="T11" fmla="*/ 14 h 246"/>
                <a:gd name="T12" fmla="*/ 101 w 352"/>
                <a:gd name="T13" fmla="*/ 11 h 246"/>
                <a:gd name="T14" fmla="*/ 119 w 352"/>
                <a:gd name="T15" fmla="*/ 41 h 246"/>
                <a:gd name="T16" fmla="*/ 139 w 352"/>
                <a:gd name="T17" fmla="*/ 35 h 246"/>
                <a:gd name="T18" fmla="*/ 169 w 352"/>
                <a:gd name="T19" fmla="*/ 32 h 246"/>
                <a:gd name="T20" fmla="*/ 180 w 352"/>
                <a:gd name="T21" fmla="*/ 43 h 246"/>
                <a:gd name="T22" fmla="*/ 192 w 352"/>
                <a:gd name="T23" fmla="*/ 49 h 246"/>
                <a:gd name="T24" fmla="*/ 198 w 352"/>
                <a:gd name="T25" fmla="*/ 52 h 246"/>
                <a:gd name="T26" fmla="*/ 224 w 352"/>
                <a:gd name="T27" fmla="*/ 58 h 246"/>
                <a:gd name="T28" fmla="*/ 248 w 352"/>
                <a:gd name="T29" fmla="*/ 70 h 246"/>
                <a:gd name="T30" fmla="*/ 257 w 352"/>
                <a:gd name="T31" fmla="*/ 79 h 246"/>
                <a:gd name="T32" fmla="*/ 274 w 352"/>
                <a:gd name="T33" fmla="*/ 93 h 246"/>
                <a:gd name="T34" fmla="*/ 262 w 352"/>
                <a:gd name="T35" fmla="*/ 117 h 246"/>
                <a:gd name="T36" fmla="*/ 289 w 352"/>
                <a:gd name="T37" fmla="*/ 120 h 246"/>
                <a:gd name="T38" fmla="*/ 295 w 352"/>
                <a:gd name="T39" fmla="*/ 134 h 246"/>
                <a:gd name="T40" fmla="*/ 318 w 352"/>
                <a:gd name="T41" fmla="*/ 137 h 246"/>
                <a:gd name="T42" fmla="*/ 333 w 352"/>
                <a:gd name="T43" fmla="*/ 152 h 246"/>
                <a:gd name="T44" fmla="*/ 339 w 352"/>
                <a:gd name="T45" fmla="*/ 163 h 246"/>
                <a:gd name="T46" fmla="*/ 324 w 352"/>
                <a:gd name="T47" fmla="*/ 184 h 246"/>
                <a:gd name="T48" fmla="*/ 303 w 352"/>
                <a:gd name="T49" fmla="*/ 181 h 246"/>
                <a:gd name="T50" fmla="*/ 286 w 352"/>
                <a:gd name="T51" fmla="*/ 163 h 246"/>
                <a:gd name="T52" fmla="*/ 271 w 352"/>
                <a:gd name="T53" fmla="*/ 178 h 246"/>
                <a:gd name="T54" fmla="*/ 292 w 352"/>
                <a:gd name="T55" fmla="*/ 190 h 246"/>
                <a:gd name="T56" fmla="*/ 303 w 352"/>
                <a:gd name="T57" fmla="*/ 210 h 246"/>
                <a:gd name="T58" fmla="*/ 295 w 352"/>
                <a:gd name="T59" fmla="*/ 231 h 246"/>
                <a:gd name="T60" fmla="*/ 257 w 352"/>
                <a:gd name="T61" fmla="*/ 216 h 246"/>
                <a:gd name="T62" fmla="*/ 268 w 352"/>
                <a:gd name="T63" fmla="*/ 231 h 246"/>
                <a:gd name="T64" fmla="*/ 283 w 352"/>
                <a:gd name="T65" fmla="*/ 240 h 246"/>
                <a:gd name="T66" fmla="*/ 268 w 352"/>
                <a:gd name="T67" fmla="*/ 240 h 246"/>
                <a:gd name="T68" fmla="*/ 236 w 352"/>
                <a:gd name="T69" fmla="*/ 228 h 246"/>
                <a:gd name="T70" fmla="*/ 219 w 352"/>
                <a:gd name="T71" fmla="*/ 219 h 246"/>
                <a:gd name="T72" fmla="*/ 210 w 352"/>
                <a:gd name="T73" fmla="*/ 204 h 246"/>
                <a:gd name="T74" fmla="*/ 192 w 352"/>
                <a:gd name="T75" fmla="*/ 172 h 246"/>
                <a:gd name="T76" fmla="*/ 195 w 352"/>
                <a:gd name="T77" fmla="*/ 163 h 246"/>
                <a:gd name="T78" fmla="*/ 201 w 352"/>
                <a:gd name="T79" fmla="*/ 152 h 246"/>
                <a:gd name="T80" fmla="*/ 210 w 352"/>
                <a:gd name="T81" fmla="*/ 137 h 246"/>
                <a:gd name="T82" fmla="*/ 201 w 352"/>
                <a:gd name="T83" fmla="*/ 120 h 246"/>
                <a:gd name="T84" fmla="*/ 189 w 352"/>
                <a:gd name="T85" fmla="*/ 111 h 246"/>
                <a:gd name="T86" fmla="*/ 180 w 352"/>
                <a:gd name="T87" fmla="*/ 111 h 246"/>
                <a:gd name="T88" fmla="*/ 169 w 352"/>
                <a:gd name="T89" fmla="*/ 108 h 246"/>
                <a:gd name="T90" fmla="*/ 145 w 352"/>
                <a:gd name="T91" fmla="*/ 82 h 246"/>
                <a:gd name="T92" fmla="*/ 122 w 352"/>
                <a:gd name="T93" fmla="*/ 87 h 246"/>
                <a:gd name="T94" fmla="*/ 101 w 352"/>
                <a:gd name="T95" fmla="*/ 87 h 246"/>
                <a:gd name="T96" fmla="*/ 78 w 352"/>
                <a:gd name="T97" fmla="*/ 87 h 246"/>
                <a:gd name="T98" fmla="*/ 34 w 352"/>
                <a:gd name="T99" fmla="*/ 79 h 246"/>
                <a:gd name="T100" fmla="*/ 14 w 352"/>
                <a:gd name="T101" fmla="*/ 67 h 246"/>
                <a:gd name="T102" fmla="*/ 8 w 352"/>
                <a:gd name="T103" fmla="*/ 52 h 246"/>
                <a:gd name="T104" fmla="*/ 11 w 352"/>
                <a:gd name="T105" fmla="*/ 41 h 246"/>
                <a:gd name="T106" fmla="*/ 227 w 352"/>
                <a:gd name="T107" fmla="*/ 169 h 246"/>
                <a:gd name="T108" fmla="*/ 242 w 352"/>
                <a:gd name="T109" fmla="*/ 158 h 246"/>
                <a:gd name="T110" fmla="*/ 227 w 352"/>
                <a:gd name="T111" fmla="*/ 16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2" h="246">
                  <a:moveTo>
                    <a:pt x="14" y="17"/>
                  </a:moveTo>
                  <a:cubicBezTo>
                    <a:pt x="19" y="26"/>
                    <a:pt x="30" y="7"/>
                    <a:pt x="34" y="14"/>
                  </a:cubicBezTo>
                  <a:cubicBezTo>
                    <a:pt x="38" y="15"/>
                    <a:pt x="36" y="9"/>
                    <a:pt x="37" y="8"/>
                  </a:cubicBezTo>
                  <a:cubicBezTo>
                    <a:pt x="41" y="6"/>
                    <a:pt x="43" y="12"/>
                    <a:pt x="46" y="11"/>
                  </a:cubicBezTo>
                  <a:cubicBezTo>
                    <a:pt x="50" y="11"/>
                    <a:pt x="50" y="0"/>
                    <a:pt x="57" y="8"/>
                  </a:cubicBezTo>
                  <a:cubicBezTo>
                    <a:pt x="57" y="21"/>
                    <a:pt x="51" y="12"/>
                    <a:pt x="46" y="17"/>
                  </a:cubicBezTo>
                  <a:cubicBezTo>
                    <a:pt x="44" y="20"/>
                    <a:pt x="52" y="20"/>
                    <a:pt x="52" y="20"/>
                  </a:cubicBezTo>
                  <a:cubicBezTo>
                    <a:pt x="51" y="24"/>
                    <a:pt x="47" y="25"/>
                    <a:pt x="46" y="29"/>
                  </a:cubicBezTo>
                  <a:cubicBezTo>
                    <a:pt x="45" y="33"/>
                    <a:pt x="48" y="34"/>
                    <a:pt x="49" y="38"/>
                  </a:cubicBezTo>
                  <a:cubicBezTo>
                    <a:pt x="50" y="43"/>
                    <a:pt x="47" y="52"/>
                    <a:pt x="55" y="52"/>
                  </a:cubicBezTo>
                  <a:cubicBezTo>
                    <a:pt x="61" y="50"/>
                    <a:pt x="56" y="36"/>
                    <a:pt x="57" y="29"/>
                  </a:cubicBezTo>
                  <a:cubicBezTo>
                    <a:pt x="72" y="32"/>
                    <a:pt x="71" y="20"/>
                    <a:pt x="75" y="14"/>
                  </a:cubicBezTo>
                  <a:cubicBezTo>
                    <a:pt x="79" y="21"/>
                    <a:pt x="86" y="8"/>
                    <a:pt x="90" y="17"/>
                  </a:cubicBezTo>
                  <a:cubicBezTo>
                    <a:pt x="96" y="17"/>
                    <a:pt x="93" y="9"/>
                    <a:pt x="101" y="11"/>
                  </a:cubicBezTo>
                  <a:cubicBezTo>
                    <a:pt x="100" y="22"/>
                    <a:pt x="109" y="24"/>
                    <a:pt x="116" y="26"/>
                  </a:cubicBezTo>
                  <a:cubicBezTo>
                    <a:pt x="113" y="35"/>
                    <a:pt x="115" y="34"/>
                    <a:pt x="119" y="41"/>
                  </a:cubicBezTo>
                  <a:cubicBezTo>
                    <a:pt x="123" y="37"/>
                    <a:pt x="126" y="37"/>
                    <a:pt x="131" y="41"/>
                  </a:cubicBezTo>
                  <a:cubicBezTo>
                    <a:pt x="137" y="43"/>
                    <a:pt x="137" y="36"/>
                    <a:pt x="139" y="35"/>
                  </a:cubicBezTo>
                  <a:cubicBezTo>
                    <a:pt x="143" y="33"/>
                    <a:pt x="148" y="37"/>
                    <a:pt x="148" y="32"/>
                  </a:cubicBezTo>
                  <a:cubicBezTo>
                    <a:pt x="157" y="35"/>
                    <a:pt x="160" y="35"/>
                    <a:pt x="169" y="32"/>
                  </a:cubicBezTo>
                  <a:cubicBezTo>
                    <a:pt x="168" y="38"/>
                    <a:pt x="176" y="36"/>
                    <a:pt x="175" y="35"/>
                  </a:cubicBezTo>
                  <a:cubicBezTo>
                    <a:pt x="178" y="37"/>
                    <a:pt x="178" y="41"/>
                    <a:pt x="180" y="43"/>
                  </a:cubicBezTo>
                  <a:cubicBezTo>
                    <a:pt x="182" y="45"/>
                    <a:pt x="187" y="45"/>
                    <a:pt x="189" y="46"/>
                  </a:cubicBezTo>
                  <a:cubicBezTo>
                    <a:pt x="191" y="47"/>
                    <a:pt x="189" y="49"/>
                    <a:pt x="192" y="49"/>
                  </a:cubicBezTo>
                  <a:cubicBezTo>
                    <a:pt x="198" y="50"/>
                    <a:pt x="190" y="54"/>
                    <a:pt x="195" y="58"/>
                  </a:cubicBezTo>
                  <a:cubicBezTo>
                    <a:pt x="197" y="59"/>
                    <a:pt x="198" y="53"/>
                    <a:pt x="198" y="52"/>
                  </a:cubicBezTo>
                  <a:cubicBezTo>
                    <a:pt x="202" y="56"/>
                    <a:pt x="203" y="60"/>
                    <a:pt x="210" y="61"/>
                  </a:cubicBezTo>
                  <a:cubicBezTo>
                    <a:pt x="216" y="62"/>
                    <a:pt x="218" y="59"/>
                    <a:pt x="224" y="58"/>
                  </a:cubicBezTo>
                  <a:cubicBezTo>
                    <a:pt x="223" y="70"/>
                    <a:pt x="241" y="63"/>
                    <a:pt x="242" y="73"/>
                  </a:cubicBezTo>
                  <a:cubicBezTo>
                    <a:pt x="245" y="73"/>
                    <a:pt x="247" y="72"/>
                    <a:pt x="248" y="70"/>
                  </a:cubicBezTo>
                  <a:cubicBezTo>
                    <a:pt x="252" y="72"/>
                    <a:pt x="253" y="76"/>
                    <a:pt x="254" y="82"/>
                  </a:cubicBezTo>
                  <a:cubicBezTo>
                    <a:pt x="256" y="82"/>
                    <a:pt x="256" y="80"/>
                    <a:pt x="257" y="79"/>
                  </a:cubicBezTo>
                  <a:cubicBezTo>
                    <a:pt x="261" y="83"/>
                    <a:pt x="264" y="89"/>
                    <a:pt x="274" y="87"/>
                  </a:cubicBezTo>
                  <a:cubicBezTo>
                    <a:pt x="272" y="90"/>
                    <a:pt x="271" y="93"/>
                    <a:pt x="274" y="93"/>
                  </a:cubicBezTo>
                  <a:cubicBezTo>
                    <a:pt x="277" y="99"/>
                    <a:pt x="265" y="103"/>
                    <a:pt x="274" y="105"/>
                  </a:cubicBezTo>
                  <a:cubicBezTo>
                    <a:pt x="271" y="109"/>
                    <a:pt x="262" y="109"/>
                    <a:pt x="262" y="117"/>
                  </a:cubicBezTo>
                  <a:cubicBezTo>
                    <a:pt x="269" y="128"/>
                    <a:pt x="282" y="114"/>
                    <a:pt x="286" y="125"/>
                  </a:cubicBezTo>
                  <a:cubicBezTo>
                    <a:pt x="289" y="125"/>
                    <a:pt x="288" y="122"/>
                    <a:pt x="289" y="120"/>
                  </a:cubicBezTo>
                  <a:cubicBezTo>
                    <a:pt x="293" y="120"/>
                    <a:pt x="290" y="125"/>
                    <a:pt x="292" y="128"/>
                  </a:cubicBezTo>
                  <a:cubicBezTo>
                    <a:pt x="292" y="129"/>
                    <a:pt x="295" y="134"/>
                    <a:pt x="295" y="134"/>
                  </a:cubicBezTo>
                  <a:cubicBezTo>
                    <a:pt x="298" y="135"/>
                    <a:pt x="302" y="127"/>
                    <a:pt x="300" y="140"/>
                  </a:cubicBezTo>
                  <a:cubicBezTo>
                    <a:pt x="307" y="140"/>
                    <a:pt x="309" y="135"/>
                    <a:pt x="318" y="137"/>
                  </a:cubicBezTo>
                  <a:cubicBezTo>
                    <a:pt x="320" y="140"/>
                    <a:pt x="321" y="142"/>
                    <a:pt x="321" y="146"/>
                  </a:cubicBezTo>
                  <a:cubicBezTo>
                    <a:pt x="326" y="147"/>
                    <a:pt x="336" y="143"/>
                    <a:pt x="333" y="152"/>
                  </a:cubicBezTo>
                  <a:cubicBezTo>
                    <a:pt x="344" y="147"/>
                    <a:pt x="337" y="154"/>
                    <a:pt x="347" y="155"/>
                  </a:cubicBezTo>
                  <a:cubicBezTo>
                    <a:pt x="352" y="161"/>
                    <a:pt x="338" y="164"/>
                    <a:pt x="339" y="163"/>
                  </a:cubicBezTo>
                  <a:cubicBezTo>
                    <a:pt x="337" y="165"/>
                    <a:pt x="341" y="167"/>
                    <a:pt x="341" y="166"/>
                  </a:cubicBezTo>
                  <a:cubicBezTo>
                    <a:pt x="334" y="174"/>
                    <a:pt x="328" y="173"/>
                    <a:pt x="324" y="184"/>
                  </a:cubicBezTo>
                  <a:cubicBezTo>
                    <a:pt x="320" y="183"/>
                    <a:pt x="319" y="185"/>
                    <a:pt x="318" y="187"/>
                  </a:cubicBezTo>
                  <a:cubicBezTo>
                    <a:pt x="315" y="185"/>
                    <a:pt x="303" y="186"/>
                    <a:pt x="303" y="181"/>
                  </a:cubicBezTo>
                  <a:cubicBezTo>
                    <a:pt x="303" y="175"/>
                    <a:pt x="289" y="181"/>
                    <a:pt x="292" y="169"/>
                  </a:cubicBezTo>
                  <a:cubicBezTo>
                    <a:pt x="287" y="170"/>
                    <a:pt x="286" y="167"/>
                    <a:pt x="286" y="163"/>
                  </a:cubicBezTo>
                  <a:cubicBezTo>
                    <a:pt x="282" y="163"/>
                    <a:pt x="278" y="163"/>
                    <a:pt x="274" y="163"/>
                  </a:cubicBezTo>
                  <a:cubicBezTo>
                    <a:pt x="268" y="163"/>
                    <a:pt x="273" y="174"/>
                    <a:pt x="271" y="178"/>
                  </a:cubicBezTo>
                  <a:cubicBezTo>
                    <a:pt x="272" y="184"/>
                    <a:pt x="279" y="184"/>
                    <a:pt x="280" y="190"/>
                  </a:cubicBezTo>
                  <a:cubicBezTo>
                    <a:pt x="287" y="186"/>
                    <a:pt x="291" y="197"/>
                    <a:pt x="292" y="190"/>
                  </a:cubicBezTo>
                  <a:cubicBezTo>
                    <a:pt x="296" y="193"/>
                    <a:pt x="297" y="200"/>
                    <a:pt x="298" y="207"/>
                  </a:cubicBezTo>
                  <a:cubicBezTo>
                    <a:pt x="296" y="211"/>
                    <a:pt x="303" y="209"/>
                    <a:pt x="303" y="210"/>
                  </a:cubicBezTo>
                  <a:cubicBezTo>
                    <a:pt x="307" y="218"/>
                    <a:pt x="301" y="231"/>
                    <a:pt x="300" y="237"/>
                  </a:cubicBezTo>
                  <a:cubicBezTo>
                    <a:pt x="294" y="239"/>
                    <a:pt x="297" y="232"/>
                    <a:pt x="295" y="231"/>
                  </a:cubicBezTo>
                  <a:cubicBezTo>
                    <a:pt x="290" y="228"/>
                    <a:pt x="281" y="230"/>
                    <a:pt x="280" y="222"/>
                  </a:cubicBezTo>
                  <a:cubicBezTo>
                    <a:pt x="268" y="224"/>
                    <a:pt x="270" y="213"/>
                    <a:pt x="257" y="216"/>
                  </a:cubicBezTo>
                  <a:cubicBezTo>
                    <a:pt x="257" y="222"/>
                    <a:pt x="266" y="218"/>
                    <a:pt x="268" y="222"/>
                  </a:cubicBezTo>
                  <a:cubicBezTo>
                    <a:pt x="258" y="231"/>
                    <a:pt x="278" y="226"/>
                    <a:pt x="268" y="231"/>
                  </a:cubicBezTo>
                  <a:cubicBezTo>
                    <a:pt x="269" y="235"/>
                    <a:pt x="276" y="235"/>
                    <a:pt x="280" y="237"/>
                  </a:cubicBezTo>
                  <a:cubicBezTo>
                    <a:pt x="281" y="237"/>
                    <a:pt x="280" y="239"/>
                    <a:pt x="283" y="240"/>
                  </a:cubicBezTo>
                  <a:cubicBezTo>
                    <a:pt x="288" y="240"/>
                    <a:pt x="288" y="241"/>
                    <a:pt x="289" y="245"/>
                  </a:cubicBezTo>
                  <a:cubicBezTo>
                    <a:pt x="280" y="246"/>
                    <a:pt x="275" y="244"/>
                    <a:pt x="268" y="240"/>
                  </a:cubicBezTo>
                  <a:cubicBezTo>
                    <a:pt x="264" y="237"/>
                    <a:pt x="257" y="238"/>
                    <a:pt x="251" y="234"/>
                  </a:cubicBezTo>
                  <a:cubicBezTo>
                    <a:pt x="247" y="232"/>
                    <a:pt x="240" y="228"/>
                    <a:pt x="236" y="228"/>
                  </a:cubicBezTo>
                  <a:cubicBezTo>
                    <a:pt x="232" y="228"/>
                    <a:pt x="232" y="223"/>
                    <a:pt x="230" y="222"/>
                  </a:cubicBezTo>
                  <a:cubicBezTo>
                    <a:pt x="227" y="220"/>
                    <a:pt x="221" y="222"/>
                    <a:pt x="219" y="219"/>
                  </a:cubicBezTo>
                  <a:cubicBezTo>
                    <a:pt x="216" y="217"/>
                    <a:pt x="218" y="213"/>
                    <a:pt x="216" y="210"/>
                  </a:cubicBezTo>
                  <a:cubicBezTo>
                    <a:pt x="214" y="209"/>
                    <a:pt x="207" y="210"/>
                    <a:pt x="210" y="204"/>
                  </a:cubicBezTo>
                  <a:cubicBezTo>
                    <a:pt x="197" y="204"/>
                    <a:pt x="196" y="193"/>
                    <a:pt x="189" y="187"/>
                  </a:cubicBezTo>
                  <a:cubicBezTo>
                    <a:pt x="192" y="186"/>
                    <a:pt x="188" y="176"/>
                    <a:pt x="192" y="172"/>
                  </a:cubicBezTo>
                  <a:cubicBezTo>
                    <a:pt x="193" y="172"/>
                    <a:pt x="198" y="173"/>
                    <a:pt x="198" y="172"/>
                  </a:cubicBezTo>
                  <a:cubicBezTo>
                    <a:pt x="199" y="171"/>
                    <a:pt x="194" y="167"/>
                    <a:pt x="195" y="163"/>
                  </a:cubicBezTo>
                  <a:cubicBezTo>
                    <a:pt x="195" y="163"/>
                    <a:pt x="200" y="164"/>
                    <a:pt x="201" y="163"/>
                  </a:cubicBezTo>
                  <a:cubicBezTo>
                    <a:pt x="203" y="162"/>
                    <a:pt x="200" y="154"/>
                    <a:pt x="201" y="152"/>
                  </a:cubicBezTo>
                  <a:cubicBezTo>
                    <a:pt x="201" y="151"/>
                    <a:pt x="206" y="153"/>
                    <a:pt x="207" y="152"/>
                  </a:cubicBezTo>
                  <a:cubicBezTo>
                    <a:pt x="211" y="148"/>
                    <a:pt x="207" y="140"/>
                    <a:pt x="210" y="137"/>
                  </a:cubicBezTo>
                  <a:cubicBezTo>
                    <a:pt x="209" y="134"/>
                    <a:pt x="204" y="135"/>
                    <a:pt x="201" y="134"/>
                  </a:cubicBezTo>
                  <a:cubicBezTo>
                    <a:pt x="201" y="129"/>
                    <a:pt x="201" y="124"/>
                    <a:pt x="201" y="120"/>
                  </a:cubicBezTo>
                  <a:cubicBezTo>
                    <a:pt x="198" y="119"/>
                    <a:pt x="196" y="120"/>
                    <a:pt x="195" y="123"/>
                  </a:cubicBezTo>
                  <a:cubicBezTo>
                    <a:pt x="190" y="120"/>
                    <a:pt x="193" y="113"/>
                    <a:pt x="189" y="111"/>
                  </a:cubicBezTo>
                  <a:cubicBezTo>
                    <a:pt x="188" y="110"/>
                    <a:pt x="185" y="114"/>
                    <a:pt x="183" y="114"/>
                  </a:cubicBezTo>
                  <a:cubicBezTo>
                    <a:pt x="184" y="114"/>
                    <a:pt x="181" y="111"/>
                    <a:pt x="180" y="111"/>
                  </a:cubicBezTo>
                  <a:cubicBezTo>
                    <a:pt x="178" y="110"/>
                    <a:pt x="176" y="105"/>
                    <a:pt x="175" y="105"/>
                  </a:cubicBezTo>
                  <a:cubicBezTo>
                    <a:pt x="173" y="104"/>
                    <a:pt x="171" y="109"/>
                    <a:pt x="169" y="108"/>
                  </a:cubicBezTo>
                  <a:cubicBezTo>
                    <a:pt x="168" y="108"/>
                    <a:pt x="164" y="101"/>
                    <a:pt x="157" y="102"/>
                  </a:cubicBezTo>
                  <a:cubicBezTo>
                    <a:pt x="169" y="89"/>
                    <a:pt x="141" y="96"/>
                    <a:pt x="145" y="82"/>
                  </a:cubicBezTo>
                  <a:cubicBezTo>
                    <a:pt x="138" y="82"/>
                    <a:pt x="130" y="82"/>
                    <a:pt x="131" y="90"/>
                  </a:cubicBezTo>
                  <a:cubicBezTo>
                    <a:pt x="126" y="93"/>
                    <a:pt x="122" y="87"/>
                    <a:pt x="122" y="87"/>
                  </a:cubicBezTo>
                  <a:cubicBezTo>
                    <a:pt x="119" y="87"/>
                    <a:pt x="117" y="91"/>
                    <a:pt x="113" y="90"/>
                  </a:cubicBezTo>
                  <a:cubicBezTo>
                    <a:pt x="108" y="90"/>
                    <a:pt x="107" y="87"/>
                    <a:pt x="101" y="87"/>
                  </a:cubicBezTo>
                  <a:cubicBezTo>
                    <a:pt x="96" y="88"/>
                    <a:pt x="95" y="91"/>
                    <a:pt x="90" y="90"/>
                  </a:cubicBezTo>
                  <a:cubicBezTo>
                    <a:pt x="83" y="90"/>
                    <a:pt x="82" y="88"/>
                    <a:pt x="78" y="87"/>
                  </a:cubicBezTo>
                  <a:cubicBezTo>
                    <a:pt x="65" y="86"/>
                    <a:pt x="53" y="89"/>
                    <a:pt x="40" y="84"/>
                  </a:cubicBezTo>
                  <a:cubicBezTo>
                    <a:pt x="38" y="84"/>
                    <a:pt x="35" y="79"/>
                    <a:pt x="34" y="79"/>
                  </a:cubicBezTo>
                  <a:cubicBezTo>
                    <a:pt x="29" y="77"/>
                    <a:pt x="24" y="80"/>
                    <a:pt x="25" y="73"/>
                  </a:cubicBezTo>
                  <a:cubicBezTo>
                    <a:pt x="20" y="72"/>
                    <a:pt x="11" y="76"/>
                    <a:pt x="14" y="67"/>
                  </a:cubicBezTo>
                  <a:cubicBezTo>
                    <a:pt x="24" y="69"/>
                    <a:pt x="26" y="64"/>
                    <a:pt x="31" y="61"/>
                  </a:cubicBezTo>
                  <a:cubicBezTo>
                    <a:pt x="27" y="55"/>
                    <a:pt x="11" y="60"/>
                    <a:pt x="8" y="52"/>
                  </a:cubicBezTo>
                  <a:cubicBezTo>
                    <a:pt x="5" y="52"/>
                    <a:pt x="5" y="53"/>
                    <a:pt x="5" y="55"/>
                  </a:cubicBezTo>
                  <a:cubicBezTo>
                    <a:pt x="0" y="54"/>
                    <a:pt x="8" y="43"/>
                    <a:pt x="11" y="41"/>
                  </a:cubicBezTo>
                  <a:cubicBezTo>
                    <a:pt x="9" y="30"/>
                    <a:pt x="16" y="28"/>
                    <a:pt x="14" y="17"/>
                  </a:cubicBezTo>
                  <a:close/>
                  <a:moveTo>
                    <a:pt x="227" y="169"/>
                  </a:moveTo>
                  <a:cubicBezTo>
                    <a:pt x="229" y="163"/>
                    <a:pt x="242" y="168"/>
                    <a:pt x="248" y="166"/>
                  </a:cubicBezTo>
                  <a:cubicBezTo>
                    <a:pt x="248" y="161"/>
                    <a:pt x="244" y="160"/>
                    <a:pt x="242" y="158"/>
                  </a:cubicBezTo>
                  <a:cubicBezTo>
                    <a:pt x="238" y="153"/>
                    <a:pt x="231" y="157"/>
                    <a:pt x="224" y="152"/>
                  </a:cubicBezTo>
                  <a:cubicBezTo>
                    <a:pt x="226" y="157"/>
                    <a:pt x="221" y="169"/>
                    <a:pt x="227"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4" name="Freeform 155">
              <a:extLst>
                <a:ext uri="{FF2B5EF4-FFF2-40B4-BE49-F238E27FC236}">
                  <a16:creationId xmlns:a16="http://schemas.microsoft.com/office/drawing/2014/main" xmlns="" id="{D4A4CED3-77B1-46AE-BD20-84599945813A}"/>
                </a:ext>
              </a:extLst>
            </p:cNvPr>
            <p:cNvSpPr>
              <a:spLocks noChangeArrowheads="1"/>
            </p:cNvSpPr>
            <p:nvPr/>
          </p:nvSpPr>
          <p:spPr bwMode="auto">
            <a:xfrm>
              <a:off x="3339690" y="2673122"/>
              <a:ext cx="366508" cy="184326"/>
            </a:xfrm>
            <a:custGeom>
              <a:avLst/>
              <a:gdLst>
                <a:gd name="T0" fmla="*/ 24 w 217"/>
                <a:gd name="T1" fmla="*/ 83 h 109"/>
                <a:gd name="T2" fmla="*/ 27 w 217"/>
                <a:gd name="T3" fmla="*/ 74 h 109"/>
                <a:gd name="T4" fmla="*/ 39 w 217"/>
                <a:gd name="T5" fmla="*/ 71 h 109"/>
                <a:gd name="T6" fmla="*/ 44 w 217"/>
                <a:gd name="T7" fmla="*/ 69 h 109"/>
                <a:gd name="T8" fmla="*/ 77 w 217"/>
                <a:gd name="T9" fmla="*/ 66 h 109"/>
                <a:gd name="T10" fmla="*/ 44 w 217"/>
                <a:gd name="T11" fmla="*/ 63 h 109"/>
                <a:gd name="T12" fmla="*/ 41 w 217"/>
                <a:gd name="T13" fmla="*/ 60 h 109"/>
                <a:gd name="T14" fmla="*/ 33 w 217"/>
                <a:gd name="T15" fmla="*/ 63 h 109"/>
                <a:gd name="T16" fmla="*/ 15 w 217"/>
                <a:gd name="T17" fmla="*/ 60 h 109"/>
                <a:gd name="T18" fmla="*/ 30 w 217"/>
                <a:gd name="T19" fmla="*/ 48 h 109"/>
                <a:gd name="T20" fmla="*/ 39 w 217"/>
                <a:gd name="T21" fmla="*/ 48 h 109"/>
                <a:gd name="T22" fmla="*/ 6 w 217"/>
                <a:gd name="T23" fmla="*/ 42 h 109"/>
                <a:gd name="T24" fmla="*/ 1 w 217"/>
                <a:gd name="T25" fmla="*/ 33 h 109"/>
                <a:gd name="T26" fmla="*/ 15 w 217"/>
                <a:gd name="T27" fmla="*/ 22 h 109"/>
                <a:gd name="T28" fmla="*/ 15 w 217"/>
                <a:gd name="T29" fmla="*/ 19 h 109"/>
                <a:gd name="T30" fmla="*/ 44 w 217"/>
                <a:gd name="T31" fmla="*/ 7 h 109"/>
                <a:gd name="T32" fmla="*/ 53 w 217"/>
                <a:gd name="T33" fmla="*/ 1 h 109"/>
                <a:gd name="T34" fmla="*/ 59 w 217"/>
                <a:gd name="T35" fmla="*/ 4 h 109"/>
                <a:gd name="T36" fmla="*/ 65 w 217"/>
                <a:gd name="T37" fmla="*/ 16 h 109"/>
                <a:gd name="T38" fmla="*/ 59 w 217"/>
                <a:gd name="T39" fmla="*/ 19 h 109"/>
                <a:gd name="T40" fmla="*/ 65 w 217"/>
                <a:gd name="T41" fmla="*/ 22 h 109"/>
                <a:gd name="T42" fmla="*/ 68 w 217"/>
                <a:gd name="T43" fmla="*/ 16 h 109"/>
                <a:gd name="T44" fmla="*/ 85 w 217"/>
                <a:gd name="T45" fmla="*/ 13 h 109"/>
                <a:gd name="T46" fmla="*/ 94 w 217"/>
                <a:gd name="T47" fmla="*/ 28 h 109"/>
                <a:gd name="T48" fmla="*/ 106 w 217"/>
                <a:gd name="T49" fmla="*/ 22 h 109"/>
                <a:gd name="T50" fmla="*/ 115 w 217"/>
                <a:gd name="T51" fmla="*/ 13 h 109"/>
                <a:gd name="T52" fmla="*/ 123 w 217"/>
                <a:gd name="T53" fmla="*/ 16 h 109"/>
                <a:gd name="T54" fmla="*/ 126 w 217"/>
                <a:gd name="T55" fmla="*/ 28 h 109"/>
                <a:gd name="T56" fmla="*/ 132 w 217"/>
                <a:gd name="T57" fmla="*/ 39 h 109"/>
                <a:gd name="T58" fmla="*/ 144 w 217"/>
                <a:gd name="T59" fmla="*/ 30 h 109"/>
                <a:gd name="T60" fmla="*/ 135 w 217"/>
                <a:gd name="T61" fmla="*/ 25 h 109"/>
                <a:gd name="T62" fmla="*/ 135 w 217"/>
                <a:gd name="T63" fmla="*/ 7 h 109"/>
                <a:gd name="T64" fmla="*/ 147 w 217"/>
                <a:gd name="T65" fmla="*/ 4 h 109"/>
                <a:gd name="T66" fmla="*/ 159 w 217"/>
                <a:gd name="T67" fmla="*/ 25 h 109"/>
                <a:gd name="T68" fmla="*/ 167 w 217"/>
                <a:gd name="T69" fmla="*/ 30 h 109"/>
                <a:gd name="T70" fmla="*/ 173 w 217"/>
                <a:gd name="T71" fmla="*/ 39 h 109"/>
                <a:gd name="T72" fmla="*/ 170 w 217"/>
                <a:gd name="T73" fmla="*/ 48 h 109"/>
                <a:gd name="T74" fmla="*/ 179 w 217"/>
                <a:gd name="T75" fmla="*/ 60 h 109"/>
                <a:gd name="T76" fmla="*/ 205 w 217"/>
                <a:gd name="T77" fmla="*/ 63 h 109"/>
                <a:gd name="T78" fmla="*/ 214 w 217"/>
                <a:gd name="T79" fmla="*/ 71 h 109"/>
                <a:gd name="T80" fmla="*/ 217 w 217"/>
                <a:gd name="T81" fmla="*/ 77 h 109"/>
                <a:gd name="T82" fmla="*/ 194 w 217"/>
                <a:gd name="T83" fmla="*/ 77 h 109"/>
                <a:gd name="T84" fmla="*/ 200 w 217"/>
                <a:gd name="T85" fmla="*/ 98 h 109"/>
                <a:gd name="T86" fmla="*/ 167 w 217"/>
                <a:gd name="T87" fmla="*/ 98 h 109"/>
                <a:gd name="T88" fmla="*/ 126 w 217"/>
                <a:gd name="T89" fmla="*/ 98 h 109"/>
                <a:gd name="T90" fmla="*/ 112 w 217"/>
                <a:gd name="T91" fmla="*/ 101 h 109"/>
                <a:gd name="T92" fmla="*/ 109 w 217"/>
                <a:gd name="T93" fmla="*/ 107 h 109"/>
                <a:gd name="T94" fmla="*/ 71 w 217"/>
                <a:gd name="T95" fmla="*/ 107 h 109"/>
                <a:gd name="T96" fmla="*/ 59 w 217"/>
                <a:gd name="T97" fmla="*/ 89 h 109"/>
                <a:gd name="T98" fmla="*/ 36 w 217"/>
                <a:gd name="T99" fmla="*/ 83 h 109"/>
                <a:gd name="T100" fmla="*/ 33 w 217"/>
                <a:gd name="T101" fmla="*/ 86 h 109"/>
                <a:gd name="T102" fmla="*/ 33 w 217"/>
                <a:gd name="T103" fmla="*/ 80 h 109"/>
                <a:gd name="T104" fmla="*/ 24 w 217"/>
                <a:gd name="T105" fmla="*/ 8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7" h="109">
                  <a:moveTo>
                    <a:pt x="24" y="83"/>
                  </a:moveTo>
                  <a:cubicBezTo>
                    <a:pt x="18" y="84"/>
                    <a:pt x="25" y="75"/>
                    <a:pt x="27" y="74"/>
                  </a:cubicBezTo>
                  <a:cubicBezTo>
                    <a:pt x="28" y="70"/>
                    <a:pt x="34" y="73"/>
                    <a:pt x="39" y="71"/>
                  </a:cubicBezTo>
                  <a:cubicBezTo>
                    <a:pt x="41" y="71"/>
                    <a:pt x="41" y="69"/>
                    <a:pt x="44" y="69"/>
                  </a:cubicBezTo>
                  <a:cubicBezTo>
                    <a:pt x="56" y="67"/>
                    <a:pt x="69" y="72"/>
                    <a:pt x="77" y="66"/>
                  </a:cubicBezTo>
                  <a:cubicBezTo>
                    <a:pt x="74" y="58"/>
                    <a:pt x="55" y="65"/>
                    <a:pt x="44" y="63"/>
                  </a:cubicBezTo>
                  <a:cubicBezTo>
                    <a:pt x="43" y="62"/>
                    <a:pt x="41" y="60"/>
                    <a:pt x="41" y="60"/>
                  </a:cubicBezTo>
                  <a:cubicBezTo>
                    <a:pt x="39" y="60"/>
                    <a:pt x="37" y="63"/>
                    <a:pt x="33" y="63"/>
                  </a:cubicBezTo>
                  <a:cubicBezTo>
                    <a:pt x="27" y="62"/>
                    <a:pt x="21" y="58"/>
                    <a:pt x="15" y="60"/>
                  </a:cubicBezTo>
                  <a:cubicBezTo>
                    <a:pt x="8" y="51"/>
                    <a:pt x="29" y="54"/>
                    <a:pt x="30" y="48"/>
                  </a:cubicBezTo>
                  <a:cubicBezTo>
                    <a:pt x="30" y="43"/>
                    <a:pt x="37" y="48"/>
                    <a:pt x="39" y="48"/>
                  </a:cubicBezTo>
                  <a:cubicBezTo>
                    <a:pt x="38" y="31"/>
                    <a:pt x="21" y="47"/>
                    <a:pt x="6" y="42"/>
                  </a:cubicBezTo>
                  <a:cubicBezTo>
                    <a:pt x="0" y="38"/>
                    <a:pt x="12" y="33"/>
                    <a:pt x="1" y="33"/>
                  </a:cubicBezTo>
                  <a:cubicBezTo>
                    <a:pt x="4" y="28"/>
                    <a:pt x="4" y="19"/>
                    <a:pt x="15" y="22"/>
                  </a:cubicBezTo>
                  <a:cubicBezTo>
                    <a:pt x="19" y="22"/>
                    <a:pt x="16" y="18"/>
                    <a:pt x="15" y="19"/>
                  </a:cubicBezTo>
                  <a:cubicBezTo>
                    <a:pt x="21" y="12"/>
                    <a:pt x="34" y="10"/>
                    <a:pt x="44" y="7"/>
                  </a:cubicBezTo>
                  <a:cubicBezTo>
                    <a:pt x="47" y="5"/>
                    <a:pt x="47" y="0"/>
                    <a:pt x="53" y="1"/>
                  </a:cubicBezTo>
                  <a:cubicBezTo>
                    <a:pt x="53" y="4"/>
                    <a:pt x="57" y="3"/>
                    <a:pt x="59" y="4"/>
                  </a:cubicBezTo>
                  <a:cubicBezTo>
                    <a:pt x="58" y="12"/>
                    <a:pt x="54" y="15"/>
                    <a:pt x="65" y="16"/>
                  </a:cubicBezTo>
                  <a:cubicBezTo>
                    <a:pt x="65" y="19"/>
                    <a:pt x="61" y="18"/>
                    <a:pt x="59" y="19"/>
                  </a:cubicBezTo>
                  <a:cubicBezTo>
                    <a:pt x="59" y="21"/>
                    <a:pt x="63" y="22"/>
                    <a:pt x="65" y="22"/>
                  </a:cubicBezTo>
                  <a:cubicBezTo>
                    <a:pt x="68" y="21"/>
                    <a:pt x="66" y="17"/>
                    <a:pt x="68" y="16"/>
                  </a:cubicBezTo>
                  <a:cubicBezTo>
                    <a:pt x="74" y="13"/>
                    <a:pt x="79" y="14"/>
                    <a:pt x="85" y="13"/>
                  </a:cubicBezTo>
                  <a:cubicBezTo>
                    <a:pt x="89" y="17"/>
                    <a:pt x="95" y="19"/>
                    <a:pt x="94" y="28"/>
                  </a:cubicBezTo>
                  <a:cubicBezTo>
                    <a:pt x="100" y="28"/>
                    <a:pt x="98" y="20"/>
                    <a:pt x="106" y="22"/>
                  </a:cubicBezTo>
                  <a:cubicBezTo>
                    <a:pt x="109" y="19"/>
                    <a:pt x="112" y="16"/>
                    <a:pt x="115" y="13"/>
                  </a:cubicBezTo>
                  <a:cubicBezTo>
                    <a:pt x="117" y="14"/>
                    <a:pt x="119" y="16"/>
                    <a:pt x="123" y="16"/>
                  </a:cubicBezTo>
                  <a:cubicBezTo>
                    <a:pt x="125" y="20"/>
                    <a:pt x="124" y="23"/>
                    <a:pt x="126" y="28"/>
                  </a:cubicBezTo>
                  <a:cubicBezTo>
                    <a:pt x="128" y="31"/>
                    <a:pt x="136" y="32"/>
                    <a:pt x="132" y="39"/>
                  </a:cubicBezTo>
                  <a:cubicBezTo>
                    <a:pt x="138" y="38"/>
                    <a:pt x="138" y="31"/>
                    <a:pt x="144" y="30"/>
                  </a:cubicBezTo>
                  <a:cubicBezTo>
                    <a:pt x="143" y="27"/>
                    <a:pt x="136" y="27"/>
                    <a:pt x="135" y="25"/>
                  </a:cubicBezTo>
                  <a:cubicBezTo>
                    <a:pt x="133" y="19"/>
                    <a:pt x="137" y="15"/>
                    <a:pt x="135" y="7"/>
                  </a:cubicBezTo>
                  <a:cubicBezTo>
                    <a:pt x="140" y="7"/>
                    <a:pt x="141" y="3"/>
                    <a:pt x="147" y="4"/>
                  </a:cubicBezTo>
                  <a:cubicBezTo>
                    <a:pt x="147" y="10"/>
                    <a:pt x="155" y="17"/>
                    <a:pt x="159" y="25"/>
                  </a:cubicBezTo>
                  <a:cubicBezTo>
                    <a:pt x="159" y="26"/>
                    <a:pt x="165" y="37"/>
                    <a:pt x="167" y="30"/>
                  </a:cubicBezTo>
                  <a:cubicBezTo>
                    <a:pt x="172" y="31"/>
                    <a:pt x="168" y="39"/>
                    <a:pt x="173" y="39"/>
                  </a:cubicBezTo>
                  <a:cubicBezTo>
                    <a:pt x="173" y="43"/>
                    <a:pt x="174" y="48"/>
                    <a:pt x="170" y="48"/>
                  </a:cubicBezTo>
                  <a:cubicBezTo>
                    <a:pt x="171" y="54"/>
                    <a:pt x="182" y="50"/>
                    <a:pt x="179" y="60"/>
                  </a:cubicBezTo>
                  <a:cubicBezTo>
                    <a:pt x="190" y="54"/>
                    <a:pt x="191" y="65"/>
                    <a:pt x="205" y="63"/>
                  </a:cubicBezTo>
                  <a:cubicBezTo>
                    <a:pt x="200" y="74"/>
                    <a:pt x="213" y="70"/>
                    <a:pt x="214" y="71"/>
                  </a:cubicBezTo>
                  <a:cubicBezTo>
                    <a:pt x="215" y="72"/>
                    <a:pt x="209" y="80"/>
                    <a:pt x="217" y="77"/>
                  </a:cubicBezTo>
                  <a:cubicBezTo>
                    <a:pt x="212" y="91"/>
                    <a:pt x="206" y="73"/>
                    <a:pt x="194" y="77"/>
                  </a:cubicBezTo>
                  <a:cubicBezTo>
                    <a:pt x="191" y="89"/>
                    <a:pt x="204" y="85"/>
                    <a:pt x="200" y="98"/>
                  </a:cubicBezTo>
                  <a:cubicBezTo>
                    <a:pt x="189" y="101"/>
                    <a:pt x="175" y="103"/>
                    <a:pt x="167" y="98"/>
                  </a:cubicBezTo>
                  <a:cubicBezTo>
                    <a:pt x="158" y="92"/>
                    <a:pt x="139" y="90"/>
                    <a:pt x="126" y="98"/>
                  </a:cubicBezTo>
                  <a:cubicBezTo>
                    <a:pt x="123" y="100"/>
                    <a:pt x="119" y="98"/>
                    <a:pt x="112" y="101"/>
                  </a:cubicBezTo>
                  <a:cubicBezTo>
                    <a:pt x="109" y="102"/>
                    <a:pt x="109" y="104"/>
                    <a:pt x="109" y="107"/>
                  </a:cubicBezTo>
                  <a:cubicBezTo>
                    <a:pt x="101" y="102"/>
                    <a:pt x="86" y="109"/>
                    <a:pt x="71" y="107"/>
                  </a:cubicBezTo>
                  <a:cubicBezTo>
                    <a:pt x="67" y="100"/>
                    <a:pt x="63" y="95"/>
                    <a:pt x="59" y="89"/>
                  </a:cubicBezTo>
                  <a:cubicBezTo>
                    <a:pt x="50" y="88"/>
                    <a:pt x="36" y="92"/>
                    <a:pt x="36" y="83"/>
                  </a:cubicBezTo>
                  <a:cubicBezTo>
                    <a:pt x="33" y="83"/>
                    <a:pt x="33" y="84"/>
                    <a:pt x="33" y="86"/>
                  </a:cubicBezTo>
                  <a:cubicBezTo>
                    <a:pt x="29" y="85"/>
                    <a:pt x="30" y="80"/>
                    <a:pt x="33" y="80"/>
                  </a:cubicBezTo>
                  <a:cubicBezTo>
                    <a:pt x="34" y="74"/>
                    <a:pt x="24" y="81"/>
                    <a:pt x="24"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5" name="Freeform 156">
              <a:extLst>
                <a:ext uri="{FF2B5EF4-FFF2-40B4-BE49-F238E27FC236}">
                  <a16:creationId xmlns:a16="http://schemas.microsoft.com/office/drawing/2014/main" xmlns="" id="{F6A26F6F-0473-4EF8-AF2F-893C43284056}"/>
                </a:ext>
              </a:extLst>
            </p:cNvPr>
            <p:cNvSpPr>
              <a:spLocks noEditPoints="1" noChangeArrowheads="1"/>
            </p:cNvSpPr>
            <p:nvPr/>
          </p:nvSpPr>
          <p:spPr bwMode="auto">
            <a:xfrm>
              <a:off x="2362336" y="2716703"/>
              <a:ext cx="2619852" cy="3042801"/>
            </a:xfrm>
            <a:custGeom>
              <a:avLst/>
              <a:gdLst>
                <a:gd name="T0" fmla="*/ 1016 w 1552"/>
                <a:gd name="T1" fmla="*/ 119 h 1801"/>
                <a:gd name="T2" fmla="*/ 913 w 1552"/>
                <a:gd name="T3" fmla="*/ 189 h 1801"/>
                <a:gd name="T4" fmla="*/ 902 w 1552"/>
                <a:gd name="T5" fmla="*/ 294 h 1801"/>
                <a:gd name="T6" fmla="*/ 1027 w 1552"/>
                <a:gd name="T7" fmla="*/ 379 h 1801"/>
                <a:gd name="T8" fmla="*/ 1068 w 1552"/>
                <a:gd name="T9" fmla="*/ 265 h 1801"/>
                <a:gd name="T10" fmla="*/ 1174 w 1552"/>
                <a:gd name="T11" fmla="*/ 262 h 1801"/>
                <a:gd name="T12" fmla="*/ 1270 w 1552"/>
                <a:gd name="T13" fmla="*/ 288 h 1801"/>
                <a:gd name="T14" fmla="*/ 1308 w 1552"/>
                <a:gd name="T15" fmla="*/ 388 h 1801"/>
                <a:gd name="T16" fmla="*/ 1188 w 1552"/>
                <a:gd name="T17" fmla="*/ 432 h 1801"/>
                <a:gd name="T18" fmla="*/ 1262 w 1552"/>
                <a:gd name="T19" fmla="*/ 476 h 1801"/>
                <a:gd name="T20" fmla="*/ 1232 w 1552"/>
                <a:gd name="T21" fmla="*/ 490 h 1801"/>
                <a:gd name="T22" fmla="*/ 1100 w 1552"/>
                <a:gd name="T23" fmla="*/ 587 h 1801"/>
                <a:gd name="T24" fmla="*/ 1045 w 1552"/>
                <a:gd name="T25" fmla="*/ 751 h 1801"/>
                <a:gd name="T26" fmla="*/ 931 w 1552"/>
                <a:gd name="T27" fmla="*/ 686 h 1801"/>
                <a:gd name="T28" fmla="*/ 840 w 1552"/>
                <a:gd name="T29" fmla="*/ 809 h 1801"/>
                <a:gd name="T30" fmla="*/ 942 w 1552"/>
                <a:gd name="T31" fmla="*/ 859 h 1801"/>
                <a:gd name="T32" fmla="*/ 1086 w 1552"/>
                <a:gd name="T33" fmla="*/ 956 h 1801"/>
                <a:gd name="T34" fmla="*/ 1203 w 1552"/>
                <a:gd name="T35" fmla="*/ 938 h 1801"/>
                <a:gd name="T36" fmla="*/ 1387 w 1552"/>
                <a:gd name="T37" fmla="*/ 1017 h 1801"/>
                <a:gd name="T38" fmla="*/ 1551 w 1552"/>
                <a:gd name="T39" fmla="*/ 1117 h 1801"/>
                <a:gd name="T40" fmla="*/ 1481 w 1552"/>
                <a:gd name="T41" fmla="*/ 1342 h 1801"/>
                <a:gd name="T42" fmla="*/ 1390 w 1552"/>
                <a:gd name="T43" fmla="*/ 1442 h 1801"/>
                <a:gd name="T44" fmla="*/ 1302 w 1552"/>
                <a:gd name="T45" fmla="*/ 1538 h 1801"/>
                <a:gd name="T46" fmla="*/ 1223 w 1552"/>
                <a:gd name="T47" fmla="*/ 1629 h 1801"/>
                <a:gd name="T48" fmla="*/ 1188 w 1552"/>
                <a:gd name="T49" fmla="*/ 1699 h 1801"/>
                <a:gd name="T50" fmla="*/ 1124 w 1552"/>
                <a:gd name="T51" fmla="*/ 1769 h 1801"/>
                <a:gd name="T52" fmla="*/ 1103 w 1552"/>
                <a:gd name="T53" fmla="*/ 1673 h 1801"/>
                <a:gd name="T54" fmla="*/ 1153 w 1552"/>
                <a:gd name="T55" fmla="*/ 1471 h 1801"/>
                <a:gd name="T56" fmla="*/ 1147 w 1552"/>
                <a:gd name="T57" fmla="*/ 1278 h 1801"/>
                <a:gd name="T58" fmla="*/ 1045 w 1552"/>
                <a:gd name="T59" fmla="*/ 1146 h 1801"/>
                <a:gd name="T60" fmla="*/ 1065 w 1552"/>
                <a:gd name="T61" fmla="*/ 1038 h 1801"/>
                <a:gd name="T62" fmla="*/ 975 w 1552"/>
                <a:gd name="T63" fmla="*/ 924 h 1801"/>
                <a:gd name="T64" fmla="*/ 878 w 1552"/>
                <a:gd name="T65" fmla="*/ 865 h 1801"/>
                <a:gd name="T66" fmla="*/ 729 w 1552"/>
                <a:gd name="T67" fmla="*/ 780 h 1801"/>
                <a:gd name="T68" fmla="*/ 644 w 1552"/>
                <a:gd name="T69" fmla="*/ 692 h 1801"/>
                <a:gd name="T70" fmla="*/ 644 w 1552"/>
                <a:gd name="T71" fmla="*/ 727 h 1801"/>
                <a:gd name="T72" fmla="*/ 556 w 1552"/>
                <a:gd name="T73" fmla="*/ 616 h 1801"/>
                <a:gd name="T74" fmla="*/ 500 w 1552"/>
                <a:gd name="T75" fmla="*/ 420 h 1801"/>
                <a:gd name="T76" fmla="*/ 468 w 1552"/>
                <a:gd name="T77" fmla="*/ 367 h 1801"/>
                <a:gd name="T78" fmla="*/ 383 w 1552"/>
                <a:gd name="T79" fmla="*/ 274 h 1801"/>
                <a:gd name="T80" fmla="*/ 237 w 1552"/>
                <a:gd name="T81" fmla="*/ 227 h 1801"/>
                <a:gd name="T82" fmla="*/ 164 w 1552"/>
                <a:gd name="T83" fmla="*/ 265 h 1801"/>
                <a:gd name="T84" fmla="*/ 91 w 1552"/>
                <a:gd name="T85" fmla="*/ 312 h 1801"/>
                <a:gd name="T86" fmla="*/ 38 w 1552"/>
                <a:gd name="T87" fmla="*/ 242 h 1801"/>
                <a:gd name="T88" fmla="*/ 15 w 1552"/>
                <a:gd name="T89" fmla="*/ 154 h 1801"/>
                <a:gd name="T90" fmla="*/ 44 w 1552"/>
                <a:gd name="T91" fmla="*/ 98 h 1801"/>
                <a:gd name="T92" fmla="*/ 149 w 1552"/>
                <a:gd name="T93" fmla="*/ 34 h 1801"/>
                <a:gd name="T94" fmla="*/ 401 w 1552"/>
                <a:gd name="T95" fmla="*/ 60 h 1801"/>
                <a:gd name="T96" fmla="*/ 521 w 1552"/>
                <a:gd name="T97" fmla="*/ 66 h 1801"/>
                <a:gd name="T98" fmla="*/ 708 w 1552"/>
                <a:gd name="T99" fmla="*/ 116 h 1801"/>
                <a:gd name="T100" fmla="*/ 843 w 1552"/>
                <a:gd name="T101" fmla="*/ 84 h 1801"/>
                <a:gd name="T102" fmla="*/ 881 w 1552"/>
                <a:gd name="T103" fmla="*/ 19 h 1801"/>
                <a:gd name="T104" fmla="*/ 951 w 1552"/>
                <a:gd name="T105" fmla="*/ 81 h 1801"/>
                <a:gd name="T106" fmla="*/ 509 w 1552"/>
                <a:gd name="T107" fmla="*/ 136 h 1801"/>
                <a:gd name="T108" fmla="*/ 656 w 1552"/>
                <a:gd name="T109" fmla="*/ 212 h 1801"/>
                <a:gd name="T110" fmla="*/ 632 w 1552"/>
                <a:gd name="T111" fmla="*/ 209 h 1801"/>
                <a:gd name="T112" fmla="*/ 837 w 1552"/>
                <a:gd name="T113" fmla="*/ 394 h 1801"/>
                <a:gd name="T114" fmla="*/ 904 w 1552"/>
                <a:gd name="T115" fmla="*/ 464 h 1801"/>
                <a:gd name="T116" fmla="*/ 963 w 1552"/>
                <a:gd name="T117" fmla="*/ 426 h 1801"/>
                <a:gd name="T118" fmla="*/ 951 w 1552"/>
                <a:gd name="T119" fmla="*/ 534 h 1801"/>
                <a:gd name="T120" fmla="*/ 1054 w 1552"/>
                <a:gd name="T121" fmla="*/ 499 h 1801"/>
                <a:gd name="T122" fmla="*/ 1024 w 1552"/>
                <a:gd name="T123" fmla="*/ 531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2" h="1801">
                  <a:moveTo>
                    <a:pt x="945" y="98"/>
                  </a:moveTo>
                  <a:cubicBezTo>
                    <a:pt x="947" y="104"/>
                    <a:pt x="954" y="93"/>
                    <a:pt x="951" y="107"/>
                  </a:cubicBezTo>
                  <a:cubicBezTo>
                    <a:pt x="954" y="107"/>
                    <a:pt x="957" y="107"/>
                    <a:pt x="960" y="107"/>
                  </a:cubicBezTo>
                  <a:cubicBezTo>
                    <a:pt x="964" y="104"/>
                    <a:pt x="966" y="100"/>
                    <a:pt x="966" y="92"/>
                  </a:cubicBezTo>
                  <a:cubicBezTo>
                    <a:pt x="969" y="91"/>
                    <a:pt x="972" y="89"/>
                    <a:pt x="972" y="84"/>
                  </a:cubicBezTo>
                  <a:cubicBezTo>
                    <a:pt x="981" y="87"/>
                    <a:pt x="974" y="74"/>
                    <a:pt x="983" y="78"/>
                  </a:cubicBezTo>
                  <a:cubicBezTo>
                    <a:pt x="983" y="71"/>
                    <a:pt x="983" y="64"/>
                    <a:pt x="983" y="57"/>
                  </a:cubicBezTo>
                  <a:cubicBezTo>
                    <a:pt x="993" y="56"/>
                    <a:pt x="999" y="54"/>
                    <a:pt x="1007" y="57"/>
                  </a:cubicBezTo>
                  <a:cubicBezTo>
                    <a:pt x="1010" y="58"/>
                    <a:pt x="1008" y="64"/>
                    <a:pt x="1010" y="66"/>
                  </a:cubicBezTo>
                  <a:cubicBezTo>
                    <a:pt x="1011" y="67"/>
                    <a:pt x="1014" y="66"/>
                    <a:pt x="1016" y="66"/>
                  </a:cubicBezTo>
                  <a:cubicBezTo>
                    <a:pt x="1019" y="67"/>
                    <a:pt x="1020" y="71"/>
                    <a:pt x="1024" y="72"/>
                  </a:cubicBezTo>
                  <a:cubicBezTo>
                    <a:pt x="1026" y="81"/>
                    <a:pt x="1021" y="84"/>
                    <a:pt x="1016" y="86"/>
                  </a:cubicBezTo>
                  <a:cubicBezTo>
                    <a:pt x="1022" y="90"/>
                    <a:pt x="1020" y="102"/>
                    <a:pt x="1027" y="104"/>
                  </a:cubicBezTo>
                  <a:cubicBezTo>
                    <a:pt x="1025" y="111"/>
                    <a:pt x="1018" y="112"/>
                    <a:pt x="1016" y="119"/>
                  </a:cubicBezTo>
                  <a:cubicBezTo>
                    <a:pt x="1011" y="118"/>
                    <a:pt x="1008" y="124"/>
                    <a:pt x="1007" y="119"/>
                  </a:cubicBezTo>
                  <a:cubicBezTo>
                    <a:pt x="1002" y="121"/>
                    <a:pt x="1001" y="129"/>
                    <a:pt x="998" y="133"/>
                  </a:cubicBezTo>
                  <a:cubicBezTo>
                    <a:pt x="995" y="131"/>
                    <a:pt x="1000" y="125"/>
                    <a:pt x="986" y="127"/>
                  </a:cubicBezTo>
                  <a:cubicBezTo>
                    <a:pt x="986" y="125"/>
                    <a:pt x="990" y="125"/>
                    <a:pt x="992" y="124"/>
                  </a:cubicBezTo>
                  <a:cubicBezTo>
                    <a:pt x="986" y="116"/>
                    <a:pt x="976" y="127"/>
                    <a:pt x="966" y="124"/>
                  </a:cubicBezTo>
                  <a:cubicBezTo>
                    <a:pt x="969" y="134"/>
                    <a:pt x="966" y="131"/>
                    <a:pt x="966" y="142"/>
                  </a:cubicBezTo>
                  <a:cubicBezTo>
                    <a:pt x="963" y="142"/>
                    <a:pt x="964" y="138"/>
                    <a:pt x="963" y="136"/>
                  </a:cubicBezTo>
                  <a:cubicBezTo>
                    <a:pt x="956" y="137"/>
                    <a:pt x="957" y="146"/>
                    <a:pt x="948" y="145"/>
                  </a:cubicBezTo>
                  <a:cubicBezTo>
                    <a:pt x="949" y="148"/>
                    <a:pt x="954" y="147"/>
                    <a:pt x="954" y="151"/>
                  </a:cubicBezTo>
                  <a:cubicBezTo>
                    <a:pt x="955" y="156"/>
                    <a:pt x="951" y="157"/>
                    <a:pt x="951" y="163"/>
                  </a:cubicBezTo>
                  <a:cubicBezTo>
                    <a:pt x="944" y="156"/>
                    <a:pt x="936" y="174"/>
                    <a:pt x="934" y="171"/>
                  </a:cubicBezTo>
                  <a:cubicBezTo>
                    <a:pt x="932" y="170"/>
                    <a:pt x="929" y="167"/>
                    <a:pt x="928" y="177"/>
                  </a:cubicBezTo>
                  <a:cubicBezTo>
                    <a:pt x="924" y="177"/>
                    <a:pt x="920" y="177"/>
                    <a:pt x="916" y="177"/>
                  </a:cubicBezTo>
                  <a:cubicBezTo>
                    <a:pt x="912" y="178"/>
                    <a:pt x="914" y="185"/>
                    <a:pt x="913" y="189"/>
                  </a:cubicBezTo>
                  <a:cubicBezTo>
                    <a:pt x="910" y="186"/>
                    <a:pt x="907" y="186"/>
                    <a:pt x="907" y="192"/>
                  </a:cubicBezTo>
                  <a:cubicBezTo>
                    <a:pt x="902" y="186"/>
                    <a:pt x="900" y="191"/>
                    <a:pt x="893" y="192"/>
                  </a:cubicBezTo>
                  <a:cubicBezTo>
                    <a:pt x="895" y="194"/>
                    <a:pt x="896" y="198"/>
                    <a:pt x="896" y="204"/>
                  </a:cubicBezTo>
                  <a:cubicBezTo>
                    <a:pt x="889" y="197"/>
                    <a:pt x="891" y="205"/>
                    <a:pt x="887" y="212"/>
                  </a:cubicBezTo>
                  <a:cubicBezTo>
                    <a:pt x="883" y="219"/>
                    <a:pt x="875" y="225"/>
                    <a:pt x="875" y="239"/>
                  </a:cubicBezTo>
                  <a:cubicBezTo>
                    <a:pt x="868" y="243"/>
                    <a:pt x="866" y="251"/>
                    <a:pt x="861" y="256"/>
                  </a:cubicBezTo>
                  <a:cubicBezTo>
                    <a:pt x="861" y="261"/>
                    <a:pt x="864" y="256"/>
                    <a:pt x="863" y="256"/>
                  </a:cubicBezTo>
                  <a:cubicBezTo>
                    <a:pt x="867" y="256"/>
                    <a:pt x="864" y="258"/>
                    <a:pt x="866" y="259"/>
                  </a:cubicBezTo>
                  <a:cubicBezTo>
                    <a:pt x="868" y="260"/>
                    <a:pt x="871" y="265"/>
                    <a:pt x="872" y="265"/>
                  </a:cubicBezTo>
                  <a:cubicBezTo>
                    <a:pt x="875" y="266"/>
                    <a:pt x="877" y="259"/>
                    <a:pt x="884" y="265"/>
                  </a:cubicBezTo>
                  <a:cubicBezTo>
                    <a:pt x="885" y="266"/>
                    <a:pt x="886" y="268"/>
                    <a:pt x="890" y="268"/>
                  </a:cubicBezTo>
                  <a:cubicBezTo>
                    <a:pt x="890" y="272"/>
                    <a:pt x="890" y="276"/>
                    <a:pt x="890" y="280"/>
                  </a:cubicBezTo>
                  <a:cubicBezTo>
                    <a:pt x="890" y="283"/>
                    <a:pt x="896" y="282"/>
                    <a:pt x="896" y="285"/>
                  </a:cubicBezTo>
                  <a:cubicBezTo>
                    <a:pt x="898" y="288"/>
                    <a:pt x="902" y="289"/>
                    <a:pt x="902" y="294"/>
                  </a:cubicBezTo>
                  <a:cubicBezTo>
                    <a:pt x="917" y="292"/>
                    <a:pt x="928" y="298"/>
                    <a:pt x="937" y="294"/>
                  </a:cubicBezTo>
                  <a:cubicBezTo>
                    <a:pt x="938" y="305"/>
                    <a:pt x="951" y="302"/>
                    <a:pt x="957" y="309"/>
                  </a:cubicBezTo>
                  <a:cubicBezTo>
                    <a:pt x="959" y="310"/>
                    <a:pt x="960" y="308"/>
                    <a:pt x="960" y="312"/>
                  </a:cubicBezTo>
                  <a:cubicBezTo>
                    <a:pt x="960" y="316"/>
                    <a:pt x="963" y="312"/>
                    <a:pt x="963" y="312"/>
                  </a:cubicBezTo>
                  <a:cubicBezTo>
                    <a:pt x="967" y="312"/>
                    <a:pt x="967" y="317"/>
                    <a:pt x="969" y="318"/>
                  </a:cubicBezTo>
                  <a:cubicBezTo>
                    <a:pt x="974" y="320"/>
                    <a:pt x="979" y="316"/>
                    <a:pt x="978" y="324"/>
                  </a:cubicBezTo>
                  <a:cubicBezTo>
                    <a:pt x="993" y="323"/>
                    <a:pt x="1002" y="329"/>
                    <a:pt x="1016" y="329"/>
                  </a:cubicBezTo>
                  <a:cubicBezTo>
                    <a:pt x="1016" y="339"/>
                    <a:pt x="1013" y="347"/>
                    <a:pt x="1019" y="353"/>
                  </a:cubicBezTo>
                  <a:cubicBezTo>
                    <a:pt x="1018" y="352"/>
                    <a:pt x="1022" y="357"/>
                    <a:pt x="1022" y="356"/>
                  </a:cubicBezTo>
                  <a:cubicBezTo>
                    <a:pt x="1022" y="359"/>
                    <a:pt x="1019" y="362"/>
                    <a:pt x="1019" y="362"/>
                  </a:cubicBezTo>
                  <a:cubicBezTo>
                    <a:pt x="1020" y="365"/>
                    <a:pt x="1023" y="362"/>
                    <a:pt x="1024" y="364"/>
                  </a:cubicBezTo>
                  <a:cubicBezTo>
                    <a:pt x="1025" y="365"/>
                    <a:pt x="1019" y="373"/>
                    <a:pt x="1027" y="370"/>
                  </a:cubicBezTo>
                  <a:cubicBezTo>
                    <a:pt x="1026" y="373"/>
                    <a:pt x="1024" y="375"/>
                    <a:pt x="1024" y="379"/>
                  </a:cubicBezTo>
                  <a:cubicBezTo>
                    <a:pt x="1025" y="382"/>
                    <a:pt x="1027" y="381"/>
                    <a:pt x="1027" y="379"/>
                  </a:cubicBezTo>
                  <a:cubicBezTo>
                    <a:pt x="1031" y="379"/>
                    <a:pt x="1029" y="384"/>
                    <a:pt x="1030" y="385"/>
                  </a:cubicBezTo>
                  <a:cubicBezTo>
                    <a:pt x="1031" y="386"/>
                    <a:pt x="1035" y="384"/>
                    <a:pt x="1036" y="385"/>
                  </a:cubicBezTo>
                  <a:cubicBezTo>
                    <a:pt x="1039" y="388"/>
                    <a:pt x="1051" y="389"/>
                    <a:pt x="1060" y="385"/>
                  </a:cubicBezTo>
                  <a:cubicBezTo>
                    <a:pt x="1062" y="373"/>
                    <a:pt x="1062" y="367"/>
                    <a:pt x="1060" y="356"/>
                  </a:cubicBezTo>
                  <a:cubicBezTo>
                    <a:pt x="1061" y="352"/>
                    <a:pt x="1055" y="354"/>
                    <a:pt x="1054" y="353"/>
                  </a:cubicBezTo>
                  <a:cubicBezTo>
                    <a:pt x="1051" y="348"/>
                    <a:pt x="1058" y="338"/>
                    <a:pt x="1048" y="341"/>
                  </a:cubicBezTo>
                  <a:cubicBezTo>
                    <a:pt x="1050" y="338"/>
                    <a:pt x="1055" y="338"/>
                    <a:pt x="1054" y="332"/>
                  </a:cubicBezTo>
                  <a:cubicBezTo>
                    <a:pt x="1066" y="336"/>
                    <a:pt x="1065" y="326"/>
                    <a:pt x="1074" y="326"/>
                  </a:cubicBezTo>
                  <a:cubicBezTo>
                    <a:pt x="1079" y="327"/>
                    <a:pt x="1075" y="320"/>
                    <a:pt x="1077" y="318"/>
                  </a:cubicBezTo>
                  <a:cubicBezTo>
                    <a:pt x="1077" y="318"/>
                    <a:pt x="1085" y="322"/>
                    <a:pt x="1086" y="318"/>
                  </a:cubicBezTo>
                  <a:cubicBezTo>
                    <a:pt x="1078" y="305"/>
                    <a:pt x="1090" y="292"/>
                    <a:pt x="1083" y="285"/>
                  </a:cubicBezTo>
                  <a:cubicBezTo>
                    <a:pt x="1083" y="281"/>
                    <a:pt x="1079" y="285"/>
                    <a:pt x="1080" y="285"/>
                  </a:cubicBezTo>
                  <a:cubicBezTo>
                    <a:pt x="1075" y="283"/>
                    <a:pt x="1080" y="275"/>
                    <a:pt x="1071" y="277"/>
                  </a:cubicBezTo>
                  <a:cubicBezTo>
                    <a:pt x="1072" y="271"/>
                    <a:pt x="1068" y="271"/>
                    <a:pt x="1068" y="265"/>
                  </a:cubicBezTo>
                  <a:cubicBezTo>
                    <a:pt x="1068" y="259"/>
                    <a:pt x="1071" y="256"/>
                    <a:pt x="1077" y="256"/>
                  </a:cubicBezTo>
                  <a:cubicBezTo>
                    <a:pt x="1072" y="254"/>
                    <a:pt x="1081" y="236"/>
                    <a:pt x="1068" y="236"/>
                  </a:cubicBezTo>
                  <a:cubicBezTo>
                    <a:pt x="1070" y="233"/>
                    <a:pt x="1071" y="231"/>
                    <a:pt x="1071" y="227"/>
                  </a:cubicBezTo>
                  <a:cubicBezTo>
                    <a:pt x="1071" y="228"/>
                    <a:pt x="1068" y="226"/>
                    <a:pt x="1068" y="224"/>
                  </a:cubicBezTo>
                  <a:cubicBezTo>
                    <a:pt x="1068" y="223"/>
                    <a:pt x="1072" y="224"/>
                    <a:pt x="1071" y="221"/>
                  </a:cubicBezTo>
                  <a:cubicBezTo>
                    <a:pt x="1071" y="219"/>
                    <a:pt x="1068" y="218"/>
                    <a:pt x="1068" y="215"/>
                  </a:cubicBezTo>
                  <a:cubicBezTo>
                    <a:pt x="1068" y="212"/>
                    <a:pt x="1074" y="205"/>
                    <a:pt x="1068" y="204"/>
                  </a:cubicBezTo>
                  <a:cubicBezTo>
                    <a:pt x="1069" y="199"/>
                    <a:pt x="1092" y="197"/>
                    <a:pt x="1089" y="206"/>
                  </a:cubicBezTo>
                  <a:cubicBezTo>
                    <a:pt x="1101" y="206"/>
                    <a:pt x="1117" y="209"/>
                    <a:pt x="1121" y="201"/>
                  </a:cubicBezTo>
                  <a:cubicBezTo>
                    <a:pt x="1127" y="209"/>
                    <a:pt x="1142" y="208"/>
                    <a:pt x="1142" y="224"/>
                  </a:cubicBezTo>
                  <a:cubicBezTo>
                    <a:pt x="1149" y="224"/>
                    <a:pt x="1157" y="224"/>
                    <a:pt x="1165" y="224"/>
                  </a:cubicBezTo>
                  <a:cubicBezTo>
                    <a:pt x="1164" y="229"/>
                    <a:pt x="1167" y="230"/>
                    <a:pt x="1171" y="230"/>
                  </a:cubicBezTo>
                  <a:cubicBezTo>
                    <a:pt x="1171" y="236"/>
                    <a:pt x="1170" y="242"/>
                    <a:pt x="1171" y="247"/>
                  </a:cubicBezTo>
                  <a:cubicBezTo>
                    <a:pt x="1172" y="254"/>
                    <a:pt x="1179" y="261"/>
                    <a:pt x="1174" y="262"/>
                  </a:cubicBezTo>
                  <a:cubicBezTo>
                    <a:pt x="1174" y="265"/>
                    <a:pt x="1179" y="265"/>
                    <a:pt x="1182" y="265"/>
                  </a:cubicBezTo>
                  <a:cubicBezTo>
                    <a:pt x="1181" y="274"/>
                    <a:pt x="1193" y="269"/>
                    <a:pt x="1185" y="277"/>
                  </a:cubicBezTo>
                  <a:cubicBezTo>
                    <a:pt x="1197" y="279"/>
                    <a:pt x="1200" y="272"/>
                    <a:pt x="1212" y="274"/>
                  </a:cubicBezTo>
                  <a:cubicBezTo>
                    <a:pt x="1212" y="270"/>
                    <a:pt x="1211" y="269"/>
                    <a:pt x="1209" y="268"/>
                  </a:cubicBezTo>
                  <a:cubicBezTo>
                    <a:pt x="1210" y="262"/>
                    <a:pt x="1213" y="262"/>
                    <a:pt x="1218" y="265"/>
                  </a:cubicBezTo>
                  <a:cubicBezTo>
                    <a:pt x="1214" y="256"/>
                    <a:pt x="1224" y="256"/>
                    <a:pt x="1226" y="253"/>
                  </a:cubicBezTo>
                  <a:cubicBezTo>
                    <a:pt x="1228" y="251"/>
                    <a:pt x="1223" y="251"/>
                    <a:pt x="1223" y="250"/>
                  </a:cubicBezTo>
                  <a:cubicBezTo>
                    <a:pt x="1223" y="247"/>
                    <a:pt x="1230" y="245"/>
                    <a:pt x="1235" y="244"/>
                  </a:cubicBezTo>
                  <a:cubicBezTo>
                    <a:pt x="1229" y="251"/>
                    <a:pt x="1234" y="251"/>
                    <a:pt x="1241" y="259"/>
                  </a:cubicBezTo>
                  <a:cubicBezTo>
                    <a:pt x="1245" y="264"/>
                    <a:pt x="1247" y="270"/>
                    <a:pt x="1259" y="271"/>
                  </a:cubicBezTo>
                  <a:cubicBezTo>
                    <a:pt x="1258" y="274"/>
                    <a:pt x="1253" y="273"/>
                    <a:pt x="1253" y="277"/>
                  </a:cubicBezTo>
                  <a:cubicBezTo>
                    <a:pt x="1255" y="280"/>
                    <a:pt x="1259" y="280"/>
                    <a:pt x="1259" y="285"/>
                  </a:cubicBezTo>
                  <a:cubicBezTo>
                    <a:pt x="1262" y="287"/>
                    <a:pt x="1260" y="280"/>
                    <a:pt x="1262" y="280"/>
                  </a:cubicBezTo>
                  <a:cubicBezTo>
                    <a:pt x="1269" y="277"/>
                    <a:pt x="1259" y="292"/>
                    <a:pt x="1270" y="288"/>
                  </a:cubicBezTo>
                  <a:cubicBezTo>
                    <a:pt x="1265" y="296"/>
                    <a:pt x="1272" y="300"/>
                    <a:pt x="1264" y="306"/>
                  </a:cubicBezTo>
                  <a:cubicBezTo>
                    <a:pt x="1265" y="312"/>
                    <a:pt x="1273" y="309"/>
                    <a:pt x="1276" y="312"/>
                  </a:cubicBezTo>
                  <a:cubicBezTo>
                    <a:pt x="1277" y="313"/>
                    <a:pt x="1272" y="316"/>
                    <a:pt x="1273" y="318"/>
                  </a:cubicBezTo>
                  <a:cubicBezTo>
                    <a:pt x="1275" y="319"/>
                    <a:pt x="1280" y="320"/>
                    <a:pt x="1282" y="321"/>
                  </a:cubicBezTo>
                  <a:cubicBezTo>
                    <a:pt x="1284" y="322"/>
                    <a:pt x="1286" y="325"/>
                    <a:pt x="1288" y="326"/>
                  </a:cubicBezTo>
                  <a:cubicBezTo>
                    <a:pt x="1292" y="329"/>
                    <a:pt x="1299" y="330"/>
                    <a:pt x="1302" y="335"/>
                  </a:cubicBezTo>
                  <a:cubicBezTo>
                    <a:pt x="1307" y="337"/>
                    <a:pt x="1310" y="324"/>
                    <a:pt x="1311" y="332"/>
                  </a:cubicBezTo>
                  <a:cubicBezTo>
                    <a:pt x="1312" y="341"/>
                    <a:pt x="1304" y="341"/>
                    <a:pt x="1297" y="341"/>
                  </a:cubicBezTo>
                  <a:cubicBezTo>
                    <a:pt x="1302" y="347"/>
                    <a:pt x="1310" y="349"/>
                    <a:pt x="1320" y="350"/>
                  </a:cubicBezTo>
                  <a:cubicBezTo>
                    <a:pt x="1319" y="355"/>
                    <a:pt x="1322" y="355"/>
                    <a:pt x="1326" y="356"/>
                  </a:cubicBezTo>
                  <a:cubicBezTo>
                    <a:pt x="1325" y="362"/>
                    <a:pt x="1326" y="365"/>
                    <a:pt x="1332" y="364"/>
                  </a:cubicBezTo>
                  <a:cubicBezTo>
                    <a:pt x="1329" y="368"/>
                    <a:pt x="1328" y="372"/>
                    <a:pt x="1329" y="379"/>
                  </a:cubicBezTo>
                  <a:cubicBezTo>
                    <a:pt x="1323" y="381"/>
                    <a:pt x="1317" y="381"/>
                    <a:pt x="1311" y="385"/>
                  </a:cubicBezTo>
                  <a:cubicBezTo>
                    <a:pt x="1310" y="386"/>
                    <a:pt x="1312" y="388"/>
                    <a:pt x="1308" y="388"/>
                  </a:cubicBezTo>
                  <a:cubicBezTo>
                    <a:pt x="1305" y="388"/>
                    <a:pt x="1303" y="388"/>
                    <a:pt x="1302" y="391"/>
                  </a:cubicBezTo>
                  <a:cubicBezTo>
                    <a:pt x="1302" y="396"/>
                    <a:pt x="1296" y="392"/>
                    <a:pt x="1297" y="391"/>
                  </a:cubicBezTo>
                  <a:cubicBezTo>
                    <a:pt x="1295" y="392"/>
                    <a:pt x="1292" y="395"/>
                    <a:pt x="1291" y="397"/>
                  </a:cubicBezTo>
                  <a:cubicBezTo>
                    <a:pt x="1290" y="398"/>
                    <a:pt x="1289" y="404"/>
                    <a:pt x="1288" y="405"/>
                  </a:cubicBezTo>
                  <a:cubicBezTo>
                    <a:pt x="1285" y="408"/>
                    <a:pt x="1275" y="405"/>
                    <a:pt x="1282" y="408"/>
                  </a:cubicBezTo>
                  <a:cubicBezTo>
                    <a:pt x="1279" y="414"/>
                    <a:pt x="1269" y="411"/>
                    <a:pt x="1264" y="411"/>
                  </a:cubicBezTo>
                  <a:cubicBezTo>
                    <a:pt x="1258" y="411"/>
                    <a:pt x="1252" y="412"/>
                    <a:pt x="1247" y="411"/>
                  </a:cubicBezTo>
                  <a:cubicBezTo>
                    <a:pt x="1242" y="411"/>
                    <a:pt x="1242" y="409"/>
                    <a:pt x="1238" y="408"/>
                  </a:cubicBezTo>
                  <a:cubicBezTo>
                    <a:pt x="1225" y="406"/>
                    <a:pt x="1212" y="410"/>
                    <a:pt x="1200" y="411"/>
                  </a:cubicBezTo>
                  <a:cubicBezTo>
                    <a:pt x="1190" y="416"/>
                    <a:pt x="1186" y="427"/>
                    <a:pt x="1174" y="429"/>
                  </a:cubicBezTo>
                  <a:cubicBezTo>
                    <a:pt x="1180" y="435"/>
                    <a:pt x="1169" y="436"/>
                    <a:pt x="1165" y="441"/>
                  </a:cubicBezTo>
                  <a:cubicBezTo>
                    <a:pt x="1166" y="443"/>
                    <a:pt x="1168" y="445"/>
                    <a:pt x="1168" y="449"/>
                  </a:cubicBezTo>
                  <a:cubicBezTo>
                    <a:pt x="1172" y="447"/>
                    <a:pt x="1173" y="441"/>
                    <a:pt x="1177" y="438"/>
                  </a:cubicBezTo>
                  <a:cubicBezTo>
                    <a:pt x="1179" y="435"/>
                    <a:pt x="1188" y="438"/>
                    <a:pt x="1188" y="432"/>
                  </a:cubicBezTo>
                  <a:cubicBezTo>
                    <a:pt x="1189" y="422"/>
                    <a:pt x="1194" y="439"/>
                    <a:pt x="1194" y="426"/>
                  </a:cubicBezTo>
                  <a:cubicBezTo>
                    <a:pt x="1197" y="424"/>
                    <a:pt x="1200" y="429"/>
                    <a:pt x="1200" y="429"/>
                  </a:cubicBezTo>
                  <a:cubicBezTo>
                    <a:pt x="1203" y="428"/>
                    <a:pt x="1202" y="423"/>
                    <a:pt x="1203" y="423"/>
                  </a:cubicBezTo>
                  <a:cubicBezTo>
                    <a:pt x="1209" y="422"/>
                    <a:pt x="1214" y="424"/>
                    <a:pt x="1223" y="423"/>
                  </a:cubicBezTo>
                  <a:cubicBezTo>
                    <a:pt x="1224" y="426"/>
                    <a:pt x="1226" y="425"/>
                    <a:pt x="1226" y="423"/>
                  </a:cubicBezTo>
                  <a:cubicBezTo>
                    <a:pt x="1232" y="422"/>
                    <a:pt x="1232" y="439"/>
                    <a:pt x="1223" y="435"/>
                  </a:cubicBezTo>
                  <a:cubicBezTo>
                    <a:pt x="1230" y="441"/>
                    <a:pt x="1218" y="444"/>
                    <a:pt x="1221" y="455"/>
                  </a:cubicBezTo>
                  <a:cubicBezTo>
                    <a:pt x="1222" y="458"/>
                    <a:pt x="1224" y="460"/>
                    <a:pt x="1223" y="464"/>
                  </a:cubicBezTo>
                  <a:cubicBezTo>
                    <a:pt x="1226" y="462"/>
                    <a:pt x="1229" y="460"/>
                    <a:pt x="1229" y="464"/>
                  </a:cubicBezTo>
                  <a:cubicBezTo>
                    <a:pt x="1229" y="468"/>
                    <a:pt x="1233" y="465"/>
                    <a:pt x="1235" y="467"/>
                  </a:cubicBezTo>
                  <a:cubicBezTo>
                    <a:pt x="1237" y="468"/>
                    <a:pt x="1240" y="472"/>
                    <a:pt x="1241" y="473"/>
                  </a:cubicBezTo>
                  <a:cubicBezTo>
                    <a:pt x="1243" y="473"/>
                    <a:pt x="1245" y="472"/>
                    <a:pt x="1247" y="473"/>
                  </a:cubicBezTo>
                  <a:cubicBezTo>
                    <a:pt x="1249" y="473"/>
                    <a:pt x="1250" y="476"/>
                    <a:pt x="1250" y="476"/>
                  </a:cubicBezTo>
                  <a:cubicBezTo>
                    <a:pt x="1255" y="477"/>
                    <a:pt x="1258" y="469"/>
                    <a:pt x="1262" y="476"/>
                  </a:cubicBezTo>
                  <a:cubicBezTo>
                    <a:pt x="1265" y="477"/>
                    <a:pt x="1263" y="471"/>
                    <a:pt x="1264" y="470"/>
                  </a:cubicBezTo>
                  <a:cubicBezTo>
                    <a:pt x="1265" y="469"/>
                    <a:pt x="1270" y="471"/>
                    <a:pt x="1270" y="470"/>
                  </a:cubicBezTo>
                  <a:cubicBezTo>
                    <a:pt x="1271" y="468"/>
                    <a:pt x="1269" y="464"/>
                    <a:pt x="1270" y="461"/>
                  </a:cubicBezTo>
                  <a:cubicBezTo>
                    <a:pt x="1275" y="460"/>
                    <a:pt x="1276" y="463"/>
                    <a:pt x="1276" y="467"/>
                  </a:cubicBezTo>
                  <a:cubicBezTo>
                    <a:pt x="1277" y="472"/>
                    <a:pt x="1285" y="469"/>
                    <a:pt x="1282" y="479"/>
                  </a:cubicBezTo>
                  <a:cubicBezTo>
                    <a:pt x="1277" y="480"/>
                    <a:pt x="1277" y="475"/>
                    <a:pt x="1273" y="476"/>
                  </a:cubicBezTo>
                  <a:cubicBezTo>
                    <a:pt x="1269" y="477"/>
                    <a:pt x="1268" y="482"/>
                    <a:pt x="1264" y="484"/>
                  </a:cubicBezTo>
                  <a:cubicBezTo>
                    <a:pt x="1262" y="486"/>
                    <a:pt x="1258" y="484"/>
                    <a:pt x="1256" y="484"/>
                  </a:cubicBezTo>
                  <a:cubicBezTo>
                    <a:pt x="1250" y="486"/>
                    <a:pt x="1252" y="492"/>
                    <a:pt x="1241" y="490"/>
                  </a:cubicBezTo>
                  <a:cubicBezTo>
                    <a:pt x="1236" y="489"/>
                    <a:pt x="1237" y="497"/>
                    <a:pt x="1235" y="499"/>
                  </a:cubicBezTo>
                  <a:cubicBezTo>
                    <a:pt x="1233" y="501"/>
                    <a:pt x="1231" y="497"/>
                    <a:pt x="1232" y="496"/>
                  </a:cubicBezTo>
                  <a:cubicBezTo>
                    <a:pt x="1227" y="500"/>
                    <a:pt x="1228" y="506"/>
                    <a:pt x="1218" y="505"/>
                  </a:cubicBezTo>
                  <a:cubicBezTo>
                    <a:pt x="1222" y="499"/>
                    <a:pt x="1217" y="501"/>
                    <a:pt x="1218" y="493"/>
                  </a:cubicBezTo>
                  <a:cubicBezTo>
                    <a:pt x="1223" y="491"/>
                    <a:pt x="1226" y="484"/>
                    <a:pt x="1232" y="490"/>
                  </a:cubicBezTo>
                  <a:cubicBezTo>
                    <a:pt x="1235" y="481"/>
                    <a:pt x="1228" y="481"/>
                    <a:pt x="1223" y="479"/>
                  </a:cubicBezTo>
                  <a:cubicBezTo>
                    <a:pt x="1216" y="476"/>
                    <a:pt x="1212" y="487"/>
                    <a:pt x="1206" y="487"/>
                  </a:cubicBezTo>
                  <a:cubicBezTo>
                    <a:pt x="1206" y="487"/>
                    <a:pt x="1198" y="490"/>
                    <a:pt x="1197" y="490"/>
                  </a:cubicBezTo>
                  <a:cubicBezTo>
                    <a:pt x="1195" y="492"/>
                    <a:pt x="1194" y="493"/>
                    <a:pt x="1194" y="496"/>
                  </a:cubicBezTo>
                  <a:cubicBezTo>
                    <a:pt x="1177" y="494"/>
                    <a:pt x="1179" y="505"/>
                    <a:pt x="1165" y="499"/>
                  </a:cubicBezTo>
                  <a:cubicBezTo>
                    <a:pt x="1170" y="503"/>
                    <a:pt x="1173" y="506"/>
                    <a:pt x="1159" y="505"/>
                  </a:cubicBezTo>
                  <a:cubicBezTo>
                    <a:pt x="1153" y="510"/>
                    <a:pt x="1151" y="525"/>
                    <a:pt x="1159" y="528"/>
                  </a:cubicBezTo>
                  <a:cubicBezTo>
                    <a:pt x="1159" y="534"/>
                    <a:pt x="1151" y="532"/>
                    <a:pt x="1153" y="540"/>
                  </a:cubicBezTo>
                  <a:cubicBezTo>
                    <a:pt x="1150" y="541"/>
                    <a:pt x="1147" y="539"/>
                    <a:pt x="1144" y="540"/>
                  </a:cubicBezTo>
                  <a:cubicBezTo>
                    <a:pt x="1141" y="541"/>
                    <a:pt x="1141" y="545"/>
                    <a:pt x="1139" y="546"/>
                  </a:cubicBezTo>
                  <a:cubicBezTo>
                    <a:pt x="1133" y="549"/>
                    <a:pt x="1125" y="547"/>
                    <a:pt x="1121" y="552"/>
                  </a:cubicBezTo>
                  <a:cubicBezTo>
                    <a:pt x="1120" y="554"/>
                    <a:pt x="1117" y="556"/>
                    <a:pt x="1115" y="558"/>
                  </a:cubicBezTo>
                  <a:cubicBezTo>
                    <a:pt x="1112" y="561"/>
                    <a:pt x="1111" y="567"/>
                    <a:pt x="1106" y="572"/>
                  </a:cubicBezTo>
                  <a:cubicBezTo>
                    <a:pt x="1104" y="575"/>
                    <a:pt x="1098" y="576"/>
                    <a:pt x="1100" y="587"/>
                  </a:cubicBezTo>
                  <a:cubicBezTo>
                    <a:pt x="1095" y="586"/>
                    <a:pt x="1095" y="579"/>
                    <a:pt x="1089" y="578"/>
                  </a:cubicBezTo>
                  <a:cubicBezTo>
                    <a:pt x="1086" y="579"/>
                    <a:pt x="1087" y="584"/>
                    <a:pt x="1083" y="584"/>
                  </a:cubicBezTo>
                  <a:cubicBezTo>
                    <a:pt x="1094" y="596"/>
                    <a:pt x="1093" y="606"/>
                    <a:pt x="1095" y="622"/>
                  </a:cubicBezTo>
                  <a:cubicBezTo>
                    <a:pt x="1088" y="619"/>
                    <a:pt x="1091" y="626"/>
                    <a:pt x="1089" y="628"/>
                  </a:cubicBezTo>
                  <a:cubicBezTo>
                    <a:pt x="1088" y="629"/>
                    <a:pt x="1084" y="627"/>
                    <a:pt x="1083" y="628"/>
                  </a:cubicBezTo>
                  <a:cubicBezTo>
                    <a:pt x="1081" y="631"/>
                    <a:pt x="1080" y="632"/>
                    <a:pt x="1077" y="634"/>
                  </a:cubicBezTo>
                  <a:cubicBezTo>
                    <a:pt x="1074" y="636"/>
                    <a:pt x="1070" y="641"/>
                    <a:pt x="1068" y="643"/>
                  </a:cubicBezTo>
                  <a:cubicBezTo>
                    <a:pt x="1064" y="645"/>
                    <a:pt x="1059" y="642"/>
                    <a:pt x="1057" y="645"/>
                  </a:cubicBezTo>
                  <a:cubicBezTo>
                    <a:pt x="1050" y="648"/>
                    <a:pt x="1048" y="654"/>
                    <a:pt x="1045" y="660"/>
                  </a:cubicBezTo>
                  <a:cubicBezTo>
                    <a:pt x="1037" y="660"/>
                    <a:pt x="1039" y="669"/>
                    <a:pt x="1030" y="669"/>
                  </a:cubicBezTo>
                  <a:cubicBezTo>
                    <a:pt x="1033" y="679"/>
                    <a:pt x="1024" y="701"/>
                    <a:pt x="1036" y="701"/>
                  </a:cubicBezTo>
                  <a:cubicBezTo>
                    <a:pt x="1030" y="712"/>
                    <a:pt x="1041" y="713"/>
                    <a:pt x="1039" y="727"/>
                  </a:cubicBezTo>
                  <a:cubicBezTo>
                    <a:pt x="1039" y="730"/>
                    <a:pt x="1043" y="730"/>
                    <a:pt x="1045" y="730"/>
                  </a:cubicBezTo>
                  <a:cubicBezTo>
                    <a:pt x="1041" y="739"/>
                    <a:pt x="1046" y="739"/>
                    <a:pt x="1045" y="751"/>
                  </a:cubicBezTo>
                  <a:cubicBezTo>
                    <a:pt x="1039" y="751"/>
                    <a:pt x="1035" y="753"/>
                    <a:pt x="1033" y="757"/>
                  </a:cubicBezTo>
                  <a:cubicBezTo>
                    <a:pt x="1029" y="757"/>
                    <a:pt x="1032" y="751"/>
                    <a:pt x="1030" y="748"/>
                  </a:cubicBezTo>
                  <a:cubicBezTo>
                    <a:pt x="1028" y="745"/>
                    <a:pt x="1024" y="747"/>
                    <a:pt x="1022" y="745"/>
                  </a:cubicBezTo>
                  <a:cubicBezTo>
                    <a:pt x="1020" y="744"/>
                    <a:pt x="1021" y="737"/>
                    <a:pt x="1016" y="739"/>
                  </a:cubicBezTo>
                  <a:cubicBezTo>
                    <a:pt x="1017" y="732"/>
                    <a:pt x="1020" y="725"/>
                    <a:pt x="1010" y="725"/>
                  </a:cubicBezTo>
                  <a:cubicBezTo>
                    <a:pt x="1015" y="711"/>
                    <a:pt x="1008" y="712"/>
                    <a:pt x="1007" y="698"/>
                  </a:cubicBezTo>
                  <a:cubicBezTo>
                    <a:pt x="1004" y="699"/>
                    <a:pt x="1004" y="701"/>
                    <a:pt x="1001" y="701"/>
                  </a:cubicBezTo>
                  <a:cubicBezTo>
                    <a:pt x="1001" y="699"/>
                    <a:pt x="1001" y="697"/>
                    <a:pt x="1001" y="695"/>
                  </a:cubicBezTo>
                  <a:cubicBezTo>
                    <a:pt x="996" y="697"/>
                    <a:pt x="981" y="699"/>
                    <a:pt x="978" y="695"/>
                  </a:cubicBezTo>
                  <a:cubicBezTo>
                    <a:pt x="976" y="693"/>
                    <a:pt x="975" y="690"/>
                    <a:pt x="972" y="689"/>
                  </a:cubicBezTo>
                  <a:cubicBezTo>
                    <a:pt x="969" y="689"/>
                    <a:pt x="965" y="693"/>
                    <a:pt x="960" y="692"/>
                  </a:cubicBezTo>
                  <a:cubicBezTo>
                    <a:pt x="960" y="692"/>
                    <a:pt x="971" y="682"/>
                    <a:pt x="960" y="686"/>
                  </a:cubicBezTo>
                  <a:cubicBezTo>
                    <a:pt x="959" y="687"/>
                    <a:pt x="960" y="689"/>
                    <a:pt x="957" y="689"/>
                  </a:cubicBezTo>
                  <a:cubicBezTo>
                    <a:pt x="949" y="690"/>
                    <a:pt x="937" y="690"/>
                    <a:pt x="931" y="686"/>
                  </a:cubicBezTo>
                  <a:cubicBezTo>
                    <a:pt x="924" y="686"/>
                    <a:pt x="929" y="697"/>
                    <a:pt x="928" y="701"/>
                  </a:cubicBezTo>
                  <a:cubicBezTo>
                    <a:pt x="911" y="698"/>
                    <a:pt x="893" y="697"/>
                    <a:pt x="875" y="695"/>
                  </a:cubicBezTo>
                  <a:cubicBezTo>
                    <a:pt x="873" y="696"/>
                    <a:pt x="872" y="698"/>
                    <a:pt x="869" y="698"/>
                  </a:cubicBezTo>
                  <a:cubicBezTo>
                    <a:pt x="866" y="699"/>
                    <a:pt x="867" y="704"/>
                    <a:pt x="863" y="704"/>
                  </a:cubicBezTo>
                  <a:cubicBezTo>
                    <a:pt x="861" y="704"/>
                    <a:pt x="861" y="708"/>
                    <a:pt x="861" y="710"/>
                  </a:cubicBezTo>
                  <a:cubicBezTo>
                    <a:pt x="857" y="711"/>
                    <a:pt x="852" y="709"/>
                    <a:pt x="849" y="710"/>
                  </a:cubicBezTo>
                  <a:cubicBezTo>
                    <a:pt x="846" y="711"/>
                    <a:pt x="846" y="717"/>
                    <a:pt x="840" y="716"/>
                  </a:cubicBezTo>
                  <a:cubicBezTo>
                    <a:pt x="842" y="722"/>
                    <a:pt x="836" y="735"/>
                    <a:pt x="843" y="736"/>
                  </a:cubicBezTo>
                  <a:cubicBezTo>
                    <a:pt x="840" y="740"/>
                    <a:pt x="838" y="745"/>
                    <a:pt x="834" y="748"/>
                  </a:cubicBezTo>
                  <a:cubicBezTo>
                    <a:pt x="835" y="756"/>
                    <a:pt x="833" y="764"/>
                    <a:pt x="834" y="771"/>
                  </a:cubicBezTo>
                  <a:cubicBezTo>
                    <a:pt x="835" y="776"/>
                    <a:pt x="837" y="777"/>
                    <a:pt x="837" y="780"/>
                  </a:cubicBezTo>
                  <a:cubicBezTo>
                    <a:pt x="837" y="787"/>
                    <a:pt x="839" y="796"/>
                    <a:pt x="834" y="801"/>
                  </a:cubicBezTo>
                  <a:cubicBezTo>
                    <a:pt x="833" y="805"/>
                    <a:pt x="841" y="802"/>
                    <a:pt x="843" y="804"/>
                  </a:cubicBezTo>
                  <a:cubicBezTo>
                    <a:pt x="844" y="804"/>
                    <a:pt x="840" y="808"/>
                    <a:pt x="840" y="809"/>
                  </a:cubicBezTo>
                  <a:cubicBezTo>
                    <a:pt x="840" y="808"/>
                    <a:pt x="843" y="812"/>
                    <a:pt x="843" y="812"/>
                  </a:cubicBezTo>
                  <a:cubicBezTo>
                    <a:pt x="845" y="815"/>
                    <a:pt x="847" y="813"/>
                    <a:pt x="849" y="815"/>
                  </a:cubicBezTo>
                  <a:cubicBezTo>
                    <a:pt x="850" y="816"/>
                    <a:pt x="848" y="820"/>
                    <a:pt x="849" y="821"/>
                  </a:cubicBezTo>
                  <a:cubicBezTo>
                    <a:pt x="849" y="821"/>
                    <a:pt x="852" y="821"/>
                    <a:pt x="852" y="821"/>
                  </a:cubicBezTo>
                  <a:cubicBezTo>
                    <a:pt x="852" y="822"/>
                    <a:pt x="851" y="826"/>
                    <a:pt x="852" y="827"/>
                  </a:cubicBezTo>
                  <a:cubicBezTo>
                    <a:pt x="854" y="828"/>
                    <a:pt x="860" y="833"/>
                    <a:pt x="861" y="839"/>
                  </a:cubicBezTo>
                  <a:cubicBezTo>
                    <a:pt x="884" y="841"/>
                    <a:pt x="896" y="834"/>
                    <a:pt x="907" y="839"/>
                  </a:cubicBezTo>
                  <a:cubicBezTo>
                    <a:pt x="911" y="838"/>
                    <a:pt x="911" y="835"/>
                    <a:pt x="913" y="833"/>
                  </a:cubicBezTo>
                  <a:cubicBezTo>
                    <a:pt x="916" y="829"/>
                    <a:pt x="920" y="825"/>
                    <a:pt x="922" y="818"/>
                  </a:cubicBezTo>
                  <a:cubicBezTo>
                    <a:pt x="923" y="815"/>
                    <a:pt x="926" y="813"/>
                    <a:pt x="922" y="812"/>
                  </a:cubicBezTo>
                  <a:cubicBezTo>
                    <a:pt x="930" y="803"/>
                    <a:pt x="950" y="796"/>
                    <a:pt x="966" y="804"/>
                  </a:cubicBezTo>
                  <a:cubicBezTo>
                    <a:pt x="959" y="810"/>
                    <a:pt x="958" y="822"/>
                    <a:pt x="951" y="830"/>
                  </a:cubicBezTo>
                  <a:cubicBezTo>
                    <a:pt x="949" y="838"/>
                    <a:pt x="955" y="837"/>
                    <a:pt x="954" y="845"/>
                  </a:cubicBezTo>
                  <a:cubicBezTo>
                    <a:pt x="948" y="846"/>
                    <a:pt x="945" y="853"/>
                    <a:pt x="942" y="859"/>
                  </a:cubicBezTo>
                  <a:cubicBezTo>
                    <a:pt x="942" y="861"/>
                    <a:pt x="942" y="862"/>
                    <a:pt x="940" y="862"/>
                  </a:cubicBezTo>
                  <a:cubicBezTo>
                    <a:pt x="938" y="869"/>
                    <a:pt x="953" y="860"/>
                    <a:pt x="948" y="871"/>
                  </a:cubicBezTo>
                  <a:cubicBezTo>
                    <a:pt x="955" y="871"/>
                    <a:pt x="957" y="866"/>
                    <a:pt x="966" y="868"/>
                  </a:cubicBezTo>
                  <a:cubicBezTo>
                    <a:pt x="964" y="874"/>
                    <a:pt x="971" y="872"/>
                    <a:pt x="972" y="877"/>
                  </a:cubicBezTo>
                  <a:cubicBezTo>
                    <a:pt x="987" y="870"/>
                    <a:pt x="989" y="881"/>
                    <a:pt x="1007" y="880"/>
                  </a:cubicBezTo>
                  <a:cubicBezTo>
                    <a:pt x="1000" y="887"/>
                    <a:pt x="1011" y="896"/>
                    <a:pt x="1001" y="900"/>
                  </a:cubicBezTo>
                  <a:cubicBezTo>
                    <a:pt x="1007" y="907"/>
                    <a:pt x="1004" y="925"/>
                    <a:pt x="1001" y="932"/>
                  </a:cubicBezTo>
                  <a:cubicBezTo>
                    <a:pt x="1002" y="937"/>
                    <a:pt x="1006" y="939"/>
                    <a:pt x="1013" y="938"/>
                  </a:cubicBezTo>
                  <a:cubicBezTo>
                    <a:pt x="1011" y="945"/>
                    <a:pt x="1018" y="942"/>
                    <a:pt x="1019" y="947"/>
                  </a:cubicBezTo>
                  <a:cubicBezTo>
                    <a:pt x="1019" y="951"/>
                    <a:pt x="1028" y="948"/>
                    <a:pt x="1027" y="953"/>
                  </a:cubicBezTo>
                  <a:cubicBezTo>
                    <a:pt x="1037" y="945"/>
                    <a:pt x="1055" y="954"/>
                    <a:pt x="1062" y="950"/>
                  </a:cubicBezTo>
                  <a:cubicBezTo>
                    <a:pt x="1062" y="952"/>
                    <a:pt x="1062" y="954"/>
                    <a:pt x="1062" y="956"/>
                  </a:cubicBezTo>
                  <a:cubicBezTo>
                    <a:pt x="1067" y="955"/>
                    <a:pt x="1078" y="950"/>
                    <a:pt x="1077" y="959"/>
                  </a:cubicBezTo>
                  <a:cubicBezTo>
                    <a:pt x="1079" y="957"/>
                    <a:pt x="1082" y="956"/>
                    <a:pt x="1086" y="956"/>
                  </a:cubicBezTo>
                  <a:cubicBezTo>
                    <a:pt x="1087" y="954"/>
                    <a:pt x="1090" y="952"/>
                    <a:pt x="1092" y="950"/>
                  </a:cubicBezTo>
                  <a:cubicBezTo>
                    <a:pt x="1093" y="948"/>
                    <a:pt x="1094" y="950"/>
                    <a:pt x="1095" y="947"/>
                  </a:cubicBezTo>
                  <a:cubicBezTo>
                    <a:pt x="1095" y="943"/>
                    <a:pt x="1099" y="949"/>
                    <a:pt x="1100" y="944"/>
                  </a:cubicBezTo>
                  <a:cubicBezTo>
                    <a:pt x="1101" y="943"/>
                    <a:pt x="1100" y="939"/>
                    <a:pt x="1100" y="938"/>
                  </a:cubicBezTo>
                  <a:cubicBezTo>
                    <a:pt x="1103" y="936"/>
                    <a:pt x="1104" y="941"/>
                    <a:pt x="1103" y="941"/>
                  </a:cubicBezTo>
                  <a:cubicBezTo>
                    <a:pt x="1106" y="940"/>
                    <a:pt x="1107" y="937"/>
                    <a:pt x="1109" y="935"/>
                  </a:cubicBezTo>
                  <a:cubicBezTo>
                    <a:pt x="1112" y="933"/>
                    <a:pt x="1117" y="931"/>
                    <a:pt x="1121" y="926"/>
                  </a:cubicBezTo>
                  <a:cubicBezTo>
                    <a:pt x="1122" y="925"/>
                    <a:pt x="1124" y="924"/>
                    <a:pt x="1124" y="921"/>
                  </a:cubicBezTo>
                  <a:cubicBezTo>
                    <a:pt x="1127" y="924"/>
                    <a:pt x="1156" y="926"/>
                    <a:pt x="1142" y="929"/>
                  </a:cubicBezTo>
                  <a:cubicBezTo>
                    <a:pt x="1142" y="933"/>
                    <a:pt x="1149" y="932"/>
                    <a:pt x="1153" y="932"/>
                  </a:cubicBezTo>
                  <a:cubicBezTo>
                    <a:pt x="1156" y="932"/>
                    <a:pt x="1155" y="929"/>
                    <a:pt x="1156" y="926"/>
                  </a:cubicBezTo>
                  <a:cubicBezTo>
                    <a:pt x="1164" y="926"/>
                    <a:pt x="1172" y="926"/>
                    <a:pt x="1180" y="926"/>
                  </a:cubicBezTo>
                  <a:cubicBezTo>
                    <a:pt x="1175" y="936"/>
                    <a:pt x="1192" y="932"/>
                    <a:pt x="1200" y="935"/>
                  </a:cubicBezTo>
                  <a:cubicBezTo>
                    <a:pt x="1201" y="936"/>
                    <a:pt x="1200" y="938"/>
                    <a:pt x="1203" y="938"/>
                  </a:cubicBezTo>
                  <a:cubicBezTo>
                    <a:pt x="1205" y="938"/>
                    <a:pt x="1206" y="941"/>
                    <a:pt x="1209" y="941"/>
                  </a:cubicBezTo>
                  <a:cubicBezTo>
                    <a:pt x="1215" y="942"/>
                    <a:pt x="1216" y="939"/>
                    <a:pt x="1221" y="938"/>
                  </a:cubicBezTo>
                  <a:cubicBezTo>
                    <a:pt x="1235" y="936"/>
                    <a:pt x="1250" y="941"/>
                    <a:pt x="1264" y="941"/>
                  </a:cubicBezTo>
                  <a:cubicBezTo>
                    <a:pt x="1263" y="947"/>
                    <a:pt x="1266" y="952"/>
                    <a:pt x="1267" y="947"/>
                  </a:cubicBezTo>
                  <a:cubicBezTo>
                    <a:pt x="1271" y="948"/>
                    <a:pt x="1269" y="950"/>
                    <a:pt x="1267" y="950"/>
                  </a:cubicBezTo>
                  <a:cubicBezTo>
                    <a:pt x="1267" y="957"/>
                    <a:pt x="1275" y="951"/>
                    <a:pt x="1279" y="956"/>
                  </a:cubicBezTo>
                  <a:cubicBezTo>
                    <a:pt x="1280" y="956"/>
                    <a:pt x="1278" y="961"/>
                    <a:pt x="1279" y="962"/>
                  </a:cubicBezTo>
                  <a:cubicBezTo>
                    <a:pt x="1282" y="963"/>
                    <a:pt x="1287" y="960"/>
                    <a:pt x="1291" y="962"/>
                  </a:cubicBezTo>
                  <a:cubicBezTo>
                    <a:pt x="1288" y="968"/>
                    <a:pt x="1293" y="970"/>
                    <a:pt x="1297" y="973"/>
                  </a:cubicBezTo>
                  <a:cubicBezTo>
                    <a:pt x="1301" y="978"/>
                    <a:pt x="1306" y="981"/>
                    <a:pt x="1308" y="988"/>
                  </a:cubicBezTo>
                  <a:cubicBezTo>
                    <a:pt x="1327" y="987"/>
                    <a:pt x="1334" y="997"/>
                    <a:pt x="1349" y="991"/>
                  </a:cubicBezTo>
                  <a:cubicBezTo>
                    <a:pt x="1345" y="1003"/>
                    <a:pt x="1366" y="990"/>
                    <a:pt x="1361" y="1003"/>
                  </a:cubicBezTo>
                  <a:cubicBezTo>
                    <a:pt x="1371" y="998"/>
                    <a:pt x="1371" y="1011"/>
                    <a:pt x="1379" y="1011"/>
                  </a:cubicBezTo>
                  <a:cubicBezTo>
                    <a:pt x="1382" y="1012"/>
                    <a:pt x="1382" y="1019"/>
                    <a:pt x="1387" y="1017"/>
                  </a:cubicBezTo>
                  <a:cubicBezTo>
                    <a:pt x="1379" y="1025"/>
                    <a:pt x="1391" y="1024"/>
                    <a:pt x="1390" y="1032"/>
                  </a:cubicBezTo>
                  <a:cubicBezTo>
                    <a:pt x="1390" y="1037"/>
                    <a:pt x="1396" y="1035"/>
                    <a:pt x="1399" y="1038"/>
                  </a:cubicBezTo>
                  <a:cubicBezTo>
                    <a:pt x="1401" y="1039"/>
                    <a:pt x="1399" y="1046"/>
                    <a:pt x="1405" y="1044"/>
                  </a:cubicBezTo>
                  <a:cubicBezTo>
                    <a:pt x="1394" y="1054"/>
                    <a:pt x="1420" y="1058"/>
                    <a:pt x="1411" y="1067"/>
                  </a:cubicBezTo>
                  <a:cubicBezTo>
                    <a:pt x="1417" y="1066"/>
                    <a:pt x="1420" y="1068"/>
                    <a:pt x="1420" y="1073"/>
                  </a:cubicBezTo>
                  <a:cubicBezTo>
                    <a:pt x="1434" y="1069"/>
                    <a:pt x="1454" y="1074"/>
                    <a:pt x="1461" y="1087"/>
                  </a:cubicBezTo>
                  <a:cubicBezTo>
                    <a:pt x="1475" y="1087"/>
                    <a:pt x="1483" y="1093"/>
                    <a:pt x="1499" y="1090"/>
                  </a:cubicBezTo>
                  <a:cubicBezTo>
                    <a:pt x="1500" y="1092"/>
                    <a:pt x="1493" y="1094"/>
                    <a:pt x="1493" y="1093"/>
                  </a:cubicBezTo>
                  <a:cubicBezTo>
                    <a:pt x="1496" y="1098"/>
                    <a:pt x="1514" y="1096"/>
                    <a:pt x="1525" y="1096"/>
                  </a:cubicBezTo>
                  <a:cubicBezTo>
                    <a:pt x="1525" y="1099"/>
                    <a:pt x="1529" y="1099"/>
                    <a:pt x="1531" y="1099"/>
                  </a:cubicBezTo>
                  <a:cubicBezTo>
                    <a:pt x="1530" y="1105"/>
                    <a:pt x="1537" y="1103"/>
                    <a:pt x="1540" y="1105"/>
                  </a:cubicBezTo>
                  <a:cubicBezTo>
                    <a:pt x="1541" y="1106"/>
                    <a:pt x="1539" y="1110"/>
                    <a:pt x="1540" y="1111"/>
                  </a:cubicBezTo>
                  <a:cubicBezTo>
                    <a:pt x="1541" y="1112"/>
                    <a:pt x="1544" y="1110"/>
                    <a:pt x="1545" y="1111"/>
                  </a:cubicBezTo>
                  <a:cubicBezTo>
                    <a:pt x="1547" y="1113"/>
                    <a:pt x="1545" y="1119"/>
                    <a:pt x="1551" y="1117"/>
                  </a:cubicBezTo>
                  <a:cubicBezTo>
                    <a:pt x="1551" y="1147"/>
                    <a:pt x="1551" y="1177"/>
                    <a:pt x="1551" y="1207"/>
                  </a:cubicBezTo>
                  <a:cubicBezTo>
                    <a:pt x="1539" y="1203"/>
                    <a:pt x="1552" y="1224"/>
                    <a:pt x="1540" y="1219"/>
                  </a:cubicBezTo>
                  <a:cubicBezTo>
                    <a:pt x="1538" y="1229"/>
                    <a:pt x="1537" y="1239"/>
                    <a:pt x="1537" y="1248"/>
                  </a:cubicBezTo>
                  <a:cubicBezTo>
                    <a:pt x="1537" y="1254"/>
                    <a:pt x="1542" y="1266"/>
                    <a:pt x="1540" y="1278"/>
                  </a:cubicBezTo>
                  <a:cubicBezTo>
                    <a:pt x="1540" y="1277"/>
                    <a:pt x="1537" y="1279"/>
                    <a:pt x="1537" y="1281"/>
                  </a:cubicBezTo>
                  <a:cubicBezTo>
                    <a:pt x="1536" y="1282"/>
                    <a:pt x="1537" y="1285"/>
                    <a:pt x="1537" y="1286"/>
                  </a:cubicBezTo>
                  <a:cubicBezTo>
                    <a:pt x="1535" y="1289"/>
                    <a:pt x="1527" y="1290"/>
                    <a:pt x="1531" y="1301"/>
                  </a:cubicBezTo>
                  <a:cubicBezTo>
                    <a:pt x="1525" y="1303"/>
                    <a:pt x="1521" y="1307"/>
                    <a:pt x="1516" y="1310"/>
                  </a:cubicBezTo>
                  <a:cubicBezTo>
                    <a:pt x="1515" y="1312"/>
                    <a:pt x="1518" y="1317"/>
                    <a:pt x="1516" y="1319"/>
                  </a:cubicBezTo>
                  <a:cubicBezTo>
                    <a:pt x="1515" y="1320"/>
                    <a:pt x="1511" y="1318"/>
                    <a:pt x="1510" y="1319"/>
                  </a:cubicBezTo>
                  <a:cubicBezTo>
                    <a:pt x="1509" y="1320"/>
                    <a:pt x="1511" y="1324"/>
                    <a:pt x="1510" y="1325"/>
                  </a:cubicBezTo>
                  <a:cubicBezTo>
                    <a:pt x="1507" y="1327"/>
                    <a:pt x="1499" y="1325"/>
                    <a:pt x="1499" y="1330"/>
                  </a:cubicBezTo>
                  <a:cubicBezTo>
                    <a:pt x="1498" y="1334"/>
                    <a:pt x="1493" y="1333"/>
                    <a:pt x="1487" y="1336"/>
                  </a:cubicBezTo>
                  <a:cubicBezTo>
                    <a:pt x="1485" y="1337"/>
                    <a:pt x="1482" y="1342"/>
                    <a:pt x="1481" y="1342"/>
                  </a:cubicBezTo>
                  <a:cubicBezTo>
                    <a:pt x="1480" y="1343"/>
                    <a:pt x="1477" y="1339"/>
                    <a:pt x="1475" y="1339"/>
                  </a:cubicBezTo>
                  <a:cubicBezTo>
                    <a:pt x="1476" y="1339"/>
                    <a:pt x="1474" y="1342"/>
                    <a:pt x="1472" y="1342"/>
                  </a:cubicBezTo>
                  <a:cubicBezTo>
                    <a:pt x="1467" y="1342"/>
                    <a:pt x="1467" y="1343"/>
                    <a:pt x="1466" y="1348"/>
                  </a:cubicBezTo>
                  <a:cubicBezTo>
                    <a:pt x="1455" y="1343"/>
                    <a:pt x="1448" y="1356"/>
                    <a:pt x="1443" y="1360"/>
                  </a:cubicBezTo>
                  <a:cubicBezTo>
                    <a:pt x="1442" y="1361"/>
                    <a:pt x="1438" y="1359"/>
                    <a:pt x="1437" y="1360"/>
                  </a:cubicBezTo>
                  <a:cubicBezTo>
                    <a:pt x="1435" y="1361"/>
                    <a:pt x="1433" y="1364"/>
                    <a:pt x="1431" y="1365"/>
                  </a:cubicBezTo>
                  <a:cubicBezTo>
                    <a:pt x="1430" y="1367"/>
                    <a:pt x="1426" y="1370"/>
                    <a:pt x="1425" y="1371"/>
                  </a:cubicBezTo>
                  <a:cubicBezTo>
                    <a:pt x="1425" y="1373"/>
                    <a:pt x="1431" y="1379"/>
                    <a:pt x="1422" y="1377"/>
                  </a:cubicBezTo>
                  <a:cubicBezTo>
                    <a:pt x="1425" y="1391"/>
                    <a:pt x="1418" y="1396"/>
                    <a:pt x="1420" y="1409"/>
                  </a:cubicBezTo>
                  <a:cubicBezTo>
                    <a:pt x="1412" y="1407"/>
                    <a:pt x="1416" y="1415"/>
                    <a:pt x="1414" y="1418"/>
                  </a:cubicBezTo>
                  <a:cubicBezTo>
                    <a:pt x="1413" y="1419"/>
                    <a:pt x="1408" y="1417"/>
                    <a:pt x="1408" y="1418"/>
                  </a:cubicBezTo>
                  <a:cubicBezTo>
                    <a:pt x="1407" y="1420"/>
                    <a:pt x="1413" y="1424"/>
                    <a:pt x="1408" y="1424"/>
                  </a:cubicBezTo>
                  <a:cubicBezTo>
                    <a:pt x="1404" y="1424"/>
                    <a:pt x="1404" y="1435"/>
                    <a:pt x="1396" y="1436"/>
                  </a:cubicBezTo>
                  <a:cubicBezTo>
                    <a:pt x="1395" y="1436"/>
                    <a:pt x="1391" y="1441"/>
                    <a:pt x="1390" y="1442"/>
                  </a:cubicBezTo>
                  <a:cubicBezTo>
                    <a:pt x="1387" y="1445"/>
                    <a:pt x="1383" y="1454"/>
                    <a:pt x="1376" y="1459"/>
                  </a:cubicBezTo>
                  <a:cubicBezTo>
                    <a:pt x="1376" y="1463"/>
                    <a:pt x="1376" y="1467"/>
                    <a:pt x="1376" y="1471"/>
                  </a:cubicBezTo>
                  <a:cubicBezTo>
                    <a:pt x="1371" y="1473"/>
                    <a:pt x="1366" y="1475"/>
                    <a:pt x="1367" y="1483"/>
                  </a:cubicBezTo>
                  <a:cubicBezTo>
                    <a:pt x="1362" y="1483"/>
                    <a:pt x="1357" y="1483"/>
                    <a:pt x="1352" y="1483"/>
                  </a:cubicBezTo>
                  <a:cubicBezTo>
                    <a:pt x="1352" y="1485"/>
                    <a:pt x="1356" y="1485"/>
                    <a:pt x="1358" y="1486"/>
                  </a:cubicBezTo>
                  <a:cubicBezTo>
                    <a:pt x="1358" y="1489"/>
                    <a:pt x="1353" y="1488"/>
                    <a:pt x="1349" y="1488"/>
                  </a:cubicBezTo>
                  <a:cubicBezTo>
                    <a:pt x="1345" y="1490"/>
                    <a:pt x="1344" y="1495"/>
                    <a:pt x="1343" y="1500"/>
                  </a:cubicBezTo>
                  <a:cubicBezTo>
                    <a:pt x="1340" y="1497"/>
                    <a:pt x="1337" y="1498"/>
                    <a:pt x="1338" y="1503"/>
                  </a:cubicBezTo>
                  <a:cubicBezTo>
                    <a:pt x="1335" y="1503"/>
                    <a:pt x="1335" y="1499"/>
                    <a:pt x="1335" y="1497"/>
                  </a:cubicBezTo>
                  <a:cubicBezTo>
                    <a:pt x="1331" y="1497"/>
                    <a:pt x="1326" y="1498"/>
                    <a:pt x="1326" y="1494"/>
                  </a:cubicBezTo>
                  <a:cubicBezTo>
                    <a:pt x="1323" y="1496"/>
                    <a:pt x="1323" y="1501"/>
                    <a:pt x="1317" y="1500"/>
                  </a:cubicBezTo>
                  <a:cubicBezTo>
                    <a:pt x="1316" y="1507"/>
                    <a:pt x="1322" y="1509"/>
                    <a:pt x="1323" y="1515"/>
                  </a:cubicBezTo>
                  <a:cubicBezTo>
                    <a:pt x="1324" y="1522"/>
                    <a:pt x="1313" y="1528"/>
                    <a:pt x="1320" y="1532"/>
                  </a:cubicBezTo>
                  <a:cubicBezTo>
                    <a:pt x="1319" y="1539"/>
                    <a:pt x="1304" y="1532"/>
                    <a:pt x="1302" y="1538"/>
                  </a:cubicBezTo>
                  <a:cubicBezTo>
                    <a:pt x="1299" y="1537"/>
                    <a:pt x="1301" y="1543"/>
                    <a:pt x="1300" y="1544"/>
                  </a:cubicBezTo>
                  <a:cubicBezTo>
                    <a:pt x="1296" y="1547"/>
                    <a:pt x="1285" y="1544"/>
                    <a:pt x="1288" y="1553"/>
                  </a:cubicBezTo>
                  <a:cubicBezTo>
                    <a:pt x="1281" y="1548"/>
                    <a:pt x="1261" y="1548"/>
                    <a:pt x="1259" y="1556"/>
                  </a:cubicBezTo>
                  <a:cubicBezTo>
                    <a:pt x="1259" y="1559"/>
                    <a:pt x="1262" y="1557"/>
                    <a:pt x="1262" y="1556"/>
                  </a:cubicBezTo>
                  <a:cubicBezTo>
                    <a:pt x="1268" y="1556"/>
                    <a:pt x="1260" y="1564"/>
                    <a:pt x="1256" y="1562"/>
                  </a:cubicBezTo>
                  <a:cubicBezTo>
                    <a:pt x="1257" y="1568"/>
                    <a:pt x="1247" y="1577"/>
                    <a:pt x="1253" y="1579"/>
                  </a:cubicBezTo>
                  <a:cubicBezTo>
                    <a:pt x="1253" y="1581"/>
                    <a:pt x="1249" y="1583"/>
                    <a:pt x="1247" y="1582"/>
                  </a:cubicBezTo>
                  <a:cubicBezTo>
                    <a:pt x="1246" y="1582"/>
                    <a:pt x="1243" y="1579"/>
                    <a:pt x="1244" y="1579"/>
                  </a:cubicBezTo>
                  <a:cubicBezTo>
                    <a:pt x="1242" y="1579"/>
                    <a:pt x="1234" y="1587"/>
                    <a:pt x="1235" y="1576"/>
                  </a:cubicBezTo>
                  <a:cubicBezTo>
                    <a:pt x="1232" y="1578"/>
                    <a:pt x="1231" y="1584"/>
                    <a:pt x="1229" y="1579"/>
                  </a:cubicBezTo>
                  <a:cubicBezTo>
                    <a:pt x="1225" y="1581"/>
                    <a:pt x="1232" y="1596"/>
                    <a:pt x="1232" y="1603"/>
                  </a:cubicBezTo>
                  <a:cubicBezTo>
                    <a:pt x="1234" y="1610"/>
                    <a:pt x="1228" y="1608"/>
                    <a:pt x="1226" y="1614"/>
                  </a:cubicBezTo>
                  <a:cubicBezTo>
                    <a:pt x="1225" y="1618"/>
                    <a:pt x="1227" y="1624"/>
                    <a:pt x="1218" y="1623"/>
                  </a:cubicBezTo>
                  <a:cubicBezTo>
                    <a:pt x="1217" y="1626"/>
                    <a:pt x="1223" y="1628"/>
                    <a:pt x="1223" y="1629"/>
                  </a:cubicBezTo>
                  <a:cubicBezTo>
                    <a:pt x="1224" y="1634"/>
                    <a:pt x="1219" y="1628"/>
                    <a:pt x="1218" y="1629"/>
                  </a:cubicBezTo>
                  <a:cubicBezTo>
                    <a:pt x="1216" y="1630"/>
                    <a:pt x="1215" y="1639"/>
                    <a:pt x="1218" y="1638"/>
                  </a:cubicBezTo>
                  <a:cubicBezTo>
                    <a:pt x="1216" y="1642"/>
                    <a:pt x="1215" y="1638"/>
                    <a:pt x="1212" y="1638"/>
                  </a:cubicBezTo>
                  <a:cubicBezTo>
                    <a:pt x="1213" y="1638"/>
                    <a:pt x="1210" y="1642"/>
                    <a:pt x="1209" y="1641"/>
                  </a:cubicBezTo>
                  <a:cubicBezTo>
                    <a:pt x="1204" y="1634"/>
                    <a:pt x="1210" y="1642"/>
                    <a:pt x="1206" y="1647"/>
                  </a:cubicBezTo>
                  <a:cubicBezTo>
                    <a:pt x="1201" y="1652"/>
                    <a:pt x="1200" y="1645"/>
                    <a:pt x="1194" y="1649"/>
                  </a:cubicBezTo>
                  <a:cubicBezTo>
                    <a:pt x="1190" y="1657"/>
                    <a:pt x="1208" y="1657"/>
                    <a:pt x="1197" y="1661"/>
                  </a:cubicBezTo>
                  <a:cubicBezTo>
                    <a:pt x="1198" y="1665"/>
                    <a:pt x="1202" y="1664"/>
                    <a:pt x="1206" y="1664"/>
                  </a:cubicBezTo>
                  <a:cubicBezTo>
                    <a:pt x="1205" y="1670"/>
                    <a:pt x="1206" y="1673"/>
                    <a:pt x="1212" y="1673"/>
                  </a:cubicBezTo>
                  <a:cubicBezTo>
                    <a:pt x="1217" y="1680"/>
                    <a:pt x="1206" y="1682"/>
                    <a:pt x="1206" y="1685"/>
                  </a:cubicBezTo>
                  <a:cubicBezTo>
                    <a:pt x="1206" y="1686"/>
                    <a:pt x="1208" y="1689"/>
                    <a:pt x="1209" y="1687"/>
                  </a:cubicBezTo>
                  <a:cubicBezTo>
                    <a:pt x="1206" y="1691"/>
                    <a:pt x="1208" y="1687"/>
                    <a:pt x="1206" y="1687"/>
                  </a:cubicBezTo>
                  <a:cubicBezTo>
                    <a:pt x="1202" y="1688"/>
                    <a:pt x="1203" y="1694"/>
                    <a:pt x="1194" y="1693"/>
                  </a:cubicBezTo>
                  <a:cubicBezTo>
                    <a:pt x="1198" y="1698"/>
                    <a:pt x="1197" y="1700"/>
                    <a:pt x="1188" y="1699"/>
                  </a:cubicBezTo>
                  <a:cubicBezTo>
                    <a:pt x="1191" y="1707"/>
                    <a:pt x="1184" y="1707"/>
                    <a:pt x="1185" y="1714"/>
                  </a:cubicBezTo>
                  <a:cubicBezTo>
                    <a:pt x="1174" y="1715"/>
                    <a:pt x="1188" y="1727"/>
                    <a:pt x="1177" y="1720"/>
                  </a:cubicBezTo>
                  <a:cubicBezTo>
                    <a:pt x="1178" y="1726"/>
                    <a:pt x="1175" y="1732"/>
                    <a:pt x="1177" y="1740"/>
                  </a:cubicBezTo>
                  <a:cubicBezTo>
                    <a:pt x="1177" y="1741"/>
                    <a:pt x="1180" y="1744"/>
                    <a:pt x="1180" y="1743"/>
                  </a:cubicBezTo>
                  <a:cubicBezTo>
                    <a:pt x="1180" y="1748"/>
                    <a:pt x="1174" y="1749"/>
                    <a:pt x="1180" y="1755"/>
                  </a:cubicBezTo>
                  <a:cubicBezTo>
                    <a:pt x="1183" y="1759"/>
                    <a:pt x="1179" y="1762"/>
                    <a:pt x="1182" y="1769"/>
                  </a:cubicBezTo>
                  <a:cubicBezTo>
                    <a:pt x="1185" y="1775"/>
                    <a:pt x="1191" y="1778"/>
                    <a:pt x="1194" y="1784"/>
                  </a:cubicBezTo>
                  <a:cubicBezTo>
                    <a:pt x="1201" y="1790"/>
                    <a:pt x="1206" y="1780"/>
                    <a:pt x="1212" y="1787"/>
                  </a:cubicBezTo>
                  <a:cubicBezTo>
                    <a:pt x="1214" y="1797"/>
                    <a:pt x="1203" y="1791"/>
                    <a:pt x="1197" y="1793"/>
                  </a:cubicBezTo>
                  <a:cubicBezTo>
                    <a:pt x="1185" y="1796"/>
                    <a:pt x="1172" y="1801"/>
                    <a:pt x="1162" y="1799"/>
                  </a:cubicBezTo>
                  <a:cubicBezTo>
                    <a:pt x="1162" y="1799"/>
                    <a:pt x="1162" y="1793"/>
                    <a:pt x="1162" y="1793"/>
                  </a:cubicBezTo>
                  <a:cubicBezTo>
                    <a:pt x="1149" y="1795"/>
                    <a:pt x="1145" y="1788"/>
                    <a:pt x="1136" y="1787"/>
                  </a:cubicBezTo>
                  <a:cubicBezTo>
                    <a:pt x="1136" y="1784"/>
                    <a:pt x="1136" y="1781"/>
                    <a:pt x="1136" y="1778"/>
                  </a:cubicBezTo>
                  <a:cubicBezTo>
                    <a:pt x="1133" y="1770"/>
                    <a:pt x="1124" y="1776"/>
                    <a:pt x="1124" y="1769"/>
                  </a:cubicBezTo>
                  <a:cubicBezTo>
                    <a:pt x="1124" y="1767"/>
                    <a:pt x="1121" y="1767"/>
                    <a:pt x="1121" y="1764"/>
                  </a:cubicBezTo>
                  <a:cubicBezTo>
                    <a:pt x="1121" y="1761"/>
                    <a:pt x="1118" y="1761"/>
                    <a:pt x="1118" y="1761"/>
                  </a:cubicBezTo>
                  <a:cubicBezTo>
                    <a:pt x="1118" y="1759"/>
                    <a:pt x="1124" y="1752"/>
                    <a:pt x="1118" y="1752"/>
                  </a:cubicBezTo>
                  <a:cubicBezTo>
                    <a:pt x="1114" y="1752"/>
                    <a:pt x="1118" y="1748"/>
                    <a:pt x="1118" y="1746"/>
                  </a:cubicBezTo>
                  <a:cubicBezTo>
                    <a:pt x="1118" y="1742"/>
                    <a:pt x="1113" y="1742"/>
                    <a:pt x="1112" y="1740"/>
                  </a:cubicBezTo>
                  <a:cubicBezTo>
                    <a:pt x="1112" y="1738"/>
                    <a:pt x="1116" y="1737"/>
                    <a:pt x="1115" y="1734"/>
                  </a:cubicBezTo>
                  <a:cubicBezTo>
                    <a:pt x="1115" y="1735"/>
                    <a:pt x="1113" y="1733"/>
                    <a:pt x="1112" y="1731"/>
                  </a:cubicBezTo>
                  <a:cubicBezTo>
                    <a:pt x="1111" y="1728"/>
                    <a:pt x="1109" y="1724"/>
                    <a:pt x="1106" y="1723"/>
                  </a:cubicBezTo>
                  <a:cubicBezTo>
                    <a:pt x="1105" y="1718"/>
                    <a:pt x="1110" y="1717"/>
                    <a:pt x="1109" y="1714"/>
                  </a:cubicBezTo>
                  <a:cubicBezTo>
                    <a:pt x="1109" y="1713"/>
                    <a:pt x="1104" y="1710"/>
                    <a:pt x="1103" y="1711"/>
                  </a:cubicBezTo>
                  <a:cubicBezTo>
                    <a:pt x="1104" y="1709"/>
                    <a:pt x="1114" y="1705"/>
                    <a:pt x="1106" y="1702"/>
                  </a:cubicBezTo>
                  <a:cubicBezTo>
                    <a:pt x="1106" y="1699"/>
                    <a:pt x="1110" y="1700"/>
                    <a:pt x="1112" y="1699"/>
                  </a:cubicBezTo>
                  <a:cubicBezTo>
                    <a:pt x="1112" y="1692"/>
                    <a:pt x="1112" y="1686"/>
                    <a:pt x="1112" y="1679"/>
                  </a:cubicBezTo>
                  <a:cubicBezTo>
                    <a:pt x="1110" y="1676"/>
                    <a:pt x="1107" y="1674"/>
                    <a:pt x="1103" y="1673"/>
                  </a:cubicBezTo>
                  <a:cubicBezTo>
                    <a:pt x="1107" y="1664"/>
                    <a:pt x="1114" y="1656"/>
                    <a:pt x="1109" y="1647"/>
                  </a:cubicBezTo>
                  <a:cubicBezTo>
                    <a:pt x="1118" y="1649"/>
                    <a:pt x="1117" y="1642"/>
                    <a:pt x="1124" y="1644"/>
                  </a:cubicBezTo>
                  <a:cubicBezTo>
                    <a:pt x="1124" y="1635"/>
                    <a:pt x="1124" y="1626"/>
                    <a:pt x="1124" y="1617"/>
                  </a:cubicBezTo>
                  <a:cubicBezTo>
                    <a:pt x="1138" y="1617"/>
                    <a:pt x="1132" y="1598"/>
                    <a:pt x="1139" y="1591"/>
                  </a:cubicBezTo>
                  <a:cubicBezTo>
                    <a:pt x="1136" y="1593"/>
                    <a:pt x="1133" y="1594"/>
                    <a:pt x="1133" y="1591"/>
                  </a:cubicBezTo>
                  <a:cubicBezTo>
                    <a:pt x="1127" y="1594"/>
                    <a:pt x="1124" y="1600"/>
                    <a:pt x="1124" y="1608"/>
                  </a:cubicBezTo>
                  <a:cubicBezTo>
                    <a:pt x="1120" y="1606"/>
                    <a:pt x="1115" y="1604"/>
                    <a:pt x="1115" y="1597"/>
                  </a:cubicBezTo>
                  <a:cubicBezTo>
                    <a:pt x="1110" y="1592"/>
                    <a:pt x="1124" y="1587"/>
                    <a:pt x="1121" y="1585"/>
                  </a:cubicBezTo>
                  <a:cubicBezTo>
                    <a:pt x="1115" y="1580"/>
                    <a:pt x="1122" y="1587"/>
                    <a:pt x="1127" y="1582"/>
                  </a:cubicBezTo>
                  <a:cubicBezTo>
                    <a:pt x="1129" y="1567"/>
                    <a:pt x="1122" y="1553"/>
                    <a:pt x="1124" y="1541"/>
                  </a:cubicBezTo>
                  <a:cubicBezTo>
                    <a:pt x="1124" y="1541"/>
                    <a:pt x="1129" y="1541"/>
                    <a:pt x="1130" y="1541"/>
                  </a:cubicBezTo>
                  <a:cubicBezTo>
                    <a:pt x="1128" y="1527"/>
                    <a:pt x="1130" y="1526"/>
                    <a:pt x="1130" y="1509"/>
                  </a:cubicBezTo>
                  <a:cubicBezTo>
                    <a:pt x="1136" y="1501"/>
                    <a:pt x="1147" y="1491"/>
                    <a:pt x="1142" y="1480"/>
                  </a:cubicBezTo>
                  <a:cubicBezTo>
                    <a:pt x="1152" y="1492"/>
                    <a:pt x="1142" y="1459"/>
                    <a:pt x="1153" y="1471"/>
                  </a:cubicBezTo>
                  <a:cubicBezTo>
                    <a:pt x="1153" y="1465"/>
                    <a:pt x="1153" y="1458"/>
                    <a:pt x="1150" y="1450"/>
                  </a:cubicBezTo>
                  <a:cubicBezTo>
                    <a:pt x="1149" y="1447"/>
                    <a:pt x="1145" y="1442"/>
                    <a:pt x="1144" y="1439"/>
                  </a:cubicBezTo>
                  <a:cubicBezTo>
                    <a:pt x="1144" y="1434"/>
                    <a:pt x="1147" y="1434"/>
                    <a:pt x="1147" y="1430"/>
                  </a:cubicBezTo>
                  <a:cubicBezTo>
                    <a:pt x="1148" y="1424"/>
                    <a:pt x="1145" y="1414"/>
                    <a:pt x="1153" y="1421"/>
                  </a:cubicBezTo>
                  <a:cubicBezTo>
                    <a:pt x="1153" y="1413"/>
                    <a:pt x="1153" y="1405"/>
                    <a:pt x="1156" y="1398"/>
                  </a:cubicBezTo>
                  <a:cubicBezTo>
                    <a:pt x="1158" y="1392"/>
                    <a:pt x="1157" y="1395"/>
                    <a:pt x="1156" y="1389"/>
                  </a:cubicBezTo>
                  <a:cubicBezTo>
                    <a:pt x="1156" y="1386"/>
                    <a:pt x="1163" y="1378"/>
                    <a:pt x="1159" y="1374"/>
                  </a:cubicBezTo>
                  <a:cubicBezTo>
                    <a:pt x="1156" y="1372"/>
                    <a:pt x="1158" y="1371"/>
                    <a:pt x="1159" y="1365"/>
                  </a:cubicBezTo>
                  <a:cubicBezTo>
                    <a:pt x="1160" y="1362"/>
                    <a:pt x="1159" y="1358"/>
                    <a:pt x="1159" y="1354"/>
                  </a:cubicBezTo>
                  <a:cubicBezTo>
                    <a:pt x="1159" y="1349"/>
                    <a:pt x="1162" y="1349"/>
                    <a:pt x="1162" y="1345"/>
                  </a:cubicBezTo>
                  <a:cubicBezTo>
                    <a:pt x="1163" y="1334"/>
                    <a:pt x="1161" y="1323"/>
                    <a:pt x="1162" y="1313"/>
                  </a:cubicBezTo>
                  <a:cubicBezTo>
                    <a:pt x="1162" y="1309"/>
                    <a:pt x="1165" y="1307"/>
                    <a:pt x="1165" y="1304"/>
                  </a:cubicBezTo>
                  <a:cubicBezTo>
                    <a:pt x="1164" y="1295"/>
                    <a:pt x="1155" y="1287"/>
                    <a:pt x="1156" y="1278"/>
                  </a:cubicBezTo>
                  <a:cubicBezTo>
                    <a:pt x="1155" y="1273"/>
                    <a:pt x="1152" y="1279"/>
                    <a:pt x="1147" y="1278"/>
                  </a:cubicBezTo>
                  <a:cubicBezTo>
                    <a:pt x="1144" y="1272"/>
                    <a:pt x="1134" y="1263"/>
                    <a:pt x="1127" y="1263"/>
                  </a:cubicBezTo>
                  <a:cubicBezTo>
                    <a:pt x="1126" y="1263"/>
                    <a:pt x="1122" y="1256"/>
                    <a:pt x="1121" y="1257"/>
                  </a:cubicBezTo>
                  <a:cubicBezTo>
                    <a:pt x="1116" y="1262"/>
                    <a:pt x="1121" y="1256"/>
                    <a:pt x="1118" y="1254"/>
                  </a:cubicBezTo>
                  <a:cubicBezTo>
                    <a:pt x="1114" y="1252"/>
                    <a:pt x="1105" y="1257"/>
                    <a:pt x="1112" y="1248"/>
                  </a:cubicBezTo>
                  <a:cubicBezTo>
                    <a:pt x="1112" y="1243"/>
                    <a:pt x="1104" y="1248"/>
                    <a:pt x="1100" y="1246"/>
                  </a:cubicBezTo>
                  <a:cubicBezTo>
                    <a:pt x="1100" y="1245"/>
                    <a:pt x="1101" y="1240"/>
                    <a:pt x="1100" y="1240"/>
                  </a:cubicBezTo>
                  <a:cubicBezTo>
                    <a:pt x="1099" y="1239"/>
                    <a:pt x="1096" y="1238"/>
                    <a:pt x="1095" y="1237"/>
                  </a:cubicBezTo>
                  <a:cubicBezTo>
                    <a:pt x="1091" y="1233"/>
                    <a:pt x="1087" y="1225"/>
                    <a:pt x="1086" y="1216"/>
                  </a:cubicBezTo>
                  <a:cubicBezTo>
                    <a:pt x="1086" y="1213"/>
                    <a:pt x="1081" y="1215"/>
                    <a:pt x="1080" y="1213"/>
                  </a:cubicBezTo>
                  <a:cubicBezTo>
                    <a:pt x="1078" y="1211"/>
                    <a:pt x="1079" y="1199"/>
                    <a:pt x="1074" y="1199"/>
                  </a:cubicBezTo>
                  <a:cubicBezTo>
                    <a:pt x="1069" y="1198"/>
                    <a:pt x="1066" y="1181"/>
                    <a:pt x="1062" y="1175"/>
                  </a:cubicBezTo>
                  <a:cubicBezTo>
                    <a:pt x="1059" y="1171"/>
                    <a:pt x="1055" y="1165"/>
                    <a:pt x="1051" y="1158"/>
                  </a:cubicBezTo>
                  <a:cubicBezTo>
                    <a:pt x="1049" y="1155"/>
                    <a:pt x="1046" y="1154"/>
                    <a:pt x="1045" y="1152"/>
                  </a:cubicBezTo>
                  <a:cubicBezTo>
                    <a:pt x="1044" y="1150"/>
                    <a:pt x="1046" y="1147"/>
                    <a:pt x="1045" y="1146"/>
                  </a:cubicBezTo>
                  <a:cubicBezTo>
                    <a:pt x="1043" y="1143"/>
                    <a:pt x="1041" y="1145"/>
                    <a:pt x="1039" y="1143"/>
                  </a:cubicBezTo>
                  <a:cubicBezTo>
                    <a:pt x="1039" y="1143"/>
                    <a:pt x="1035" y="1121"/>
                    <a:pt x="1033" y="1137"/>
                  </a:cubicBezTo>
                  <a:cubicBezTo>
                    <a:pt x="1027" y="1134"/>
                    <a:pt x="1032" y="1119"/>
                    <a:pt x="1030" y="1111"/>
                  </a:cubicBezTo>
                  <a:cubicBezTo>
                    <a:pt x="1039" y="1111"/>
                    <a:pt x="1038" y="1103"/>
                    <a:pt x="1042" y="1099"/>
                  </a:cubicBezTo>
                  <a:cubicBezTo>
                    <a:pt x="1044" y="1091"/>
                    <a:pt x="1036" y="1094"/>
                    <a:pt x="1033" y="1090"/>
                  </a:cubicBezTo>
                  <a:cubicBezTo>
                    <a:pt x="1033" y="1081"/>
                    <a:pt x="1038" y="1078"/>
                    <a:pt x="1036" y="1067"/>
                  </a:cubicBezTo>
                  <a:cubicBezTo>
                    <a:pt x="1038" y="1065"/>
                    <a:pt x="1041" y="1064"/>
                    <a:pt x="1045" y="1064"/>
                  </a:cubicBezTo>
                  <a:cubicBezTo>
                    <a:pt x="1046" y="1062"/>
                    <a:pt x="1044" y="1057"/>
                    <a:pt x="1045" y="1055"/>
                  </a:cubicBezTo>
                  <a:cubicBezTo>
                    <a:pt x="1046" y="1054"/>
                    <a:pt x="1050" y="1056"/>
                    <a:pt x="1051" y="1055"/>
                  </a:cubicBezTo>
                  <a:cubicBezTo>
                    <a:pt x="1051" y="1055"/>
                    <a:pt x="1050" y="1053"/>
                    <a:pt x="1051" y="1052"/>
                  </a:cubicBezTo>
                  <a:cubicBezTo>
                    <a:pt x="1051" y="1052"/>
                    <a:pt x="1058" y="1047"/>
                    <a:pt x="1057" y="1046"/>
                  </a:cubicBezTo>
                  <a:cubicBezTo>
                    <a:pt x="1056" y="1046"/>
                    <a:pt x="1054" y="1046"/>
                    <a:pt x="1054" y="1046"/>
                  </a:cubicBezTo>
                  <a:cubicBezTo>
                    <a:pt x="1054" y="1046"/>
                    <a:pt x="1055" y="1041"/>
                    <a:pt x="1057" y="1044"/>
                  </a:cubicBezTo>
                  <a:cubicBezTo>
                    <a:pt x="1063" y="1051"/>
                    <a:pt x="1059" y="1038"/>
                    <a:pt x="1065" y="1038"/>
                  </a:cubicBezTo>
                  <a:cubicBezTo>
                    <a:pt x="1071" y="1037"/>
                    <a:pt x="1068" y="1032"/>
                    <a:pt x="1071" y="1026"/>
                  </a:cubicBezTo>
                  <a:cubicBezTo>
                    <a:pt x="1071" y="1027"/>
                    <a:pt x="1085" y="1016"/>
                    <a:pt x="1077" y="1008"/>
                  </a:cubicBezTo>
                  <a:cubicBezTo>
                    <a:pt x="1074" y="1005"/>
                    <a:pt x="1078" y="1007"/>
                    <a:pt x="1077" y="1003"/>
                  </a:cubicBezTo>
                  <a:cubicBezTo>
                    <a:pt x="1076" y="996"/>
                    <a:pt x="1071" y="975"/>
                    <a:pt x="1074" y="967"/>
                  </a:cubicBezTo>
                  <a:cubicBezTo>
                    <a:pt x="1060" y="970"/>
                    <a:pt x="1060" y="958"/>
                    <a:pt x="1045" y="962"/>
                  </a:cubicBezTo>
                  <a:cubicBezTo>
                    <a:pt x="1040" y="964"/>
                    <a:pt x="1046" y="966"/>
                    <a:pt x="1042" y="973"/>
                  </a:cubicBezTo>
                  <a:cubicBezTo>
                    <a:pt x="1027" y="974"/>
                    <a:pt x="1021" y="965"/>
                    <a:pt x="1007" y="965"/>
                  </a:cubicBezTo>
                  <a:cubicBezTo>
                    <a:pt x="1007" y="959"/>
                    <a:pt x="999" y="961"/>
                    <a:pt x="1001" y="953"/>
                  </a:cubicBezTo>
                  <a:cubicBezTo>
                    <a:pt x="997" y="951"/>
                    <a:pt x="993" y="952"/>
                    <a:pt x="989" y="950"/>
                  </a:cubicBezTo>
                  <a:cubicBezTo>
                    <a:pt x="988" y="949"/>
                    <a:pt x="990" y="945"/>
                    <a:pt x="989" y="944"/>
                  </a:cubicBezTo>
                  <a:cubicBezTo>
                    <a:pt x="988" y="943"/>
                    <a:pt x="984" y="945"/>
                    <a:pt x="983" y="944"/>
                  </a:cubicBezTo>
                  <a:cubicBezTo>
                    <a:pt x="981" y="941"/>
                    <a:pt x="983" y="935"/>
                    <a:pt x="978" y="935"/>
                  </a:cubicBezTo>
                  <a:cubicBezTo>
                    <a:pt x="977" y="927"/>
                    <a:pt x="982" y="929"/>
                    <a:pt x="978" y="924"/>
                  </a:cubicBezTo>
                  <a:cubicBezTo>
                    <a:pt x="977" y="920"/>
                    <a:pt x="975" y="922"/>
                    <a:pt x="975" y="924"/>
                  </a:cubicBezTo>
                  <a:cubicBezTo>
                    <a:pt x="970" y="920"/>
                    <a:pt x="969" y="914"/>
                    <a:pt x="960" y="915"/>
                  </a:cubicBezTo>
                  <a:cubicBezTo>
                    <a:pt x="964" y="905"/>
                    <a:pt x="951" y="913"/>
                    <a:pt x="954" y="903"/>
                  </a:cubicBezTo>
                  <a:cubicBezTo>
                    <a:pt x="951" y="903"/>
                    <a:pt x="935" y="902"/>
                    <a:pt x="940" y="903"/>
                  </a:cubicBezTo>
                  <a:cubicBezTo>
                    <a:pt x="936" y="902"/>
                    <a:pt x="939" y="899"/>
                    <a:pt x="937" y="897"/>
                  </a:cubicBezTo>
                  <a:cubicBezTo>
                    <a:pt x="936" y="896"/>
                    <a:pt x="932" y="898"/>
                    <a:pt x="931" y="897"/>
                  </a:cubicBezTo>
                  <a:cubicBezTo>
                    <a:pt x="929" y="897"/>
                    <a:pt x="922" y="892"/>
                    <a:pt x="913" y="894"/>
                  </a:cubicBezTo>
                  <a:cubicBezTo>
                    <a:pt x="917" y="883"/>
                    <a:pt x="907" y="890"/>
                    <a:pt x="902" y="886"/>
                  </a:cubicBezTo>
                  <a:cubicBezTo>
                    <a:pt x="900" y="885"/>
                    <a:pt x="902" y="881"/>
                    <a:pt x="902" y="880"/>
                  </a:cubicBezTo>
                  <a:cubicBezTo>
                    <a:pt x="901" y="879"/>
                    <a:pt x="896" y="881"/>
                    <a:pt x="896" y="880"/>
                  </a:cubicBezTo>
                  <a:cubicBezTo>
                    <a:pt x="895" y="878"/>
                    <a:pt x="897" y="875"/>
                    <a:pt x="896" y="874"/>
                  </a:cubicBezTo>
                  <a:cubicBezTo>
                    <a:pt x="895" y="873"/>
                    <a:pt x="891" y="875"/>
                    <a:pt x="890" y="874"/>
                  </a:cubicBezTo>
                  <a:cubicBezTo>
                    <a:pt x="889" y="873"/>
                    <a:pt x="891" y="869"/>
                    <a:pt x="890" y="868"/>
                  </a:cubicBezTo>
                  <a:cubicBezTo>
                    <a:pt x="887" y="866"/>
                    <a:pt x="887" y="871"/>
                    <a:pt x="887" y="871"/>
                  </a:cubicBezTo>
                  <a:cubicBezTo>
                    <a:pt x="885" y="871"/>
                    <a:pt x="878" y="867"/>
                    <a:pt x="878" y="865"/>
                  </a:cubicBezTo>
                  <a:cubicBezTo>
                    <a:pt x="874" y="870"/>
                    <a:pt x="873" y="864"/>
                    <a:pt x="869" y="865"/>
                  </a:cubicBezTo>
                  <a:cubicBezTo>
                    <a:pt x="865" y="866"/>
                    <a:pt x="860" y="871"/>
                    <a:pt x="855" y="871"/>
                  </a:cubicBezTo>
                  <a:cubicBezTo>
                    <a:pt x="848" y="871"/>
                    <a:pt x="847" y="868"/>
                    <a:pt x="843" y="868"/>
                  </a:cubicBezTo>
                  <a:cubicBezTo>
                    <a:pt x="835" y="868"/>
                    <a:pt x="838" y="872"/>
                    <a:pt x="831" y="868"/>
                  </a:cubicBezTo>
                  <a:cubicBezTo>
                    <a:pt x="827" y="865"/>
                    <a:pt x="825" y="868"/>
                    <a:pt x="817" y="865"/>
                  </a:cubicBezTo>
                  <a:cubicBezTo>
                    <a:pt x="815" y="864"/>
                    <a:pt x="815" y="860"/>
                    <a:pt x="814" y="859"/>
                  </a:cubicBezTo>
                  <a:cubicBezTo>
                    <a:pt x="812" y="858"/>
                    <a:pt x="809" y="860"/>
                    <a:pt x="808" y="859"/>
                  </a:cubicBezTo>
                  <a:cubicBezTo>
                    <a:pt x="804" y="858"/>
                    <a:pt x="791" y="856"/>
                    <a:pt x="799" y="850"/>
                  </a:cubicBezTo>
                  <a:cubicBezTo>
                    <a:pt x="790" y="851"/>
                    <a:pt x="790" y="844"/>
                    <a:pt x="781" y="845"/>
                  </a:cubicBezTo>
                  <a:cubicBezTo>
                    <a:pt x="780" y="842"/>
                    <a:pt x="778" y="840"/>
                    <a:pt x="779" y="836"/>
                  </a:cubicBezTo>
                  <a:cubicBezTo>
                    <a:pt x="766" y="834"/>
                    <a:pt x="762" y="824"/>
                    <a:pt x="749" y="824"/>
                  </a:cubicBezTo>
                  <a:cubicBezTo>
                    <a:pt x="747" y="814"/>
                    <a:pt x="741" y="809"/>
                    <a:pt x="743" y="795"/>
                  </a:cubicBezTo>
                  <a:cubicBezTo>
                    <a:pt x="743" y="783"/>
                    <a:pt x="727" y="789"/>
                    <a:pt x="735" y="777"/>
                  </a:cubicBezTo>
                  <a:cubicBezTo>
                    <a:pt x="731" y="777"/>
                    <a:pt x="729" y="778"/>
                    <a:pt x="729" y="780"/>
                  </a:cubicBezTo>
                  <a:cubicBezTo>
                    <a:pt x="725" y="780"/>
                    <a:pt x="727" y="776"/>
                    <a:pt x="726" y="774"/>
                  </a:cubicBezTo>
                  <a:cubicBezTo>
                    <a:pt x="724" y="771"/>
                    <a:pt x="717" y="771"/>
                    <a:pt x="717" y="765"/>
                  </a:cubicBezTo>
                  <a:cubicBezTo>
                    <a:pt x="717" y="762"/>
                    <a:pt x="712" y="763"/>
                    <a:pt x="708" y="763"/>
                  </a:cubicBezTo>
                  <a:cubicBezTo>
                    <a:pt x="708" y="761"/>
                    <a:pt x="712" y="759"/>
                    <a:pt x="711" y="757"/>
                  </a:cubicBezTo>
                  <a:cubicBezTo>
                    <a:pt x="711" y="756"/>
                    <a:pt x="709" y="751"/>
                    <a:pt x="708" y="751"/>
                  </a:cubicBezTo>
                  <a:cubicBezTo>
                    <a:pt x="707" y="750"/>
                    <a:pt x="703" y="752"/>
                    <a:pt x="702" y="751"/>
                  </a:cubicBezTo>
                  <a:cubicBezTo>
                    <a:pt x="700" y="749"/>
                    <a:pt x="702" y="744"/>
                    <a:pt x="700" y="742"/>
                  </a:cubicBezTo>
                  <a:cubicBezTo>
                    <a:pt x="693" y="735"/>
                    <a:pt x="684" y="734"/>
                    <a:pt x="682" y="722"/>
                  </a:cubicBezTo>
                  <a:cubicBezTo>
                    <a:pt x="676" y="716"/>
                    <a:pt x="676" y="724"/>
                    <a:pt x="670" y="719"/>
                  </a:cubicBezTo>
                  <a:cubicBezTo>
                    <a:pt x="672" y="713"/>
                    <a:pt x="666" y="712"/>
                    <a:pt x="664" y="710"/>
                  </a:cubicBezTo>
                  <a:cubicBezTo>
                    <a:pt x="662" y="705"/>
                    <a:pt x="665" y="695"/>
                    <a:pt x="656" y="695"/>
                  </a:cubicBezTo>
                  <a:cubicBezTo>
                    <a:pt x="657" y="681"/>
                    <a:pt x="650" y="675"/>
                    <a:pt x="641" y="672"/>
                  </a:cubicBezTo>
                  <a:cubicBezTo>
                    <a:pt x="638" y="674"/>
                    <a:pt x="637" y="677"/>
                    <a:pt x="635" y="681"/>
                  </a:cubicBezTo>
                  <a:cubicBezTo>
                    <a:pt x="633" y="687"/>
                    <a:pt x="641" y="689"/>
                    <a:pt x="644" y="692"/>
                  </a:cubicBezTo>
                  <a:cubicBezTo>
                    <a:pt x="645" y="693"/>
                    <a:pt x="643" y="697"/>
                    <a:pt x="644" y="698"/>
                  </a:cubicBezTo>
                  <a:cubicBezTo>
                    <a:pt x="644" y="698"/>
                    <a:pt x="647" y="698"/>
                    <a:pt x="647" y="698"/>
                  </a:cubicBezTo>
                  <a:cubicBezTo>
                    <a:pt x="649" y="702"/>
                    <a:pt x="644" y="710"/>
                    <a:pt x="650" y="710"/>
                  </a:cubicBezTo>
                  <a:cubicBezTo>
                    <a:pt x="654" y="710"/>
                    <a:pt x="652" y="718"/>
                    <a:pt x="656" y="725"/>
                  </a:cubicBezTo>
                  <a:cubicBezTo>
                    <a:pt x="656" y="726"/>
                    <a:pt x="658" y="724"/>
                    <a:pt x="659" y="727"/>
                  </a:cubicBezTo>
                  <a:cubicBezTo>
                    <a:pt x="659" y="733"/>
                    <a:pt x="667" y="731"/>
                    <a:pt x="664" y="742"/>
                  </a:cubicBezTo>
                  <a:cubicBezTo>
                    <a:pt x="665" y="746"/>
                    <a:pt x="670" y="745"/>
                    <a:pt x="673" y="745"/>
                  </a:cubicBezTo>
                  <a:cubicBezTo>
                    <a:pt x="671" y="749"/>
                    <a:pt x="676" y="750"/>
                    <a:pt x="676" y="751"/>
                  </a:cubicBezTo>
                  <a:cubicBezTo>
                    <a:pt x="677" y="754"/>
                    <a:pt x="673" y="757"/>
                    <a:pt x="673" y="757"/>
                  </a:cubicBezTo>
                  <a:cubicBezTo>
                    <a:pt x="674" y="761"/>
                    <a:pt x="683" y="760"/>
                    <a:pt x="679" y="768"/>
                  </a:cubicBezTo>
                  <a:cubicBezTo>
                    <a:pt x="676" y="765"/>
                    <a:pt x="674" y="760"/>
                    <a:pt x="664" y="763"/>
                  </a:cubicBezTo>
                  <a:cubicBezTo>
                    <a:pt x="668" y="751"/>
                    <a:pt x="658" y="753"/>
                    <a:pt x="659" y="745"/>
                  </a:cubicBezTo>
                  <a:cubicBezTo>
                    <a:pt x="657" y="740"/>
                    <a:pt x="653" y="739"/>
                    <a:pt x="650" y="736"/>
                  </a:cubicBezTo>
                  <a:cubicBezTo>
                    <a:pt x="647" y="734"/>
                    <a:pt x="646" y="731"/>
                    <a:pt x="644" y="727"/>
                  </a:cubicBezTo>
                  <a:cubicBezTo>
                    <a:pt x="638" y="727"/>
                    <a:pt x="634" y="725"/>
                    <a:pt x="632" y="722"/>
                  </a:cubicBezTo>
                  <a:cubicBezTo>
                    <a:pt x="632" y="714"/>
                    <a:pt x="634" y="718"/>
                    <a:pt x="638" y="719"/>
                  </a:cubicBezTo>
                  <a:cubicBezTo>
                    <a:pt x="641" y="706"/>
                    <a:pt x="628" y="709"/>
                    <a:pt x="629" y="698"/>
                  </a:cubicBezTo>
                  <a:cubicBezTo>
                    <a:pt x="624" y="697"/>
                    <a:pt x="622" y="692"/>
                    <a:pt x="615" y="692"/>
                  </a:cubicBezTo>
                  <a:cubicBezTo>
                    <a:pt x="615" y="685"/>
                    <a:pt x="619" y="685"/>
                    <a:pt x="615" y="678"/>
                  </a:cubicBezTo>
                  <a:cubicBezTo>
                    <a:pt x="614" y="677"/>
                    <a:pt x="612" y="675"/>
                    <a:pt x="612" y="675"/>
                  </a:cubicBezTo>
                  <a:cubicBezTo>
                    <a:pt x="609" y="668"/>
                    <a:pt x="611" y="658"/>
                    <a:pt x="597" y="660"/>
                  </a:cubicBezTo>
                  <a:cubicBezTo>
                    <a:pt x="600" y="657"/>
                    <a:pt x="599" y="655"/>
                    <a:pt x="597" y="651"/>
                  </a:cubicBezTo>
                  <a:cubicBezTo>
                    <a:pt x="597" y="651"/>
                    <a:pt x="595" y="646"/>
                    <a:pt x="594" y="645"/>
                  </a:cubicBezTo>
                  <a:cubicBezTo>
                    <a:pt x="593" y="645"/>
                    <a:pt x="586" y="647"/>
                    <a:pt x="585" y="645"/>
                  </a:cubicBezTo>
                  <a:cubicBezTo>
                    <a:pt x="584" y="643"/>
                    <a:pt x="591" y="642"/>
                    <a:pt x="591" y="643"/>
                  </a:cubicBezTo>
                  <a:cubicBezTo>
                    <a:pt x="589" y="636"/>
                    <a:pt x="573" y="634"/>
                    <a:pt x="565" y="631"/>
                  </a:cubicBezTo>
                  <a:cubicBezTo>
                    <a:pt x="563" y="629"/>
                    <a:pt x="563" y="627"/>
                    <a:pt x="562" y="625"/>
                  </a:cubicBezTo>
                  <a:cubicBezTo>
                    <a:pt x="560" y="622"/>
                    <a:pt x="559" y="619"/>
                    <a:pt x="556" y="616"/>
                  </a:cubicBezTo>
                  <a:cubicBezTo>
                    <a:pt x="554" y="614"/>
                    <a:pt x="554" y="606"/>
                    <a:pt x="550" y="599"/>
                  </a:cubicBezTo>
                  <a:cubicBezTo>
                    <a:pt x="550" y="597"/>
                    <a:pt x="545" y="597"/>
                    <a:pt x="544" y="596"/>
                  </a:cubicBezTo>
                  <a:cubicBezTo>
                    <a:pt x="542" y="591"/>
                    <a:pt x="546" y="586"/>
                    <a:pt x="539" y="587"/>
                  </a:cubicBezTo>
                  <a:cubicBezTo>
                    <a:pt x="539" y="576"/>
                    <a:pt x="533" y="569"/>
                    <a:pt x="527" y="561"/>
                  </a:cubicBezTo>
                  <a:cubicBezTo>
                    <a:pt x="524" y="557"/>
                    <a:pt x="524" y="549"/>
                    <a:pt x="518" y="552"/>
                  </a:cubicBezTo>
                  <a:cubicBezTo>
                    <a:pt x="522" y="518"/>
                    <a:pt x="517" y="497"/>
                    <a:pt x="518" y="455"/>
                  </a:cubicBezTo>
                  <a:cubicBezTo>
                    <a:pt x="518" y="453"/>
                    <a:pt x="515" y="452"/>
                    <a:pt x="515" y="449"/>
                  </a:cubicBezTo>
                  <a:cubicBezTo>
                    <a:pt x="513" y="448"/>
                    <a:pt x="511" y="445"/>
                    <a:pt x="509" y="444"/>
                  </a:cubicBezTo>
                  <a:cubicBezTo>
                    <a:pt x="508" y="442"/>
                    <a:pt x="507" y="440"/>
                    <a:pt x="503" y="441"/>
                  </a:cubicBezTo>
                  <a:cubicBezTo>
                    <a:pt x="502" y="426"/>
                    <a:pt x="490" y="418"/>
                    <a:pt x="480" y="408"/>
                  </a:cubicBezTo>
                  <a:cubicBezTo>
                    <a:pt x="479" y="407"/>
                    <a:pt x="477" y="406"/>
                    <a:pt x="477" y="403"/>
                  </a:cubicBezTo>
                  <a:cubicBezTo>
                    <a:pt x="479" y="405"/>
                    <a:pt x="485" y="407"/>
                    <a:pt x="486" y="403"/>
                  </a:cubicBezTo>
                  <a:cubicBezTo>
                    <a:pt x="492" y="403"/>
                    <a:pt x="490" y="411"/>
                    <a:pt x="498" y="408"/>
                  </a:cubicBezTo>
                  <a:cubicBezTo>
                    <a:pt x="500" y="411"/>
                    <a:pt x="501" y="415"/>
                    <a:pt x="500" y="420"/>
                  </a:cubicBezTo>
                  <a:cubicBezTo>
                    <a:pt x="515" y="418"/>
                    <a:pt x="519" y="427"/>
                    <a:pt x="527" y="432"/>
                  </a:cubicBezTo>
                  <a:cubicBezTo>
                    <a:pt x="525" y="442"/>
                    <a:pt x="532" y="445"/>
                    <a:pt x="536" y="449"/>
                  </a:cubicBezTo>
                  <a:cubicBezTo>
                    <a:pt x="538" y="449"/>
                    <a:pt x="539" y="444"/>
                    <a:pt x="539" y="441"/>
                  </a:cubicBezTo>
                  <a:cubicBezTo>
                    <a:pt x="538" y="437"/>
                    <a:pt x="533" y="437"/>
                    <a:pt x="533" y="435"/>
                  </a:cubicBezTo>
                  <a:cubicBezTo>
                    <a:pt x="531" y="430"/>
                    <a:pt x="531" y="427"/>
                    <a:pt x="530" y="423"/>
                  </a:cubicBezTo>
                  <a:cubicBezTo>
                    <a:pt x="529" y="421"/>
                    <a:pt x="527" y="420"/>
                    <a:pt x="527" y="420"/>
                  </a:cubicBezTo>
                  <a:cubicBezTo>
                    <a:pt x="526" y="418"/>
                    <a:pt x="529" y="416"/>
                    <a:pt x="530" y="417"/>
                  </a:cubicBezTo>
                  <a:cubicBezTo>
                    <a:pt x="526" y="411"/>
                    <a:pt x="519" y="412"/>
                    <a:pt x="521" y="405"/>
                  </a:cubicBezTo>
                  <a:cubicBezTo>
                    <a:pt x="507" y="407"/>
                    <a:pt x="505" y="396"/>
                    <a:pt x="492" y="397"/>
                  </a:cubicBezTo>
                  <a:cubicBezTo>
                    <a:pt x="495" y="387"/>
                    <a:pt x="482" y="394"/>
                    <a:pt x="486" y="385"/>
                  </a:cubicBezTo>
                  <a:cubicBezTo>
                    <a:pt x="483" y="382"/>
                    <a:pt x="479" y="385"/>
                    <a:pt x="474" y="379"/>
                  </a:cubicBezTo>
                  <a:cubicBezTo>
                    <a:pt x="474" y="376"/>
                    <a:pt x="478" y="377"/>
                    <a:pt x="480" y="376"/>
                  </a:cubicBezTo>
                  <a:cubicBezTo>
                    <a:pt x="484" y="368"/>
                    <a:pt x="470" y="372"/>
                    <a:pt x="471" y="373"/>
                  </a:cubicBezTo>
                  <a:cubicBezTo>
                    <a:pt x="468" y="372"/>
                    <a:pt x="470" y="369"/>
                    <a:pt x="468" y="367"/>
                  </a:cubicBezTo>
                  <a:cubicBezTo>
                    <a:pt x="468" y="367"/>
                    <a:pt x="463" y="368"/>
                    <a:pt x="462" y="367"/>
                  </a:cubicBezTo>
                  <a:cubicBezTo>
                    <a:pt x="462" y="365"/>
                    <a:pt x="466" y="364"/>
                    <a:pt x="465" y="362"/>
                  </a:cubicBezTo>
                  <a:cubicBezTo>
                    <a:pt x="464" y="357"/>
                    <a:pt x="462" y="363"/>
                    <a:pt x="457" y="362"/>
                  </a:cubicBezTo>
                  <a:cubicBezTo>
                    <a:pt x="450" y="357"/>
                    <a:pt x="454" y="350"/>
                    <a:pt x="451" y="347"/>
                  </a:cubicBezTo>
                  <a:cubicBezTo>
                    <a:pt x="449" y="345"/>
                    <a:pt x="446" y="343"/>
                    <a:pt x="442" y="344"/>
                  </a:cubicBezTo>
                  <a:cubicBezTo>
                    <a:pt x="452" y="327"/>
                    <a:pt x="419" y="339"/>
                    <a:pt x="421" y="321"/>
                  </a:cubicBezTo>
                  <a:cubicBezTo>
                    <a:pt x="424" y="321"/>
                    <a:pt x="427" y="321"/>
                    <a:pt x="430" y="321"/>
                  </a:cubicBezTo>
                  <a:cubicBezTo>
                    <a:pt x="431" y="314"/>
                    <a:pt x="417" y="322"/>
                    <a:pt x="421" y="312"/>
                  </a:cubicBezTo>
                  <a:cubicBezTo>
                    <a:pt x="416" y="312"/>
                    <a:pt x="410" y="312"/>
                    <a:pt x="404" y="312"/>
                  </a:cubicBezTo>
                  <a:cubicBezTo>
                    <a:pt x="410" y="308"/>
                    <a:pt x="400" y="305"/>
                    <a:pt x="407" y="303"/>
                  </a:cubicBezTo>
                  <a:cubicBezTo>
                    <a:pt x="408" y="298"/>
                    <a:pt x="399" y="298"/>
                    <a:pt x="401" y="300"/>
                  </a:cubicBezTo>
                  <a:cubicBezTo>
                    <a:pt x="395" y="294"/>
                    <a:pt x="400" y="293"/>
                    <a:pt x="395" y="285"/>
                  </a:cubicBezTo>
                  <a:cubicBezTo>
                    <a:pt x="389" y="285"/>
                    <a:pt x="383" y="285"/>
                    <a:pt x="378" y="285"/>
                  </a:cubicBezTo>
                  <a:cubicBezTo>
                    <a:pt x="379" y="281"/>
                    <a:pt x="382" y="278"/>
                    <a:pt x="383" y="274"/>
                  </a:cubicBezTo>
                  <a:cubicBezTo>
                    <a:pt x="381" y="268"/>
                    <a:pt x="375" y="272"/>
                    <a:pt x="380" y="265"/>
                  </a:cubicBezTo>
                  <a:cubicBezTo>
                    <a:pt x="371" y="266"/>
                    <a:pt x="364" y="270"/>
                    <a:pt x="351" y="268"/>
                  </a:cubicBezTo>
                  <a:cubicBezTo>
                    <a:pt x="352" y="260"/>
                    <a:pt x="344" y="256"/>
                    <a:pt x="337" y="253"/>
                  </a:cubicBezTo>
                  <a:cubicBezTo>
                    <a:pt x="335" y="252"/>
                    <a:pt x="330" y="252"/>
                    <a:pt x="328" y="250"/>
                  </a:cubicBezTo>
                  <a:cubicBezTo>
                    <a:pt x="327" y="250"/>
                    <a:pt x="328" y="245"/>
                    <a:pt x="328" y="244"/>
                  </a:cubicBezTo>
                  <a:cubicBezTo>
                    <a:pt x="327" y="243"/>
                    <a:pt x="321" y="245"/>
                    <a:pt x="322" y="242"/>
                  </a:cubicBezTo>
                  <a:cubicBezTo>
                    <a:pt x="312" y="237"/>
                    <a:pt x="292" y="248"/>
                    <a:pt x="287" y="242"/>
                  </a:cubicBezTo>
                  <a:cubicBezTo>
                    <a:pt x="287" y="241"/>
                    <a:pt x="287" y="239"/>
                    <a:pt x="287" y="239"/>
                  </a:cubicBezTo>
                  <a:cubicBezTo>
                    <a:pt x="284" y="238"/>
                    <a:pt x="281" y="242"/>
                    <a:pt x="281" y="242"/>
                  </a:cubicBezTo>
                  <a:cubicBezTo>
                    <a:pt x="277" y="241"/>
                    <a:pt x="278" y="232"/>
                    <a:pt x="266" y="236"/>
                  </a:cubicBezTo>
                  <a:cubicBezTo>
                    <a:pt x="266" y="228"/>
                    <a:pt x="253" y="232"/>
                    <a:pt x="260" y="224"/>
                  </a:cubicBezTo>
                  <a:cubicBezTo>
                    <a:pt x="258" y="224"/>
                    <a:pt x="258" y="227"/>
                    <a:pt x="255" y="227"/>
                  </a:cubicBezTo>
                  <a:cubicBezTo>
                    <a:pt x="253" y="227"/>
                    <a:pt x="251" y="224"/>
                    <a:pt x="252" y="224"/>
                  </a:cubicBezTo>
                  <a:cubicBezTo>
                    <a:pt x="246" y="225"/>
                    <a:pt x="242" y="231"/>
                    <a:pt x="237" y="227"/>
                  </a:cubicBezTo>
                  <a:cubicBezTo>
                    <a:pt x="231" y="226"/>
                    <a:pt x="236" y="237"/>
                    <a:pt x="234" y="242"/>
                  </a:cubicBezTo>
                  <a:cubicBezTo>
                    <a:pt x="232" y="240"/>
                    <a:pt x="229" y="238"/>
                    <a:pt x="225" y="239"/>
                  </a:cubicBezTo>
                  <a:cubicBezTo>
                    <a:pt x="222" y="239"/>
                    <a:pt x="225" y="244"/>
                    <a:pt x="222" y="244"/>
                  </a:cubicBezTo>
                  <a:cubicBezTo>
                    <a:pt x="219" y="246"/>
                    <a:pt x="209" y="245"/>
                    <a:pt x="205" y="247"/>
                  </a:cubicBezTo>
                  <a:cubicBezTo>
                    <a:pt x="202" y="249"/>
                    <a:pt x="202" y="253"/>
                    <a:pt x="199" y="253"/>
                  </a:cubicBezTo>
                  <a:cubicBezTo>
                    <a:pt x="194" y="254"/>
                    <a:pt x="193" y="250"/>
                    <a:pt x="187" y="250"/>
                  </a:cubicBezTo>
                  <a:cubicBezTo>
                    <a:pt x="192" y="246"/>
                    <a:pt x="199" y="245"/>
                    <a:pt x="196" y="233"/>
                  </a:cubicBezTo>
                  <a:cubicBezTo>
                    <a:pt x="201" y="234"/>
                    <a:pt x="202" y="231"/>
                    <a:pt x="202" y="227"/>
                  </a:cubicBezTo>
                  <a:cubicBezTo>
                    <a:pt x="201" y="223"/>
                    <a:pt x="197" y="224"/>
                    <a:pt x="193" y="224"/>
                  </a:cubicBezTo>
                  <a:cubicBezTo>
                    <a:pt x="189" y="227"/>
                    <a:pt x="191" y="232"/>
                    <a:pt x="184" y="236"/>
                  </a:cubicBezTo>
                  <a:cubicBezTo>
                    <a:pt x="182" y="237"/>
                    <a:pt x="182" y="241"/>
                    <a:pt x="179" y="242"/>
                  </a:cubicBezTo>
                  <a:cubicBezTo>
                    <a:pt x="175" y="242"/>
                    <a:pt x="176" y="250"/>
                    <a:pt x="170" y="247"/>
                  </a:cubicBezTo>
                  <a:cubicBezTo>
                    <a:pt x="171" y="252"/>
                    <a:pt x="167" y="253"/>
                    <a:pt x="164" y="253"/>
                  </a:cubicBezTo>
                  <a:cubicBezTo>
                    <a:pt x="164" y="257"/>
                    <a:pt x="164" y="261"/>
                    <a:pt x="164" y="265"/>
                  </a:cubicBezTo>
                  <a:cubicBezTo>
                    <a:pt x="156" y="268"/>
                    <a:pt x="153" y="277"/>
                    <a:pt x="146" y="283"/>
                  </a:cubicBezTo>
                  <a:cubicBezTo>
                    <a:pt x="145" y="283"/>
                    <a:pt x="141" y="282"/>
                    <a:pt x="140" y="283"/>
                  </a:cubicBezTo>
                  <a:cubicBezTo>
                    <a:pt x="140" y="283"/>
                    <a:pt x="141" y="288"/>
                    <a:pt x="140" y="288"/>
                  </a:cubicBezTo>
                  <a:cubicBezTo>
                    <a:pt x="140" y="289"/>
                    <a:pt x="128" y="289"/>
                    <a:pt x="132" y="291"/>
                  </a:cubicBezTo>
                  <a:cubicBezTo>
                    <a:pt x="137" y="296"/>
                    <a:pt x="125" y="294"/>
                    <a:pt x="120" y="300"/>
                  </a:cubicBezTo>
                  <a:cubicBezTo>
                    <a:pt x="119" y="301"/>
                    <a:pt x="116" y="310"/>
                    <a:pt x="114" y="309"/>
                  </a:cubicBezTo>
                  <a:cubicBezTo>
                    <a:pt x="111" y="306"/>
                    <a:pt x="112" y="308"/>
                    <a:pt x="111" y="312"/>
                  </a:cubicBezTo>
                  <a:cubicBezTo>
                    <a:pt x="107" y="312"/>
                    <a:pt x="103" y="312"/>
                    <a:pt x="100" y="312"/>
                  </a:cubicBezTo>
                  <a:cubicBezTo>
                    <a:pt x="93" y="315"/>
                    <a:pt x="105" y="317"/>
                    <a:pt x="91" y="318"/>
                  </a:cubicBezTo>
                  <a:cubicBezTo>
                    <a:pt x="85" y="318"/>
                    <a:pt x="79" y="317"/>
                    <a:pt x="73" y="321"/>
                  </a:cubicBezTo>
                  <a:cubicBezTo>
                    <a:pt x="69" y="323"/>
                    <a:pt x="68" y="330"/>
                    <a:pt x="61" y="326"/>
                  </a:cubicBezTo>
                  <a:cubicBezTo>
                    <a:pt x="62" y="318"/>
                    <a:pt x="70" y="320"/>
                    <a:pt x="76" y="318"/>
                  </a:cubicBezTo>
                  <a:cubicBezTo>
                    <a:pt x="78" y="317"/>
                    <a:pt x="79" y="318"/>
                    <a:pt x="79" y="315"/>
                  </a:cubicBezTo>
                  <a:cubicBezTo>
                    <a:pt x="79" y="311"/>
                    <a:pt x="87" y="312"/>
                    <a:pt x="91" y="312"/>
                  </a:cubicBezTo>
                  <a:cubicBezTo>
                    <a:pt x="95" y="312"/>
                    <a:pt x="92" y="305"/>
                    <a:pt x="94" y="303"/>
                  </a:cubicBezTo>
                  <a:cubicBezTo>
                    <a:pt x="95" y="301"/>
                    <a:pt x="97" y="308"/>
                    <a:pt x="102" y="300"/>
                  </a:cubicBezTo>
                  <a:cubicBezTo>
                    <a:pt x="104" y="298"/>
                    <a:pt x="105" y="301"/>
                    <a:pt x="105" y="297"/>
                  </a:cubicBezTo>
                  <a:cubicBezTo>
                    <a:pt x="106" y="293"/>
                    <a:pt x="112" y="295"/>
                    <a:pt x="117" y="291"/>
                  </a:cubicBezTo>
                  <a:cubicBezTo>
                    <a:pt x="117" y="286"/>
                    <a:pt x="117" y="282"/>
                    <a:pt x="117" y="277"/>
                  </a:cubicBezTo>
                  <a:cubicBezTo>
                    <a:pt x="126" y="286"/>
                    <a:pt x="118" y="268"/>
                    <a:pt x="129" y="271"/>
                  </a:cubicBezTo>
                  <a:cubicBezTo>
                    <a:pt x="130" y="264"/>
                    <a:pt x="115" y="272"/>
                    <a:pt x="120" y="262"/>
                  </a:cubicBezTo>
                  <a:cubicBezTo>
                    <a:pt x="117" y="269"/>
                    <a:pt x="99" y="261"/>
                    <a:pt x="97" y="268"/>
                  </a:cubicBezTo>
                  <a:cubicBezTo>
                    <a:pt x="93" y="269"/>
                    <a:pt x="95" y="263"/>
                    <a:pt x="94" y="262"/>
                  </a:cubicBezTo>
                  <a:cubicBezTo>
                    <a:pt x="90" y="259"/>
                    <a:pt x="81" y="264"/>
                    <a:pt x="76" y="262"/>
                  </a:cubicBezTo>
                  <a:cubicBezTo>
                    <a:pt x="79" y="256"/>
                    <a:pt x="71" y="258"/>
                    <a:pt x="70" y="256"/>
                  </a:cubicBezTo>
                  <a:cubicBezTo>
                    <a:pt x="69" y="254"/>
                    <a:pt x="73" y="252"/>
                    <a:pt x="73" y="253"/>
                  </a:cubicBezTo>
                  <a:cubicBezTo>
                    <a:pt x="68" y="245"/>
                    <a:pt x="63" y="248"/>
                    <a:pt x="59" y="239"/>
                  </a:cubicBezTo>
                  <a:cubicBezTo>
                    <a:pt x="55" y="243"/>
                    <a:pt x="46" y="242"/>
                    <a:pt x="38" y="242"/>
                  </a:cubicBezTo>
                  <a:cubicBezTo>
                    <a:pt x="38" y="238"/>
                    <a:pt x="39" y="236"/>
                    <a:pt x="41" y="236"/>
                  </a:cubicBezTo>
                  <a:cubicBezTo>
                    <a:pt x="38" y="231"/>
                    <a:pt x="29" y="232"/>
                    <a:pt x="32" y="221"/>
                  </a:cubicBezTo>
                  <a:cubicBezTo>
                    <a:pt x="31" y="218"/>
                    <a:pt x="27" y="214"/>
                    <a:pt x="26" y="218"/>
                  </a:cubicBezTo>
                  <a:cubicBezTo>
                    <a:pt x="19" y="218"/>
                    <a:pt x="26" y="209"/>
                    <a:pt x="26" y="206"/>
                  </a:cubicBezTo>
                  <a:cubicBezTo>
                    <a:pt x="27" y="205"/>
                    <a:pt x="26" y="202"/>
                    <a:pt x="26" y="201"/>
                  </a:cubicBezTo>
                  <a:cubicBezTo>
                    <a:pt x="27" y="200"/>
                    <a:pt x="32" y="201"/>
                    <a:pt x="32" y="201"/>
                  </a:cubicBezTo>
                  <a:cubicBezTo>
                    <a:pt x="34" y="198"/>
                    <a:pt x="33" y="194"/>
                    <a:pt x="35" y="192"/>
                  </a:cubicBezTo>
                  <a:cubicBezTo>
                    <a:pt x="43" y="190"/>
                    <a:pt x="52" y="190"/>
                    <a:pt x="59" y="186"/>
                  </a:cubicBezTo>
                  <a:cubicBezTo>
                    <a:pt x="62" y="184"/>
                    <a:pt x="65" y="185"/>
                    <a:pt x="70" y="183"/>
                  </a:cubicBezTo>
                  <a:cubicBezTo>
                    <a:pt x="75" y="181"/>
                    <a:pt x="66" y="175"/>
                    <a:pt x="82" y="177"/>
                  </a:cubicBezTo>
                  <a:cubicBezTo>
                    <a:pt x="80" y="170"/>
                    <a:pt x="80" y="165"/>
                    <a:pt x="76" y="154"/>
                  </a:cubicBezTo>
                  <a:cubicBezTo>
                    <a:pt x="70" y="147"/>
                    <a:pt x="54" y="164"/>
                    <a:pt x="47" y="157"/>
                  </a:cubicBezTo>
                  <a:cubicBezTo>
                    <a:pt x="42" y="152"/>
                    <a:pt x="46" y="160"/>
                    <a:pt x="35" y="160"/>
                  </a:cubicBezTo>
                  <a:cubicBezTo>
                    <a:pt x="32" y="154"/>
                    <a:pt x="21" y="157"/>
                    <a:pt x="15" y="154"/>
                  </a:cubicBezTo>
                  <a:cubicBezTo>
                    <a:pt x="14" y="153"/>
                    <a:pt x="20" y="148"/>
                    <a:pt x="15" y="148"/>
                  </a:cubicBezTo>
                  <a:cubicBezTo>
                    <a:pt x="9" y="148"/>
                    <a:pt x="4" y="145"/>
                    <a:pt x="3" y="136"/>
                  </a:cubicBezTo>
                  <a:cubicBezTo>
                    <a:pt x="21" y="138"/>
                    <a:pt x="0" y="127"/>
                    <a:pt x="20" y="130"/>
                  </a:cubicBezTo>
                  <a:cubicBezTo>
                    <a:pt x="24" y="130"/>
                    <a:pt x="22" y="127"/>
                    <a:pt x="20" y="127"/>
                  </a:cubicBezTo>
                  <a:cubicBezTo>
                    <a:pt x="21" y="121"/>
                    <a:pt x="26" y="127"/>
                    <a:pt x="26" y="127"/>
                  </a:cubicBezTo>
                  <a:cubicBezTo>
                    <a:pt x="31" y="127"/>
                    <a:pt x="33" y="124"/>
                    <a:pt x="38" y="124"/>
                  </a:cubicBezTo>
                  <a:cubicBezTo>
                    <a:pt x="39" y="125"/>
                    <a:pt x="41" y="130"/>
                    <a:pt x="44" y="130"/>
                  </a:cubicBezTo>
                  <a:cubicBezTo>
                    <a:pt x="50" y="132"/>
                    <a:pt x="57" y="128"/>
                    <a:pt x="64" y="130"/>
                  </a:cubicBezTo>
                  <a:cubicBezTo>
                    <a:pt x="69" y="131"/>
                    <a:pt x="69" y="133"/>
                    <a:pt x="73" y="130"/>
                  </a:cubicBezTo>
                  <a:cubicBezTo>
                    <a:pt x="77" y="129"/>
                    <a:pt x="73" y="128"/>
                    <a:pt x="73" y="124"/>
                  </a:cubicBezTo>
                  <a:cubicBezTo>
                    <a:pt x="77" y="125"/>
                    <a:pt x="78" y="124"/>
                    <a:pt x="79" y="122"/>
                  </a:cubicBezTo>
                  <a:cubicBezTo>
                    <a:pt x="80" y="115"/>
                    <a:pt x="66" y="123"/>
                    <a:pt x="70" y="113"/>
                  </a:cubicBezTo>
                  <a:cubicBezTo>
                    <a:pt x="62" y="111"/>
                    <a:pt x="55" y="108"/>
                    <a:pt x="47" y="107"/>
                  </a:cubicBezTo>
                  <a:cubicBezTo>
                    <a:pt x="50" y="102"/>
                    <a:pt x="50" y="102"/>
                    <a:pt x="44" y="98"/>
                  </a:cubicBezTo>
                  <a:cubicBezTo>
                    <a:pt x="43" y="97"/>
                    <a:pt x="41" y="95"/>
                    <a:pt x="41" y="95"/>
                  </a:cubicBezTo>
                  <a:cubicBezTo>
                    <a:pt x="38" y="94"/>
                    <a:pt x="32" y="94"/>
                    <a:pt x="29" y="92"/>
                  </a:cubicBezTo>
                  <a:cubicBezTo>
                    <a:pt x="30" y="93"/>
                    <a:pt x="35" y="82"/>
                    <a:pt x="29" y="84"/>
                  </a:cubicBezTo>
                  <a:cubicBezTo>
                    <a:pt x="29" y="84"/>
                    <a:pt x="29" y="87"/>
                    <a:pt x="26" y="86"/>
                  </a:cubicBezTo>
                  <a:cubicBezTo>
                    <a:pt x="24" y="86"/>
                    <a:pt x="22" y="82"/>
                    <a:pt x="18" y="84"/>
                  </a:cubicBezTo>
                  <a:cubicBezTo>
                    <a:pt x="24" y="75"/>
                    <a:pt x="36" y="73"/>
                    <a:pt x="47" y="69"/>
                  </a:cubicBezTo>
                  <a:cubicBezTo>
                    <a:pt x="43" y="58"/>
                    <a:pt x="56" y="59"/>
                    <a:pt x="59" y="54"/>
                  </a:cubicBezTo>
                  <a:cubicBezTo>
                    <a:pt x="61" y="50"/>
                    <a:pt x="58" y="45"/>
                    <a:pt x="61" y="43"/>
                  </a:cubicBezTo>
                  <a:cubicBezTo>
                    <a:pt x="68" y="50"/>
                    <a:pt x="69" y="45"/>
                    <a:pt x="82" y="45"/>
                  </a:cubicBezTo>
                  <a:cubicBezTo>
                    <a:pt x="88" y="37"/>
                    <a:pt x="97" y="31"/>
                    <a:pt x="114" y="34"/>
                  </a:cubicBezTo>
                  <a:cubicBezTo>
                    <a:pt x="118" y="35"/>
                    <a:pt x="116" y="29"/>
                    <a:pt x="117" y="28"/>
                  </a:cubicBezTo>
                  <a:cubicBezTo>
                    <a:pt x="122" y="25"/>
                    <a:pt x="134" y="30"/>
                    <a:pt x="135" y="22"/>
                  </a:cubicBezTo>
                  <a:cubicBezTo>
                    <a:pt x="138" y="21"/>
                    <a:pt x="139" y="27"/>
                    <a:pt x="140" y="28"/>
                  </a:cubicBezTo>
                  <a:cubicBezTo>
                    <a:pt x="145" y="30"/>
                    <a:pt x="151" y="26"/>
                    <a:pt x="149" y="34"/>
                  </a:cubicBezTo>
                  <a:cubicBezTo>
                    <a:pt x="162" y="34"/>
                    <a:pt x="175" y="34"/>
                    <a:pt x="187" y="34"/>
                  </a:cubicBezTo>
                  <a:cubicBezTo>
                    <a:pt x="175" y="46"/>
                    <a:pt x="207" y="29"/>
                    <a:pt x="196" y="43"/>
                  </a:cubicBezTo>
                  <a:cubicBezTo>
                    <a:pt x="203" y="43"/>
                    <a:pt x="207" y="42"/>
                    <a:pt x="208" y="37"/>
                  </a:cubicBezTo>
                  <a:cubicBezTo>
                    <a:pt x="214" y="43"/>
                    <a:pt x="225" y="40"/>
                    <a:pt x="234" y="43"/>
                  </a:cubicBezTo>
                  <a:cubicBezTo>
                    <a:pt x="235" y="43"/>
                    <a:pt x="234" y="45"/>
                    <a:pt x="237" y="45"/>
                  </a:cubicBezTo>
                  <a:cubicBezTo>
                    <a:pt x="239" y="46"/>
                    <a:pt x="240" y="48"/>
                    <a:pt x="243" y="48"/>
                  </a:cubicBezTo>
                  <a:cubicBezTo>
                    <a:pt x="250" y="50"/>
                    <a:pt x="253" y="44"/>
                    <a:pt x="258" y="48"/>
                  </a:cubicBezTo>
                  <a:cubicBezTo>
                    <a:pt x="259" y="50"/>
                    <a:pt x="292" y="49"/>
                    <a:pt x="296" y="51"/>
                  </a:cubicBezTo>
                  <a:cubicBezTo>
                    <a:pt x="300" y="54"/>
                    <a:pt x="317" y="56"/>
                    <a:pt x="328" y="57"/>
                  </a:cubicBezTo>
                  <a:cubicBezTo>
                    <a:pt x="331" y="61"/>
                    <a:pt x="336" y="63"/>
                    <a:pt x="337" y="69"/>
                  </a:cubicBezTo>
                  <a:cubicBezTo>
                    <a:pt x="347" y="70"/>
                    <a:pt x="351" y="76"/>
                    <a:pt x="360" y="72"/>
                  </a:cubicBezTo>
                  <a:cubicBezTo>
                    <a:pt x="361" y="81"/>
                    <a:pt x="375" y="77"/>
                    <a:pt x="383" y="78"/>
                  </a:cubicBezTo>
                  <a:cubicBezTo>
                    <a:pt x="383" y="75"/>
                    <a:pt x="380" y="75"/>
                    <a:pt x="378" y="75"/>
                  </a:cubicBezTo>
                  <a:cubicBezTo>
                    <a:pt x="383" y="68"/>
                    <a:pt x="391" y="62"/>
                    <a:pt x="401" y="60"/>
                  </a:cubicBezTo>
                  <a:cubicBezTo>
                    <a:pt x="400" y="65"/>
                    <a:pt x="404" y="66"/>
                    <a:pt x="404" y="63"/>
                  </a:cubicBezTo>
                  <a:cubicBezTo>
                    <a:pt x="407" y="64"/>
                    <a:pt x="406" y="69"/>
                    <a:pt x="410" y="69"/>
                  </a:cubicBezTo>
                  <a:cubicBezTo>
                    <a:pt x="416" y="70"/>
                    <a:pt x="415" y="65"/>
                    <a:pt x="416" y="60"/>
                  </a:cubicBezTo>
                  <a:cubicBezTo>
                    <a:pt x="422" y="59"/>
                    <a:pt x="423" y="62"/>
                    <a:pt x="427" y="63"/>
                  </a:cubicBezTo>
                  <a:cubicBezTo>
                    <a:pt x="431" y="60"/>
                    <a:pt x="427" y="56"/>
                    <a:pt x="433" y="51"/>
                  </a:cubicBezTo>
                  <a:cubicBezTo>
                    <a:pt x="438" y="51"/>
                    <a:pt x="441" y="56"/>
                    <a:pt x="442" y="51"/>
                  </a:cubicBezTo>
                  <a:cubicBezTo>
                    <a:pt x="447" y="53"/>
                    <a:pt x="444" y="58"/>
                    <a:pt x="439" y="57"/>
                  </a:cubicBezTo>
                  <a:cubicBezTo>
                    <a:pt x="443" y="66"/>
                    <a:pt x="462" y="50"/>
                    <a:pt x="468" y="60"/>
                  </a:cubicBezTo>
                  <a:cubicBezTo>
                    <a:pt x="477" y="61"/>
                    <a:pt x="461" y="52"/>
                    <a:pt x="471" y="51"/>
                  </a:cubicBezTo>
                  <a:cubicBezTo>
                    <a:pt x="472" y="48"/>
                    <a:pt x="475" y="45"/>
                    <a:pt x="480" y="45"/>
                  </a:cubicBezTo>
                  <a:cubicBezTo>
                    <a:pt x="480" y="48"/>
                    <a:pt x="480" y="51"/>
                    <a:pt x="480" y="54"/>
                  </a:cubicBezTo>
                  <a:cubicBezTo>
                    <a:pt x="487" y="47"/>
                    <a:pt x="488" y="59"/>
                    <a:pt x="495" y="60"/>
                  </a:cubicBezTo>
                  <a:cubicBezTo>
                    <a:pt x="503" y="61"/>
                    <a:pt x="510" y="59"/>
                    <a:pt x="512" y="54"/>
                  </a:cubicBezTo>
                  <a:cubicBezTo>
                    <a:pt x="516" y="57"/>
                    <a:pt x="524" y="57"/>
                    <a:pt x="521" y="66"/>
                  </a:cubicBezTo>
                  <a:cubicBezTo>
                    <a:pt x="528" y="64"/>
                    <a:pt x="535" y="62"/>
                    <a:pt x="536" y="54"/>
                  </a:cubicBezTo>
                  <a:cubicBezTo>
                    <a:pt x="543" y="59"/>
                    <a:pt x="547" y="52"/>
                    <a:pt x="553" y="60"/>
                  </a:cubicBezTo>
                  <a:cubicBezTo>
                    <a:pt x="560" y="60"/>
                    <a:pt x="567" y="60"/>
                    <a:pt x="574" y="60"/>
                  </a:cubicBezTo>
                  <a:cubicBezTo>
                    <a:pt x="574" y="61"/>
                    <a:pt x="569" y="65"/>
                    <a:pt x="571" y="66"/>
                  </a:cubicBezTo>
                  <a:cubicBezTo>
                    <a:pt x="570" y="66"/>
                    <a:pt x="579" y="69"/>
                    <a:pt x="577" y="69"/>
                  </a:cubicBezTo>
                  <a:cubicBezTo>
                    <a:pt x="579" y="69"/>
                    <a:pt x="581" y="65"/>
                    <a:pt x="585" y="66"/>
                  </a:cubicBezTo>
                  <a:cubicBezTo>
                    <a:pt x="586" y="66"/>
                    <a:pt x="585" y="71"/>
                    <a:pt x="585" y="72"/>
                  </a:cubicBezTo>
                  <a:cubicBezTo>
                    <a:pt x="594" y="77"/>
                    <a:pt x="606" y="69"/>
                    <a:pt x="615" y="72"/>
                  </a:cubicBezTo>
                  <a:cubicBezTo>
                    <a:pt x="615" y="75"/>
                    <a:pt x="620" y="74"/>
                    <a:pt x="623" y="75"/>
                  </a:cubicBezTo>
                  <a:cubicBezTo>
                    <a:pt x="619" y="85"/>
                    <a:pt x="633" y="77"/>
                    <a:pt x="632" y="84"/>
                  </a:cubicBezTo>
                  <a:cubicBezTo>
                    <a:pt x="634" y="90"/>
                    <a:pt x="627" y="88"/>
                    <a:pt x="626" y="92"/>
                  </a:cubicBezTo>
                  <a:cubicBezTo>
                    <a:pt x="626" y="97"/>
                    <a:pt x="629" y="97"/>
                    <a:pt x="629" y="101"/>
                  </a:cubicBezTo>
                  <a:cubicBezTo>
                    <a:pt x="661" y="98"/>
                    <a:pt x="687" y="97"/>
                    <a:pt x="711" y="107"/>
                  </a:cubicBezTo>
                  <a:cubicBezTo>
                    <a:pt x="710" y="109"/>
                    <a:pt x="708" y="112"/>
                    <a:pt x="708" y="116"/>
                  </a:cubicBezTo>
                  <a:cubicBezTo>
                    <a:pt x="714" y="116"/>
                    <a:pt x="714" y="112"/>
                    <a:pt x="720" y="113"/>
                  </a:cubicBezTo>
                  <a:cubicBezTo>
                    <a:pt x="717" y="102"/>
                    <a:pt x="720" y="106"/>
                    <a:pt x="717" y="95"/>
                  </a:cubicBezTo>
                  <a:cubicBezTo>
                    <a:pt x="719" y="90"/>
                    <a:pt x="741" y="90"/>
                    <a:pt x="735" y="86"/>
                  </a:cubicBezTo>
                  <a:cubicBezTo>
                    <a:pt x="737" y="81"/>
                    <a:pt x="740" y="86"/>
                    <a:pt x="743" y="86"/>
                  </a:cubicBezTo>
                  <a:cubicBezTo>
                    <a:pt x="744" y="90"/>
                    <a:pt x="749" y="88"/>
                    <a:pt x="749" y="92"/>
                  </a:cubicBezTo>
                  <a:cubicBezTo>
                    <a:pt x="761" y="94"/>
                    <a:pt x="769" y="90"/>
                    <a:pt x="779" y="92"/>
                  </a:cubicBezTo>
                  <a:cubicBezTo>
                    <a:pt x="779" y="93"/>
                    <a:pt x="779" y="95"/>
                    <a:pt x="781" y="95"/>
                  </a:cubicBezTo>
                  <a:cubicBezTo>
                    <a:pt x="784" y="95"/>
                    <a:pt x="784" y="98"/>
                    <a:pt x="787" y="98"/>
                  </a:cubicBezTo>
                  <a:cubicBezTo>
                    <a:pt x="798" y="99"/>
                    <a:pt x="807" y="92"/>
                    <a:pt x="822" y="95"/>
                  </a:cubicBezTo>
                  <a:cubicBezTo>
                    <a:pt x="830" y="89"/>
                    <a:pt x="829" y="84"/>
                    <a:pt x="831" y="78"/>
                  </a:cubicBezTo>
                  <a:cubicBezTo>
                    <a:pt x="829" y="68"/>
                    <a:pt x="822" y="72"/>
                    <a:pt x="820" y="69"/>
                  </a:cubicBezTo>
                  <a:cubicBezTo>
                    <a:pt x="822" y="54"/>
                    <a:pt x="847" y="61"/>
                    <a:pt x="855" y="66"/>
                  </a:cubicBezTo>
                  <a:cubicBezTo>
                    <a:pt x="853" y="70"/>
                    <a:pt x="851" y="72"/>
                    <a:pt x="846" y="72"/>
                  </a:cubicBezTo>
                  <a:cubicBezTo>
                    <a:pt x="852" y="78"/>
                    <a:pt x="847" y="80"/>
                    <a:pt x="843" y="84"/>
                  </a:cubicBezTo>
                  <a:cubicBezTo>
                    <a:pt x="842" y="90"/>
                    <a:pt x="847" y="89"/>
                    <a:pt x="852" y="89"/>
                  </a:cubicBezTo>
                  <a:cubicBezTo>
                    <a:pt x="848" y="98"/>
                    <a:pt x="854" y="99"/>
                    <a:pt x="849" y="107"/>
                  </a:cubicBezTo>
                  <a:cubicBezTo>
                    <a:pt x="858" y="112"/>
                    <a:pt x="863" y="93"/>
                    <a:pt x="861" y="95"/>
                  </a:cubicBezTo>
                  <a:cubicBezTo>
                    <a:pt x="862" y="94"/>
                    <a:pt x="869" y="103"/>
                    <a:pt x="866" y="89"/>
                  </a:cubicBezTo>
                  <a:cubicBezTo>
                    <a:pt x="879" y="92"/>
                    <a:pt x="876" y="78"/>
                    <a:pt x="884" y="75"/>
                  </a:cubicBezTo>
                  <a:cubicBezTo>
                    <a:pt x="880" y="67"/>
                    <a:pt x="875" y="60"/>
                    <a:pt x="863" y="60"/>
                  </a:cubicBezTo>
                  <a:cubicBezTo>
                    <a:pt x="869" y="56"/>
                    <a:pt x="858" y="48"/>
                    <a:pt x="849" y="45"/>
                  </a:cubicBezTo>
                  <a:cubicBezTo>
                    <a:pt x="849" y="41"/>
                    <a:pt x="849" y="37"/>
                    <a:pt x="846" y="37"/>
                  </a:cubicBezTo>
                  <a:cubicBezTo>
                    <a:pt x="845" y="31"/>
                    <a:pt x="854" y="28"/>
                    <a:pt x="855" y="22"/>
                  </a:cubicBezTo>
                  <a:cubicBezTo>
                    <a:pt x="855" y="21"/>
                    <a:pt x="862" y="18"/>
                    <a:pt x="861" y="16"/>
                  </a:cubicBezTo>
                  <a:cubicBezTo>
                    <a:pt x="853" y="8"/>
                    <a:pt x="871" y="18"/>
                    <a:pt x="863" y="10"/>
                  </a:cubicBezTo>
                  <a:cubicBezTo>
                    <a:pt x="864" y="0"/>
                    <a:pt x="871" y="13"/>
                    <a:pt x="872" y="13"/>
                  </a:cubicBezTo>
                  <a:cubicBezTo>
                    <a:pt x="875" y="14"/>
                    <a:pt x="881" y="12"/>
                    <a:pt x="884" y="13"/>
                  </a:cubicBezTo>
                  <a:cubicBezTo>
                    <a:pt x="885" y="14"/>
                    <a:pt x="880" y="18"/>
                    <a:pt x="881" y="19"/>
                  </a:cubicBezTo>
                  <a:cubicBezTo>
                    <a:pt x="882" y="20"/>
                    <a:pt x="889" y="18"/>
                    <a:pt x="890" y="19"/>
                  </a:cubicBezTo>
                  <a:cubicBezTo>
                    <a:pt x="891" y="21"/>
                    <a:pt x="888" y="27"/>
                    <a:pt x="890" y="28"/>
                  </a:cubicBezTo>
                  <a:cubicBezTo>
                    <a:pt x="890" y="28"/>
                    <a:pt x="895" y="27"/>
                    <a:pt x="896" y="28"/>
                  </a:cubicBezTo>
                  <a:cubicBezTo>
                    <a:pt x="899" y="35"/>
                    <a:pt x="891" y="32"/>
                    <a:pt x="896" y="40"/>
                  </a:cubicBezTo>
                  <a:cubicBezTo>
                    <a:pt x="897" y="41"/>
                    <a:pt x="899" y="42"/>
                    <a:pt x="899" y="45"/>
                  </a:cubicBezTo>
                  <a:cubicBezTo>
                    <a:pt x="899" y="45"/>
                    <a:pt x="896" y="46"/>
                    <a:pt x="896" y="48"/>
                  </a:cubicBezTo>
                  <a:cubicBezTo>
                    <a:pt x="895" y="53"/>
                    <a:pt x="894" y="53"/>
                    <a:pt x="893" y="57"/>
                  </a:cubicBezTo>
                  <a:cubicBezTo>
                    <a:pt x="892" y="62"/>
                    <a:pt x="912" y="63"/>
                    <a:pt x="907" y="54"/>
                  </a:cubicBezTo>
                  <a:cubicBezTo>
                    <a:pt x="913" y="54"/>
                    <a:pt x="911" y="62"/>
                    <a:pt x="919" y="60"/>
                  </a:cubicBezTo>
                  <a:cubicBezTo>
                    <a:pt x="914" y="66"/>
                    <a:pt x="921" y="65"/>
                    <a:pt x="919" y="75"/>
                  </a:cubicBezTo>
                  <a:cubicBezTo>
                    <a:pt x="932" y="76"/>
                    <a:pt x="929" y="66"/>
                    <a:pt x="940" y="72"/>
                  </a:cubicBezTo>
                  <a:cubicBezTo>
                    <a:pt x="942" y="72"/>
                    <a:pt x="942" y="71"/>
                    <a:pt x="942" y="69"/>
                  </a:cubicBezTo>
                  <a:cubicBezTo>
                    <a:pt x="949" y="71"/>
                    <a:pt x="939" y="72"/>
                    <a:pt x="945" y="78"/>
                  </a:cubicBezTo>
                  <a:cubicBezTo>
                    <a:pt x="946" y="78"/>
                    <a:pt x="951" y="81"/>
                    <a:pt x="951" y="81"/>
                  </a:cubicBezTo>
                  <a:cubicBezTo>
                    <a:pt x="952" y="86"/>
                    <a:pt x="941" y="89"/>
                    <a:pt x="945" y="98"/>
                  </a:cubicBezTo>
                  <a:close/>
                  <a:moveTo>
                    <a:pt x="597" y="130"/>
                  </a:moveTo>
                  <a:cubicBezTo>
                    <a:pt x="596" y="125"/>
                    <a:pt x="601" y="123"/>
                    <a:pt x="597" y="122"/>
                  </a:cubicBezTo>
                  <a:cubicBezTo>
                    <a:pt x="597" y="123"/>
                    <a:pt x="597" y="125"/>
                    <a:pt x="594" y="124"/>
                  </a:cubicBezTo>
                  <a:cubicBezTo>
                    <a:pt x="594" y="121"/>
                    <a:pt x="595" y="116"/>
                    <a:pt x="591" y="116"/>
                  </a:cubicBezTo>
                  <a:cubicBezTo>
                    <a:pt x="587" y="120"/>
                    <a:pt x="574" y="129"/>
                    <a:pt x="568" y="122"/>
                  </a:cubicBezTo>
                  <a:cubicBezTo>
                    <a:pt x="567" y="115"/>
                    <a:pt x="581" y="123"/>
                    <a:pt x="577" y="113"/>
                  </a:cubicBezTo>
                  <a:cubicBezTo>
                    <a:pt x="574" y="112"/>
                    <a:pt x="571" y="113"/>
                    <a:pt x="571" y="110"/>
                  </a:cubicBezTo>
                  <a:cubicBezTo>
                    <a:pt x="566" y="108"/>
                    <a:pt x="563" y="114"/>
                    <a:pt x="559" y="116"/>
                  </a:cubicBezTo>
                  <a:cubicBezTo>
                    <a:pt x="553" y="118"/>
                    <a:pt x="546" y="117"/>
                    <a:pt x="539" y="119"/>
                  </a:cubicBezTo>
                  <a:cubicBezTo>
                    <a:pt x="538" y="119"/>
                    <a:pt x="538" y="121"/>
                    <a:pt x="536" y="122"/>
                  </a:cubicBezTo>
                  <a:cubicBezTo>
                    <a:pt x="526" y="124"/>
                    <a:pt x="516" y="125"/>
                    <a:pt x="506" y="124"/>
                  </a:cubicBezTo>
                  <a:cubicBezTo>
                    <a:pt x="507" y="130"/>
                    <a:pt x="502" y="132"/>
                    <a:pt x="506" y="133"/>
                  </a:cubicBezTo>
                  <a:cubicBezTo>
                    <a:pt x="506" y="130"/>
                    <a:pt x="510" y="131"/>
                    <a:pt x="509" y="136"/>
                  </a:cubicBezTo>
                  <a:cubicBezTo>
                    <a:pt x="522" y="138"/>
                    <a:pt x="541" y="125"/>
                    <a:pt x="544" y="136"/>
                  </a:cubicBezTo>
                  <a:cubicBezTo>
                    <a:pt x="538" y="130"/>
                    <a:pt x="541" y="137"/>
                    <a:pt x="536" y="139"/>
                  </a:cubicBezTo>
                  <a:cubicBezTo>
                    <a:pt x="530" y="140"/>
                    <a:pt x="526" y="141"/>
                    <a:pt x="524" y="145"/>
                  </a:cubicBezTo>
                  <a:cubicBezTo>
                    <a:pt x="540" y="147"/>
                    <a:pt x="548" y="141"/>
                    <a:pt x="562" y="142"/>
                  </a:cubicBezTo>
                  <a:cubicBezTo>
                    <a:pt x="562" y="145"/>
                    <a:pt x="561" y="150"/>
                    <a:pt x="565" y="151"/>
                  </a:cubicBezTo>
                  <a:cubicBezTo>
                    <a:pt x="565" y="147"/>
                    <a:pt x="570" y="148"/>
                    <a:pt x="574" y="148"/>
                  </a:cubicBezTo>
                  <a:cubicBezTo>
                    <a:pt x="574" y="142"/>
                    <a:pt x="576" y="138"/>
                    <a:pt x="580" y="136"/>
                  </a:cubicBezTo>
                  <a:cubicBezTo>
                    <a:pt x="585" y="131"/>
                    <a:pt x="583" y="136"/>
                    <a:pt x="591" y="136"/>
                  </a:cubicBezTo>
                  <a:cubicBezTo>
                    <a:pt x="592" y="133"/>
                    <a:pt x="592" y="129"/>
                    <a:pt x="597" y="130"/>
                  </a:cubicBezTo>
                  <a:close/>
                  <a:moveTo>
                    <a:pt x="618" y="230"/>
                  </a:moveTo>
                  <a:cubicBezTo>
                    <a:pt x="619" y="222"/>
                    <a:pt x="629" y="225"/>
                    <a:pt x="632" y="221"/>
                  </a:cubicBezTo>
                  <a:cubicBezTo>
                    <a:pt x="633" y="220"/>
                    <a:pt x="637" y="221"/>
                    <a:pt x="638" y="221"/>
                  </a:cubicBezTo>
                  <a:cubicBezTo>
                    <a:pt x="643" y="219"/>
                    <a:pt x="648" y="220"/>
                    <a:pt x="653" y="218"/>
                  </a:cubicBezTo>
                  <a:cubicBezTo>
                    <a:pt x="653" y="218"/>
                    <a:pt x="655" y="213"/>
                    <a:pt x="656" y="212"/>
                  </a:cubicBezTo>
                  <a:cubicBezTo>
                    <a:pt x="663" y="207"/>
                    <a:pt x="669" y="215"/>
                    <a:pt x="670" y="209"/>
                  </a:cubicBezTo>
                  <a:cubicBezTo>
                    <a:pt x="669" y="209"/>
                    <a:pt x="667" y="207"/>
                    <a:pt x="670" y="206"/>
                  </a:cubicBezTo>
                  <a:cubicBezTo>
                    <a:pt x="676" y="207"/>
                    <a:pt x="676" y="203"/>
                    <a:pt x="679" y="206"/>
                  </a:cubicBezTo>
                  <a:cubicBezTo>
                    <a:pt x="681" y="208"/>
                    <a:pt x="682" y="203"/>
                    <a:pt x="682" y="204"/>
                  </a:cubicBezTo>
                  <a:cubicBezTo>
                    <a:pt x="676" y="205"/>
                    <a:pt x="683" y="196"/>
                    <a:pt x="688" y="204"/>
                  </a:cubicBezTo>
                  <a:cubicBezTo>
                    <a:pt x="689" y="198"/>
                    <a:pt x="694" y="196"/>
                    <a:pt x="694" y="189"/>
                  </a:cubicBezTo>
                  <a:cubicBezTo>
                    <a:pt x="683" y="187"/>
                    <a:pt x="681" y="194"/>
                    <a:pt x="670" y="192"/>
                  </a:cubicBezTo>
                  <a:cubicBezTo>
                    <a:pt x="671" y="197"/>
                    <a:pt x="668" y="199"/>
                    <a:pt x="664" y="201"/>
                  </a:cubicBezTo>
                  <a:cubicBezTo>
                    <a:pt x="655" y="205"/>
                    <a:pt x="657" y="199"/>
                    <a:pt x="650" y="201"/>
                  </a:cubicBezTo>
                  <a:cubicBezTo>
                    <a:pt x="648" y="201"/>
                    <a:pt x="648" y="204"/>
                    <a:pt x="644" y="204"/>
                  </a:cubicBezTo>
                  <a:cubicBezTo>
                    <a:pt x="640" y="203"/>
                    <a:pt x="638" y="199"/>
                    <a:pt x="632" y="201"/>
                  </a:cubicBezTo>
                  <a:cubicBezTo>
                    <a:pt x="632" y="198"/>
                    <a:pt x="632" y="195"/>
                    <a:pt x="629" y="195"/>
                  </a:cubicBezTo>
                  <a:cubicBezTo>
                    <a:pt x="629" y="199"/>
                    <a:pt x="628" y="201"/>
                    <a:pt x="626" y="204"/>
                  </a:cubicBezTo>
                  <a:cubicBezTo>
                    <a:pt x="626" y="207"/>
                    <a:pt x="631" y="206"/>
                    <a:pt x="632" y="209"/>
                  </a:cubicBezTo>
                  <a:cubicBezTo>
                    <a:pt x="623" y="207"/>
                    <a:pt x="623" y="213"/>
                    <a:pt x="620" y="215"/>
                  </a:cubicBezTo>
                  <a:cubicBezTo>
                    <a:pt x="617" y="219"/>
                    <a:pt x="609" y="216"/>
                    <a:pt x="609" y="221"/>
                  </a:cubicBezTo>
                  <a:cubicBezTo>
                    <a:pt x="608" y="228"/>
                    <a:pt x="596" y="220"/>
                    <a:pt x="600" y="230"/>
                  </a:cubicBezTo>
                  <a:cubicBezTo>
                    <a:pt x="606" y="230"/>
                    <a:pt x="612" y="230"/>
                    <a:pt x="618" y="230"/>
                  </a:cubicBezTo>
                  <a:close/>
                  <a:moveTo>
                    <a:pt x="831" y="344"/>
                  </a:moveTo>
                  <a:cubicBezTo>
                    <a:pt x="829" y="345"/>
                    <a:pt x="829" y="346"/>
                    <a:pt x="828" y="347"/>
                  </a:cubicBezTo>
                  <a:cubicBezTo>
                    <a:pt x="827" y="347"/>
                    <a:pt x="820" y="349"/>
                    <a:pt x="820" y="350"/>
                  </a:cubicBezTo>
                  <a:cubicBezTo>
                    <a:pt x="817" y="353"/>
                    <a:pt x="822" y="361"/>
                    <a:pt x="817" y="362"/>
                  </a:cubicBezTo>
                  <a:cubicBezTo>
                    <a:pt x="816" y="358"/>
                    <a:pt x="817" y="353"/>
                    <a:pt x="814" y="353"/>
                  </a:cubicBezTo>
                  <a:cubicBezTo>
                    <a:pt x="814" y="357"/>
                    <a:pt x="814" y="361"/>
                    <a:pt x="814" y="364"/>
                  </a:cubicBezTo>
                  <a:cubicBezTo>
                    <a:pt x="819" y="364"/>
                    <a:pt x="823" y="364"/>
                    <a:pt x="828" y="364"/>
                  </a:cubicBezTo>
                  <a:cubicBezTo>
                    <a:pt x="826" y="368"/>
                    <a:pt x="833" y="373"/>
                    <a:pt x="834" y="376"/>
                  </a:cubicBezTo>
                  <a:cubicBezTo>
                    <a:pt x="837" y="385"/>
                    <a:pt x="838" y="383"/>
                    <a:pt x="843" y="388"/>
                  </a:cubicBezTo>
                  <a:cubicBezTo>
                    <a:pt x="839" y="388"/>
                    <a:pt x="836" y="389"/>
                    <a:pt x="837" y="394"/>
                  </a:cubicBezTo>
                  <a:cubicBezTo>
                    <a:pt x="837" y="398"/>
                    <a:pt x="841" y="398"/>
                    <a:pt x="840" y="403"/>
                  </a:cubicBezTo>
                  <a:cubicBezTo>
                    <a:pt x="844" y="403"/>
                    <a:pt x="848" y="403"/>
                    <a:pt x="852" y="403"/>
                  </a:cubicBezTo>
                  <a:cubicBezTo>
                    <a:pt x="855" y="399"/>
                    <a:pt x="855" y="392"/>
                    <a:pt x="855" y="385"/>
                  </a:cubicBezTo>
                  <a:cubicBezTo>
                    <a:pt x="851" y="384"/>
                    <a:pt x="848" y="382"/>
                    <a:pt x="846" y="379"/>
                  </a:cubicBezTo>
                  <a:cubicBezTo>
                    <a:pt x="851" y="363"/>
                    <a:pt x="846" y="372"/>
                    <a:pt x="843" y="367"/>
                  </a:cubicBezTo>
                  <a:cubicBezTo>
                    <a:pt x="839" y="362"/>
                    <a:pt x="840" y="351"/>
                    <a:pt x="837" y="344"/>
                  </a:cubicBezTo>
                  <a:cubicBezTo>
                    <a:pt x="835" y="344"/>
                    <a:pt x="833" y="344"/>
                    <a:pt x="831" y="344"/>
                  </a:cubicBezTo>
                  <a:close/>
                  <a:moveTo>
                    <a:pt x="945" y="435"/>
                  </a:moveTo>
                  <a:cubicBezTo>
                    <a:pt x="936" y="431"/>
                    <a:pt x="938" y="439"/>
                    <a:pt x="934" y="441"/>
                  </a:cubicBezTo>
                  <a:cubicBezTo>
                    <a:pt x="933" y="438"/>
                    <a:pt x="931" y="437"/>
                    <a:pt x="928" y="438"/>
                  </a:cubicBezTo>
                  <a:cubicBezTo>
                    <a:pt x="929" y="448"/>
                    <a:pt x="917" y="443"/>
                    <a:pt x="913" y="446"/>
                  </a:cubicBezTo>
                  <a:cubicBezTo>
                    <a:pt x="911" y="449"/>
                    <a:pt x="913" y="450"/>
                    <a:pt x="910" y="452"/>
                  </a:cubicBezTo>
                  <a:cubicBezTo>
                    <a:pt x="908" y="454"/>
                    <a:pt x="904" y="452"/>
                    <a:pt x="904" y="455"/>
                  </a:cubicBezTo>
                  <a:cubicBezTo>
                    <a:pt x="909" y="456"/>
                    <a:pt x="904" y="459"/>
                    <a:pt x="904" y="464"/>
                  </a:cubicBezTo>
                  <a:cubicBezTo>
                    <a:pt x="910" y="469"/>
                    <a:pt x="912" y="459"/>
                    <a:pt x="916" y="458"/>
                  </a:cubicBezTo>
                  <a:cubicBezTo>
                    <a:pt x="922" y="456"/>
                    <a:pt x="927" y="459"/>
                    <a:pt x="934" y="458"/>
                  </a:cubicBezTo>
                  <a:cubicBezTo>
                    <a:pt x="937" y="458"/>
                    <a:pt x="938" y="456"/>
                    <a:pt x="942" y="455"/>
                  </a:cubicBezTo>
                  <a:cubicBezTo>
                    <a:pt x="949" y="455"/>
                    <a:pt x="958" y="458"/>
                    <a:pt x="960" y="461"/>
                  </a:cubicBezTo>
                  <a:cubicBezTo>
                    <a:pt x="958" y="462"/>
                    <a:pt x="954" y="461"/>
                    <a:pt x="954" y="464"/>
                  </a:cubicBezTo>
                  <a:cubicBezTo>
                    <a:pt x="956" y="462"/>
                    <a:pt x="957" y="467"/>
                    <a:pt x="957" y="467"/>
                  </a:cubicBezTo>
                  <a:cubicBezTo>
                    <a:pt x="959" y="467"/>
                    <a:pt x="961" y="464"/>
                    <a:pt x="960" y="464"/>
                  </a:cubicBezTo>
                  <a:cubicBezTo>
                    <a:pt x="971" y="465"/>
                    <a:pt x="967" y="466"/>
                    <a:pt x="975" y="461"/>
                  </a:cubicBezTo>
                  <a:cubicBezTo>
                    <a:pt x="984" y="456"/>
                    <a:pt x="989" y="464"/>
                    <a:pt x="995" y="458"/>
                  </a:cubicBezTo>
                  <a:cubicBezTo>
                    <a:pt x="987" y="457"/>
                    <a:pt x="997" y="445"/>
                    <a:pt x="989" y="452"/>
                  </a:cubicBezTo>
                  <a:cubicBezTo>
                    <a:pt x="984" y="457"/>
                    <a:pt x="983" y="441"/>
                    <a:pt x="983" y="441"/>
                  </a:cubicBezTo>
                  <a:cubicBezTo>
                    <a:pt x="982" y="439"/>
                    <a:pt x="975" y="441"/>
                    <a:pt x="978" y="435"/>
                  </a:cubicBezTo>
                  <a:cubicBezTo>
                    <a:pt x="973" y="435"/>
                    <a:pt x="968" y="435"/>
                    <a:pt x="963" y="435"/>
                  </a:cubicBezTo>
                  <a:cubicBezTo>
                    <a:pt x="964" y="431"/>
                    <a:pt x="966" y="430"/>
                    <a:pt x="963" y="426"/>
                  </a:cubicBezTo>
                  <a:cubicBezTo>
                    <a:pt x="954" y="429"/>
                    <a:pt x="956" y="426"/>
                    <a:pt x="945" y="426"/>
                  </a:cubicBezTo>
                  <a:cubicBezTo>
                    <a:pt x="944" y="430"/>
                    <a:pt x="942" y="431"/>
                    <a:pt x="945" y="435"/>
                  </a:cubicBezTo>
                  <a:close/>
                  <a:moveTo>
                    <a:pt x="1024" y="508"/>
                  </a:moveTo>
                  <a:cubicBezTo>
                    <a:pt x="1023" y="508"/>
                    <a:pt x="1021" y="507"/>
                    <a:pt x="1022" y="505"/>
                  </a:cubicBezTo>
                  <a:cubicBezTo>
                    <a:pt x="1034" y="508"/>
                    <a:pt x="1022" y="486"/>
                    <a:pt x="1033" y="487"/>
                  </a:cubicBezTo>
                  <a:cubicBezTo>
                    <a:pt x="1039" y="494"/>
                    <a:pt x="1042" y="486"/>
                    <a:pt x="1051" y="487"/>
                  </a:cubicBezTo>
                  <a:cubicBezTo>
                    <a:pt x="1046" y="470"/>
                    <a:pt x="1025" y="467"/>
                    <a:pt x="1007" y="470"/>
                  </a:cubicBezTo>
                  <a:cubicBezTo>
                    <a:pt x="1005" y="469"/>
                    <a:pt x="1003" y="467"/>
                    <a:pt x="1004" y="464"/>
                  </a:cubicBezTo>
                  <a:cubicBezTo>
                    <a:pt x="998" y="462"/>
                    <a:pt x="995" y="470"/>
                    <a:pt x="989" y="470"/>
                  </a:cubicBezTo>
                  <a:cubicBezTo>
                    <a:pt x="986" y="470"/>
                    <a:pt x="985" y="466"/>
                    <a:pt x="980" y="467"/>
                  </a:cubicBezTo>
                  <a:cubicBezTo>
                    <a:pt x="977" y="468"/>
                    <a:pt x="975" y="471"/>
                    <a:pt x="972" y="473"/>
                  </a:cubicBezTo>
                  <a:cubicBezTo>
                    <a:pt x="967" y="475"/>
                    <a:pt x="964" y="474"/>
                    <a:pt x="960" y="476"/>
                  </a:cubicBezTo>
                  <a:cubicBezTo>
                    <a:pt x="960" y="481"/>
                    <a:pt x="958" y="483"/>
                    <a:pt x="954" y="484"/>
                  </a:cubicBezTo>
                  <a:cubicBezTo>
                    <a:pt x="955" y="508"/>
                    <a:pt x="950" y="509"/>
                    <a:pt x="951" y="534"/>
                  </a:cubicBezTo>
                  <a:cubicBezTo>
                    <a:pt x="962" y="538"/>
                    <a:pt x="957" y="526"/>
                    <a:pt x="966" y="528"/>
                  </a:cubicBezTo>
                  <a:cubicBezTo>
                    <a:pt x="965" y="523"/>
                    <a:pt x="967" y="520"/>
                    <a:pt x="969" y="517"/>
                  </a:cubicBezTo>
                  <a:cubicBezTo>
                    <a:pt x="973" y="510"/>
                    <a:pt x="970" y="502"/>
                    <a:pt x="972" y="493"/>
                  </a:cubicBezTo>
                  <a:cubicBezTo>
                    <a:pt x="972" y="493"/>
                    <a:pt x="977" y="489"/>
                    <a:pt x="978" y="487"/>
                  </a:cubicBezTo>
                  <a:cubicBezTo>
                    <a:pt x="979" y="484"/>
                    <a:pt x="976" y="479"/>
                    <a:pt x="980" y="479"/>
                  </a:cubicBezTo>
                  <a:cubicBezTo>
                    <a:pt x="986" y="479"/>
                    <a:pt x="990" y="478"/>
                    <a:pt x="992" y="476"/>
                  </a:cubicBezTo>
                  <a:cubicBezTo>
                    <a:pt x="988" y="486"/>
                    <a:pt x="1002" y="477"/>
                    <a:pt x="1001" y="484"/>
                  </a:cubicBezTo>
                  <a:cubicBezTo>
                    <a:pt x="1003" y="493"/>
                    <a:pt x="1003" y="490"/>
                    <a:pt x="1001" y="499"/>
                  </a:cubicBezTo>
                  <a:cubicBezTo>
                    <a:pt x="1003" y="500"/>
                    <a:pt x="1007" y="499"/>
                    <a:pt x="1007" y="502"/>
                  </a:cubicBezTo>
                  <a:cubicBezTo>
                    <a:pt x="1005" y="503"/>
                    <a:pt x="1001" y="502"/>
                    <a:pt x="1001" y="505"/>
                  </a:cubicBezTo>
                  <a:cubicBezTo>
                    <a:pt x="1011" y="502"/>
                    <a:pt x="1021" y="514"/>
                    <a:pt x="1024" y="508"/>
                  </a:cubicBezTo>
                  <a:close/>
                  <a:moveTo>
                    <a:pt x="1077" y="496"/>
                  </a:moveTo>
                  <a:cubicBezTo>
                    <a:pt x="1077" y="496"/>
                    <a:pt x="1077" y="502"/>
                    <a:pt x="1077" y="502"/>
                  </a:cubicBezTo>
                  <a:cubicBezTo>
                    <a:pt x="1072" y="507"/>
                    <a:pt x="1059" y="493"/>
                    <a:pt x="1054" y="499"/>
                  </a:cubicBezTo>
                  <a:cubicBezTo>
                    <a:pt x="1055" y="505"/>
                    <a:pt x="1050" y="505"/>
                    <a:pt x="1048" y="508"/>
                  </a:cubicBezTo>
                  <a:cubicBezTo>
                    <a:pt x="1055" y="516"/>
                    <a:pt x="1057" y="511"/>
                    <a:pt x="1065" y="511"/>
                  </a:cubicBezTo>
                  <a:cubicBezTo>
                    <a:pt x="1072" y="511"/>
                    <a:pt x="1082" y="513"/>
                    <a:pt x="1086" y="508"/>
                  </a:cubicBezTo>
                  <a:cubicBezTo>
                    <a:pt x="1084" y="508"/>
                    <a:pt x="1083" y="506"/>
                    <a:pt x="1086" y="505"/>
                  </a:cubicBezTo>
                  <a:cubicBezTo>
                    <a:pt x="1088" y="504"/>
                    <a:pt x="1092" y="505"/>
                    <a:pt x="1092" y="502"/>
                  </a:cubicBezTo>
                  <a:cubicBezTo>
                    <a:pt x="1084" y="502"/>
                    <a:pt x="1082" y="496"/>
                    <a:pt x="1077" y="496"/>
                  </a:cubicBezTo>
                  <a:close/>
                  <a:moveTo>
                    <a:pt x="1036" y="520"/>
                  </a:moveTo>
                  <a:cubicBezTo>
                    <a:pt x="1035" y="520"/>
                    <a:pt x="1034" y="515"/>
                    <a:pt x="1030" y="517"/>
                  </a:cubicBezTo>
                  <a:cubicBezTo>
                    <a:pt x="1029" y="517"/>
                    <a:pt x="1031" y="522"/>
                    <a:pt x="1030" y="523"/>
                  </a:cubicBezTo>
                  <a:cubicBezTo>
                    <a:pt x="1025" y="523"/>
                    <a:pt x="1021" y="523"/>
                    <a:pt x="1016" y="523"/>
                  </a:cubicBezTo>
                  <a:cubicBezTo>
                    <a:pt x="1020" y="533"/>
                    <a:pt x="1006" y="524"/>
                    <a:pt x="1007" y="531"/>
                  </a:cubicBezTo>
                  <a:cubicBezTo>
                    <a:pt x="1010" y="531"/>
                    <a:pt x="1013" y="531"/>
                    <a:pt x="1016" y="531"/>
                  </a:cubicBezTo>
                  <a:cubicBezTo>
                    <a:pt x="1016" y="534"/>
                    <a:pt x="1013" y="535"/>
                    <a:pt x="1013" y="537"/>
                  </a:cubicBezTo>
                  <a:cubicBezTo>
                    <a:pt x="1021" y="539"/>
                    <a:pt x="1019" y="531"/>
                    <a:pt x="1024" y="531"/>
                  </a:cubicBezTo>
                  <a:cubicBezTo>
                    <a:pt x="1028" y="534"/>
                    <a:pt x="1032" y="535"/>
                    <a:pt x="1039" y="534"/>
                  </a:cubicBezTo>
                  <a:cubicBezTo>
                    <a:pt x="1038" y="522"/>
                    <a:pt x="1058" y="532"/>
                    <a:pt x="1054" y="517"/>
                  </a:cubicBezTo>
                  <a:cubicBezTo>
                    <a:pt x="1045" y="514"/>
                    <a:pt x="1039" y="520"/>
                    <a:pt x="1036" y="5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dirty="0">
                <a:cs typeface="+mn-ea"/>
                <a:sym typeface="+mn-lt"/>
              </a:endParaRPr>
            </a:p>
          </p:txBody>
        </p:sp>
        <p:sp>
          <p:nvSpPr>
            <p:cNvPr id="116" name="Freeform 157">
              <a:extLst>
                <a:ext uri="{FF2B5EF4-FFF2-40B4-BE49-F238E27FC236}">
                  <a16:creationId xmlns:a16="http://schemas.microsoft.com/office/drawing/2014/main" xmlns="" id="{53E58CBA-7108-4CE0-823F-FACCC5A0D629}"/>
                </a:ext>
              </a:extLst>
            </p:cNvPr>
            <p:cNvSpPr>
              <a:spLocks noChangeArrowheads="1"/>
            </p:cNvSpPr>
            <p:nvPr/>
          </p:nvSpPr>
          <p:spPr bwMode="auto">
            <a:xfrm>
              <a:off x="5608752" y="3174659"/>
              <a:ext cx="160749" cy="243624"/>
            </a:xfrm>
            <a:custGeom>
              <a:avLst/>
              <a:gdLst>
                <a:gd name="T0" fmla="*/ 26 w 95"/>
                <a:gd name="T1" fmla="*/ 14 h 144"/>
                <a:gd name="T2" fmla="*/ 47 w 95"/>
                <a:gd name="T3" fmla="*/ 12 h 144"/>
                <a:gd name="T4" fmla="*/ 50 w 95"/>
                <a:gd name="T5" fmla="*/ 29 h 144"/>
                <a:gd name="T6" fmla="*/ 35 w 95"/>
                <a:gd name="T7" fmla="*/ 38 h 144"/>
                <a:gd name="T8" fmla="*/ 53 w 95"/>
                <a:gd name="T9" fmla="*/ 47 h 144"/>
                <a:gd name="T10" fmla="*/ 61 w 95"/>
                <a:gd name="T11" fmla="*/ 67 h 144"/>
                <a:gd name="T12" fmla="*/ 67 w 95"/>
                <a:gd name="T13" fmla="*/ 73 h 144"/>
                <a:gd name="T14" fmla="*/ 79 w 95"/>
                <a:gd name="T15" fmla="*/ 79 h 144"/>
                <a:gd name="T16" fmla="*/ 73 w 95"/>
                <a:gd name="T17" fmla="*/ 91 h 144"/>
                <a:gd name="T18" fmla="*/ 91 w 95"/>
                <a:gd name="T19" fmla="*/ 93 h 144"/>
                <a:gd name="T20" fmla="*/ 91 w 95"/>
                <a:gd name="T21" fmla="*/ 111 h 144"/>
                <a:gd name="T22" fmla="*/ 85 w 95"/>
                <a:gd name="T23" fmla="*/ 111 h 144"/>
                <a:gd name="T24" fmla="*/ 91 w 95"/>
                <a:gd name="T25" fmla="*/ 114 h 144"/>
                <a:gd name="T26" fmla="*/ 85 w 95"/>
                <a:gd name="T27" fmla="*/ 123 h 144"/>
                <a:gd name="T28" fmla="*/ 76 w 95"/>
                <a:gd name="T29" fmla="*/ 129 h 144"/>
                <a:gd name="T30" fmla="*/ 47 w 95"/>
                <a:gd name="T31" fmla="*/ 126 h 144"/>
                <a:gd name="T32" fmla="*/ 35 w 95"/>
                <a:gd name="T33" fmla="*/ 129 h 144"/>
                <a:gd name="T34" fmla="*/ 15 w 95"/>
                <a:gd name="T35" fmla="*/ 129 h 144"/>
                <a:gd name="T36" fmla="*/ 20 w 95"/>
                <a:gd name="T37" fmla="*/ 126 h 144"/>
                <a:gd name="T38" fmla="*/ 23 w 95"/>
                <a:gd name="T39" fmla="*/ 129 h 144"/>
                <a:gd name="T40" fmla="*/ 26 w 95"/>
                <a:gd name="T41" fmla="*/ 123 h 144"/>
                <a:gd name="T42" fmla="*/ 44 w 95"/>
                <a:gd name="T43" fmla="*/ 120 h 144"/>
                <a:gd name="T44" fmla="*/ 20 w 95"/>
                <a:gd name="T45" fmla="*/ 111 h 144"/>
                <a:gd name="T46" fmla="*/ 20 w 95"/>
                <a:gd name="T47" fmla="*/ 93 h 144"/>
                <a:gd name="T48" fmla="*/ 26 w 95"/>
                <a:gd name="T49" fmla="*/ 91 h 144"/>
                <a:gd name="T50" fmla="*/ 38 w 95"/>
                <a:gd name="T51" fmla="*/ 91 h 144"/>
                <a:gd name="T52" fmla="*/ 41 w 95"/>
                <a:gd name="T53" fmla="*/ 73 h 144"/>
                <a:gd name="T54" fmla="*/ 32 w 95"/>
                <a:gd name="T55" fmla="*/ 61 h 144"/>
                <a:gd name="T56" fmla="*/ 20 w 95"/>
                <a:gd name="T57" fmla="*/ 64 h 144"/>
                <a:gd name="T58" fmla="*/ 20 w 95"/>
                <a:gd name="T59" fmla="*/ 50 h 144"/>
                <a:gd name="T60" fmla="*/ 9 w 95"/>
                <a:gd name="T61" fmla="*/ 44 h 144"/>
                <a:gd name="T62" fmla="*/ 0 w 95"/>
                <a:gd name="T63" fmla="*/ 14 h 144"/>
                <a:gd name="T64" fmla="*/ 15 w 95"/>
                <a:gd name="T65" fmla="*/ 0 h 144"/>
                <a:gd name="T66" fmla="*/ 41 w 95"/>
                <a:gd name="T67" fmla="*/ 0 h 144"/>
                <a:gd name="T68" fmla="*/ 26 w 95"/>
                <a:gd name="T69" fmla="*/ 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144">
                  <a:moveTo>
                    <a:pt x="26" y="14"/>
                  </a:moveTo>
                  <a:cubicBezTo>
                    <a:pt x="28" y="20"/>
                    <a:pt x="40" y="11"/>
                    <a:pt x="47" y="12"/>
                  </a:cubicBezTo>
                  <a:cubicBezTo>
                    <a:pt x="50" y="15"/>
                    <a:pt x="50" y="22"/>
                    <a:pt x="50" y="29"/>
                  </a:cubicBezTo>
                  <a:cubicBezTo>
                    <a:pt x="43" y="30"/>
                    <a:pt x="37" y="32"/>
                    <a:pt x="35" y="38"/>
                  </a:cubicBezTo>
                  <a:cubicBezTo>
                    <a:pt x="38" y="44"/>
                    <a:pt x="44" y="47"/>
                    <a:pt x="53" y="47"/>
                  </a:cubicBezTo>
                  <a:cubicBezTo>
                    <a:pt x="52" y="58"/>
                    <a:pt x="65" y="54"/>
                    <a:pt x="61" y="67"/>
                  </a:cubicBezTo>
                  <a:cubicBezTo>
                    <a:pt x="62" y="70"/>
                    <a:pt x="67" y="69"/>
                    <a:pt x="67" y="73"/>
                  </a:cubicBezTo>
                  <a:cubicBezTo>
                    <a:pt x="68" y="78"/>
                    <a:pt x="77" y="75"/>
                    <a:pt x="79" y="79"/>
                  </a:cubicBezTo>
                  <a:cubicBezTo>
                    <a:pt x="77" y="83"/>
                    <a:pt x="75" y="86"/>
                    <a:pt x="73" y="91"/>
                  </a:cubicBezTo>
                  <a:cubicBezTo>
                    <a:pt x="80" y="90"/>
                    <a:pt x="87" y="90"/>
                    <a:pt x="91" y="93"/>
                  </a:cubicBezTo>
                  <a:cubicBezTo>
                    <a:pt x="87" y="97"/>
                    <a:pt x="95" y="106"/>
                    <a:pt x="91" y="111"/>
                  </a:cubicBezTo>
                  <a:cubicBezTo>
                    <a:pt x="90" y="112"/>
                    <a:pt x="85" y="111"/>
                    <a:pt x="85" y="111"/>
                  </a:cubicBezTo>
                  <a:cubicBezTo>
                    <a:pt x="84" y="114"/>
                    <a:pt x="89" y="113"/>
                    <a:pt x="91" y="114"/>
                  </a:cubicBezTo>
                  <a:cubicBezTo>
                    <a:pt x="89" y="117"/>
                    <a:pt x="84" y="117"/>
                    <a:pt x="85" y="123"/>
                  </a:cubicBezTo>
                  <a:cubicBezTo>
                    <a:pt x="81" y="124"/>
                    <a:pt x="80" y="128"/>
                    <a:pt x="76" y="129"/>
                  </a:cubicBezTo>
                  <a:cubicBezTo>
                    <a:pt x="66" y="128"/>
                    <a:pt x="59" y="124"/>
                    <a:pt x="47" y="126"/>
                  </a:cubicBezTo>
                  <a:cubicBezTo>
                    <a:pt x="41" y="131"/>
                    <a:pt x="44" y="131"/>
                    <a:pt x="35" y="129"/>
                  </a:cubicBezTo>
                  <a:cubicBezTo>
                    <a:pt x="32" y="134"/>
                    <a:pt x="14" y="144"/>
                    <a:pt x="15" y="129"/>
                  </a:cubicBezTo>
                  <a:cubicBezTo>
                    <a:pt x="18" y="131"/>
                    <a:pt x="20" y="126"/>
                    <a:pt x="20" y="126"/>
                  </a:cubicBezTo>
                  <a:cubicBezTo>
                    <a:pt x="22" y="126"/>
                    <a:pt x="25" y="128"/>
                    <a:pt x="23" y="129"/>
                  </a:cubicBezTo>
                  <a:cubicBezTo>
                    <a:pt x="27" y="127"/>
                    <a:pt x="24" y="125"/>
                    <a:pt x="26" y="123"/>
                  </a:cubicBezTo>
                  <a:cubicBezTo>
                    <a:pt x="30" y="120"/>
                    <a:pt x="37" y="122"/>
                    <a:pt x="44" y="120"/>
                  </a:cubicBezTo>
                  <a:cubicBezTo>
                    <a:pt x="42" y="105"/>
                    <a:pt x="28" y="116"/>
                    <a:pt x="20" y="111"/>
                  </a:cubicBezTo>
                  <a:cubicBezTo>
                    <a:pt x="20" y="105"/>
                    <a:pt x="20" y="99"/>
                    <a:pt x="20" y="93"/>
                  </a:cubicBezTo>
                  <a:cubicBezTo>
                    <a:pt x="26" y="95"/>
                    <a:pt x="31" y="91"/>
                    <a:pt x="26" y="91"/>
                  </a:cubicBezTo>
                  <a:cubicBezTo>
                    <a:pt x="28" y="82"/>
                    <a:pt x="33" y="93"/>
                    <a:pt x="38" y="91"/>
                  </a:cubicBezTo>
                  <a:cubicBezTo>
                    <a:pt x="44" y="91"/>
                    <a:pt x="33" y="78"/>
                    <a:pt x="41" y="73"/>
                  </a:cubicBezTo>
                  <a:cubicBezTo>
                    <a:pt x="40" y="67"/>
                    <a:pt x="30" y="71"/>
                    <a:pt x="32" y="61"/>
                  </a:cubicBezTo>
                  <a:cubicBezTo>
                    <a:pt x="30" y="64"/>
                    <a:pt x="26" y="64"/>
                    <a:pt x="20" y="64"/>
                  </a:cubicBezTo>
                  <a:cubicBezTo>
                    <a:pt x="20" y="59"/>
                    <a:pt x="20" y="54"/>
                    <a:pt x="20" y="50"/>
                  </a:cubicBezTo>
                  <a:cubicBezTo>
                    <a:pt x="20" y="44"/>
                    <a:pt x="11" y="48"/>
                    <a:pt x="9" y="44"/>
                  </a:cubicBezTo>
                  <a:cubicBezTo>
                    <a:pt x="14" y="33"/>
                    <a:pt x="12" y="16"/>
                    <a:pt x="0" y="14"/>
                  </a:cubicBezTo>
                  <a:cubicBezTo>
                    <a:pt x="4" y="9"/>
                    <a:pt x="12" y="7"/>
                    <a:pt x="15" y="0"/>
                  </a:cubicBezTo>
                  <a:cubicBezTo>
                    <a:pt x="23" y="0"/>
                    <a:pt x="32" y="0"/>
                    <a:pt x="41" y="0"/>
                  </a:cubicBezTo>
                  <a:cubicBezTo>
                    <a:pt x="35" y="4"/>
                    <a:pt x="30" y="9"/>
                    <a:pt x="2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7" name="Freeform 158">
              <a:extLst>
                <a:ext uri="{FF2B5EF4-FFF2-40B4-BE49-F238E27FC236}">
                  <a16:creationId xmlns:a16="http://schemas.microsoft.com/office/drawing/2014/main" xmlns="" id="{F73F42C2-AE29-49B0-8763-61B0FC596BDE}"/>
                </a:ext>
              </a:extLst>
            </p:cNvPr>
            <p:cNvSpPr>
              <a:spLocks noChangeArrowheads="1"/>
            </p:cNvSpPr>
            <p:nvPr/>
          </p:nvSpPr>
          <p:spPr bwMode="auto">
            <a:xfrm>
              <a:off x="2618820" y="3186805"/>
              <a:ext cx="45724" cy="32150"/>
            </a:xfrm>
            <a:custGeom>
              <a:avLst/>
              <a:gdLst>
                <a:gd name="T0" fmla="*/ 24 w 27"/>
                <a:gd name="T1" fmla="*/ 2 h 19"/>
                <a:gd name="T2" fmla="*/ 27 w 27"/>
                <a:gd name="T3" fmla="*/ 13 h 19"/>
                <a:gd name="T4" fmla="*/ 12 w 27"/>
                <a:gd name="T5" fmla="*/ 19 h 19"/>
                <a:gd name="T6" fmla="*/ 12 w 27"/>
                <a:gd name="T7" fmla="*/ 13 h 19"/>
                <a:gd name="T8" fmla="*/ 6 w 27"/>
                <a:gd name="T9" fmla="*/ 16 h 19"/>
                <a:gd name="T10" fmla="*/ 9 w 27"/>
                <a:gd name="T11" fmla="*/ 13 h 19"/>
                <a:gd name="T12" fmla="*/ 24 w 27"/>
                <a:gd name="T13" fmla="*/ 2 h 19"/>
              </a:gdLst>
              <a:ahLst/>
              <a:cxnLst>
                <a:cxn ang="0">
                  <a:pos x="T0" y="T1"/>
                </a:cxn>
                <a:cxn ang="0">
                  <a:pos x="T2" y="T3"/>
                </a:cxn>
                <a:cxn ang="0">
                  <a:pos x="T4" y="T5"/>
                </a:cxn>
                <a:cxn ang="0">
                  <a:pos x="T6" y="T7"/>
                </a:cxn>
                <a:cxn ang="0">
                  <a:pos x="T8" y="T9"/>
                </a:cxn>
                <a:cxn ang="0">
                  <a:pos x="T10" y="T11"/>
                </a:cxn>
                <a:cxn ang="0">
                  <a:pos x="T12" y="T13"/>
                </a:cxn>
              </a:cxnLst>
              <a:rect l="0" t="0" r="r" b="b"/>
              <a:pathLst>
                <a:path w="27" h="19">
                  <a:moveTo>
                    <a:pt x="24" y="2"/>
                  </a:moveTo>
                  <a:cubicBezTo>
                    <a:pt x="20" y="6"/>
                    <a:pt x="22" y="10"/>
                    <a:pt x="27" y="13"/>
                  </a:cubicBezTo>
                  <a:cubicBezTo>
                    <a:pt x="24" y="18"/>
                    <a:pt x="17" y="18"/>
                    <a:pt x="12" y="19"/>
                  </a:cubicBezTo>
                  <a:cubicBezTo>
                    <a:pt x="12" y="17"/>
                    <a:pt x="12" y="15"/>
                    <a:pt x="12" y="13"/>
                  </a:cubicBezTo>
                  <a:cubicBezTo>
                    <a:pt x="10" y="14"/>
                    <a:pt x="9" y="16"/>
                    <a:pt x="6" y="16"/>
                  </a:cubicBezTo>
                  <a:cubicBezTo>
                    <a:pt x="0" y="13"/>
                    <a:pt x="7" y="15"/>
                    <a:pt x="9" y="13"/>
                  </a:cubicBezTo>
                  <a:cubicBezTo>
                    <a:pt x="11" y="12"/>
                    <a:pt x="17" y="0"/>
                    <a:pt x="2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8" name="Freeform 159">
              <a:extLst>
                <a:ext uri="{FF2B5EF4-FFF2-40B4-BE49-F238E27FC236}">
                  <a16:creationId xmlns:a16="http://schemas.microsoft.com/office/drawing/2014/main" xmlns="" id="{9F85350F-11D6-4FDA-B3C1-3249705F4DF1}"/>
                </a:ext>
              </a:extLst>
            </p:cNvPr>
            <p:cNvSpPr>
              <a:spLocks noChangeArrowheads="1"/>
            </p:cNvSpPr>
            <p:nvPr/>
          </p:nvSpPr>
          <p:spPr bwMode="auto">
            <a:xfrm>
              <a:off x="8553674" y="3581890"/>
              <a:ext cx="25005" cy="28578"/>
            </a:xfrm>
            <a:custGeom>
              <a:avLst/>
              <a:gdLst>
                <a:gd name="T0" fmla="*/ 3 w 15"/>
                <a:gd name="T1" fmla="*/ 5 h 17"/>
                <a:gd name="T2" fmla="*/ 15 w 15"/>
                <a:gd name="T3" fmla="*/ 2 h 17"/>
                <a:gd name="T4" fmla="*/ 0 w 15"/>
                <a:gd name="T5" fmla="*/ 16 h 17"/>
                <a:gd name="T6" fmla="*/ 3 w 15"/>
                <a:gd name="T7" fmla="*/ 5 h 17"/>
              </a:gdLst>
              <a:ahLst/>
              <a:cxnLst>
                <a:cxn ang="0">
                  <a:pos x="T0" y="T1"/>
                </a:cxn>
                <a:cxn ang="0">
                  <a:pos x="T2" y="T3"/>
                </a:cxn>
                <a:cxn ang="0">
                  <a:pos x="T4" y="T5"/>
                </a:cxn>
                <a:cxn ang="0">
                  <a:pos x="T6" y="T7"/>
                </a:cxn>
              </a:cxnLst>
              <a:rect l="0" t="0" r="r" b="b"/>
              <a:pathLst>
                <a:path w="15" h="17">
                  <a:moveTo>
                    <a:pt x="3" y="5"/>
                  </a:moveTo>
                  <a:cubicBezTo>
                    <a:pt x="6" y="0"/>
                    <a:pt x="8" y="5"/>
                    <a:pt x="15" y="2"/>
                  </a:cubicBezTo>
                  <a:cubicBezTo>
                    <a:pt x="13" y="9"/>
                    <a:pt x="11" y="17"/>
                    <a:pt x="0" y="16"/>
                  </a:cubicBezTo>
                  <a:cubicBezTo>
                    <a:pt x="0" y="13"/>
                    <a:pt x="12" y="8"/>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19" name="Freeform 160">
              <a:extLst>
                <a:ext uri="{FF2B5EF4-FFF2-40B4-BE49-F238E27FC236}">
                  <a16:creationId xmlns:a16="http://schemas.microsoft.com/office/drawing/2014/main" xmlns="" id="{CFEFC0EC-3664-4CF8-B3FA-78BF55B76FF2}"/>
                </a:ext>
              </a:extLst>
            </p:cNvPr>
            <p:cNvSpPr>
              <a:spLocks noChangeArrowheads="1"/>
            </p:cNvSpPr>
            <p:nvPr/>
          </p:nvSpPr>
          <p:spPr bwMode="auto">
            <a:xfrm>
              <a:off x="7930682" y="4362773"/>
              <a:ext cx="198614" cy="229335"/>
            </a:xfrm>
            <a:custGeom>
              <a:avLst/>
              <a:gdLst>
                <a:gd name="T0" fmla="*/ 94 w 118"/>
                <a:gd name="T1" fmla="*/ 8 h 136"/>
                <a:gd name="T2" fmla="*/ 106 w 118"/>
                <a:gd name="T3" fmla="*/ 14 h 136"/>
                <a:gd name="T4" fmla="*/ 118 w 118"/>
                <a:gd name="T5" fmla="*/ 23 h 136"/>
                <a:gd name="T6" fmla="*/ 106 w 118"/>
                <a:gd name="T7" fmla="*/ 37 h 136"/>
                <a:gd name="T8" fmla="*/ 103 w 118"/>
                <a:gd name="T9" fmla="*/ 55 h 136"/>
                <a:gd name="T10" fmla="*/ 109 w 118"/>
                <a:gd name="T11" fmla="*/ 61 h 136"/>
                <a:gd name="T12" fmla="*/ 109 w 118"/>
                <a:gd name="T13" fmla="*/ 70 h 136"/>
                <a:gd name="T14" fmla="*/ 115 w 118"/>
                <a:gd name="T15" fmla="*/ 75 h 136"/>
                <a:gd name="T16" fmla="*/ 100 w 118"/>
                <a:gd name="T17" fmla="*/ 84 h 136"/>
                <a:gd name="T18" fmla="*/ 97 w 118"/>
                <a:gd name="T19" fmla="*/ 99 h 136"/>
                <a:gd name="T20" fmla="*/ 97 w 118"/>
                <a:gd name="T21" fmla="*/ 105 h 136"/>
                <a:gd name="T22" fmla="*/ 91 w 118"/>
                <a:gd name="T23" fmla="*/ 105 h 136"/>
                <a:gd name="T24" fmla="*/ 83 w 118"/>
                <a:gd name="T25" fmla="*/ 116 h 136"/>
                <a:gd name="T26" fmla="*/ 83 w 118"/>
                <a:gd name="T27" fmla="*/ 134 h 136"/>
                <a:gd name="T28" fmla="*/ 53 w 118"/>
                <a:gd name="T29" fmla="*/ 125 h 136"/>
                <a:gd name="T30" fmla="*/ 50 w 118"/>
                <a:gd name="T31" fmla="*/ 131 h 136"/>
                <a:gd name="T32" fmla="*/ 42 w 118"/>
                <a:gd name="T33" fmla="*/ 125 h 136"/>
                <a:gd name="T34" fmla="*/ 27 w 118"/>
                <a:gd name="T35" fmla="*/ 125 h 136"/>
                <a:gd name="T36" fmla="*/ 18 w 118"/>
                <a:gd name="T37" fmla="*/ 122 h 136"/>
                <a:gd name="T38" fmla="*/ 7 w 118"/>
                <a:gd name="T39" fmla="*/ 105 h 136"/>
                <a:gd name="T40" fmla="*/ 9 w 118"/>
                <a:gd name="T41" fmla="*/ 93 h 136"/>
                <a:gd name="T42" fmla="*/ 7 w 118"/>
                <a:gd name="T43" fmla="*/ 93 h 136"/>
                <a:gd name="T44" fmla="*/ 4 w 118"/>
                <a:gd name="T45" fmla="*/ 70 h 136"/>
                <a:gd name="T46" fmla="*/ 33 w 118"/>
                <a:gd name="T47" fmla="*/ 67 h 136"/>
                <a:gd name="T48" fmla="*/ 33 w 118"/>
                <a:gd name="T49" fmla="*/ 58 h 136"/>
                <a:gd name="T50" fmla="*/ 53 w 118"/>
                <a:gd name="T51" fmla="*/ 43 h 136"/>
                <a:gd name="T52" fmla="*/ 71 w 118"/>
                <a:gd name="T53" fmla="*/ 37 h 136"/>
                <a:gd name="T54" fmla="*/ 74 w 118"/>
                <a:gd name="T55" fmla="*/ 29 h 136"/>
                <a:gd name="T56" fmla="*/ 80 w 118"/>
                <a:gd name="T57" fmla="*/ 29 h 136"/>
                <a:gd name="T58" fmla="*/ 86 w 118"/>
                <a:gd name="T59" fmla="*/ 23 h 136"/>
                <a:gd name="T60" fmla="*/ 97 w 118"/>
                <a:gd name="T61" fmla="*/ 8 h 136"/>
                <a:gd name="T62" fmla="*/ 94 w 118"/>
                <a:gd name="T63"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 h="136">
                  <a:moveTo>
                    <a:pt x="94" y="8"/>
                  </a:moveTo>
                  <a:cubicBezTo>
                    <a:pt x="97" y="0"/>
                    <a:pt x="101" y="15"/>
                    <a:pt x="106" y="14"/>
                  </a:cubicBezTo>
                  <a:cubicBezTo>
                    <a:pt x="110" y="17"/>
                    <a:pt x="112" y="22"/>
                    <a:pt x="118" y="23"/>
                  </a:cubicBezTo>
                  <a:cubicBezTo>
                    <a:pt x="116" y="30"/>
                    <a:pt x="115" y="38"/>
                    <a:pt x="106" y="37"/>
                  </a:cubicBezTo>
                  <a:cubicBezTo>
                    <a:pt x="104" y="43"/>
                    <a:pt x="110" y="55"/>
                    <a:pt x="103" y="55"/>
                  </a:cubicBezTo>
                  <a:cubicBezTo>
                    <a:pt x="102" y="58"/>
                    <a:pt x="108" y="59"/>
                    <a:pt x="109" y="61"/>
                  </a:cubicBezTo>
                  <a:cubicBezTo>
                    <a:pt x="110" y="63"/>
                    <a:pt x="108" y="67"/>
                    <a:pt x="109" y="70"/>
                  </a:cubicBezTo>
                  <a:cubicBezTo>
                    <a:pt x="110" y="72"/>
                    <a:pt x="114" y="72"/>
                    <a:pt x="115" y="75"/>
                  </a:cubicBezTo>
                  <a:cubicBezTo>
                    <a:pt x="114" y="83"/>
                    <a:pt x="105" y="89"/>
                    <a:pt x="100" y="84"/>
                  </a:cubicBezTo>
                  <a:cubicBezTo>
                    <a:pt x="101" y="91"/>
                    <a:pt x="105" y="93"/>
                    <a:pt x="97" y="99"/>
                  </a:cubicBezTo>
                  <a:cubicBezTo>
                    <a:pt x="96" y="100"/>
                    <a:pt x="98" y="104"/>
                    <a:pt x="97" y="105"/>
                  </a:cubicBezTo>
                  <a:cubicBezTo>
                    <a:pt x="96" y="106"/>
                    <a:pt x="92" y="104"/>
                    <a:pt x="91" y="105"/>
                  </a:cubicBezTo>
                  <a:cubicBezTo>
                    <a:pt x="89" y="108"/>
                    <a:pt x="91" y="119"/>
                    <a:pt x="83" y="116"/>
                  </a:cubicBezTo>
                  <a:cubicBezTo>
                    <a:pt x="88" y="122"/>
                    <a:pt x="80" y="124"/>
                    <a:pt x="83" y="134"/>
                  </a:cubicBezTo>
                  <a:cubicBezTo>
                    <a:pt x="68" y="136"/>
                    <a:pt x="64" y="127"/>
                    <a:pt x="53" y="125"/>
                  </a:cubicBezTo>
                  <a:cubicBezTo>
                    <a:pt x="50" y="125"/>
                    <a:pt x="51" y="129"/>
                    <a:pt x="50" y="131"/>
                  </a:cubicBezTo>
                  <a:cubicBezTo>
                    <a:pt x="45" y="133"/>
                    <a:pt x="44" y="126"/>
                    <a:pt x="42" y="125"/>
                  </a:cubicBezTo>
                  <a:cubicBezTo>
                    <a:pt x="37" y="124"/>
                    <a:pt x="31" y="127"/>
                    <a:pt x="27" y="125"/>
                  </a:cubicBezTo>
                  <a:cubicBezTo>
                    <a:pt x="24" y="124"/>
                    <a:pt x="28" y="116"/>
                    <a:pt x="18" y="122"/>
                  </a:cubicBezTo>
                  <a:cubicBezTo>
                    <a:pt x="16" y="115"/>
                    <a:pt x="16" y="105"/>
                    <a:pt x="7" y="105"/>
                  </a:cubicBezTo>
                  <a:cubicBezTo>
                    <a:pt x="6" y="99"/>
                    <a:pt x="10" y="98"/>
                    <a:pt x="9" y="93"/>
                  </a:cubicBezTo>
                  <a:cubicBezTo>
                    <a:pt x="9" y="89"/>
                    <a:pt x="6" y="92"/>
                    <a:pt x="7" y="93"/>
                  </a:cubicBezTo>
                  <a:cubicBezTo>
                    <a:pt x="0" y="88"/>
                    <a:pt x="5" y="80"/>
                    <a:pt x="4" y="70"/>
                  </a:cubicBezTo>
                  <a:cubicBezTo>
                    <a:pt x="15" y="70"/>
                    <a:pt x="25" y="70"/>
                    <a:pt x="33" y="67"/>
                  </a:cubicBezTo>
                  <a:cubicBezTo>
                    <a:pt x="32" y="62"/>
                    <a:pt x="38" y="59"/>
                    <a:pt x="33" y="58"/>
                  </a:cubicBezTo>
                  <a:cubicBezTo>
                    <a:pt x="35" y="53"/>
                    <a:pt x="59" y="47"/>
                    <a:pt x="53" y="43"/>
                  </a:cubicBezTo>
                  <a:cubicBezTo>
                    <a:pt x="57" y="39"/>
                    <a:pt x="63" y="38"/>
                    <a:pt x="71" y="37"/>
                  </a:cubicBezTo>
                  <a:cubicBezTo>
                    <a:pt x="75" y="38"/>
                    <a:pt x="72" y="31"/>
                    <a:pt x="74" y="29"/>
                  </a:cubicBezTo>
                  <a:cubicBezTo>
                    <a:pt x="74" y="28"/>
                    <a:pt x="79" y="29"/>
                    <a:pt x="80" y="29"/>
                  </a:cubicBezTo>
                  <a:cubicBezTo>
                    <a:pt x="82" y="26"/>
                    <a:pt x="80" y="21"/>
                    <a:pt x="86" y="23"/>
                  </a:cubicBezTo>
                  <a:cubicBezTo>
                    <a:pt x="82" y="10"/>
                    <a:pt x="94" y="13"/>
                    <a:pt x="97" y="8"/>
                  </a:cubicBezTo>
                  <a:cubicBezTo>
                    <a:pt x="96" y="8"/>
                    <a:pt x="95" y="8"/>
                    <a:pt x="9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0" name="Freeform 161">
              <a:extLst>
                <a:ext uri="{FF2B5EF4-FFF2-40B4-BE49-F238E27FC236}">
                  <a16:creationId xmlns:a16="http://schemas.microsoft.com/office/drawing/2014/main" xmlns="" id="{93518631-50BC-4DC3-84EE-76D2D9731F0D}"/>
                </a:ext>
              </a:extLst>
            </p:cNvPr>
            <p:cNvSpPr>
              <a:spLocks noChangeArrowheads="1"/>
            </p:cNvSpPr>
            <p:nvPr/>
          </p:nvSpPr>
          <p:spPr bwMode="auto">
            <a:xfrm>
              <a:off x="8135012" y="4527809"/>
              <a:ext cx="89305" cy="101451"/>
            </a:xfrm>
            <a:custGeom>
              <a:avLst/>
              <a:gdLst>
                <a:gd name="T0" fmla="*/ 46 w 53"/>
                <a:gd name="T1" fmla="*/ 1 h 60"/>
                <a:gd name="T2" fmla="*/ 38 w 53"/>
                <a:gd name="T3" fmla="*/ 13 h 60"/>
                <a:gd name="T4" fmla="*/ 35 w 53"/>
                <a:gd name="T5" fmla="*/ 13 h 60"/>
                <a:gd name="T6" fmla="*/ 38 w 53"/>
                <a:gd name="T7" fmla="*/ 21 h 60"/>
                <a:gd name="T8" fmla="*/ 44 w 53"/>
                <a:gd name="T9" fmla="*/ 27 h 60"/>
                <a:gd name="T10" fmla="*/ 46 w 53"/>
                <a:gd name="T11" fmla="*/ 54 h 60"/>
                <a:gd name="T12" fmla="*/ 35 w 53"/>
                <a:gd name="T13" fmla="*/ 54 h 60"/>
                <a:gd name="T14" fmla="*/ 26 w 53"/>
                <a:gd name="T15" fmla="*/ 24 h 60"/>
                <a:gd name="T16" fmla="*/ 14 w 53"/>
                <a:gd name="T17" fmla="*/ 33 h 60"/>
                <a:gd name="T18" fmla="*/ 14 w 53"/>
                <a:gd name="T19" fmla="*/ 51 h 60"/>
                <a:gd name="T20" fmla="*/ 5 w 53"/>
                <a:gd name="T21" fmla="*/ 59 h 60"/>
                <a:gd name="T22" fmla="*/ 3 w 53"/>
                <a:gd name="T23" fmla="*/ 45 h 60"/>
                <a:gd name="T24" fmla="*/ 5 w 53"/>
                <a:gd name="T25" fmla="*/ 42 h 60"/>
                <a:gd name="T26" fmla="*/ 3 w 53"/>
                <a:gd name="T27" fmla="*/ 39 h 60"/>
                <a:gd name="T28" fmla="*/ 5 w 53"/>
                <a:gd name="T29" fmla="*/ 27 h 60"/>
                <a:gd name="T30" fmla="*/ 0 w 53"/>
                <a:gd name="T31" fmla="*/ 21 h 60"/>
                <a:gd name="T32" fmla="*/ 23 w 53"/>
                <a:gd name="T33" fmla="*/ 1 h 60"/>
                <a:gd name="T34" fmla="*/ 46 w 53"/>
                <a:gd name="T35"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60">
                  <a:moveTo>
                    <a:pt x="46" y="1"/>
                  </a:moveTo>
                  <a:cubicBezTo>
                    <a:pt x="53" y="14"/>
                    <a:pt x="33" y="8"/>
                    <a:pt x="38" y="13"/>
                  </a:cubicBezTo>
                  <a:cubicBezTo>
                    <a:pt x="41" y="16"/>
                    <a:pt x="38" y="13"/>
                    <a:pt x="35" y="13"/>
                  </a:cubicBezTo>
                  <a:cubicBezTo>
                    <a:pt x="35" y="16"/>
                    <a:pt x="36" y="19"/>
                    <a:pt x="38" y="21"/>
                  </a:cubicBezTo>
                  <a:cubicBezTo>
                    <a:pt x="39" y="23"/>
                    <a:pt x="43" y="26"/>
                    <a:pt x="44" y="27"/>
                  </a:cubicBezTo>
                  <a:cubicBezTo>
                    <a:pt x="46" y="34"/>
                    <a:pt x="44" y="44"/>
                    <a:pt x="46" y="54"/>
                  </a:cubicBezTo>
                  <a:cubicBezTo>
                    <a:pt x="43" y="54"/>
                    <a:pt x="39" y="54"/>
                    <a:pt x="35" y="54"/>
                  </a:cubicBezTo>
                  <a:cubicBezTo>
                    <a:pt x="31" y="44"/>
                    <a:pt x="27" y="36"/>
                    <a:pt x="26" y="24"/>
                  </a:cubicBezTo>
                  <a:cubicBezTo>
                    <a:pt x="20" y="25"/>
                    <a:pt x="24" y="36"/>
                    <a:pt x="14" y="33"/>
                  </a:cubicBezTo>
                  <a:cubicBezTo>
                    <a:pt x="14" y="39"/>
                    <a:pt x="14" y="45"/>
                    <a:pt x="14" y="51"/>
                  </a:cubicBezTo>
                  <a:cubicBezTo>
                    <a:pt x="15" y="57"/>
                    <a:pt x="6" y="54"/>
                    <a:pt x="5" y="59"/>
                  </a:cubicBezTo>
                  <a:cubicBezTo>
                    <a:pt x="1" y="60"/>
                    <a:pt x="1" y="50"/>
                    <a:pt x="3" y="45"/>
                  </a:cubicBezTo>
                  <a:cubicBezTo>
                    <a:pt x="3" y="43"/>
                    <a:pt x="6" y="41"/>
                    <a:pt x="5" y="42"/>
                  </a:cubicBezTo>
                  <a:cubicBezTo>
                    <a:pt x="6" y="38"/>
                    <a:pt x="3" y="40"/>
                    <a:pt x="3" y="39"/>
                  </a:cubicBezTo>
                  <a:cubicBezTo>
                    <a:pt x="2" y="37"/>
                    <a:pt x="8" y="32"/>
                    <a:pt x="5" y="27"/>
                  </a:cubicBezTo>
                  <a:cubicBezTo>
                    <a:pt x="7" y="22"/>
                    <a:pt x="3" y="22"/>
                    <a:pt x="0" y="21"/>
                  </a:cubicBezTo>
                  <a:cubicBezTo>
                    <a:pt x="3" y="10"/>
                    <a:pt x="8" y="0"/>
                    <a:pt x="23" y="1"/>
                  </a:cubicBezTo>
                  <a:cubicBezTo>
                    <a:pt x="13" y="11"/>
                    <a:pt x="40" y="1"/>
                    <a:pt x="4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1" name="Freeform 162">
              <a:extLst>
                <a:ext uri="{FF2B5EF4-FFF2-40B4-BE49-F238E27FC236}">
                  <a16:creationId xmlns:a16="http://schemas.microsoft.com/office/drawing/2014/main" xmlns="" id="{81B509D9-9B03-43E9-9CF4-009C5EC05641}"/>
                </a:ext>
              </a:extLst>
            </p:cNvPr>
            <p:cNvSpPr>
              <a:spLocks noChangeArrowheads="1"/>
            </p:cNvSpPr>
            <p:nvPr/>
          </p:nvSpPr>
          <p:spPr bwMode="auto">
            <a:xfrm>
              <a:off x="7862811" y="4629259"/>
              <a:ext cx="209331" cy="60727"/>
            </a:xfrm>
            <a:custGeom>
              <a:avLst/>
              <a:gdLst>
                <a:gd name="T0" fmla="*/ 3 w 124"/>
                <a:gd name="T1" fmla="*/ 11 h 36"/>
                <a:gd name="T2" fmla="*/ 14 w 124"/>
                <a:gd name="T3" fmla="*/ 2 h 36"/>
                <a:gd name="T4" fmla="*/ 20 w 124"/>
                <a:gd name="T5" fmla="*/ 8 h 36"/>
                <a:gd name="T6" fmla="*/ 26 w 124"/>
                <a:gd name="T7" fmla="*/ 11 h 36"/>
                <a:gd name="T8" fmla="*/ 55 w 124"/>
                <a:gd name="T9" fmla="*/ 17 h 36"/>
                <a:gd name="T10" fmla="*/ 85 w 124"/>
                <a:gd name="T11" fmla="*/ 14 h 36"/>
                <a:gd name="T12" fmla="*/ 90 w 124"/>
                <a:gd name="T13" fmla="*/ 20 h 36"/>
                <a:gd name="T14" fmla="*/ 99 w 124"/>
                <a:gd name="T15" fmla="*/ 23 h 36"/>
                <a:gd name="T16" fmla="*/ 114 w 124"/>
                <a:gd name="T17" fmla="*/ 23 h 36"/>
                <a:gd name="T18" fmla="*/ 117 w 124"/>
                <a:gd name="T19" fmla="*/ 32 h 36"/>
                <a:gd name="T20" fmla="*/ 111 w 124"/>
                <a:gd name="T21" fmla="*/ 32 h 36"/>
                <a:gd name="T22" fmla="*/ 52 w 124"/>
                <a:gd name="T23" fmla="*/ 23 h 36"/>
                <a:gd name="T24" fmla="*/ 38 w 124"/>
                <a:gd name="T25" fmla="*/ 23 h 36"/>
                <a:gd name="T26" fmla="*/ 17 w 124"/>
                <a:gd name="T27" fmla="*/ 17 h 36"/>
                <a:gd name="T28" fmla="*/ 3 w 124"/>
                <a:gd name="T2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36">
                  <a:moveTo>
                    <a:pt x="3" y="11"/>
                  </a:moveTo>
                  <a:cubicBezTo>
                    <a:pt x="0" y="2"/>
                    <a:pt x="12" y="7"/>
                    <a:pt x="14" y="2"/>
                  </a:cubicBezTo>
                  <a:cubicBezTo>
                    <a:pt x="21" y="0"/>
                    <a:pt x="18" y="6"/>
                    <a:pt x="20" y="8"/>
                  </a:cubicBezTo>
                  <a:cubicBezTo>
                    <a:pt x="22" y="10"/>
                    <a:pt x="27" y="7"/>
                    <a:pt x="26" y="11"/>
                  </a:cubicBezTo>
                  <a:cubicBezTo>
                    <a:pt x="40" y="7"/>
                    <a:pt x="44" y="9"/>
                    <a:pt x="55" y="17"/>
                  </a:cubicBezTo>
                  <a:cubicBezTo>
                    <a:pt x="66" y="10"/>
                    <a:pt x="69" y="14"/>
                    <a:pt x="85" y="14"/>
                  </a:cubicBezTo>
                  <a:cubicBezTo>
                    <a:pt x="90" y="13"/>
                    <a:pt x="90" y="16"/>
                    <a:pt x="90" y="20"/>
                  </a:cubicBezTo>
                  <a:cubicBezTo>
                    <a:pt x="95" y="20"/>
                    <a:pt x="99" y="19"/>
                    <a:pt x="99" y="23"/>
                  </a:cubicBezTo>
                  <a:cubicBezTo>
                    <a:pt x="106" y="19"/>
                    <a:pt x="113" y="29"/>
                    <a:pt x="114" y="23"/>
                  </a:cubicBezTo>
                  <a:cubicBezTo>
                    <a:pt x="124" y="23"/>
                    <a:pt x="108" y="32"/>
                    <a:pt x="117" y="32"/>
                  </a:cubicBezTo>
                  <a:cubicBezTo>
                    <a:pt x="115" y="36"/>
                    <a:pt x="114" y="31"/>
                    <a:pt x="111" y="32"/>
                  </a:cubicBezTo>
                  <a:cubicBezTo>
                    <a:pt x="89" y="36"/>
                    <a:pt x="70" y="26"/>
                    <a:pt x="52" y="23"/>
                  </a:cubicBezTo>
                  <a:cubicBezTo>
                    <a:pt x="48" y="22"/>
                    <a:pt x="42" y="23"/>
                    <a:pt x="38" y="23"/>
                  </a:cubicBezTo>
                  <a:cubicBezTo>
                    <a:pt x="31" y="22"/>
                    <a:pt x="24" y="19"/>
                    <a:pt x="17" y="17"/>
                  </a:cubicBezTo>
                  <a:cubicBezTo>
                    <a:pt x="12" y="15"/>
                    <a:pt x="4" y="18"/>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2" name="Freeform 163">
              <a:extLst>
                <a:ext uri="{FF2B5EF4-FFF2-40B4-BE49-F238E27FC236}">
                  <a16:creationId xmlns:a16="http://schemas.microsoft.com/office/drawing/2014/main" xmlns="" id="{4400E8CF-C06C-455A-B5A2-AFC7E1D30E6E}"/>
                </a:ext>
              </a:extLst>
            </p:cNvPr>
            <p:cNvSpPr>
              <a:spLocks noChangeArrowheads="1"/>
            </p:cNvSpPr>
            <p:nvPr/>
          </p:nvSpPr>
          <p:spPr bwMode="auto">
            <a:xfrm>
              <a:off x="8141442" y="4700704"/>
              <a:ext cx="32150" cy="11431"/>
            </a:xfrm>
            <a:custGeom>
              <a:avLst/>
              <a:gdLst>
                <a:gd name="T0" fmla="*/ 7 w 19"/>
                <a:gd name="T1" fmla="*/ 4 h 7"/>
                <a:gd name="T2" fmla="*/ 19 w 19"/>
                <a:gd name="T3" fmla="*/ 7 h 7"/>
                <a:gd name="T4" fmla="*/ 7 w 19"/>
                <a:gd name="T5" fmla="*/ 7 h 7"/>
                <a:gd name="T6" fmla="*/ 4 w 19"/>
                <a:gd name="T7" fmla="*/ 4 h 7"/>
                <a:gd name="T8" fmla="*/ 7 w 19"/>
                <a:gd name="T9" fmla="*/ 4 h 7"/>
              </a:gdLst>
              <a:ahLst/>
              <a:cxnLst>
                <a:cxn ang="0">
                  <a:pos x="T0" y="T1"/>
                </a:cxn>
                <a:cxn ang="0">
                  <a:pos x="T2" y="T3"/>
                </a:cxn>
                <a:cxn ang="0">
                  <a:pos x="T4" y="T5"/>
                </a:cxn>
                <a:cxn ang="0">
                  <a:pos x="T6" y="T7"/>
                </a:cxn>
                <a:cxn ang="0">
                  <a:pos x="T8" y="T9"/>
                </a:cxn>
              </a:cxnLst>
              <a:rect l="0" t="0" r="r" b="b"/>
              <a:pathLst>
                <a:path w="19" h="7">
                  <a:moveTo>
                    <a:pt x="7" y="4"/>
                  </a:moveTo>
                  <a:cubicBezTo>
                    <a:pt x="12" y="4"/>
                    <a:pt x="19" y="3"/>
                    <a:pt x="19" y="7"/>
                  </a:cubicBezTo>
                  <a:cubicBezTo>
                    <a:pt x="15" y="7"/>
                    <a:pt x="11" y="7"/>
                    <a:pt x="7" y="7"/>
                  </a:cubicBezTo>
                  <a:cubicBezTo>
                    <a:pt x="8" y="4"/>
                    <a:pt x="5" y="5"/>
                    <a:pt x="4" y="4"/>
                  </a:cubicBezTo>
                  <a:cubicBezTo>
                    <a:pt x="0" y="0"/>
                    <a:pt x="6" y="1"/>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3" name="Freeform 164">
              <a:extLst>
                <a:ext uri="{FF2B5EF4-FFF2-40B4-BE49-F238E27FC236}">
                  <a16:creationId xmlns:a16="http://schemas.microsoft.com/office/drawing/2014/main" xmlns="" id="{E08F79DE-4A47-45C5-8AD4-D0065D481393}"/>
                </a:ext>
              </a:extLst>
            </p:cNvPr>
            <p:cNvSpPr>
              <a:spLocks noChangeArrowheads="1"/>
            </p:cNvSpPr>
            <p:nvPr/>
          </p:nvSpPr>
          <p:spPr bwMode="auto">
            <a:xfrm>
              <a:off x="9085218" y="5379422"/>
              <a:ext cx="153605" cy="155748"/>
            </a:xfrm>
            <a:custGeom>
              <a:avLst/>
              <a:gdLst>
                <a:gd name="T0" fmla="*/ 2 w 91"/>
                <a:gd name="T1" fmla="*/ 79 h 92"/>
                <a:gd name="T2" fmla="*/ 7 w 91"/>
                <a:gd name="T3" fmla="*/ 68 h 92"/>
                <a:gd name="T4" fmla="*/ 13 w 91"/>
                <a:gd name="T5" fmla="*/ 65 h 92"/>
                <a:gd name="T6" fmla="*/ 13 w 91"/>
                <a:gd name="T7" fmla="*/ 59 h 92"/>
                <a:gd name="T8" fmla="*/ 19 w 91"/>
                <a:gd name="T9" fmla="*/ 59 h 92"/>
                <a:gd name="T10" fmla="*/ 22 w 91"/>
                <a:gd name="T11" fmla="*/ 53 h 92"/>
                <a:gd name="T12" fmla="*/ 34 w 91"/>
                <a:gd name="T13" fmla="*/ 50 h 92"/>
                <a:gd name="T14" fmla="*/ 40 w 91"/>
                <a:gd name="T15" fmla="*/ 44 h 92"/>
                <a:gd name="T16" fmla="*/ 45 w 91"/>
                <a:gd name="T17" fmla="*/ 35 h 92"/>
                <a:gd name="T18" fmla="*/ 51 w 91"/>
                <a:gd name="T19" fmla="*/ 29 h 92"/>
                <a:gd name="T20" fmla="*/ 60 w 91"/>
                <a:gd name="T21" fmla="*/ 32 h 92"/>
                <a:gd name="T22" fmla="*/ 57 w 91"/>
                <a:gd name="T23" fmla="*/ 21 h 92"/>
                <a:gd name="T24" fmla="*/ 69 w 91"/>
                <a:gd name="T25" fmla="*/ 6 h 92"/>
                <a:gd name="T26" fmla="*/ 78 w 91"/>
                <a:gd name="T27" fmla="*/ 0 h 92"/>
                <a:gd name="T28" fmla="*/ 86 w 91"/>
                <a:gd name="T29" fmla="*/ 6 h 92"/>
                <a:gd name="T30" fmla="*/ 89 w 91"/>
                <a:gd name="T31" fmla="*/ 21 h 92"/>
                <a:gd name="T32" fmla="*/ 86 w 91"/>
                <a:gd name="T33" fmla="*/ 29 h 92"/>
                <a:gd name="T34" fmla="*/ 81 w 91"/>
                <a:gd name="T35" fmla="*/ 29 h 92"/>
                <a:gd name="T36" fmla="*/ 78 w 91"/>
                <a:gd name="T37" fmla="*/ 44 h 92"/>
                <a:gd name="T38" fmla="*/ 66 w 91"/>
                <a:gd name="T39" fmla="*/ 47 h 92"/>
                <a:gd name="T40" fmla="*/ 57 w 91"/>
                <a:gd name="T41" fmla="*/ 68 h 92"/>
                <a:gd name="T42" fmla="*/ 51 w 91"/>
                <a:gd name="T43" fmla="*/ 79 h 92"/>
                <a:gd name="T44" fmla="*/ 45 w 91"/>
                <a:gd name="T45" fmla="*/ 85 h 92"/>
                <a:gd name="T46" fmla="*/ 22 w 91"/>
                <a:gd name="T47" fmla="*/ 76 h 92"/>
                <a:gd name="T48" fmla="*/ 10 w 91"/>
                <a:gd name="T49" fmla="*/ 79 h 92"/>
                <a:gd name="T50" fmla="*/ 7 w 91"/>
                <a:gd name="T51" fmla="*/ 73 h 92"/>
                <a:gd name="T52" fmla="*/ 2 w 91"/>
                <a:gd name="T53" fmla="*/ 7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 h="92">
                  <a:moveTo>
                    <a:pt x="2" y="79"/>
                  </a:moveTo>
                  <a:cubicBezTo>
                    <a:pt x="0" y="76"/>
                    <a:pt x="5" y="71"/>
                    <a:pt x="7" y="68"/>
                  </a:cubicBezTo>
                  <a:cubicBezTo>
                    <a:pt x="8" y="67"/>
                    <a:pt x="13" y="66"/>
                    <a:pt x="13" y="65"/>
                  </a:cubicBezTo>
                  <a:cubicBezTo>
                    <a:pt x="14" y="64"/>
                    <a:pt x="12" y="60"/>
                    <a:pt x="13" y="59"/>
                  </a:cubicBezTo>
                  <a:cubicBezTo>
                    <a:pt x="14" y="58"/>
                    <a:pt x="18" y="60"/>
                    <a:pt x="19" y="59"/>
                  </a:cubicBezTo>
                  <a:cubicBezTo>
                    <a:pt x="20" y="58"/>
                    <a:pt x="21" y="53"/>
                    <a:pt x="22" y="53"/>
                  </a:cubicBezTo>
                  <a:cubicBezTo>
                    <a:pt x="26" y="51"/>
                    <a:pt x="32" y="54"/>
                    <a:pt x="34" y="50"/>
                  </a:cubicBezTo>
                  <a:cubicBezTo>
                    <a:pt x="36" y="45"/>
                    <a:pt x="34" y="45"/>
                    <a:pt x="40" y="44"/>
                  </a:cubicBezTo>
                  <a:cubicBezTo>
                    <a:pt x="45" y="43"/>
                    <a:pt x="43" y="39"/>
                    <a:pt x="45" y="35"/>
                  </a:cubicBezTo>
                  <a:cubicBezTo>
                    <a:pt x="46" y="35"/>
                    <a:pt x="55" y="42"/>
                    <a:pt x="51" y="29"/>
                  </a:cubicBezTo>
                  <a:cubicBezTo>
                    <a:pt x="56" y="29"/>
                    <a:pt x="56" y="32"/>
                    <a:pt x="60" y="32"/>
                  </a:cubicBezTo>
                  <a:cubicBezTo>
                    <a:pt x="60" y="27"/>
                    <a:pt x="56" y="26"/>
                    <a:pt x="57" y="21"/>
                  </a:cubicBezTo>
                  <a:cubicBezTo>
                    <a:pt x="68" y="23"/>
                    <a:pt x="65" y="10"/>
                    <a:pt x="69" y="6"/>
                  </a:cubicBezTo>
                  <a:cubicBezTo>
                    <a:pt x="71" y="4"/>
                    <a:pt x="79" y="6"/>
                    <a:pt x="78" y="0"/>
                  </a:cubicBezTo>
                  <a:cubicBezTo>
                    <a:pt x="81" y="2"/>
                    <a:pt x="81" y="7"/>
                    <a:pt x="86" y="6"/>
                  </a:cubicBezTo>
                  <a:cubicBezTo>
                    <a:pt x="84" y="14"/>
                    <a:pt x="91" y="14"/>
                    <a:pt x="89" y="21"/>
                  </a:cubicBezTo>
                  <a:cubicBezTo>
                    <a:pt x="85" y="21"/>
                    <a:pt x="88" y="27"/>
                    <a:pt x="86" y="29"/>
                  </a:cubicBezTo>
                  <a:cubicBezTo>
                    <a:pt x="86" y="30"/>
                    <a:pt x="81" y="29"/>
                    <a:pt x="81" y="29"/>
                  </a:cubicBezTo>
                  <a:cubicBezTo>
                    <a:pt x="79" y="31"/>
                    <a:pt x="78" y="38"/>
                    <a:pt x="78" y="44"/>
                  </a:cubicBezTo>
                  <a:cubicBezTo>
                    <a:pt x="72" y="49"/>
                    <a:pt x="72" y="42"/>
                    <a:pt x="66" y="47"/>
                  </a:cubicBezTo>
                  <a:cubicBezTo>
                    <a:pt x="58" y="51"/>
                    <a:pt x="60" y="61"/>
                    <a:pt x="57" y="68"/>
                  </a:cubicBezTo>
                  <a:cubicBezTo>
                    <a:pt x="56" y="70"/>
                    <a:pt x="48" y="70"/>
                    <a:pt x="51" y="79"/>
                  </a:cubicBezTo>
                  <a:cubicBezTo>
                    <a:pt x="46" y="78"/>
                    <a:pt x="46" y="82"/>
                    <a:pt x="45" y="85"/>
                  </a:cubicBezTo>
                  <a:cubicBezTo>
                    <a:pt x="38" y="77"/>
                    <a:pt x="23" y="92"/>
                    <a:pt x="22" y="76"/>
                  </a:cubicBezTo>
                  <a:cubicBezTo>
                    <a:pt x="20" y="77"/>
                    <a:pt x="15" y="81"/>
                    <a:pt x="10" y="79"/>
                  </a:cubicBezTo>
                  <a:cubicBezTo>
                    <a:pt x="10" y="79"/>
                    <a:pt x="7" y="73"/>
                    <a:pt x="7" y="73"/>
                  </a:cubicBezTo>
                  <a:cubicBezTo>
                    <a:pt x="1" y="74"/>
                    <a:pt x="15" y="84"/>
                    <a:pt x="2"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4" name="Freeform 165">
              <a:extLst>
                <a:ext uri="{FF2B5EF4-FFF2-40B4-BE49-F238E27FC236}">
                  <a16:creationId xmlns:a16="http://schemas.microsoft.com/office/drawing/2014/main" xmlns="" id="{5EF145AB-2CC8-4E3D-ADE7-EDF985F0C82F}"/>
                </a:ext>
              </a:extLst>
            </p:cNvPr>
            <p:cNvSpPr>
              <a:spLocks noChangeArrowheads="1"/>
            </p:cNvSpPr>
            <p:nvPr/>
          </p:nvSpPr>
          <p:spPr bwMode="auto">
            <a:xfrm>
              <a:off x="3795503" y="2333048"/>
              <a:ext cx="217904" cy="160749"/>
            </a:xfrm>
            <a:custGeom>
              <a:avLst/>
              <a:gdLst>
                <a:gd name="T0" fmla="*/ 35 w 129"/>
                <a:gd name="T1" fmla="*/ 0 h 95"/>
                <a:gd name="T2" fmla="*/ 50 w 129"/>
                <a:gd name="T3" fmla="*/ 12 h 95"/>
                <a:gd name="T4" fmla="*/ 58 w 129"/>
                <a:gd name="T5" fmla="*/ 15 h 95"/>
                <a:gd name="T6" fmla="*/ 64 w 129"/>
                <a:gd name="T7" fmla="*/ 15 h 95"/>
                <a:gd name="T8" fmla="*/ 67 w 129"/>
                <a:gd name="T9" fmla="*/ 18 h 95"/>
                <a:gd name="T10" fmla="*/ 76 w 129"/>
                <a:gd name="T11" fmla="*/ 24 h 95"/>
                <a:gd name="T12" fmla="*/ 85 w 129"/>
                <a:gd name="T13" fmla="*/ 24 h 95"/>
                <a:gd name="T14" fmla="*/ 102 w 129"/>
                <a:gd name="T15" fmla="*/ 30 h 95"/>
                <a:gd name="T16" fmla="*/ 102 w 129"/>
                <a:gd name="T17" fmla="*/ 38 h 95"/>
                <a:gd name="T18" fmla="*/ 111 w 129"/>
                <a:gd name="T19" fmla="*/ 38 h 95"/>
                <a:gd name="T20" fmla="*/ 111 w 129"/>
                <a:gd name="T21" fmla="*/ 44 h 95"/>
                <a:gd name="T22" fmla="*/ 129 w 129"/>
                <a:gd name="T23" fmla="*/ 56 h 95"/>
                <a:gd name="T24" fmla="*/ 126 w 129"/>
                <a:gd name="T25" fmla="*/ 65 h 95"/>
                <a:gd name="T26" fmla="*/ 120 w 129"/>
                <a:gd name="T27" fmla="*/ 62 h 95"/>
                <a:gd name="T28" fmla="*/ 105 w 129"/>
                <a:gd name="T29" fmla="*/ 71 h 95"/>
                <a:gd name="T30" fmla="*/ 102 w 129"/>
                <a:gd name="T31" fmla="*/ 76 h 95"/>
                <a:gd name="T32" fmla="*/ 96 w 129"/>
                <a:gd name="T33" fmla="*/ 82 h 95"/>
                <a:gd name="T34" fmla="*/ 79 w 129"/>
                <a:gd name="T35" fmla="*/ 82 h 95"/>
                <a:gd name="T36" fmla="*/ 79 w 129"/>
                <a:gd name="T37" fmla="*/ 85 h 95"/>
                <a:gd name="T38" fmla="*/ 67 w 129"/>
                <a:gd name="T39" fmla="*/ 88 h 95"/>
                <a:gd name="T40" fmla="*/ 64 w 129"/>
                <a:gd name="T41" fmla="*/ 82 h 95"/>
                <a:gd name="T42" fmla="*/ 47 w 129"/>
                <a:gd name="T43" fmla="*/ 82 h 95"/>
                <a:gd name="T44" fmla="*/ 41 w 129"/>
                <a:gd name="T45" fmla="*/ 76 h 95"/>
                <a:gd name="T46" fmla="*/ 50 w 129"/>
                <a:gd name="T47" fmla="*/ 71 h 95"/>
                <a:gd name="T48" fmla="*/ 35 w 129"/>
                <a:gd name="T49" fmla="*/ 68 h 95"/>
                <a:gd name="T50" fmla="*/ 44 w 129"/>
                <a:gd name="T51" fmla="*/ 62 h 95"/>
                <a:gd name="T52" fmla="*/ 50 w 129"/>
                <a:gd name="T53" fmla="*/ 56 h 95"/>
                <a:gd name="T54" fmla="*/ 58 w 129"/>
                <a:gd name="T55" fmla="*/ 59 h 95"/>
                <a:gd name="T56" fmla="*/ 55 w 129"/>
                <a:gd name="T57" fmla="*/ 50 h 95"/>
                <a:gd name="T58" fmla="*/ 29 w 129"/>
                <a:gd name="T59" fmla="*/ 56 h 95"/>
                <a:gd name="T60" fmla="*/ 20 w 129"/>
                <a:gd name="T61" fmla="*/ 53 h 95"/>
                <a:gd name="T62" fmla="*/ 14 w 129"/>
                <a:gd name="T63" fmla="*/ 47 h 95"/>
                <a:gd name="T64" fmla="*/ 3 w 129"/>
                <a:gd name="T65" fmla="*/ 41 h 95"/>
                <a:gd name="T66" fmla="*/ 0 w 129"/>
                <a:gd name="T67" fmla="*/ 32 h 95"/>
                <a:gd name="T68" fmla="*/ 9 w 129"/>
                <a:gd name="T69" fmla="*/ 27 h 95"/>
                <a:gd name="T70" fmla="*/ 14 w 129"/>
                <a:gd name="T71" fmla="*/ 21 h 95"/>
                <a:gd name="T72" fmla="*/ 17 w 129"/>
                <a:gd name="T73" fmla="*/ 12 h 95"/>
                <a:gd name="T74" fmla="*/ 23 w 129"/>
                <a:gd name="T75" fmla="*/ 12 h 95"/>
                <a:gd name="T76" fmla="*/ 29 w 129"/>
                <a:gd name="T77" fmla="*/ 6 h 95"/>
                <a:gd name="T78" fmla="*/ 35 w 129"/>
                <a:gd name="T7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9" h="95">
                  <a:moveTo>
                    <a:pt x="35" y="0"/>
                  </a:moveTo>
                  <a:cubicBezTo>
                    <a:pt x="39" y="5"/>
                    <a:pt x="47" y="5"/>
                    <a:pt x="50" y="12"/>
                  </a:cubicBezTo>
                  <a:cubicBezTo>
                    <a:pt x="55" y="10"/>
                    <a:pt x="57" y="14"/>
                    <a:pt x="58" y="15"/>
                  </a:cubicBezTo>
                  <a:cubicBezTo>
                    <a:pt x="59" y="15"/>
                    <a:pt x="63" y="14"/>
                    <a:pt x="64" y="15"/>
                  </a:cubicBezTo>
                  <a:cubicBezTo>
                    <a:pt x="64" y="15"/>
                    <a:pt x="65" y="20"/>
                    <a:pt x="67" y="18"/>
                  </a:cubicBezTo>
                  <a:cubicBezTo>
                    <a:pt x="72" y="13"/>
                    <a:pt x="70" y="20"/>
                    <a:pt x="76" y="24"/>
                  </a:cubicBezTo>
                  <a:cubicBezTo>
                    <a:pt x="78" y="25"/>
                    <a:pt x="82" y="23"/>
                    <a:pt x="85" y="24"/>
                  </a:cubicBezTo>
                  <a:cubicBezTo>
                    <a:pt x="87" y="25"/>
                    <a:pt x="91" y="34"/>
                    <a:pt x="102" y="30"/>
                  </a:cubicBezTo>
                  <a:cubicBezTo>
                    <a:pt x="102" y="32"/>
                    <a:pt x="102" y="35"/>
                    <a:pt x="102" y="38"/>
                  </a:cubicBezTo>
                  <a:cubicBezTo>
                    <a:pt x="104" y="39"/>
                    <a:pt x="109" y="37"/>
                    <a:pt x="111" y="38"/>
                  </a:cubicBezTo>
                  <a:cubicBezTo>
                    <a:pt x="112" y="39"/>
                    <a:pt x="110" y="43"/>
                    <a:pt x="111" y="44"/>
                  </a:cubicBezTo>
                  <a:cubicBezTo>
                    <a:pt x="116" y="48"/>
                    <a:pt x="122" y="50"/>
                    <a:pt x="129" y="56"/>
                  </a:cubicBezTo>
                  <a:cubicBezTo>
                    <a:pt x="128" y="58"/>
                    <a:pt x="127" y="64"/>
                    <a:pt x="126" y="65"/>
                  </a:cubicBezTo>
                  <a:cubicBezTo>
                    <a:pt x="123" y="66"/>
                    <a:pt x="119" y="62"/>
                    <a:pt x="120" y="62"/>
                  </a:cubicBezTo>
                  <a:cubicBezTo>
                    <a:pt x="114" y="64"/>
                    <a:pt x="112" y="69"/>
                    <a:pt x="105" y="71"/>
                  </a:cubicBezTo>
                  <a:cubicBezTo>
                    <a:pt x="102" y="71"/>
                    <a:pt x="103" y="74"/>
                    <a:pt x="102" y="76"/>
                  </a:cubicBezTo>
                  <a:cubicBezTo>
                    <a:pt x="97" y="75"/>
                    <a:pt x="97" y="79"/>
                    <a:pt x="96" y="82"/>
                  </a:cubicBezTo>
                  <a:cubicBezTo>
                    <a:pt x="87" y="84"/>
                    <a:pt x="85" y="76"/>
                    <a:pt x="79" y="82"/>
                  </a:cubicBezTo>
                  <a:cubicBezTo>
                    <a:pt x="76" y="83"/>
                    <a:pt x="77" y="85"/>
                    <a:pt x="79" y="85"/>
                  </a:cubicBezTo>
                  <a:cubicBezTo>
                    <a:pt x="78" y="95"/>
                    <a:pt x="68" y="78"/>
                    <a:pt x="67" y="88"/>
                  </a:cubicBezTo>
                  <a:cubicBezTo>
                    <a:pt x="64" y="88"/>
                    <a:pt x="65" y="84"/>
                    <a:pt x="64" y="82"/>
                  </a:cubicBezTo>
                  <a:cubicBezTo>
                    <a:pt x="58" y="89"/>
                    <a:pt x="56" y="81"/>
                    <a:pt x="47" y="82"/>
                  </a:cubicBezTo>
                  <a:cubicBezTo>
                    <a:pt x="48" y="77"/>
                    <a:pt x="44" y="77"/>
                    <a:pt x="41" y="76"/>
                  </a:cubicBezTo>
                  <a:cubicBezTo>
                    <a:pt x="41" y="72"/>
                    <a:pt x="49" y="75"/>
                    <a:pt x="50" y="71"/>
                  </a:cubicBezTo>
                  <a:cubicBezTo>
                    <a:pt x="50" y="64"/>
                    <a:pt x="39" y="69"/>
                    <a:pt x="35" y="68"/>
                  </a:cubicBezTo>
                  <a:cubicBezTo>
                    <a:pt x="33" y="60"/>
                    <a:pt x="40" y="64"/>
                    <a:pt x="44" y="62"/>
                  </a:cubicBezTo>
                  <a:cubicBezTo>
                    <a:pt x="44" y="61"/>
                    <a:pt x="49" y="56"/>
                    <a:pt x="50" y="56"/>
                  </a:cubicBezTo>
                  <a:cubicBezTo>
                    <a:pt x="52" y="56"/>
                    <a:pt x="54" y="60"/>
                    <a:pt x="58" y="59"/>
                  </a:cubicBezTo>
                  <a:cubicBezTo>
                    <a:pt x="59" y="54"/>
                    <a:pt x="56" y="54"/>
                    <a:pt x="55" y="50"/>
                  </a:cubicBezTo>
                  <a:cubicBezTo>
                    <a:pt x="52" y="52"/>
                    <a:pt x="34" y="51"/>
                    <a:pt x="29" y="56"/>
                  </a:cubicBezTo>
                  <a:cubicBezTo>
                    <a:pt x="24" y="61"/>
                    <a:pt x="29" y="55"/>
                    <a:pt x="20" y="53"/>
                  </a:cubicBezTo>
                  <a:cubicBezTo>
                    <a:pt x="12" y="51"/>
                    <a:pt x="5" y="55"/>
                    <a:pt x="14" y="47"/>
                  </a:cubicBezTo>
                  <a:cubicBezTo>
                    <a:pt x="14" y="42"/>
                    <a:pt x="5" y="45"/>
                    <a:pt x="3" y="41"/>
                  </a:cubicBezTo>
                  <a:cubicBezTo>
                    <a:pt x="7" y="35"/>
                    <a:pt x="13" y="27"/>
                    <a:pt x="0" y="32"/>
                  </a:cubicBezTo>
                  <a:cubicBezTo>
                    <a:pt x="1" y="29"/>
                    <a:pt x="4" y="26"/>
                    <a:pt x="9" y="27"/>
                  </a:cubicBezTo>
                  <a:cubicBezTo>
                    <a:pt x="12" y="26"/>
                    <a:pt x="11" y="21"/>
                    <a:pt x="14" y="21"/>
                  </a:cubicBezTo>
                  <a:cubicBezTo>
                    <a:pt x="19" y="21"/>
                    <a:pt x="15" y="14"/>
                    <a:pt x="17" y="12"/>
                  </a:cubicBezTo>
                  <a:cubicBezTo>
                    <a:pt x="18" y="11"/>
                    <a:pt x="22" y="12"/>
                    <a:pt x="23" y="12"/>
                  </a:cubicBezTo>
                  <a:cubicBezTo>
                    <a:pt x="26" y="11"/>
                    <a:pt x="25" y="6"/>
                    <a:pt x="29" y="6"/>
                  </a:cubicBezTo>
                  <a:cubicBezTo>
                    <a:pt x="30" y="3"/>
                    <a:pt x="35" y="4"/>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5" name="Freeform 166">
              <a:extLst>
                <a:ext uri="{FF2B5EF4-FFF2-40B4-BE49-F238E27FC236}">
                  <a16:creationId xmlns:a16="http://schemas.microsoft.com/office/drawing/2014/main" xmlns="" id="{0254090C-9B51-4D47-8DF5-23D317419938}"/>
                </a:ext>
              </a:extLst>
            </p:cNvPr>
            <p:cNvSpPr>
              <a:spLocks noChangeArrowheads="1"/>
            </p:cNvSpPr>
            <p:nvPr/>
          </p:nvSpPr>
          <p:spPr bwMode="auto">
            <a:xfrm>
              <a:off x="5953112" y="2392347"/>
              <a:ext cx="288634" cy="145746"/>
            </a:xfrm>
            <a:custGeom>
              <a:avLst/>
              <a:gdLst>
                <a:gd name="T0" fmla="*/ 59 w 171"/>
                <a:gd name="T1" fmla="*/ 59 h 86"/>
                <a:gd name="T2" fmla="*/ 54 w 171"/>
                <a:gd name="T3" fmla="*/ 62 h 86"/>
                <a:gd name="T4" fmla="*/ 39 w 171"/>
                <a:gd name="T5" fmla="*/ 59 h 86"/>
                <a:gd name="T6" fmla="*/ 48 w 171"/>
                <a:gd name="T7" fmla="*/ 53 h 86"/>
                <a:gd name="T8" fmla="*/ 65 w 171"/>
                <a:gd name="T9" fmla="*/ 41 h 86"/>
                <a:gd name="T10" fmla="*/ 59 w 171"/>
                <a:gd name="T11" fmla="*/ 33 h 86"/>
                <a:gd name="T12" fmla="*/ 45 w 171"/>
                <a:gd name="T13" fmla="*/ 33 h 86"/>
                <a:gd name="T14" fmla="*/ 30 w 171"/>
                <a:gd name="T15" fmla="*/ 44 h 86"/>
                <a:gd name="T16" fmla="*/ 10 w 171"/>
                <a:gd name="T17" fmla="*/ 41 h 86"/>
                <a:gd name="T18" fmla="*/ 13 w 171"/>
                <a:gd name="T19" fmla="*/ 21 h 86"/>
                <a:gd name="T20" fmla="*/ 7 w 171"/>
                <a:gd name="T21" fmla="*/ 24 h 86"/>
                <a:gd name="T22" fmla="*/ 4 w 171"/>
                <a:gd name="T23" fmla="*/ 9 h 86"/>
                <a:gd name="T24" fmla="*/ 10 w 171"/>
                <a:gd name="T25" fmla="*/ 12 h 86"/>
                <a:gd name="T26" fmla="*/ 27 w 171"/>
                <a:gd name="T27" fmla="*/ 6 h 86"/>
                <a:gd name="T28" fmla="*/ 30 w 171"/>
                <a:gd name="T29" fmla="*/ 15 h 86"/>
                <a:gd name="T30" fmla="*/ 54 w 171"/>
                <a:gd name="T31" fmla="*/ 18 h 86"/>
                <a:gd name="T32" fmla="*/ 62 w 171"/>
                <a:gd name="T33" fmla="*/ 6 h 86"/>
                <a:gd name="T34" fmla="*/ 92 w 171"/>
                <a:gd name="T35" fmla="*/ 9 h 86"/>
                <a:gd name="T36" fmla="*/ 95 w 171"/>
                <a:gd name="T37" fmla="*/ 9 h 86"/>
                <a:gd name="T38" fmla="*/ 106 w 171"/>
                <a:gd name="T39" fmla="*/ 18 h 86"/>
                <a:gd name="T40" fmla="*/ 103 w 171"/>
                <a:gd name="T41" fmla="*/ 24 h 86"/>
                <a:gd name="T42" fmla="*/ 118 w 171"/>
                <a:gd name="T43" fmla="*/ 21 h 86"/>
                <a:gd name="T44" fmla="*/ 136 w 171"/>
                <a:gd name="T45" fmla="*/ 27 h 86"/>
                <a:gd name="T46" fmla="*/ 138 w 171"/>
                <a:gd name="T47" fmla="*/ 33 h 86"/>
                <a:gd name="T48" fmla="*/ 141 w 171"/>
                <a:gd name="T49" fmla="*/ 36 h 86"/>
                <a:gd name="T50" fmla="*/ 144 w 171"/>
                <a:gd name="T51" fmla="*/ 41 h 86"/>
                <a:gd name="T52" fmla="*/ 150 w 171"/>
                <a:gd name="T53" fmla="*/ 41 h 86"/>
                <a:gd name="T54" fmla="*/ 150 w 171"/>
                <a:gd name="T55" fmla="*/ 47 h 86"/>
                <a:gd name="T56" fmla="*/ 156 w 171"/>
                <a:gd name="T57" fmla="*/ 47 h 86"/>
                <a:gd name="T58" fmla="*/ 159 w 171"/>
                <a:gd name="T59" fmla="*/ 56 h 86"/>
                <a:gd name="T60" fmla="*/ 168 w 171"/>
                <a:gd name="T61" fmla="*/ 56 h 86"/>
                <a:gd name="T62" fmla="*/ 159 w 171"/>
                <a:gd name="T63" fmla="*/ 62 h 86"/>
                <a:gd name="T64" fmla="*/ 159 w 171"/>
                <a:gd name="T65" fmla="*/ 65 h 86"/>
                <a:gd name="T66" fmla="*/ 130 w 171"/>
                <a:gd name="T67" fmla="*/ 65 h 86"/>
                <a:gd name="T68" fmla="*/ 130 w 171"/>
                <a:gd name="T69" fmla="*/ 47 h 86"/>
                <a:gd name="T70" fmla="*/ 100 w 171"/>
                <a:gd name="T71" fmla="*/ 44 h 86"/>
                <a:gd name="T72" fmla="*/ 97 w 171"/>
                <a:gd name="T73" fmla="*/ 53 h 86"/>
                <a:gd name="T74" fmla="*/ 92 w 171"/>
                <a:gd name="T75" fmla="*/ 53 h 86"/>
                <a:gd name="T76" fmla="*/ 86 w 171"/>
                <a:gd name="T77" fmla="*/ 59 h 86"/>
                <a:gd name="T78" fmla="*/ 89 w 171"/>
                <a:gd name="T79" fmla="*/ 62 h 86"/>
                <a:gd name="T80" fmla="*/ 80 w 171"/>
                <a:gd name="T81" fmla="*/ 65 h 86"/>
                <a:gd name="T82" fmla="*/ 80 w 171"/>
                <a:gd name="T83" fmla="*/ 82 h 86"/>
                <a:gd name="T84" fmla="*/ 42 w 171"/>
                <a:gd name="T85" fmla="*/ 71 h 86"/>
                <a:gd name="T86" fmla="*/ 51 w 171"/>
                <a:gd name="T87" fmla="*/ 65 h 86"/>
                <a:gd name="T88" fmla="*/ 62 w 171"/>
                <a:gd name="T89" fmla="*/ 65 h 86"/>
                <a:gd name="T90" fmla="*/ 59 w 171"/>
                <a:gd name="T91" fmla="*/ 5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86">
                  <a:moveTo>
                    <a:pt x="59" y="59"/>
                  </a:moveTo>
                  <a:cubicBezTo>
                    <a:pt x="58" y="53"/>
                    <a:pt x="55" y="62"/>
                    <a:pt x="54" y="62"/>
                  </a:cubicBezTo>
                  <a:cubicBezTo>
                    <a:pt x="49" y="62"/>
                    <a:pt x="47" y="56"/>
                    <a:pt x="39" y="59"/>
                  </a:cubicBezTo>
                  <a:cubicBezTo>
                    <a:pt x="39" y="54"/>
                    <a:pt x="44" y="55"/>
                    <a:pt x="48" y="53"/>
                  </a:cubicBezTo>
                  <a:cubicBezTo>
                    <a:pt x="53" y="50"/>
                    <a:pt x="57" y="42"/>
                    <a:pt x="65" y="41"/>
                  </a:cubicBezTo>
                  <a:cubicBezTo>
                    <a:pt x="63" y="38"/>
                    <a:pt x="59" y="38"/>
                    <a:pt x="59" y="33"/>
                  </a:cubicBezTo>
                  <a:cubicBezTo>
                    <a:pt x="54" y="31"/>
                    <a:pt x="47" y="41"/>
                    <a:pt x="45" y="33"/>
                  </a:cubicBezTo>
                  <a:cubicBezTo>
                    <a:pt x="40" y="37"/>
                    <a:pt x="36" y="41"/>
                    <a:pt x="30" y="44"/>
                  </a:cubicBezTo>
                  <a:cubicBezTo>
                    <a:pt x="21" y="46"/>
                    <a:pt x="20" y="39"/>
                    <a:pt x="10" y="41"/>
                  </a:cubicBezTo>
                  <a:cubicBezTo>
                    <a:pt x="16" y="36"/>
                    <a:pt x="16" y="30"/>
                    <a:pt x="13" y="21"/>
                  </a:cubicBezTo>
                  <a:cubicBezTo>
                    <a:pt x="9" y="20"/>
                    <a:pt x="7" y="22"/>
                    <a:pt x="7" y="24"/>
                  </a:cubicBezTo>
                  <a:cubicBezTo>
                    <a:pt x="0" y="24"/>
                    <a:pt x="5" y="13"/>
                    <a:pt x="4" y="9"/>
                  </a:cubicBezTo>
                  <a:cubicBezTo>
                    <a:pt x="7" y="9"/>
                    <a:pt x="9" y="10"/>
                    <a:pt x="10" y="12"/>
                  </a:cubicBezTo>
                  <a:cubicBezTo>
                    <a:pt x="12" y="6"/>
                    <a:pt x="26" y="13"/>
                    <a:pt x="27" y="6"/>
                  </a:cubicBezTo>
                  <a:cubicBezTo>
                    <a:pt x="31" y="7"/>
                    <a:pt x="30" y="12"/>
                    <a:pt x="30" y="15"/>
                  </a:cubicBezTo>
                  <a:cubicBezTo>
                    <a:pt x="41" y="17"/>
                    <a:pt x="52" y="0"/>
                    <a:pt x="54" y="18"/>
                  </a:cubicBezTo>
                  <a:cubicBezTo>
                    <a:pt x="61" y="19"/>
                    <a:pt x="63" y="14"/>
                    <a:pt x="62" y="6"/>
                  </a:cubicBezTo>
                  <a:cubicBezTo>
                    <a:pt x="70" y="9"/>
                    <a:pt x="80" y="8"/>
                    <a:pt x="92" y="9"/>
                  </a:cubicBezTo>
                  <a:cubicBezTo>
                    <a:pt x="93" y="9"/>
                    <a:pt x="94" y="13"/>
                    <a:pt x="95" y="9"/>
                  </a:cubicBezTo>
                  <a:cubicBezTo>
                    <a:pt x="100" y="10"/>
                    <a:pt x="95" y="23"/>
                    <a:pt x="106" y="18"/>
                  </a:cubicBezTo>
                  <a:cubicBezTo>
                    <a:pt x="106" y="20"/>
                    <a:pt x="103" y="21"/>
                    <a:pt x="103" y="24"/>
                  </a:cubicBezTo>
                  <a:cubicBezTo>
                    <a:pt x="108" y="22"/>
                    <a:pt x="118" y="27"/>
                    <a:pt x="118" y="21"/>
                  </a:cubicBezTo>
                  <a:cubicBezTo>
                    <a:pt x="120" y="24"/>
                    <a:pt x="124" y="29"/>
                    <a:pt x="136" y="27"/>
                  </a:cubicBezTo>
                  <a:cubicBezTo>
                    <a:pt x="131" y="32"/>
                    <a:pt x="134" y="30"/>
                    <a:pt x="138" y="33"/>
                  </a:cubicBezTo>
                  <a:cubicBezTo>
                    <a:pt x="140" y="33"/>
                    <a:pt x="138" y="35"/>
                    <a:pt x="141" y="36"/>
                  </a:cubicBezTo>
                  <a:cubicBezTo>
                    <a:pt x="145" y="36"/>
                    <a:pt x="142" y="39"/>
                    <a:pt x="144" y="41"/>
                  </a:cubicBezTo>
                  <a:cubicBezTo>
                    <a:pt x="145" y="42"/>
                    <a:pt x="149" y="40"/>
                    <a:pt x="150" y="41"/>
                  </a:cubicBezTo>
                  <a:cubicBezTo>
                    <a:pt x="151" y="42"/>
                    <a:pt x="149" y="46"/>
                    <a:pt x="150" y="47"/>
                  </a:cubicBezTo>
                  <a:cubicBezTo>
                    <a:pt x="151" y="48"/>
                    <a:pt x="155" y="46"/>
                    <a:pt x="156" y="47"/>
                  </a:cubicBezTo>
                  <a:cubicBezTo>
                    <a:pt x="158" y="50"/>
                    <a:pt x="157" y="54"/>
                    <a:pt x="159" y="56"/>
                  </a:cubicBezTo>
                  <a:cubicBezTo>
                    <a:pt x="164" y="57"/>
                    <a:pt x="166" y="51"/>
                    <a:pt x="168" y="56"/>
                  </a:cubicBezTo>
                  <a:cubicBezTo>
                    <a:pt x="171" y="64"/>
                    <a:pt x="161" y="59"/>
                    <a:pt x="159" y="62"/>
                  </a:cubicBezTo>
                  <a:cubicBezTo>
                    <a:pt x="159" y="62"/>
                    <a:pt x="159" y="65"/>
                    <a:pt x="159" y="65"/>
                  </a:cubicBezTo>
                  <a:cubicBezTo>
                    <a:pt x="151" y="67"/>
                    <a:pt x="139" y="63"/>
                    <a:pt x="130" y="65"/>
                  </a:cubicBezTo>
                  <a:cubicBezTo>
                    <a:pt x="126" y="56"/>
                    <a:pt x="129" y="58"/>
                    <a:pt x="130" y="47"/>
                  </a:cubicBezTo>
                  <a:cubicBezTo>
                    <a:pt x="127" y="40"/>
                    <a:pt x="107" y="39"/>
                    <a:pt x="100" y="44"/>
                  </a:cubicBezTo>
                  <a:cubicBezTo>
                    <a:pt x="96" y="44"/>
                    <a:pt x="99" y="50"/>
                    <a:pt x="97" y="53"/>
                  </a:cubicBezTo>
                  <a:cubicBezTo>
                    <a:pt x="97" y="54"/>
                    <a:pt x="92" y="52"/>
                    <a:pt x="92" y="53"/>
                  </a:cubicBezTo>
                  <a:cubicBezTo>
                    <a:pt x="90" y="56"/>
                    <a:pt x="92" y="61"/>
                    <a:pt x="86" y="59"/>
                  </a:cubicBezTo>
                  <a:cubicBezTo>
                    <a:pt x="85" y="61"/>
                    <a:pt x="87" y="62"/>
                    <a:pt x="89" y="62"/>
                  </a:cubicBezTo>
                  <a:cubicBezTo>
                    <a:pt x="88" y="65"/>
                    <a:pt x="83" y="64"/>
                    <a:pt x="80" y="65"/>
                  </a:cubicBezTo>
                  <a:cubicBezTo>
                    <a:pt x="77" y="74"/>
                    <a:pt x="80" y="71"/>
                    <a:pt x="80" y="82"/>
                  </a:cubicBezTo>
                  <a:cubicBezTo>
                    <a:pt x="70" y="85"/>
                    <a:pt x="44" y="86"/>
                    <a:pt x="42" y="71"/>
                  </a:cubicBezTo>
                  <a:cubicBezTo>
                    <a:pt x="47" y="71"/>
                    <a:pt x="49" y="68"/>
                    <a:pt x="51" y="65"/>
                  </a:cubicBezTo>
                  <a:cubicBezTo>
                    <a:pt x="59" y="65"/>
                    <a:pt x="56" y="70"/>
                    <a:pt x="62" y="65"/>
                  </a:cubicBezTo>
                  <a:cubicBezTo>
                    <a:pt x="61" y="62"/>
                    <a:pt x="54" y="60"/>
                    <a:pt x="59"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6" name="Freeform 167">
              <a:extLst>
                <a:ext uri="{FF2B5EF4-FFF2-40B4-BE49-F238E27FC236}">
                  <a16:creationId xmlns:a16="http://schemas.microsoft.com/office/drawing/2014/main" xmlns="" id="{06155AB3-9FBC-458D-BC3A-121914A99110}"/>
                </a:ext>
              </a:extLst>
            </p:cNvPr>
            <p:cNvSpPr>
              <a:spLocks noChangeArrowheads="1"/>
            </p:cNvSpPr>
            <p:nvPr/>
          </p:nvSpPr>
          <p:spPr bwMode="auto">
            <a:xfrm>
              <a:off x="3265388" y="2505943"/>
              <a:ext cx="136458" cy="72158"/>
            </a:xfrm>
            <a:custGeom>
              <a:avLst/>
              <a:gdLst>
                <a:gd name="T0" fmla="*/ 80 w 81"/>
                <a:gd name="T1" fmla="*/ 7 h 43"/>
                <a:gd name="T2" fmla="*/ 80 w 81"/>
                <a:gd name="T3" fmla="*/ 15 h 43"/>
                <a:gd name="T4" fmla="*/ 74 w 81"/>
                <a:gd name="T5" fmla="*/ 15 h 43"/>
                <a:gd name="T6" fmla="*/ 74 w 81"/>
                <a:gd name="T7" fmla="*/ 24 h 43"/>
                <a:gd name="T8" fmla="*/ 65 w 81"/>
                <a:gd name="T9" fmla="*/ 30 h 43"/>
                <a:gd name="T10" fmla="*/ 56 w 81"/>
                <a:gd name="T11" fmla="*/ 21 h 43"/>
                <a:gd name="T12" fmla="*/ 47 w 81"/>
                <a:gd name="T13" fmla="*/ 27 h 43"/>
                <a:gd name="T14" fmla="*/ 36 w 81"/>
                <a:gd name="T15" fmla="*/ 39 h 43"/>
                <a:gd name="T16" fmla="*/ 4 w 81"/>
                <a:gd name="T17" fmla="*/ 39 h 43"/>
                <a:gd name="T18" fmla="*/ 1 w 81"/>
                <a:gd name="T19" fmla="*/ 27 h 43"/>
                <a:gd name="T20" fmla="*/ 12 w 81"/>
                <a:gd name="T21" fmla="*/ 30 h 43"/>
                <a:gd name="T22" fmla="*/ 24 w 81"/>
                <a:gd name="T23" fmla="*/ 21 h 43"/>
                <a:gd name="T24" fmla="*/ 30 w 81"/>
                <a:gd name="T25" fmla="*/ 15 h 43"/>
                <a:gd name="T26" fmla="*/ 39 w 81"/>
                <a:gd name="T27" fmla="*/ 12 h 43"/>
                <a:gd name="T28" fmla="*/ 42 w 81"/>
                <a:gd name="T29" fmla="*/ 12 h 43"/>
                <a:gd name="T30" fmla="*/ 47 w 81"/>
                <a:gd name="T31" fmla="*/ 7 h 43"/>
                <a:gd name="T32" fmla="*/ 59 w 81"/>
                <a:gd name="T33" fmla="*/ 7 h 43"/>
                <a:gd name="T34" fmla="*/ 80 w 81"/>
                <a:gd name="T35" fmla="*/ 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43">
                  <a:moveTo>
                    <a:pt x="80" y="7"/>
                  </a:moveTo>
                  <a:cubicBezTo>
                    <a:pt x="78" y="8"/>
                    <a:pt x="81" y="14"/>
                    <a:pt x="80" y="15"/>
                  </a:cubicBezTo>
                  <a:cubicBezTo>
                    <a:pt x="79" y="16"/>
                    <a:pt x="75" y="14"/>
                    <a:pt x="74" y="15"/>
                  </a:cubicBezTo>
                  <a:cubicBezTo>
                    <a:pt x="74" y="15"/>
                    <a:pt x="78" y="23"/>
                    <a:pt x="74" y="24"/>
                  </a:cubicBezTo>
                  <a:cubicBezTo>
                    <a:pt x="71" y="25"/>
                    <a:pt x="67" y="19"/>
                    <a:pt x="65" y="30"/>
                  </a:cubicBezTo>
                  <a:cubicBezTo>
                    <a:pt x="59" y="30"/>
                    <a:pt x="63" y="20"/>
                    <a:pt x="56" y="21"/>
                  </a:cubicBezTo>
                  <a:cubicBezTo>
                    <a:pt x="50" y="20"/>
                    <a:pt x="52" y="27"/>
                    <a:pt x="47" y="27"/>
                  </a:cubicBezTo>
                  <a:cubicBezTo>
                    <a:pt x="44" y="31"/>
                    <a:pt x="35" y="30"/>
                    <a:pt x="36" y="39"/>
                  </a:cubicBezTo>
                  <a:cubicBezTo>
                    <a:pt x="23" y="43"/>
                    <a:pt x="17" y="40"/>
                    <a:pt x="4" y="39"/>
                  </a:cubicBezTo>
                  <a:cubicBezTo>
                    <a:pt x="4" y="34"/>
                    <a:pt x="0" y="33"/>
                    <a:pt x="1" y="27"/>
                  </a:cubicBezTo>
                  <a:cubicBezTo>
                    <a:pt x="3" y="29"/>
                    <a:pt x="7" y="30"/>
                    <a:pt x="12" y="30"/>
                  </a:cubicBezTo>
                  <a:cubicBezTo>
                    <a:pt x="18" y="30"/>
                    <a:pt x="18" y="21"/>
                    <a:pt x="24" y="21"/>
                  </a:cubicBezTo>
                  <a:cubicBezTo>
                    <a:pt x="25" y="21"/>
                    <a:pt x="28" y="14"/>
                    <a:pt x="30" y="15"/>
                  </a:cubicBezTo>
                  <a:cubicBezTo>
                    <a:pt x="36" y="21"/>
                    <a:pt x="31" y="13"/>
                    <a:pt x="39" y="12"/>
                  </a:cubicBezTo>
                  <a:cubicBezTo>
                    <a:pt x="39" y="12"/>
                    <a:pt x="41" y="13"/>
                    <a:pt x="42" y="12"/>
                  </a:cubicBezTo>
                  <a:cubicBezTo>
                    <a:pt x="43" y="12"/>
                    <a:pt x="47" y="7"/>
                    <a:pt x="47" y="7"/>
                  </a:cubicBezTo>
                  <a:cubicBezTo>
                    <a:pt x="51" y="6"/>
                    <a:pt x="56" y="7"/>
                    <a:pt x="59" y="7"/>
                  </a:cubicBezTo>
                  <a:cubicBezTo>
                    <a:pt x="62" y="6"/>
                    <a:pt x="73" y="0"/>
                    <a:pt x="8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7" name="Freeform 168">
              <a:extLst>
                <a:ext uri="{FF2B5EF4-FFF2-40B4-BE49-F238E27FC236}">
                  <a16:creationId xmlns:a16="http://schemas.microsoft.com/office/drawing/2014/main" xmlns="" id="{027F145F-22B0-4B80-94DD-29DEDC96BA84}"/>
                </a:ext>
              </a:extLst>
            </p:cNvPr>
            <p:cNvSpPr>
              <a:spLocks noChangeArrowheads="1"/>
            </p:cNvSpPr>
            <p:nvPr/>
          </p:nvSpPr>
          <p:spPr bwMode="auto">
            <a:xfrm>
              <a:off x="3636897" y="2534521"/>
              <a:ext cx="138601" cy="70730"/>
            </a:xfrm>
            <a:custGeom>
              <a:avLst/>
              <a:gdLst>
                <a:gd name="T0" fmla="*/ 73 w 82"/>
                <a:gd name="T1" fmla="*/ 4 h 42"/>
                <a:gd name="T2" fmla="*/ 82 w 82"/>
                <a:gd name="T3" fmla="*/ 31 h 42"/>
                <a:gd name="T4" fmla="*/ 76 w 82"/>
                <a:gd name="T5" fmla="*/ 28 h 42"/>
                <a:gd name="T6" fmla="*/ 76 w 82"/>
                <a:gd name="T7" fmla="*/ 36 h 42"/>
                <a:gd name="T8" fmla="*/ 65 w 82"/>
                <a:gd name="T9" fmla="*/ 39 h 42"/>
                <a:gd name="T10" fmla="*/ 62 w 82"/>
                <a:gd name="T11" fmla="*/ 42 h 42"/>
                <a:gd name="T12" fmla="*/ 53 w 82"/>
                <a:gd name="T13" fmla="*/ 42 h 42"/>
                <a:gd name="T14" fmla="*/ 53 w 82"/>
                <a:gd name="T15" fmla="*/ 31 h 42"/>
                <a:gd name="T16" fmla="*/ 24 w 82"/>
                <a:gd name="T17" fmla="*/ 28 h 42"/>
                <a:gd name="T18" fmla="*/ 0 w 82"/>
                <a:gd name="T19" fmla="*/ 13 h 42"/>
                <a:gd name="T20" fmla="*/ 3 w 82"/>
                <a:gd name="T21" fmla="*/ 7 h 42"/>
                <a:gd name="T22" fmla="*/ 9 w 82"/>
                <a:gd name="T23" fmla="*/ 10 h 42"/>
                <a:gd name="T24" fmla="*/ 24 w 82"/>
                <a:gd name="T25" fmla="*/ 16 h 42"/>
                <a:gd name="T26" fmla="*/ 29 w 82"/>
                <a:gd name="T27" fmla="*/ 16 h 42"/>
                <a:gd name="T28" fmla="*/ 32 w 82"/>
                <a:gd name="T29" fmla="*/ 22 h 42"/>
                <a:gd name="T30" fmla="*/ 35 w 82"/>
                <a:gd name="T31" fmla="*/ 10 h 42"/>
                <a:gd name="T32" fmla="*/ 41 w 82"/>
                <a:gd name="T33" fmla="*/ 16 h 42"/>
                <a:gd name="T34" fmla="*/ 73 w 82"/>
                <a:gd name="T35"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42">
                  <a:moveTo>
                    <a:pt x="73" y="4"/>
                  </a:moveTo>
                  <a:cubicBezTo>
                    <a:pt x="69" y="20"/>
                    <a:pt x="81" y="20"/>
                    <a:pt x="82" y="31"/>
                  </a:cubicBezTo>
                  <a:cubicBezTo>
                    <a:pt x="81" y="31"/>
                    <a:pt x="78" y="26"/>
                    <a:pt x="76" y="28"/>
                  </a:cubicBezTo>
                  <a:cubicBezTo>
                    <a:pt x="75" y="29"/>
                    <a:pt x="78" y="35"/>
                    <a:pt x="76" y="36"/>
                  </a:cubicBezTo>
                  <a:cubicBezTo>
                    <a:pt x="73" y="39"/>
                    <a:pt x="68" y="38"/>
                    <a:pt x="65" y="39"/>
                  </a:cubicBezTo>
                  <a:cubicBezTo>
                    <a:pt x="64" y="40"/>
                    <a:pt x="64" y="42"/>
                    <a:pt x="62" y="42"/>
                  </a:cubicBezTo>
                  <a:cubicBezTo>
                    <a:pt x="59" y="42"/>
                    <a:pt x="56" y="42"/>
                    <a:pt x="53" y="42"/>
                  </a:cubicBezTo>
                  <a:cubicBezTo>
                    <a:pt x="49" y="38"/>
                    <a:pt x="49" y="35"/>
                    <a:pt x="53" y="31"/>
                  </a:cubicBezTo>
                  <a:cubicBezTo>
                    <a:pt x="43" y="35"/>
                    <a:pt x="36" y="28"/>
                    <a:pt x="24" y="28"/>
                  </a:cubicBezTo>
                  <a:cubicBezTo>
                    <a:pt x="21" y="18"/>
                    <a:pt x="7" y="19"/>
                    <a:pt x="0" y="13"/>
                  </a:cubicBezTo>
                  <a:cubicBezTo>
                    <a:pt x="1" y="13"/>
                    <a:pt x="2" y="7"/>
                    <a:pt x="3" y="7"/>
                  </a:cubicBezTo>
                  <a:cubicBezTo>
                    <a:pt x="7" y="6"/>
                    <a:pt x="7" y="10"/>
                    <a:pt x="9" y="10"/>
                  </a:cubicBezTo>
                  <a:cubicBezTo>
                    <a:pt x="13" y="11"/>
                    <a:pt x="21" y="13"/>
                    <a:pt x="24" y="16"/>
                  </a:cubicBezTo>
                  <a:cubicBezTo>
                    <a:pt x="24" y="17"/>
                    <a:pt x="28" y="15"/>
                    <a:pt x="29" y="16"/>
                  </a:cubicBezTo>
                  <a:cubicBezTo>
                    <a:pt x="31" y="17"/>
                    <a:pt x="28" y="23"/>
                    <a:pt x="32" y="22"/>
                  </a:cubicBezTo>
                  <a:cubicBezTo>
                    <a:pt x="41" y="19"/>
                    <a:pt x="28" y="14"/>
                    <a:pt x="35" y="10"/>
                  </a:cubicBezTo>
                  <a:cubicBezTo>
                    <a:pt x="40" y="6"/>
                    <a:pt x="41" y="16"/>
                    <a:pt x="41" y="16"/>
                  </a:cubicBezTo>
                  <a:cubicBezTo>
                    <a:pt x="52" y="16"/>
                    <a:pt x="56" y="0"/>
                    <a:pt x="7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8" name="Freeform 169">
              <a:extLst>
                <a:ext uri="{FF2B5EF4-FFF2-40B4-BE49-F238E27FC236}">
                  <a16:creationId xmlns:a16="http://schemas.microsoft.com/office/drawing/2014/main" xmlns="" id="{07ADC7F3-AAEF-4DA9-8B09-F084768C8ADD}"/>
                </a:ext>
              </a:extLst>
            </p:cNvPr>
            <p:cNvSpPr>
              <a:spLocks noChangeArrowheads="1"/>
            </p:cNvSpPr>
            <p:nvPr/>
          </p:nvSpPr>
          <p:spPr bwMode="auto">
            <a:xfrm>
              <a:off x="3375412" y="2538093"/>
              <a:ext cx="242910" cy="92877"/>
            </a:xfrm>
            <a:custGeom>
              <a:avLst/>
              <a:gdLst>
                <a:gd name="T0" fmla="*/ 64 w 144"/>
                <a:gd name="T1" fmla="*/ 20 h 55"/>
                <a:gd name="T2" fmla="*/ 94 w 144"/>
                <a:gd name="T3" fmla="*/ 31 h 55"/>
                <a:gd name="T4" fmla="*/ 94 w 144"/>
                <a:gd name="T5" fmla="*/ 17 h 55"/>
                <a:gd name="T6" fmla="*/ 85 w 144"/>
                <a:gd name="T7" fmla="*/ 5 h 55"/>
                <a:gd name="T8" fmla="*/ 105 w 144"/>
                <a:gd name="T9" fmla="*/ 2 h 55"/>
                <a:gd name="T10" fmla="*/ 111 w 144"/>
                <a:gd name="T11" fmla="*/ 8 h 55"/>
                <a:gd name="T12" fmla="*/ 111 w 144"/>
                <a:gd name="T13" fmla="*/ 14 h 55"/>
                <a:gd name="T14" fmla="*/ 123 w 144"/>
                <a:gd name="T15" fmla="*/ 23 h 55"/>
                <a:gd name="T16" fmla="*/ 132 w 144"/>
                <a:gd name="T17" fmla="*/ 17 h 55"/>
                <a:gd name="T18" fmla="*/ 140 w 144"/>
                <a:gd name="T19" fmla="*/ 23 h 55"/>
                <a:gd name="T20" fmla="*/ 143 w 144"/>
                <a:gd name="T21" fmla="*/ 29 h 55"/>
                <a:gd name="T22" fmla="*/ 140 w 144"/>
                <a:gd name="T23" fmla="*/ 40 h 55"/>
                <a:gd name="T24" fmla="*/ 123 w 144"/>
                <a:gd name="T25" fmla="*/ 43 h 55"/>
                <a:gd name="T26" fmla="*/ 111 w 144"/>
                <a:gd name="T27" fmla="*/ 40 h 55"/>
                <a:gd name="T28" fmla="*/ 85 w 144"/>
                <a:gd name="T29" fmla="*/ 46 h 55"/>
                <a:gd name="T30" fmla="*/ 79 w 144"/>
                <a:gd name="T31" fmla="*/ 46 h 55"/>
                <a:gd name="T32" fmla="*/ 70 w 144"/>
                <a:gd name="T33" fmla="*/ 49 h 55"/>
                <a:gd name="T34" fmla="*/ 41 w 144"/>
                <a:gd name="T35" fmla="*/ 55 h 55"/>
                <a:gd name="T36" fmla="*/ 67 w 144"/>
                <a:gd name="T37" fmla="*/ 46 h 55"/>
                <a:gd name="T38" fmla="*/ 53 w 144"/>
                <a:gd name="T39" fmla="*/ 40 h 55"/>
                <a:gd name="T40" fmla="*/ 41 w 144"/>
                <a:gd name="T41" fmla="*/ 34 h 55"/>
                <a:gd name="T42" fmla="*/ 29 w 144"/>
                <a:gd name="T43" fmla="*/ 40 h 55"/>
                <a:gd name="T44" fmla="*/ 20 w 144"/>
                <a:gd name="T45" fmla="*/ 37 h 55"/>
                <a:gd name="T46" fmla="*/ 0 w 144"/>
                <a:gd name="T47" fmla="*/ 34 h 55"/>
                <a:gd name="T48" fmla="*/ 6 w 144"/>
                <a:gd name="T49" fmla="*/ 29 h 55"/>
                <a:gd name="T50" fmla="*/ 9 w 144"/>
                <a:gd name="T51" fmla="*/ 20 h 55"/>
                <a:gd name="T52" fmla="*/ 20 w 144"/>
                <a:gd name="T53" fmla="*/ 17 h 55"/>
                <a:gd name="T54" fmla="*/ 18 w 144"/>
                <a:gd name="T55" fmla="*/ 11 h 55"/>
                <a:gd name="T56" fmla="*/ 23 w 144"/>
                <a:gd name="T57" fmla="*/ 11 h 55"/>
                <a:gd name="T58" fmla="*/ 32 w 144"/>
                <a:gd name="T59" fmla="*/ 8 h 55"/>
                <a:gd name="T60" fmla="*/ 47 w 144"/>
                <a:gd name="T61" fmla="*/ 11 h 55"/>
                <a:gd name="T62" fmla="*/ 50 w 144"/>
                <a:gd name="T63" fmla="*/ 17 h 55"/>
                <a:gd name="T64" fmla="*/ 56 w 144"/>
                <a:gd name="T65" fmla="*/ 17 h 55"/>
                <a:gd name="T66" fmla="*/ 56 w 144"/>
                <a:gd name="T67" fmla="*/ 26 h 55"/>
                <a:gd name="T68" fmla="*/ 64 w 144"/>
                <a:gd name="T69"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55">
                  <a:moveTo>
                    <a:pt x="64" y="20"/>
                  </a:moveTo>
                  <a:cubicBezTo>
                    <a:pt x="61" y="30"/>
                    <a:pt x="88" y="25"/>
                    <a:pt x="94" y="31"/>
                  </a:cubicBezTo>
                  <a:cubicBezTo>
                    <a:pt x="99" y="19"/>
                    <a:pt x="74" y="17"/>
                    <a:pt x="94" y="17"/>
                  </a:cubicBezTo>
                  <a:cubicBezTo>
                    <a:pt x="98" y="6"/>
                    <a:pt x="81" y="16"/>
                    <a:pt x="85" y="5"/>
                  </a:cubicBezTo>
                  <a:cubicBezTo>
                    <a:pt x="94" y="7"/>
                    <a:pt x="95" y="0"/>
                    <a:pt x="105" y="2"/>
                  </a:cubicBezTo>
                  <a:cubicBezTo>
                    <a:pt x="103" y="8"/>
                    <a:pt x="110" y="6"/>
                    <a:pt x="111" y="8"/>
                  </a:cubicBezTo>
                  <a:cubicBezTo>
                    <a:pt x="112" y="9"/>
                    <a:pt x="110" y="13"/>
                    <a:pt x="111" y="14"/>
                  </a:cubicBezTo>
                  <a:cubicBezTo>
                    <a:pt x="114" y="16"/>
                    <a:pt x="119" y="18"/>
                    <a:pt x="123" y="23"/>
                  </a:cubicBezTo>
                  <a:cubicBezTo>
                    <a:pt x="126" y="21"/>
                    <a:pt x="126" y="16"/>
                    <a:pt x="132" y="17"/>
                  </a:cubicBezTo>
                  <a:cubicBezTo>
                    <a:pt x="136" y="17"/>
                    <a:pt x="139" y="20"/>
                    <a:pt x="140" y="23"/>
                  </a:cubicBezTo>
                  <a:cubicBezTo>
                    <a:pt x="141" y="23"/>
                    <a:pt x="144" y="28"/>
                    <a:pt x="143" y="29"/>
                  </a:cubicBezTo>
                  <a:cubicBezTo>
                    <a:pt x="140" y="32"/>
                    <a:pt x="144" y="31"/>
                    <a:pt x="140" y="40"/>
                  </a:cubicBezTo>
                  <a:cubicBezTo>
                    <a:pt x="135" y="33"/>
                    <a:pt x="129" y="43"/>
                    <a:pt x="123" y="43"/>
                  </a:cubicBezTo>
                  <a:cubicBezTo>
                    <a:pt x="118" y="44"/>
                    <a:pt x="117" y="40"/>
                    <a:pt x="111" y="40"/>
                  </a:cubicBezTo>
                  <a:cubicBezTo>
                    <a:pt x="103" y="40"/>
                    <a:pt x="91" y="43"/>
                    <a:pt x="85" y="46"/>
                  </a:cubicBezTo>
                  <a:cubicBezTo>
                    <a:pt x="84" y="46"/>
                    <a:pt x="80" y="45"/>
                    <a:pt x="79" y="46"/>
                  </a:cubicBezTo>
                  <a:cubicBezTo>
                    <a:pt x="76" y="49"/>
                    <a:pt x="75" y="48"/>
                    <a:pt x="70" y="49"/>
                  </a:cubicBezTo>
                  <a:cubicBezTo>
                    <a:pt x="67" y="50"/>
                    <a:pt x="51" y="54"/>
                    <a:pt x="41" y="55"/>
                  </a:cubicBezTo>
                  <a:cubicBezTo>
                    <a:pt x="42" y="44"/>
                    <a:pt x="56" y="47"/>
                    <a:pt x="67" y="46"/>
                  </a:cubicBezTo>
                  <a:cubicBezTo>
                    <a:pt x="68" y="33"/>
                    <a:pt x="58" y="42"/>
                    <a:pt x="53" y="40"/>
                  </a:cubicBezTo>
                  <a:cubicBezTo>
                    <a:pt x="47" y="39"/>
                    <a:pt x="46" y="38"/>
                    <a:pt x="41" y="34"/>
                  </a:cubicBezTo>
                  <a:cubicBezTo>
                    <a:pt x="35" y="32"/>
                    <a:pt x="34" y="39"/>
                    <a:pt x="29" y="40"/>
                  </a:cubicBezTo>
                  <a:cubicBezTo>
                    <a:pt x="25" y="41"/>
                    <a:pt x="24" y="38"/>
                    <a:pt x="20" y="37"/>
                  </a:cubicBezTo>
                  <a:cubicBezTo>
                    <a:pt x="14" y="36"/>
                    <a:pt x="5" y="39"/>
                    <a:pt x="0" y="34"/>
                  </a:cubicBezTo>
                  <a:cubicBezTo>
                    <a:pt x="0" y="31"/>
                    <a:pt x="4" y="31"/>
                    <a:pt x="6" y="29"/>
                  </a:cubicBezTo>
                  <a:cubicBezTo>
                    <a:pt x="7" y="28"/>
                    <a:pt x="8" y="20"/>
                    <a:pt x="9" y="20"/>
                  </a:cubicBezTo>
                  <a:cubicBezTo>
                    <a:pt x="13" y="17"/>
                    <a:pt x="18" y="20"/>
                    <a:pt x="20" y="17"/>
                  </a:cubicBezTo>
                  <a:cubicBezTo>
                    <a:pt x="22" y="15"/>
                    <a:pt x="10" y="13"/>
                    <a:pt x="18" y="11"/>
                  </a:cubicBezTo>
                  <a:cubicBezTo>
                    <a:pt x="19" y="11"/>
                    <a:pt x="22" y="11"/>
                    <a:pt x="23" y="11"/>
                  </a:cubicBezTo>
                  <a:cubicBezTo>
                    <a:pt x="27" y="10"/>
                    <a:pt x="29" y="8"/>
                    <a:pt x="32" y="8"/>
                  </a:cubicBezTo>
                  <a:cubicBezTo>
                    <a:pt x="34" y="8"/>
                    <a:pt x="45" y="10"/>
                    <a:pt x="47" y="11"/>
                  </a:cubicBezTo>
                  <a:cubicBezTo>
                    <a:pt x="49" y="13"/>
                    <a:pt x="47" y="15"/>
                    <a:pt x="50" y="17"/>
                  </a:cubicBezTo>
                  <a:cubicBezTo>
                    <a:pt x="51" y="17"/>
                    <a:pt x="55" y="16"/>
                    <a:pt x="56" y="17"/>
                  </a:cubicBezTo>
                  <a:cubicBezTo>
                    <a:pt x="58" y="19"/>
                    <a:pt x="50" y="27"/>
                    <a:pt x="56" y="26"/>
                  </a:cubicBezTo>
                  <a:cubicBezTo>
                    <a:pt x="58" y="25"/>
                    <a:pt x="59" y="17"/>
                    <a:pt x="6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29" name="Freeform 170">
              <a:extLst>
                <a:ext uri="{FF2B5EF4-FFF2-40B4-BE49-F238E27FC236}">
                  <a16:creationId xmlns:a16="http://schemas.microsoft.com/office/drawing/2014/main" xmlns="" id="{C3604521-BAF9-4F5E-BC43-47A31859EE91}"/>
                </a:ext>
              </a:extLst>
            </p:cNvPr>
            <p:cNvSpPr>
              <a:spLocks noChangeArrowheads="1"/>
            </p:cNvSpPr>
            <p:nvPr/>
          </p:nvSpPr>
          <p:spPr bwMode="auto">
            <a:xfrm>
              <a:off x="3206089" y="2632399"/>
              <a:ext cx="194328" cy="130028"/>
            </a:xfrm>
            <a:custGeom>
              <a:avLst/>
              <a:gdLst>
                <a:gd name="T0" fmla="*/ 15 w 115"/>
                <a:gd name="T1" fmla="*/ 2 h 77"/>
                <a:gd name="T2" fmla="*/ 65 w 115"/>
                <a:gd name="T3" fmla="*/ 5 h 77"/>
                <a:gd name="T4" fmla="*/ 71 w 115"/>
                <a:gd name="T5" fmla="*/ 5 h 77"/>
                <a:gd name="T6" fmla="*/ 82 w 115"/>
                <a:gd name="T7" fmla="*/ 8 h 77"/>
                <a:gd name="T8" fmla="*/ 94 w 115"/>
                <a:gd name="T9" fmla="*/ 8 h 77"/>
                <a:gd name="T10" fmla="*/ 97 w 115"/>
                <a:gd name="T11" fmla="*/ 11 h 77"/>
                <a:gd name="T12" fmla="*/ 115 w 115"/>
                <a:gd name="T13" fmla="*/ 22 h 77"/>
                <a:gd name="T14" fmla="*/ 88 w 115"/>
                <a:gd name="T15" fmla="*/ 28 h 77"/>
                <a:gd name="T16" fmla="*/ 85 w 115"/>
                <a:gd name="T17" fmla="*/ 34 h 77"/>
                <a:gd name="T18" fmla="*/ 80 w 115"/>
                <a:gd name="T19" fmla="*/ 31 h 77"/>
                <a:gd name="T20" fmla="*/ 77 w 115"/>
                <a:gd name="T21" fmla="*/ 34 h 77"/>
                <a:gd name="T22" fmla="*/ 80 w 115"/>
                <a:gd name="T23" fmla="*/ 37 h 77"/>
                <a:gd name="T24" fmla="*/ 74 w 115"/>
                <a:gd name="T25" fmla="*/ 40 h 77"/>
                <a:gd name="T26" fmla="*/ 74 w 115"/>
                <a:gd name="T27" fmla="*/ 46 h 77"/>
                <a:gd name="T28" fmla="*/ 68 w 115"/>
                <a:gd name="T29" fmla="*/ 46 h 77"/>
                <a:gd name="T30" fmla="*/ 62 w 115"/>
                <a:gd name="T31" fmla="*/ 52 h 77"/>
                <a:gd name="T32" fmla="*/ 62 w 115"/>
                <a:gd name="T33" fmla="*/ 63 h 77"/>
                <a:gd name="T34" fmla="*/ 27 w 115"/>
                <a:gd name="T35" fmla="*/ 72 h 77"/>
                <a:gd name="T36" fmla="*/ 0 w 115"/>
                <a:gd name="T37" fmla="*/ 54 h 77"/>
                <a:gd name="T38" fmla="*/ 9 w 115"/>
                <a:gd name="T39" fmla="*/ 49 h 77"/>
                <a:gd name="T40" fmla="*/ 12 w 115"/>
                <a:gd name="T41" fmla="*/ 43 h 77"/>
                <a:gd name="T42" fmla="*/ 9 w 115"/>
                <a:gd name="T43" fmla="*/ 31 h 77"/>
                <a:gd name="T44" fmla="*/ 15 w 115"/>
                <a:gd name="T45" fmla="*/ 28 h 77"/>
                <a:gd name="T46" fmla="*/ 21 w 115"/>
                <a:gd name="T47" fmla="*/ 16 h 77"/>
                <a:gd name="T48" fmla="*/ 15 w 115"/>
                <a:gd name="T49"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 h="77">
                  <a:moveTo>
                    <a:pt x="15" y="2"/>
                  </a:moveTo>
                  <a:cubicBezTo>
                    <a:pt x="33" y="2"/>
                    <a:pt x="52" y="0"/>
                    <a:pt x="65" y="5"/>
                  </a:cubicBezTo>
                  <a:cubicBezTo>
                    <a:pt x="66" y="5"/>
                    <a:pt x="70" y="4"/>
                    <a:pt x="71" y="5"/>
                  </a:cubicBezTo>
                  <a:cubicBezTo>
                    <a:pt x="73" y="8"/>
                    <a:pt x="80" y="5"/>
                    <a:pt x="82" y="8"/>
                  </a:cubicBezTo>
                  <a:cubicBezTo>
                    <a:pt x="88" y="13"/>
                    <a:pt x="83" y="4"/>
                    <a:pt x="94" y="8"/>
                  </a:cubicBezTo>
                  <a:cubicBezTo>
                    <a:pt x="95" y="8"/>
                    <a:pt x="94" y="10"/>
                    <a:pt x="97" y="11"/>
                  </a:cubicBezTo>
                  <a:cubicBezTo>
                    <a:pt x="100" y="11"/>
                    <a:pt x="115" y="15"/>
                    <a:pt x="115" y="22"/>
                  </a:cubicBezTo>
                  <a:cubicBezTo>
                    <a:pt x="105" y="24"/>
                    <a:pt x="95" y="25"/>
                    <a:pt x="88" y="28"/>
                  </a:cubicBezTo>
                  <a:cubicBezTo>
                    <a:pt x="85" y="29"/>
                    <a:pt x="87" y="33"/>
                    <a:pt x="85" y="34"/>
                  </a:cubicBezTo>
                  <a:cubicBezTo>
                    <a:pt x="84" y="35"/>
                    <a:pt x="82" y="30"/>
                    <a:pt x="80" y="31"/>
                  </a:cubicBezTo>
                  <a:cubicBezTo>
                    <a:pt x="81" y="30"/>
                    <a:pt x="76" y="36"/>
                    <a:pt x="77" y="34"/>
                  </a:cubicBezTo>
                  <a:cubicBezTo>
                    <a:pt x="76" y="36"/>
                    <a:pt x="79" y="38"/>
                    <a:pt x="80" y="37"/>
                  </a:cubicBezTo>
                  <a:cubicBezTo>
                    <a:pt x="78" y="40"/>
                    <a:pt x="75" y="38"/>
                    <a:pt x="74" y="40"/>
                  </a:cubicBezTo>
                  <a:cubicBezTo>
                    <a:pt x="73" y="41"/>
                    <a:pt x="75" y="45"/>
                    <a:pt x="74" y="46"/>
                  </a:cubicBezTo>
                  <a:cubicBezTo>
                    <a:pt x="73" y="47"/>
                    <a:pt x="69" y="45"/>
                    <a:pt x="68" y="46"/>
                  </a:cubicBezTo>
                  <a:cubicBezTo>
                    <a:pt x="66" y="48"/>
                    <a:pt x="66" y="51"/>
                    <a:pt x="62" y="52"/>
                  </a:cubicBezTo>
                  <a:cubicBezTo>
                    <a:pt x="62" y="55"/>
                    <a:pt x="62" y="59"/>
                    <a:pt x="62" y="63"/>
                  </a:cubicBezTo>
                  <a:cubicBezTo>
                    <a:pt x="47" y="63"/>
                    <a:pt x="50" y="77"/>
                    <a:pt x="27" y="72"/>
                  </a:cubicBezTo>
                  <a:cubicBezTo>
                    <a:pt x="30" y="55"/>
                    <a:pt x="11" y="59"/>
                    <a:pt x="0" y="54"/>
                  </a:cubicBezTo>
                  <a:cubicBezTo>
                    <a:pt x="2" y="51"/>
                    <a:pt x="7" y="51"/>
                    <a:pt x="9" y="49"/>
                  </a:cubicBezTo>
                  <a:cubicBezTo>
                    <a:pt x="10" y="48"/>
                    <a:pt x="4" y="40"/>
                    <a:pt x="12" y="43"/>
                  </a:cubicBezTo>
                  <a:cubicBezTo>
                    <a:pt x="13" y="38"/>
                    <a:pt x="9" y="37"/>
                    <a:pt x="9" y="31"/>
                  </a:cubicBezTo>
                  <a:cubicBezTo>
                    <a:pt x="14" y="35"/>
                    <a:pt x="14" y="33"/>
                    <a:pt x="15" y="28"/>
                  </a:cubicBezTo>
                  <a:cubicBezTo>
                    <a:pt x="16" y="24"/>
                    <a:pt x="21" y="25"/>
                    <a:pt x="21" y="16"/>
                  </a:cubicBezTo>
                  <a:cubicBezTo>
                    <a:pt x="23" y="7"/>
                    <a:pt x="11" y="13"/>
                    <a:pt x="1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0" name="Freeform 171">
              <a:extLst>
                <a:ext uri="{FF2B5EF4-FFF2-40B4-BE49-F238E27FC236}">
                  <a16:creationId xmlns:a16="http://schemas.microsoft.com/office/drawing/2014/main" xmlns="" id="{F8ABC461-33FA-4CCC-89F1-C16083B9DA7B}"/>
                </a:ext>
              </a:extLst>
            </p:cNvPr>
            <p:cNvSpPr>
              <a:spLocks noChangeArrowheads="1"/>
            </p:cNvSpPr>
            <p:nvPr/>
          </p:nvSpPr>
          <p:spPr bwMode="auto">
            <a:xfrm>
              <a:off x="3598317" y="2659548"/>
              <a:ext cx="40009" cy="30006"/>
            </a:xfrm>
            <a:custGeom>
              <a:avLst/>
              <a:gdLst>
                <a:gd name="T0" fmla="*/ 3 w 24"/>
                <a:gd name="T1" fmla="*/ 0 h 18"/>
                <a:gd name="T2" fmla="*/ 20 w 24"/>
                <a:gd name="T3" fmla="*/ 0 h 18"/>
                <a:gd name="T4" fmla="*/ 23 w 24"/>
                <a:gd name="T5" fmla="*/ 12 h 18"/>
                <a:gd name="T6" fmla="*/ 17 w 24"/>
                <a:gd name="T7" fmla="*/ 18 h 18"/>
                <a:gd name="T8" fmla="*/ 0 w 24"/>
                <a:gd name="T9" fmla="*/ 9 h 18"/>
                <a:gd name="T10" fmla="*/ 3 w 24"/>
                <a:gd name="T11" fmla="*/ 0 h 18"/>
              </a:gdLst>
              <a:ahLst/>
              <a:cxnLst>
                <a:cxn ang="0">
                  <a:pos x="T0" y="T1"/>
                </a:cxn>
                <a:cxn ang="0">
                  <a:pos x="T2" y="T3"/>
                </a:cxn>
                <a:cxn ang="0">
                  <a:pos x="T4" y="T5"/>
                </a:cxn>
                <a:cxn ang="0">
                  <a:pos x="T6" y="T7"/>
                </a:cxn>
                <a:cxn ang="0">
                  <a:pos x="T8" y="T9"/>
                </a:cxn>
                <a:cxn ang="0">
                  <a:pos x="T10" y="T11"/>
                </a:cxn>
              </a:cxnLst>
              <a:rect l="0" t="0" r="r" b="b"/>
              <a:pathLst>
                <a:path w="24" h="18">
                  <a:moveTo>
                    <a:pt x="3" y="0"/>
                  </a:moveTo>
                  <a:cubicBezTo>
                    <a:pt x="8" y="0"/>
                    <a:pt x="14" y="0"/>
                    <a:pt x="20" y="0"/>
                  </a:cubicBezTo>
                  <a:cubicBezTo>
                    <a:pt x="20" y="6"/>
                    <a:pt x="24" y="7"/>
                    <a:pt x="23" y="12"/>
                  </a:cubicBezTo>
                  <a:cubicBezTo>
                    <a:pt x="18" y="11"/>
                    <a:pt x="18" y="14"/>
                    <a:pt x="17" y="18"/>
                  </a:cubicBezTo>
                  <a:cubicBezTo>
                    <a:pt x="13" y="14"/>
                    <a:pt x="10" y="8"/>
                    <a:pt x="0" y="9"/>
                  </a:cubicBezTo>
                  <a:cubicBezTo>
                    <a:pt x="1" y="7"/>
                    <a:pt x="3" y="4"/>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1" name="Freeform 172">
              <a:extLst>
                <a:ext uri="{FF2B5EF4-FFF2-40B4-BE49-F238E27FC236}">
                  <a16:creationId xmlns:a16="http://schemas.microsoft.com/office/drawing/2014/main" xmlns="" id="{CC62C127-76A3-4F73-A8B2-343F8142846B}"/>
                </a:ext>
              </a:extLst>
            </p:cNvPr>
            <p:cNvSpPr>
              <a:spLocks noChangeArrowheads="1"/>
            </p:cNvSpPr>
            <p:nvPr/>
          </p:nvSpPr>
          <p:spPr bwMode="auto">
            <a:xfrm>
              <a:off x="3812649" y="2645973"/>
              <a:ext cx="97878" cy="69301"/>
            </a:xfrm>
            <a:custGeom>
              <a:avLst/>
              <a:gdLst>
                <a:gd name="T0" fmla="*/ 51 w 58"/>
                <a:gd name="T1" fmla="*/ 3 h 41"/>
                <a:gd name="T2" fmla="*/ 54 w 58"/>
                <a:gd name="T3" fmla="*/ 17 h 41"/>
                <a:gd name="T4" fmla="*/ 48 w 58"/>
                <a:gd name="T5" fmla="*/ 23 h 41"/>
                <a:gd name="T6" fmla="*/ 34 w 58"/>
                <a:gd name="T7" fmla="*/ 26 h 41"/>
                <a:gd name="T8" fmla="*/ 10 w 58"/>
                <a:gd name="T9" fmla="*/ 41 h 41"/>
                <a:gd name="T10" fmla="*/ 7 w 58"/>
                <a:gd name="T11" fmla="*/ 29 h 41"/>
                <a:gd name="T12" fmla="*/ 2 w 58"/>
                <a:gd name="T13" fmla="*/ 23 h 41"/>
                <a:gd name="T14" fmla="*/ 2 w 58"/>
                <a:gd name="T15" fmla="*/ 8 h 41"/>
                <a:gd name="T16" fmla="*/ 7 w 58"/>
                <a:gd name="T17" fmla="*/ 3 h 41"/>
                <a:gd name="T18" fmla="*/ 16 w 58"/>
                <a:gd name="T19" fmla="*/ 0 h 41"/>
                <a:gd name="T20" fmla="*/ 40 w 58"/>
                <a:gd name="T21" fmla="*/ 6 h 41"/>
                <a:gd name="T22" fmla="*/ 51 w 58"/>
                <a:gd name="T23"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41">
                  <a:moveTo>
                    <a:pt x="51" y="3"/>
                  </a:moveTo>
                  <a:cubicBezTo>
                    <a:pt x="58" y="2"/>
                    <a:pt x="53" y="13"/>
                    <a:pt x="54" y="17"/>
                  </a:cubicBezTo>
                  <a:cubicBezTo>
                    <a:pt x="49" y="16"/>
                    <a:pt x="49" y="19"/>
                    <a:pt x="48" y="23"/>
                  </a:cubicBezTo>
                  <a:cubicBezTo>
                    <a:pt x="39" y="18"/>
                    <a:pt x="36" y="34"/>
                    <a:pt x="34" y="26"/>
                  </a:cubicBezTo>
                  <a:cubicBezTo>
                    <a:pt x="27" y="32"/>
                    <a:pt x="22" y="39"/>
                    <a:pt x="10" y="41"/>
                  </a:cubicBezTo>
                  <a:cubicBezTo>
                    <a:pt x="8" y="38"/>
                    <a:pt x="7" y="34"/>
                    <a:pt x="7" y="29"/>
                  </a:cubicBezTo>
                  <a:cubicBezTo>
                    <a:pt x="6" y="26"/>
                    <a:pt x="3" y="26"/>
                    <a:pt x="2" y="23"/>
                  </a:cubicBezTo>
                  <a:cubicBezTo>
                    <a:pt x="0" y="19"/>
                    <a:pt x="3" y="13"/>
                    <a:pt x="2" y="8"/>
                  </a:cubicBezTo>
                  <a:cubicBezTo>
                    <a:pt x="6" y="10"/>
                    <a:pt x="7" y="6"/>
                    <a:pt x="7" y="3"/>
                  </a:cubicBezTo>
                  <a:cubicBezTo>
                    <a:pt x="11" y="3"/>
                    <a:pt x="16" y="3"/>
                    <a:pt x="16" y="0"/>
                  </a:cubicBezTo>
                  <a:cubicBezTo>
                    <a:pt x="20" y="5"/>
                    <a:pt x="35" y="0"/>
                    <a:pt x="40" y="6"/>
                  </a:cubicBezTo>
                  <a:cubicBezTo>
                    <a:pt x="44" y="5"/>
                    <a:pt x="51" y="7"/>
                    <a:pt x="5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2" name="Freeform 173">
              <a:extLst>
                <a:ext uri="{FF2B5EF4-FFF2-40B4-BE49-F238E27FC236}">
                  <a16:creationId xmlns:a16="http://schemas.microsoft.com/office/drawing/2014/main" xmlns="" id="{800F17A6-5255-4933-98EF-88BF8748E71C}"/>
                </a:ext>
              </a:extLst>
            </p:cNvPr>
            <p:cNvSpPr>
              <a:spLocks noChangeArrowheads="1"/>
            </p:cNvSpPr>
            <p:nvPr/>
          </p:nvSpPr>
          <p:spPr bwMode="auto">
            <a:xfrm>
              <a:off x="5252246" y="2918175"/>
              <a:ext cx="212903" cy="101451"/>
            </a:xfrm>
            <a:custGeom>
              <a:avLst/>
              <a:gdLst>
                <a:gd name="T0" fmla="*/ 91 w 126"/>
                <a:gd name="T1" fmla="*/ 0 h 60"/>
                <a:gd name="T2" fmla="*/ 103 w 126"/>
                <a:gd name="T3" fmla="*/ 5 h 60"/>
                <a:gd name="T4" fmla="*/ 111 w 126"/>
                <a:gd name="T5" fmla="*/ 8 h 60"/>
                <a:gd name="T6" fmla="*/ 109 w 126"/>
                <a:gd name="T7" fmla="*/ 14 h 60"/>
                <a:gd name="T8" fmla="*/ 123 w 126"/>
                <a:gd name="T9" fmla="*/ 23 h 60"/>
                <a:gd name="T10" fmla="*/ 114 w 126"/>
                <a:gd name="T11" fmla="*/ 41 h 60"/>
                <a:gd name="T12" fmla="*/ 106 w 126"/>
                <a:gd name="T13" fmla="*/ 44 h 60"/>
                <a:gd name="T14" fmla="*/ 94 w 126"/>
                <a:gd name="T15" fmla="*/ 49 h 60"/>
                <a:gd name="T16" fmla="*/ 85 w 126"/>
                <a:gd name="T17" fmla="*/ 52 h 60"/>
                <a:gd name="T18" fmla="*/ 79 w 126"/>
                <a:gd name="T19" fmla="*/ 55 h 60"/>
                <a:gd name="T20" fmla="*/ 44 w 126"/>
                <a:gd name="T21" fmla="*/ 58 h 60"/>
                <a:gd name="T22" fmla="*/ 41 w 126"/>
                <a:gd name="T23" fmla="*/ 55 h 60"/>
                <a:gd name="T24" fmla="*/ 30 w 126"/>
                <a:gd name="T25" fmla="*/ 49 h 60"/>
                <a:gd name="T26" fmla="*/ 24 w 126"/>
                <a:gd name="T27" fmla="*/ 46 h 60"/>
                <a:gd name="T28" fmla="*/ 30 w 126"/>
                <a:gd name="T29" fmla="*/ 44 h 60"/>
                <a:gd name="T30" fmla="*/ 21 w 126"/>
                <a:gd name="T31" fmla="*/ 38 h 60"/>
                <a:gd name="T32" fmla="*/ 21 w 126"/>
                <a:gd name="T33" fmla="*/ 20 h 60"/>
                <a:gd name="T34" fmla="*/ 3 w 126"/>
                <a:gd name="T35" fmla="*/ 23 h 60"/>
                <a:gd name="T36" fmla="*/ 9 w 126"/>
                <a:gd name="T37" fmla="*/ 11 h 60"/>
                <a:gd name="T38" fmla="*/ 32 w 126"/>
                <a:gd name="T39" fmla="*/ 11 h 60"/>
                <a:gd name="T40" fmla="*/ 35 w 126"/>
                <a:gd name="T41" fmla="*/ 23 h 60"/>
                <a:gd name="T42" fmla="*/ 44 w 126"/>
                <a:gd name="T43" fmla="*/ 11 h 60"/>
                <a:gd name="T44" fmla="*/ 62 w 126"/>
                <a:gd name="T45" fmla="*/ 17 h 60"/>
                <a:gd name="T46" fmla="*/ 68 w 126"/>
                <a:gd name="T47" fmla="*/ 11 h 60"/>
                <a:gd name="T48" fmla="*/ 85 w 126"/>
                <a:gd name="T49" fmla="*/ 8 h 60"/>
                <a:gd name="T50" fmla="*/ 91 w 126"/>
                <a:gd name="T5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6" h="60">
                  <a:moveTo>
                    <a:pt x="91" y="0"/>
                  </a:moveTo>
                  <a:cubicBezTo>
                    <a:pt x="94" y="0"/>
                    <a:pt x="98" y="3"/>
                    <a:pt x="103" y="5"/>
                  </a:cubicBezTo>
                  <a:cubicBezTo>
                    <a:pt x="104" y="6"/>
                    <a:pt x="110" y="7"/>
                    <a:pt x="111" y="8"/>
                  </a:cubicBezTo>
                  <a:cubicBezTo>
                    <a:pt x="112" y="9"/>
                    <a:pt x="109" y="13"/>
                    <a:pt x="109" y="14"/>
                  </a:cubicBezTo>
                  <a:cubicBezTo>
                    <a:pt x="109" y="19"/>
                    <a:pt x="116" y="25"/>
                    <a:pt x="123" y="23"/>
                  </a:cubicBezTo>
                  <a:cubicBezTo>
                    <a:pt x="126" y="31"/>
                    <a:pt x="122" y="35"/>
                    <a:pt x="114" y="41"/>
                  </a:cubicBezTo>
                  <a:cubicBezTo>
                    <a:pt x="112" y="42"/>
                    <a:pt x="108" y="42"/>
                    <a:pt x="106" y="44"/>
                  </a:cubicBezTo>
                  <a:cubicBezTo>
                    <a:pt x="101" y="46"/>
                    <a:pt x="102" y="47"/>
                    <a:pt x="94" y="49"/>
                  </a:cubicBezTo>
                  <a:cubicBezTo>
                    <a:pt x="94" y="49"/>
                    <a:pt x="85" y="52"/>
                    <a:pt x="85" y="52"/>
                  </a:cubicBezTo>
                  <a:cubicBezTo>
                    <a:pt x="83" y="55"/>
                    <a:pt x="83" y="54"/>
                    <a:pt x="79" y="55"/>
                  </a:cubicBezTo>
                  <a:cubicBezTo>
                    <a:pt x="76" y="56"/>
                    <a:pt x="54" y="60"/>
                    <a:pt x="44" y="58"/>
                  </a:cubicBezTo>
                  <a:cubicBezTo>
                    <a:pt x="44" y="58"/>
                    <a:pt x="44" y="55"/>
                    <a:pt x="41" y="55"/>
                  </a:cubicBezTo>
                  <a:cubicBezTo>
                    <a:pt x="37" y="55"/>
                    <a:pt x="35" y="50"/>
                    <a:pt x="30" y="49"/>
                  </a:cubicBezTo>
                  <a:cubicBezTo>
                    <a:pt x="27" y="49"/>
                    <a:pt x="27" y="46"/>
                    <a:pt x="24" y="46"/>
                  </a:cubicBezTo>
                  <a:cubicBezTo>
                    <a:pt x="24" y="44"/>
                    <a:pt x="27" y="44"/>
                    <a:pt x="30" y="44"/>
                  </a:cubicBezTo>
                  <a:cubicBezTo>
                    <a:pt x="29" y="40"/>
                    <a:pt x="22" y="40"/>
                    <a:pt x="21" y="38"/>
                  </a:cubicBezTo>
                  <a:cubicBezTo>
                    <a:pt x="18" y="33"/>
                    <a:pt x="23" y="28"/>
                    <a:pt x="21" y="20"/>
                  </a:cubicBezTo>
                  <a:cubicBezTo>
                    <a:pt x="9" y="17"/>
                    <a:pt x="10" y="30"/>
                    <a:pt x="3" y="23"/>
                  </a:cubicBezTo>
                  <a:cubicBezTo>
                    <a:pt x="0" y="14"/>
                    <a:pt x="13" y="21"/>
                    <a:pt x="9" y="11"/>
                  </a:cubicBezTo>
                  <a:cubicBezTo>
                    <a:pt x="21" y="14"/>
                    <a:pt x="19" y="12"/>
                    <a:pt x="32" y="11"/>
                  </a:cubicBezTo>
                  <a:cubicBezTo>
                    <a:pt x="34" y="17"/>
                    <a:pt x="41" y="17"/>
                    <a:pt x="35" y="23"/>
                  </a:cubicBezTo>
                  <a:cubicBezTo>
                    <a:pt x="43" y="24"/>
                    <a:pt x="45" y="19"/>
                    <a:pt x="44" y="11"/>
                  </a:cubicBezTo>
                  <a:cubicBezTo>
                    <a:pt x="46" y="17"/>
                    <a:pt x="71" y="5"/>
                    <a:pt x="62" y="17"/>
                  </a:cubicBezTo>
                  <a:cubicBezTo>
                    <a:pt x="68" y="20"/>
                    <a:pt x="66" y="12"/>
                    <a:pt x="68" y="11"/>
                  </a:cubicBezTo>
                  <a:cubicBezTo>
                    <a:pt x="72" y="9"/>
                    <a:pt x="79" y="10"/>
                    <a:pt x="85" y="8"/>
                  </a:cubicBezTo>
                  <a:cubicBezTo>
                    <a:pt x="89" y="7"/>
                    <a:pt x="91" y="5"/>
                    <a:pt x="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3" name="Freeform 174">
              <a:extLst>
                <a:ext uri="{FF2B5EF4-FFF2-40B4-BE49-F238E27FC236}">
                  <a16:creationId xmlns:a16="http://schemas.microsoft.com/office/drawing/2014/main" xmlns="" id="{410D44B4-C845-410C-B147-8ACF69ED2E4A}"/>
                </a:ext>
              </a:extLst>
            </p:cNvPr>
            <p:cNvSpPr>
              <a:spLocks noChangeArrowheads="1"/>
            </p:cNvSpPr>
            <p:nvPr/>
          </p:nvSpPr>
          <p:spPr bwMode="auto">
            <a:xfrm>
              <a:off x="3982686" y="2941752"/>
              <a:ext cx="128599" cy="89305"/>
            </a:xfrm>
            <a:custGeom>
              <a:avLst/>
              <a:gdLst>
                <a:gd name="T0" fmla="*/ 20 w 76"/>
                <a:gd name="T1" fmla="*/ 0 h 53"/>
                <a:gd name="T2" fmla="*/ 38 w 76"/>
                <a:gd name="T3" fmla="*/ 18 h 53"/>
                <a:gd name="T4" fmla="*/ 44 w 76"/>
                <a:gd name="T5" fmla="*/ 15 h 53"/>
                <a:gd name="T6" fmla="*/ 53 w 76"/>
                <a:gd name="T7" fmla="*/ 24 h 53"/>
                <a:gd name="T8" fmla="*/ 64 w 76"/>
                <a:gd name="T9" fmla="*/ 38 h 53"/>
                <a:gd name="T10" fmla="*/ 76 w 76"/>
                <a:gd name="T11" fmla="*/ 41 h 53"/>
                <a:gd name="T12" fmla="*/ 38 w 76"/>
                <a:gd name="T13" fmla="*/ 44 h 53"/>
                <a:gd name="T14" fmla="*/ 23 w 76"/>
                <a:gd name="T15" fmla="*/ 53 h 53"/>
                <a:gd name="T16" fmla="*/ 0 w 76"/>
                <a:gd name="T17" fmla="*/ 44 h 53"/>
                <a:gd name="T18" fmla="*/ 6 w 76"/>
                <a:gd name="T19" fmla="*/ 41 h 53"/>
                <a:gd name="T20" fmla="*/ 9 w 76"/>
                <a:gd name="T21" fmla="*/ 35 h 53"/>
                <a:gd name="T22" fmla="*/ 9 w 76"/>
                <a:gd name="T23" fmla="*/ 9 h 53"/>
                <a:gd name="T24" fmla="*/ 20 w 76"/>
                <a:gd name="T2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53">
                  <a:moveTo>
                    <a:pt x="20" y="0"/>
                  </a:moveTo>
                  <a:cubicBezTo>
                    <a:pt x="25" y="7"/>
                    <a:pt x="40" y="4"/>
                    <a:pt x="38" y="18"/>
                  </a:cubicBezTo>
                  <a:cubicBezTo>
                    <a:pt x="41" y="20"/>
                    <a:pt x="44" y="15"/>
                    <a:pt x="44" y="15"/>
                  </a:cubicBezTo>
                  <a:cubicBezTo>
                    <a:pt x="49" y="17"/>
                    <a:pt x="46" y="23"/>
                    <a:pt x="53" y="24"/>
                  </a:cubicBezTo>
                  <a:cubicBezTo>
                    <a:pt x="57" y="24"/>
                    <a:pt x="61" y="34"/>
                    <a:pt x="64" y="38"/>
                  </a:cubicBezTo>
                  <a:cubicBezTo>
                    <a:pt x="74" y="36"/>
                    <a:pt x="70" y="36"/>
                    <a:pt x="76" y="41"/>
                  </a:cubicBezTo>
                  <a:cubicBezTo>
                    <a:pt x="69" y="48"/>
                    <a:pt x="50" y="42"/>
                    <a:pt x="38" y="44"/>
                  </a:cubicBezTo>
                  <a:cubicBezTo>
                    <a:pt x="34" y="48"/>
                    <a:pt x="26" y="48"/>
                    <a:pt x="23" y="53"/>
                  </a:cubicBezTo>
                  <a:cubicBezTo>
                    <a:pt x="17" y="49"/>
                    <a:pt x="14" y="41"/>
                    <a:pt x="0" y="44"/>
                  </a:cubicBezTo>
                  <a:cubicBezTo>
                    <a:pt x="0" y="41"/>
                    <a:pt x="4" y="42"/>
                    <a:pt x="6" y="41"/>
                  </a:cubicBezTo>
                  <a:cubicBezTo>
                    <a:pt x="3" y="38"/>
                    <a:pt x="3" y="35"/>
                    <a:pt x="9" y="35"/>
                  </a:cubicBezTo>
                  <a:cubicBezTo>
                    <a:pt x="3" y="25"/>
                    <a:pt x="9" y="21"/>
                    <a:pt x="9" y="9"/>
                  </a:cubicBezTo>
                  <a:cubicBezTo>
                    <a:pt x="14" y="8"/>
                    <a:pt x="21" y="8"/>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4" name="Freeform 175">
              <a:extLst>
                <a:ext uri="{FF2B5EF4-FFF2-40B4-BE49-F238E27FC236}">
                  <a16:creationId xmlns:a16="http://schemas.microsoft.com/office/drawing/2014/main" xmlns="" id="{28E3D063-88CE-447A-B7B6-B339DDAFDEAE}"/>
                </a:ext>
              </a:extLst>
            </p:cNvPr>
            <p:cNvSpPr>
              <a:spLocks noChangeArrowheads="1"/>
            </p:cNvSpPr>
            <p:nvPr/>
          </p:nvSpPr>
          <p:spPr bwMode="auto">
            <a:xfrm>
              <a:off x="7660624" y="4399924"/>
              <a:ext cx="212189" cy="224334"/>
            </a:xfrm>
            <a:custGeom>
              <a:avLst/>
              <a:gdLst>
                <a:gd name="T0" fmla="*/ 11 w 126"/>
                <a:gd name="T1" fmla="*/ 18 h 133"/>
                <a:gd name="T2" fmla="*/ 6 w 126"/>
                <a:gd name="T3" fmla="*/ 15 h 133"/>
                <a:gd name="T4" fmla="*/ 0 w 126"/>
                <a:gd name="T5" fmla="*/ 7 h 133"/>
                <a:gd name="T6" fmla="*/ 23 w 126"/>
                <a:gd name="T7" fmla="*/ 4 h 133"/>
                <a:gd name="T8" fmla="*/ 35 w 126"/>
                <a:gd name="T9" fmla="*/ 9 h 133"/>
                <a:gd name="T10" fmla="*/ 35 w 126"/>
                <a:gd name="T11" fmla="*/ 15 h 133"/>
                <a:gd name="T12" fmla="*/ 41 w 126"/>
                <a:gd name="T13" fmla="*/ 21 h 133"/>
                <a:gd name="T14" fmla="*/ 52 w 126"/>
                <a:gd name="T15" fmla="*/ 27 h 133"/>
                <a:gd name="T16" fmla="*/ 73 w 126"/>
                <a:gd name="T17" fmla="*/ 45 h 133"/>
                <a:gd name="T18" fmla="*/ 79 w 126"/>
                <a:gd name="T19" fmla="*/ 53 h 133"/>
                <a:gd name="T20" fmla="*/ 87 w 126"/>
                <a:gd name="T21" fmla="*/ 56 h 133"/>
                <a:gd name="T22" fmla="*/ 93 w 126"/>
                <a:gd name="T23" fmla="*/ 62 h 133"/>
                <a:gd name="T24" fmla="*/ 93 w 126"/>
                <a:gd name="T25" fmla="*/ 68 h 133"/>
                <a:gd name="T26" fmla="*/ 99 w 126"/>
                <a:gd name="T27" fmla="*/ 74 h 133"/>
                <a:gd name="T28" fmla="*/ 108 w 126"/>
                <a:gd name="T29" fmla="*/ 83 h 133"/>
                <a:gd name="T30" fmla="*/ 114 w 126"/>
                <a:gd name="T31" fmla="*/ 89 h 133"/>
                <a:gd name="T32" fmla="*/ 120 w 126"/>
                <a:gd name="T33" fmla="*/ 103 h 133"/>
                <a:gd name="T34" fmla="*/ 123 w 126"/>
                <a:gd name="T35" fmla="*/ 115 h 133"/>
                <a:gd name="T36" fmla="*/ 126 w 126"/>
                <a:gd name="T37" fmla="*/ 124 h 133"/>
                <a:gd name="T38" fmla="*/ 111 w 126"/>
                <a:gd name="T39" fmla="*/ 127 h 133"/>
                <a:gd name="T40" fmla="*/ 99 w 126"/>
                <a:gd name="T41" fmla="*/ 127 h 133"/>
                <a:gd name="T42" fmla="*/ 99 w 126"/>
                <a:gd name="T43" fmla="*/ 121 h 133"/>
                <a:gd name="T44" fmla="*/ 93 w 126"/>
                <a:gd name="T45" fmla="*/ 121 h 133"/>
                <a:gd name="T46" fmla="*/ 79 w 126"/>
                <a:gd name="T47" fmla="*/ 109 h 133"/>
                <a:gd name="T48" fmla="*/ 82 w 126"/>
                <a:gd name="T49" fmla="*/ 103 h 133"/>
                <a:gd name="T50" fmla="*/ 79 w 126"/>
                <a:gd name="T51" fmla="*/ 103 h 133"/>
                <a:gd name="T52" fmla="*/ 76 w 126"/>
                <a:gd name="T53" fmla="*/ 97 h 133"/>
                <a:gd name="T54" fmla="*/ 70 w 126"/>
                <a:gd name="T55" fmla="*/ 97 h 133"/>
                <a:gd name="T56" fmla="*/ 58 w 126"/>
                <a:gd name="T57" fmla="*/ 86 h 133"/>
                <a:gd name="T58" fmla="*/ 52 w 126"/>
                <a:gd name="T59" fmla="*/ 65 h 133"/>
                <a:gd name="T60" fmla="*/ 49 w 126"/>
                <a:gd name="T61" fmla="*/ 71 h 133"/>
                <a:gd name="T62" fmla="*/ 44 w 126"/>
                <a:gd name="T63" fmla="*/ 56 h 133"/>
                <a:gd name="T64" fmla="*/ 38 w 126"/>
                <a:gd name="T65" fmla="*/ 50 h 133"/>
                <a:gd name="T66" fmla="*/ 32 w 126"/>
                <a:gd name="T67" fmla="*/ 48 h 133"/>
                <a:gd name="T68" fmla="*/ 29 w 126"/>
                <a:gd name="T69" fmla="*/ 36 h 133"/>
                <a:gd name="T70" fmla="*/ 20 w 126"/>
                <a:gd name="T71" fmla="*/ 30 h 133"/>
                <a:gd name="T72" fmla="*/ 14 w 126"/>
                <a:gd name="T73" fmla="*/ 24 h 133"/>
                <a:gd name="T74" fmla="*/ 11 w 126"/>
                <a:gd name="T75" fmla="*/ 1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33">
                  <a:moveTo>
                    <a:pt x="11" y="18"/>
                  </a:moveTo>
                  <a:cubicBezTo>
                    <a:pt x="12" y="15"/>
                    <a:pt x="7" y="17"/>
                    <a:pt x="6" y="15"/>
                  </a:cubicBezTo>
                  <a:cubicBezTo>
                    <a:pt x="3" y="13"/>
                    <a:pt x="5" y="6"/>
                    <a:pt x="0" y="7"/>
                  </a:cubicBezTo>
                  <a:cubicBezTo>
                    <a:pt x="7" y="0"/>
                    <a:pt x="13" y="8"/>
                    <a:pt x="23" y="4"/>
                  </a:cubicBezTo>
                  <a:cubicBezTo>
                    <a:pt x="22" y="12"/>
                    <a:pt x="31" y="7"/>
                    <a:pt x="35" y="9"/>
                  </a:cubicBezTo>
                  <a:cubicBezTo>
                    <a:pt x="36" y="10"/>
                    <a:pt x="34" y="15"/>
                    <a:pt x="35" y="15"/>
                  </a:cubicBezTo>
                  <a:cubicBezTo>
                    <a:pt x="37" y="17"/>
                    <a:pt x="42" y="15"/>
                    <a:pt x="41" y="21"/>
                  </a:cubicBezTo>
                  <a:cubicBezTo>
                    <a:pt x="48" y="19"/>
                    <a:pt x="46" y="27"/>
                    <a:pt x="52" y="27"/>
                  </a:cubicBezTo>
                  <a:cubicBezTo>
                    <a:pt x="57" y="27"/>
                    <a:pt x="65" y="44"/>
                    <a:pt x="73" y="45"/>
                  </a:cubicBezTo>
                  <a:cubicBezTo>
                    <a:pt x="79" y="45"/>
                    <a:pt x="76" y="51"/>
                    <a:pt x="79" y="53"/>
                  </a:cubicBezTo>
                  <a:cubicBezTo>
                    <a:pt x="81" y="55"/>
                    <a:pt x="85" y="55"/>
                    <a:pt x="87" y="56"/>
                  </a:cubicBezTo>
                  <a:cubicBezTo>
                    <a:pt x="89" y="57"/>
                    <a:pt x="92" y="61"/>
                    <a:pt x="93" y="62"/>
                  </a:cubicBezTo>
                  <a:cubicBezTo>
                    <a:pt x="94" y="63"/>
                    <a:pt x="92" y="67"/>
                    <a:pt x="93" y="68"/>
                  </a:cubicBezTo>
                  <a:cubicBezTo>
                    <a:pt x="95" y="70"/>
                    <a:pt x="97" y="72"/>
                    <a:pt x="99" y="74"/>
                  </a:cubicBezTo>
                  <a:cubicBezTo>
                    <a:pt x="101" y="76"/>
                    <a:pt x="102" y="82"/>
                    <a:pt x="108" y="83"/>
                  </a:cubicBezTo>
                  <a:cubicBezTo>
                    <a:pt x="109" y="83"/>
                    <a:pt x="113" y="88"/>
                    <a:pt x="114" y="89"/>
                  </a:cubicBezTo>
                  <a:cubicBezTo>
                    <a:pt x="117" y="91"/>
                    <a:pt x="115" y="103"/>
                    <a:pt x="120" y="103"/>
                  </a:cubicBezTo>
                  <a:cubicBezTo>
                    <a:pt x="123" y="103"/>
                    <a:pt x="123" y="111"/>
                    <a:pt x="123" y="115"/>
                  </a:cubicBezTo>
                  <a:cubicBezTo>
                    <a:pt x="122" y="120"/>
                    <a:pt x="116" y="124"/>
                    <a:pt x="126" y="124"/>
                  </a:cubicBezTo>
                  <a:cubicBezTo>
                    <a:pt x="125" y="133"/>
                    <a:pt x="116" y="127"/>
                    <a:pt x="111" y="127"/>
                  </a:cubicBezTo>
                  <a:cubicBezTo>
                    <a:pt x="107" y="126"/>
                    <a:pt x="102" y="128"/>
                    <a:pt x="99" y="127"/>
                  </a:cubicBezTo>
                  <a:cubicBezTo>
                    <a:pt x="98" y="126"/>
                    <a:pt x="100" y="121"/>
                    <a:pt x="99" y="121"/>
                  </a:cubicBezTo>
                  <a:cubicBezTo>
                    <a:pt x="98" y="120"/>
                    <a:pt x="94" y="122"/>
                    <a:pt x="93" y="121"/>
                  </a:cubicBezTo>
                  <a:cubicBezTo>
                    <a:pt x="91" y="118"/>
                    <a:pt x="85" y="109"/>
                    <a:pt x="79" y="109"/>
                  </a:cubicBezTo>
                  <a:cubicBezTo>
                    <a:pt x="79" y="107"/>
                    <a:pt x="82" y="106"/>
                    <a:pt x="82" y="103"/>
                  </a:cubicBezTo>
                  <a:cubicBezTo>
                    <a:pt x="81" y="100"/>
                    <a:pt x="79" y="102"/>
                    <a:pt x="79" y="103"/>
                  </a:cubicBezTo>
                  <a:cubicBezTo>
                    <a:pt x="75" y="104"/>
                    <a:pt x="77" y="98"/>
                    <a:pt x="76" y="97"/>
                  </a:cubicBezTo>
                  <a:cubicBezTo>
                    <a:pt x="75" y="96"/>
                    <a:pt x="71" y="98"/>
                    <a:pt x="70" y="97"/>
                  </a:cubicBezTo>
                  <a:cubicBezTo>
                    <a:pt x="66" y="93"/>
                    <a:pt x="66" y="86"/>
                    <a:pt x="58" y="86"/>
                  </a:cubicBezTo>
                  <a:cubicBezTo>
                    <a:pt x="62" y="73"/>
                    <a:pt x="52" y="74"/>
                    <a:pt x="52" y="65"/>
                  </a:cubicBezTo>
                  <a:cubicBezTo>
                    <a:pt x="49" y="65"/>
                    <a:pt x="50" y="69"/>
                    <a:pt x="49" y="71"/>
                  </a:cubicBezTo>
                  <a:cubicBezTo>
                    <a:pt x="45" y="68"/>
                    <a:pt x="46" y="61"/>
                    <a:pt x="44" y="56"/>
                  </a:cubicBezTo>
                  <a:cubicBezTo>
                    <a:pt x="43" y="55"/>
                    <a:pt x="39" y="52"/>
                    <a:pt x="38" y="50"/>
                  </a:cubicBezTo>
                  <a:cubicBezTo>
                    <a:pt x="36" y="49"/>
                    <a:pt x="35" y="47"/>
                    <a:pt x="32" y="48"/>
                  </a:cubicBezTo>
                  <a:cubicBezTo>
                    <a:pt x="33" y="41"/>
                    <a:pt x="30" y="40"/>
                    <a:pt x="29" y="36"/>
                  </a:cubicBezTo>
                  <a:cubicBezTo>
                    <a:pt x="27" y="32"/>
                    <a:pt x="23" y="32"/>
                    <a:pt x="20" y="30"/>
                  </a:cubicBezTo>
                  <a:cubicBezTo>
                    <a:pt x="20" y="30"/>
                    <a:pt x="14" y="24"/>
                    <a:pt x="14" y="24"/>
                  </a:cubicBezTo>
                  <a:cubicBezTo>
                    <a:pt x="12" y="18"/>
                    <a:pt x="22" y="13"/>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5" name="Freeform 176">
              <a:extLst>
                <a:ext uri="{FF2B5EF4-FFF2-40B4-BE49-F238E27FC236}">
                  <a16:creationId xmlns:a16="http://schemas.microsoft.com/office/drawing/2014/main" xmlns="" id="{EFF34299-4511-4B15-92A7-3045F0AFC765}"/>
                </a:ext>
              </a:extLst>
            </p:cNvPr>
            <p:cNvSpPr>
              <a:spLocks noChangeArrowheads="1"/>
            </p:cNvSpPr>
            <p:nvPr/>
          </p:nvSpPr>
          <p:spPr bwMode="auto">
            <a:xfrm>
              <a:off x="6611826" y="4752858"/>
              <a:ext cx="150032" cy="277203"/>
            </a:xfrm>
            <a:custGeom>
              <a:avLst/>
              <a:gdLst>
                <a:gd name="T0" fmla="*/ 67 w 89"/>
                <a:gd name="T1" fmla="*/ 0 h 164"/>
                <a:gd name="T2" fmla="*/ 79 w 89"/>
                <a:gd name="T3" fmla="*/ 2 h 164"/>
                <a:gd name="T4" fmla="*/ 73 w 89"/>
                <a:gd name="T5" fmla="*/ 55 h 164"/>
                <a:gd name="T6" fmla="*/ 67 w 89"/>
                <a:gd name="T7" fmla="*/ 90 h 164"/>
                <a:gd name="T8" fmla="*/ 59 w 89"/>
                <a:gd name="T9" fmla="*/ 105 h 164"/>
                <a:gd name="T10" fmla="*/ 56 w 89"/>
                <a:gd name="T11" fmla="*/ 122 h 164"/>
                <a:gd name="T12" fmla="*/ 56 w 89"/>
                <a:gd name="T13" fmla="*/ 128 h 164"/>
                <a:gd name="T14" fmla="*/ 50 w 89"/>
                <a:gd name="T15" fmla="*/ 131 h 164"/>
                <a:gd name="T16" fmla="*/ 47 w 89"/>
                <a:gd name="T17" fmla="*/ 149 h 164"/>
                <a:gd name="T18" fmla="*/ 44 w 89"/>
                <a:gd name="T19" fmla="*/ 152 h 164"/>
                <a:gd name="T20" fmla="*/ 41 w 89"/>
                <a:gd name="T21" fmla="*/ 160 h 164"/>
                <a:gd name="T22" fmla="*/ 12 w 89"/>
                <a:gd name="T23" fmla="*/ 163 h 164"/>
                <a:gd name="T24" fmla="*/ 9 w 89"/>
                <a:gd name="T25" fmla="*/ 149 h 164"/>
                <a:gd name="T26" fmla="*/ 6 w 89"/>
                <a:gd name="T27" fmla="*/ 143 h 164"/>
                <a:gd name="T28" fmla="*/ 0 w 89"/>
                <a:gd name="T29" fmla="*/ 140 h 164"/>
                <a:gd name="T30" fmla="*/ 0 w 89"/>
                <a:gd name="T31" fmla="*/ 128 h 164"/>
                <a:gd name="T32" fmla="*/ 3 w 89"/>
                <a:gd name="T33" fmla="*/ 125 h 164"/>
                <a:gd name="T34" fmla="*/ 0 w 89"/>
                <a:gd name="T35" fmla="*/ 122 h 164"/>
                <a:gd name="T36" fmla="*/ 6 w 89"/>
                <a:gd name="T37" fmla="*/ 111 h 164"/>
                <a:gd name="T38" fmla="*/ 6 w 89"/>
                <a:gd name="T39" fmla="*/ 105 h 164"/>
                <a:gd name="T40" fmla="*/ 12 w 89"/>
                <a:gd name="T41" fmla="*/ 102 h 164"/>
                <a:gd name="T42" fmla="*/ 18 w 89"/>
                <a:gd name="T43" fmla="*/ 87 h 164"/>
                <a:gd name="T44" fmla="*/ 12 w 89"/>
                <a:gd name="T45" fmla="*/ 79 h 164"/>
                <a:gd name="T46" fmla="*/ 12 w 89"/>
                <a:gd name="T47" fmla="*/ 61 h 164"/>
                <a:gd name="T48" fmla="*/ 18 w 89"/>
                <a:gd name="T49" fmla="*/ 55 h 164"/>
                <a:gd name="T50" fmla="*/ 26 w 89"/>
                <a:gd name="T51" fmla="*/ 49 h 164"/>
                <a:gd name="T52" fmla="*/ 41 w 89"/>
                <a:gd name="T53" fmla="*/ 38 h 164"/>
                <a:gd name="T54" fmla="*/ 50 w 89"/>
                <a:gd name="T55" fmla="*/ 41 h 164"/>
                <a:gd name="T56" fmla="*/ 53 w 89"/>
                <a:gd name="T57" fmla="*/ 23 h 164"/>
                <a:gd name="T58" fmla="*/ 62 w 89"/>
                <a:gd name="T59" fmla="*/ 20 h 164"/>
                <a:gd name="T60" fmla="*/ 67 w 89"/>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164">
                  <a:moveTo>
                    <a:pt x="67" y="0"/>
                  </a:moveTo>
                  <a:cubicBezTo>
                    <a:pt x="70" y="2"/>
                    <a:pt x="74" y="3"/>
                    <a:pt x="79" y="2"/>
                  </a:cubicBezTo>
                  <a:cubicBezTo>
                    <a:pt x="74" y="17"/>
                    <a:pt x="89" y="44"/>
                    <a:pt x="73" y="55"/>
                  </a:cubicBezTo>
                  <a:cubicBezTo>
                    <a:pt x="74" y="68"/>
                    <a:pt x="72" y="78"/>
                    <a:pt x="67" y="90"/>
                  </a:cubicBezTo>
                  <a:cubicBezTo>
                    <a:pt x="66" y="95"/>
                    <a:pt x="64" y="104"/>
                    <a:pt x="59" y="105"/>
                  </a:cubicBezTo>
                  <a:cubicBezTo>
                    <a:pt x="61" y="112"/>
                    <a:pt x="57" y="117"/>
                    <a:pt x="56" y="122"/>
                  </a:cubicBezTo>
                  <a:cubicBezTo>
                    <a:pt x="55" y="124"/>
                    <a:pt x="57" y="127"/>
                    <a:pt x="56" y="128"/>
                  </a:cubicBezTo>
                  <a:cubicBezTo>
                    <a:pt x="55" y="129"/>
                    <a:pt x="50" y="130"/>
                    <a:pt x="50" y="131"/>
                  </a:cubicBezTo>
                  <a:cubicBezTo>
                    <a:pt x="48" y="137"/>
                    <a:pt x="50" y="142"/>
                    <a:pt x="47" y="149"/>
                  </a:cubicBezTo>
                  <a:cubicBezTo>
                    <a:pt x="46" y="150"/>
                    <a:pt x="44" y="149"/>
                    <a:pt x="44" y="152"/>
                  </a:cubicBezTo>
                  <a:cubicBezTo>
                    <a:pt x="44" y="154"/>
                    <a:pt x="40" y="156"/>
                    <a:pt x="41" y="160"/>
                  </a:cubicBezTo>
                  <a:cubicBezTo>
                    <a:pt x="33" y="164"/>
                    <a:pt x="23" y="164"/>
                    <a:pt x="12" y="163"/>
                  </a:cubicBezTo>
                  <a:cubicBezTo>
                    <a:pt x="13" y="156"/>
                    <a:pt x="7" y="157"/>
                    <a:pt x="9" y="149"/>
                  </a:cubicBezTo>
                  <a:cubicBezTo>
                    <a:pt x="6" y="149"/>
                    <a:pt x="7" y="145"/>
                    <a:pt x="6" y="143"/>
                  </a:cubicBezTo>
                  <a:cubicBezTo>
                    <a:pt x="3" y="143"/>
                    <a:pt x="1" y="142"/>
                    <a:pt x="0" y="140"/>
                  </a:cubicBezTo>
                  <a:cubicBezTo>
                    <a:pt x="0" y="136"/>
                    <a:pt x="0" y="132"/>
                    <a:pt x="0" y="128"/>
                  </a:cubicBezTo>
                  <a:cubicBezTo>
                    <a:pt x="0" y="126"/>
                    <a:pt x="3" y="126"/>
                    <a:pt x="3" y="125"/>
                  </a:cubicBezTo>
                  <a:cubicBezTo>
                    <a:pt x="4" y="123"/>
                    <a:pt x="0" y="122"/>
                    <a:pt x="0" y="122"/>
                  </a:cubicBezTo>
                  <a:cubicBezTo>
                    <a:pt x="1" y="118"/>
                    <a:pt x="4" y="114"/>
                    <a:pt x="6" y="111"/>
                  </a:cubicBezTo>
                  <a:cubicBezTo>
                    <a:pt x="7" y="110"/>
                    <a:pt x="5" y="106"/>
                    <a:pt x="6" y="105"/>
                  </a:cubicBezTo>
                  <a:cubicBezTo>
                    <a:pt x="6" y="105"/>
                    <a:pt x="12" y="102"/>
                    <a:pt x="12" y="102"/>
                  </a:cubicBezTo>
                  <a:cubicBezTo>
                    <a:pt x="13" y="97"/>
                    <a:pt x="8" y="78"/>
                    <a:pt x="18" y="87"/>
                  </a:cubicBezTo>
                  <a:cubicBezTo>
                    <a:pt x="19" y="81"/>
                    <a:pt x="12" y="83"/>
                    <a:pt x="12" y="79"/>
                  </a:cubicBezTo>
                  <a:cubicBezTo>
                    <a:pt x="12" y="73"/>
                    <a:pt x="12" y="67"/>
                    <a:pt x="12" y="61"/>
                  </a:cubicBezTo>
                  <a:cubicBezTo>
                    <a:pt x="17" y="62"/>
                    <a:pt x="17" y="59"/>
                    <a:pt x="18" y="55"/>
                  </a:cubicBezTo>
                  <a:cubicBezTo>
                    <a:pt x="24" y="57"/>
                    <a:pt x="24" y="51"/>
                    <a:pt x="26" y="49"/>
                  </a:cubicBezTo>
                  <a:cubicBezTo>
                    <a:pt x="30" y="47"/>
                    <a:pt x="43" y="49"/>
                    <a:pt x="41" y="38"/>
                  </a:cubicBezTo>
                  <a:cubicBezTo>
                    <a:pt x="46" y="37"/>
                    <a:pt x="46" y="40"/>
                    <a:pt x="50" y="41"/>
                  </a:cubicBezTo>
                  <a:cubicBezTo>
                    <a:pt x="48" y="32"/>
                    <a:pt x="53" y="30"/>
                    <a:pt x="53" y="23"/>
                  </a:cubicBezTo>
                  <a:cubicBezTo>
                    <a:pt x="62" y="28"/>
                    <a:pt x="59" y="4"/>
                    <a:pt x="62" y="20"/>
                  </a:cubicBezTo>
                  <a:cubicBezTo>
                    <a:pt x="72" y="16"/>
                    <a:pt x="63" y="4"/>
                    <a:pt x="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6" name="Freeform 177">
              <a:extLst>
                <a:ext uri="{FF2B5EF4-FFF2-40B4-BE49-F238E27FC236}">
                  <a16:creationId xmlns:a16="http://schemas.microsoft.com/office/drawing/2014/main" xmlns="" id="{4376091B-D9DE-41D3-955C-77D35208A1E0}"/>
                </a:ext>
              </a:extLst>
            </p:cNvPr>
            <p:cNvSpPr>
              <a:spLocks noChangeArrowheads="1"/>
            </p:cNvSpPr>
            <p:nvPr/>
          </p:nvSpPr>
          <p:spPr bwMode="auto">
            <a:xfrm>
              <a:off x="8016415" y="4737854"/>
              <a:ext cx="813747" cy="597987"/>
            </a:xfrm>
            <a:custGeom>
              <a:avLst/>
              <a:gdLst>
                <a:gd name="T0" fmla="*/ 280 w 482"/>
                <a:gd name="T1" fmla="*/ 29 h 354"/>
                <a:gd name="T2" fmla="*/ 269 w 482"/>
                <a:gd name="T3" fmla="*/ 35 h 354"/>
                <a:gd name="T4" fmla="*/ 283 w 482"/>
                <a:gd name="T5" fmla="*/ 52 h 354"/>
                <a:gd name="T6" fmla="*/ 324 w 482"/>
                <a:gd name="T7" fmla="*/ 76 h 354"/>
                <a:gd name="T8" fmla="*/ 336 w 482"/>
                <a:gd name="T9" fmla="*/ 58 h 354"/>
                <a:gd name="T10" fmla="*/ 339 w 482"/>
                <a:gd name="T11" fmla="*/ 47 h 354"/>
                <a:gd name="T12" fmla="*/ 342 w 482"/>
                <a:gd name="T13" fmla="*/ 20 h 354"/>
                <a:gd name="T14" fmla="*/ 351 w 482"/>
                <a:gd name="T15" fmla="*/ 6 h 354"/>
                <a:gd name="T16" fmla="*/ 359 w 482"/>
                <a:gd name="T17" fmla="*/ 17 h 354"/>
                <a:gd name="T18" fmla="*/ 374 w 482"/>
                <a:gd name="T19" fmla="*/ 47 h 354"/>
                <a:gd name="T20" fmla="*/ 389 w 482"/>
                <a:gd name="T21" fmla="*/ 67 h 354"/>
                <a:gd name="T22" fmla="*/ 403 w 482"/>
                <a:gd name="T23" fmla="*/ 88 h 354"/>
                <a:gd name="T24" fmla="*/ 412 w 482"/>
                <a:gd name="T25" fmla="*/ 111 h 354"/>
                <a:gd name="T26" fmla="*/ 421 w 482"/>
                <a:gd name="T27" fmla="*/ 117 h 354"/>
                <a:gd name="T28" fmla="*/ 438 w 482"/>
                <a:gd name="T29" fmla="*/ 129 h 354"/>
                <a:gd name="T30" fmla="*/ 453 w 482"/>
                <a:gd name="T31" fmla="*/ 158 h 354"/>
                <a:gd name="T32" fmla="*/ 459 w 482"/>
                <a:gd name="T33" fmla="*/ 164 h 354"/>
                <a:gd name="T34" fmla="*/ 476 w 482"/>
                <a:gd name="T35" fmla="*/ 175 h 354"/>
                <a:gd name="T36" fmla="*/ 482 w 482"/>
                <a:gd name="T37" fmla="*/ 225 h 354"/>
                <a:gd name="T38" fmla="*/ 474 w 482"/>
                <a:gd name="T39" fmla="*/ 249 h 354"/>
                <a:gd name="T40" fmla="*/ 474 w 482"/>
                <a:gd name="T41" fmla="*/ 257 h 354"/>
                <a:gd name="T42" fmla="*/ 468 w 482"/>
                <a:gd name="T43" fmla="*/ 275 h 354"/>
                <a:gd name="T44" fmla="*/ 450 w 482"/>
                <a:gd name="T45" fmla="*/ 290 h 354"/>
                <a:gd name="T46" fmla="*/ 436 w 482"/>
                <a:gd name="T47" fmla="*/ 333 h 354"/>
                <a:gd name="T48" fmla="*/ 409 w 482"/>
                <a:gd name="T49" fmla="*/ 345 h 354"/>
                <a:gd name="T50" fmla="*/ 397 w 482"/>
                <a:gd name="T51" fmla="*/ 354 h 354"/>
                <a:gd name="T52" fmla="*/ 374 w 482"/>
                <a:gd name="T53" fmla="*/ 348 h 354"/>
                <a:gd name="T54" fmla="*/ 321 w 482"/>
                <a:gd name="T55" fmla="*/ 339 h 354"/>
                <a:gd name="T56" fmla="*/ 318 w 482"/>
                <a:gd name="T57" fmla="*/ 322 h 354"/>
                <a:gd name="T58" fmla="*/ 316 w 482"/>
                <a:gd name="T59" fmla="*/ 313 h 354"/>
                <a:gd name="T60" fmla="*/ 292 w 482"/>
                <a:gd name="T61" fmla="*/ 295 h 354"/>
                <a:gd name="T62" fmla="*/ 280 w 482"/>
                <a:gd name="T63" fmla="*/ 281 h 354"/>
                <a:gd name="T64" fmla="*/ 257 w 482"/>
                <a:gd name="T65" fmla="*/ 272 h 354"/>
                <a:gd name="T66" fmla="*/ 245 w 482"/>
                <a:gd name="T67" fmla="*/ 266 h 354"/>
                <a:gd name="T68" fmla="*/ 190 w 482"/>
                <a:gd name="T69" fmla="*/ 254 h 354"/>
                <a:gd name="T70" fmla="*/ 160 w 482"/>
                <a:gd name="T71" fmla="*/ 263 h 354"/>
                <a:gd name="T72" fmla="*/ 149 w 482"/>
                <a:gd name="T73" fmla="*/ 269 h 354"/>
                <a:gd name="T74" fmla="*/ 140 w 482"/>
                <a:gd name="T75" fmla="*/ 278 h 354"/>
                <a:gd name="T76" fmla="*/ 134 w 482"/>
                <a:gd name="T77" fmla="*/ 278 h 354"/>
                <a:gd name="T78" fmla="*/ 81 w 482"/>
                <a:gd name="T79" fmla="*/ 287 h 354"/>
                <a:gd name="T80" fmla="*/ 73 w 482"/>
                <a:gd name="T81" fmla="*/ 292 h 354"/>
                <a:gd name="T82" fmla="*/ 23 w 482"/>
                <a:gd name="T83" fmla="*/ 301 h 354"/>
                <a:gd name="T84" fmla="*/ 29 w 482"/>
                <a:gd name="T85" fmla="*/ 269 h 354"/>
                <a:gd name="T86" fmla="*/ 23 w 482"/>
                <a:gd name="T87" fmla="*/ 251 h 354"/>
                <a:gd name="T88" fmla="*/ 23 w 482"/>
                <a:gd name="T89" fmla="*/ 240 h 354"/>
                <a:gd name="T90" fmla="*/ 14 w 482"/>
                <a:gd name="T91" fmla="*/ 222 h 354"/>
                <a:gd name="T92" fmla="*/ 11 w 482"/>
                <a:gd name="T93" fmla="*/ 208 h 354"/>
                <a:gd name="T94" fmla="*/ 5 w 482"/>
                <a:gd name="T95" fmla="*/ 190 h 354"/>
                <a:gd name="T96" fmla="*/ 8 w 482"/>
                <a:gd name="T97" fmla="*/ 175 h 354"/>
                <a:gd name="T98" fmla="*/ 8 w 482"/>
                <a:gd name="T99" fmla="*/ 137 h 354"/>
                <a:gd name="T100" fmla="*/ 40 w 482"/>
                <a:gd name="T101" fmla="*/ 117 h 354"/>
                <a:gd name="T102" fmla="*/ 78 w 482"/>
                <a:gd name="T103" fmla="*/ 108 h 354"/>
                <a:gd name="T104" fmla="*/ 99 w 482"/>
                <a:gd name="T105" fmla="*/ 99 h 354"/>
                <a:gd name="T106" fmla="*/ 108 w 482"/>
                <a:gd name="T107" fmla="*/ 67 h 354"/>
                <a:gd name="T108" fmla="*/ 134 w 482"/>
                <a:gd name="T109" fmla="*/ 67 h 354"/>
                <a:gd name="T110" fmla="*/ 140 w 482"/>
                <a:gd name="T111" fmla="*/ 47 h 354"/>
                <a:gd name="T112" fmla="*/ 163 w 482"/>
                <a:gd name="T113" fmla="*/ 32 h 354"/>
                <a:gd name="T114" fmla="*/ 181 w 482"/>
                <a:gd name="T115" fmla="*/ 41 h 354"/>
                <a:gd name="T116" fmla="*/ 187 w 482"/>
                <a:gd name="T117" fmla="*/ 44 h 354"/>
                <a:gd name="T118" fmla="*/ 193 w 482"/>
                <a:gd name="T119" fmla="*/ 38 h 354"/>
                <a:gd name="T120" fmla="*/ 213 w 482"/>
                <a:gd name="T121" fmla="*/ 20 h 354"/>
                <a:gd name="T122" fmla="*/ 228 w 482"/>
                <a:gd name="T123" fmla="*/ 1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 h="354">
                  <a:moveTo>
                    <a:pt x="280" y="14"/>
                  </a:moveTo>
                  <a:cubicBezTo>
                    <a:pt x="280" y="19"/>
                    <a:pt x="280" y="24"/>
                    <a:pt x="280" y="29"/>
                  </a:cubicBezTo>
                  <a:cubicBezTo>
                    <a:pt x="277" y="29"/>
                    <a:pt x="275" y="29"/>
                    <a:pt x="272" y="29"/>
                  </a:cubicBezTo>
                  <a:cubicBezTo>
                    <a:pt x="275" y="33"/>
                    <a:pt x="274" y="35"/>
                    <a:pt x="269" y="35"/>
                  </a:cubicBezTo>
                  <a:cubicBezTo>
                    <a:pt x="274" y="41"/>
                    <a:pt x="268" y="39"/>
                    <a:pt x="269" y="47"/>
                  </a:cubicBezTo>
                  <a:cubicBezTo>
                    <a:pt x="271" y="51"/>
                    <a:pt x="276" y="53"/>
                    <a:pt x="283" y="52"/>
                  </a:cubicBezTo>
                  <a:cubicBezTo>
                    <a:pt x="284" y="65"/>
                    <a:pt x="303" y="60"/>
                    <a:pt x="304" y="73"/>
                  </a:cubicBezTo>
                  <a:cubicBezTo>
                    <a:pt x="312" y="73"/>
                    <a:pt x="321" y="72"/>
                    <a:pt x="324" y="76"/>
                  </a:cubicBezTo>
                  <a:cubicBezTo>
                    <a:pt x="330" y="75"/>
                    <a:pt x="325" y="62"/>
                    <a:pt x="336" y="67"/>
                  </a:cubicBezTo>
                  <a:cubicBezTo>
                    <a:pt x="334" y="65"/>
                    <a:pt x="331" y="58"/>
                    <a:pt x="336" y="58"/>
                  </a:cubicBezTo>
                  <a:cubicBezTo>
                    <a:pt x="340" y="58"/>
                    <a:pt x="335" y="54"/>
                    <a:pt x="336" y="50"/>
                  </a:cubicBezTo>
                  <a:cubicBezTo>
                    <a:pt x="336" y="49"/>
                    <a:pt x="339" y="49"/>
                    <a:pt x="339" y="47"/>
                  </a:cubicBezTo>
                  <a:cubicBezTo>
                    <a:pt x="339" y="44"/>
                    <a:pt x="343" y="40"/>
                    <a:pt x="342" y="35"/>
                  </a:cubicBezTo>
                  <a:cubicBezTo>
                    <a:pt x="341" y="32"/>
                    <a:pt x="339" y="29"/>
                    <a:pt x="342" y="20"/>
                  </a:cubicBezTo>
                  <a:cubicBezTo>
                    <a:pt x="342" y="20"/>
                    <a:pt x="347" y="21"/>
                    <a:pt x="348" y="20"/>
                  </a:cubicBezTo>
                  <a:cubicBezTo>
                    <a:pt x="350" y="17"/>
                    <a:pt x="348" y="8"/>
                    <a:pt x="351" y="6"/>
                  </a:cubicBezTo>
                  <a:cubicBezTo>
                    <a:pt x="357" y="5"/>
                    <a:pt x="353" y="14"/>
                    <a:pt x="356" y="17"/>
                  </a:cubicBezTo>
                  <a:cubicBezTo>
                    <a:pt x="357" y="18"/>
                    <a:pt x="359" y="17"/>
                    <a:pt x="359" y="17"/>
                  </a:cubicBezTo>
                  <a:cubicBezTo>
                    <a:pt x="362" y="22"/>
                    <a:pt x="363" y="28"/>
                    <a:pt x="365" y="32"/>
                  </a:cubicBezTo>
                  <a:cubicBezTo>
                    <a:pt x="368" y="37"/>
                    <a:pt x="375" y="40"/>
                    <a:pt x="374" y="47"/>
                  </a:cubicBezTo>
                  <a:cubicBezTo>
                    <a:pt x="382" y="39"/>
                    <a:pt x="376" y="51"/>
                    <a:pt x="386" y="50"/>
                  </a:cubicBezTo>
                  <a:cubicBezTo>
                    <a:pt x="386" y="56"/>
                    <a:pt x="385" y="63"/>
                    <a:pt x="389" y="67"/>
                  </a:cubicBezTo>
                  <a:cubicBezTo>
                    <a:pt x="393" y="72"/>
                    <a:pt x="389" y="78"/>
                    <a:pt x="392" y="88"/>
                  </a:cubicBezTo>
                  <a:cubicBezTo>
                    <a:pt x="398" y="79"/>
                    <a:pt x="393" y="86"/>
                    <a:pt x="403" y="88"/>
                  </a:cubicBezTo>
                  <a:cubicBezTo>
                    <a:pt x="404" y="92"/>
                    <a:pt x="401" y="93"/>
                    <a:pt x="400" y="96"/>
                  </a:cubicBezTo>
                  <a:cubicBezTo>
                    <a:pt x="405" y="101"/>
                    <a:pt x="414" y="101"/>
                    <a:pt x="412" y="111"/>
                  </a:cubicBezTo>
                  <a:cubicBezTo>
                    <a:pt x="414" y="112"/>
                    <a:pt x="419" y="110"/>
                    <a:pt x="421" y="111"/>
                  </a:cubicBezTo>
                  <a:cubicBezTo>
                    <a:pt x="422" y="112"/>
                    <a:pt x="420" y="116"/>
                    <a:pt x="421" y="117"/>
                  </a:cubicBezTo>
                  <a:cubicBezTo>
                    <a:pt x="422" y="118"/>
                    <a:pt x="426" y="116"/>
                    <a:pt x="427" y="117"/>
                  </a:cubicBezTo>
                  <a:cubicBezTo>
                    <a:pt x="431" y="121"/>
                    <a:pt x="430" y="130"/>
                    <a:pt x="438" y="129"/>
                  </a:cubicBezTo>
                  <a:cubicBezTo>
                    <a:pt x="438" y="136"/>
                    <a:pt x="444" y="144"/>
                    <a:pt x="447" y="149"/>
                  </a:cubicBezTo>
                  <a:cubicBezTo>
                    <a:pt x="449" y="152"/>
                    <a:pt x="451" y="156"/>
                    <a:pt x="453" y="158"/>
                  </a:cubicBezTo>
                  <a:cubicBezTo>
                    <a:pt x="454" y="159"/>
                    <a:pt x="458" y="157"/>
                    <a:pt x="459" y="158"/>
                  </a:cubicBezTo>
                  <a:cubicBezTo>
                    <a:pt x="460" y="159"/>
                    <a:pt x="458" y="163"/>
                    <a:pt x="459" y="164"/>
                  </a:cubicBezTo>
                  <a:cubicBezTo>
                    <a:pt x="461" y="165"/>
                    <a:pt x="466" y="165"/>
                    <a:pt x="465" y="164"/>
                  </a:cubicBezTo>
                  <a:cubicBezTo>
                    <a:pt x="472" y="170"/>
                    <a:pt x="467" y="178"/>
                    <a:pt x="476" y="175"/>
                  </a:cubicBezTo>
                  <a:cubicBezTo>
                    <a:pt x="470" y="184"/>
                    <a:pt x="477" y="195"/>
                    <a:pt x="479" y="208"/>
                  </a:cubicBezTo>
                  <a:cubicBezTo>
                    <a:pt x="480" y="214"/>
                    <a:pt x="476" y="221"/>
                    <a:pt x="482" y="225"/>
                  </a:cubicBezTo>
                  <a:cubicBezTo>
                    <a:pt x="476" y="230"/>
                    <a:pt x="478" y="234"/>
                    <a:pt x="476" y="246"/>
                  </a:cubicBezTo>
                  <a:cubicBezTo>
                    <a:pt x="477" y="245"/>
                    <a:pt x="472" y="247"/>
                    <a:pt x="474" y="249"/>
                  </a:cubicBezTo>
                  <a:cubicBezTo>
                    <a:pt x="474" y="249"/>
                    <a:pt x="476" y="249"/>
                    <a:pt x="476" y="249"/>
                  </a:cubicBezTo>
                  <a:cubicBezTo>
                    <a:pt x="476" y="250"/>
                    <a:pt x="475" y="256"/>
                    <a:pt x="474" y="257"/>
                  </a:cubicBezTo>
                  <a:cubicBezTo>
                    <a:pt x="473" y="258"/>
                    <a:pt x="468" y="260"/>
                    <a:pt x="468" y="260"/>
                  </a:cubicBezTo>
                  <a:cubicBezTo>
                    <a:pt x="467" y="264"/>
                    <a:pt x="473" y="268"/>
                    <a:pt x="468" y="275"/>
                  </a:cubicBezTo>
                  <a:cubicBezTo>
                    <a:pt x="462" y="275"/>
                    <a:pt x="464" y="283"/>
                    <a:pt x="456" y="281"/>
                  </a:cubicBezTo>
                  <a:cubicBezTo>
                    <a:pt x="457" y="287"/>
                    <a:pt x="455" y="290"/>
                    <a:pt x="450" y="290"/>
                  </a:cubicBezTo>
                  <a:cubicBezTo>
                    <a:pt x="452" y="302"/>
                    <a:pt x="446" y="305"/>
                    <a:pt x="447" y="316"/>
                  </a:cubicBezTo>
                  <a:cubicBezTo>
                    <a:pt x="435" y="314"/>
                    <a:pt x="437" y="325"/>
                    <a:pt x="436" y="333"/>
                  </a:cubicBezTo>
                  <a:cubicBezTo>
                    <a:pt x="432" y="333"/>
                    <a:pt x="427" y="333"/>
                    <a:pt x="427" y="336"/>
                  </a:cubicBezTo>
                  <a:cubicBezTo>
                    <a:pt x="426" y="341"/>
                    <a:pt x="415" y="342"/>
                    <a:pt x="409" y="345"/>
                  </a:cubicBezTo>
                  <a:cubicBezTo>
                    <a:pt x="407" y="346"/>
                    <a:pt x="405" y="350"/>
                    <a:pt x="403" y="351"/>
                  </a:cubicBezTo>
                  <a:cubicBezTo>
                    <a:pt x="401" y="352"/>
                    <a:pt x="397" y="350"/>
                    <a:pt x="397" y="354"/>
                  </a:cubicBezTo>
                  <a:cubicBezTo>
                    <a:pt x="391" y="351"/>
                    <a:pt x="388" y="344"/>
                    <a:pt x="380" y="342"/>
                  </a:cubicBezTo>
                  <a:cubicBezTo>
                    <a:pt x="374" y="339"/>
                    <a:pt x="376" y="347"/>
                    <a:pt x="374" y="348"/>
                  </a:cubicBezTo>
                  <a:cubicBezTo>
                    <a:pt x="368" y="352"/>
                    <a:pt x="358" y="347"/>
                    <a:pt x="354" y="354"/>
                  </a:cubicBezTo>
                  <a:cubicBezTo>
                    <a:pt x="343" y="349"/>
                    <a:pt x="335" y="341"/>
                    <a:pt x="321" y="339"/>
                  </a:cubicBezTo>
                  <a:cubicBezTo>
                    <a:pt x="324" y="335"/>
                    <a:pt x="325" y="332"/>
                    <a:pt x="321" y="325"/>
                  </a:cubicBezTo>
                  <a:cubicBezTo>
                    <a:pt x="321" y="323"/>
                    <a:pt x="319" y="325"/>
                    <a:pt x="318" y="322"/>
                  </a:cubicBezTo>
                  <a:cubicBezTo>
                    <a:pt x="318" y="321"/>
                    <a:pt x="319" y="319"/>
                    <a:pt x="318" y="319"/>
                  </a:cubicBezTo>
                  <a:cubicBezTo>
                    <a:pt x="317" y="316"/>
                    <a:pt x="310" y="314"/>
                    <a:pt x="316" y="313"/>
                  </a:cubicBezTo>
                  <a:cubicBezTo>
                    <a:pt x="314" y="310"/>
                    <a:pt x="302" y="304"/>
                    <a:pt x="301" y="310"/>
                  </a:cubicBezTo>
                  <a:cubicBezTo>
                    <a:pt x="297" y="306"/>
                    <a:pt x="296" y="299"/>
                    <a:pt x="292" y="295"/>
                  </a:cubicBezTo>
                  <a:cubicBezTo>
                    <a:pt x="291" y="289"/>
                    <a:pt x="294" y="288"/>
                    <a:pt x="295" y="284"/>
                  </a:cubicBezTo>
                  <a:cubicBezTo>
                    <a:pt x="292" y="280"/>
                    <a:pt x="290" y="283"/>
                    <a:pt x="280" y="281"/>
                  </a:cubicBezTo>
                  <a:cubicBezTo>
                    <a:pt x="274" y="285"/>
                    <a:pt x="275" y="295"/>
                    <a:pt x="263" y="292"/>
                  </a:cubicBezTo>
                  <a:cubicBezTo>
                    <a:pt x="266" y="281"/>
                    <a:pt x="254" y="284"/>
                    <a:pt x="257" y="272"/>
                  </a:cubicBezTo>
                  <a:cubicBezTo>
                    <a:pt x="250" y="272"/>
                    <a:pt x="248" y="267"/>
                    <a:pt x="239" y="269"/>
                  </a:cubicBezTo>
                  <a:cubicBezTo>
                    <a:pt x="240" y="266"/>
                    <a:pt x="243" y="267"/>
                    <a:pt x="245" y="266"/>
                  </a:cubicBezTo>
                  <a:cubicBezTo>
                    <a:pt x="237" y="257"/>
                    <a:pt x="231" y="265"/>
                    <a:pt x="216" y="263"/>
                  </a:cubicBezTo>
                  <a:cubicBezTo>
                    <a:pt x="206" y="261"/>
                    <a:pt x="198" y="258"/>
                    <a:pt x="190" y="254"/>
                  </a:cubicBezTo>
                  <a:cubicBezTo>
                    <a:pt x="183" y="257"/>
                    <a:pt x="174" y="256"/>
                    <a:pt x="172" y="263"/>
                  </a:cubicBezTo>
                  <a:cubicBezTo>
                    <a:pt x="168" y="263"/>
                    <a:pt x="164" y="263"/>
                    <a:pt x="160" y="263"/>
                  </a:cubicBezTo>
                  <a:cubicBezTo>
                    <a:pt x="158" y="263"/>
                    <a:pt x="158" y="266"/>
                    <a:pt x="157" y="266"/>
                  </a:cubicBezTo>
                  <a:cubicBezTo>
                    <a:pt x="152" y="267"/>
                    <a:pt x="155" y="261"/>
                    <a:pt x="149" y="269"/>
                  </a:cubicBezTo>
                  <a:cubicBezTo>
                    <a:pt x="148" y="270"/>
                    <a:pt x="145" y="272"/>
                    <a:pt x="146" y="275"/>
                  </a:cubicBezTo>
                  <a:cubicBezTo>
                    <a:pt x="141" y="271"/>
                    <a:pt x="139" y="266"/>
                    <a:pt x="140" y="278"/>
                  </a:cubicBezTo>
                  <a:cubicBezTo>
                    <a:pt x="138" y="277"/>
                    <a:pt x="137" y="275"/>
                    <a:pt x="134" y="275"/>
                  </a:cubicBezTo>
                  <a:cubicBezTo>
                    <a:pt x="130" y="275"/>
                    <a:pt x="134" y="279"/>
                    <a:pt x="134" y="278"/>
                  </a:cubicBezTo>
                  <a:cubicBezTo>
                    <a:pt x="130" y="285"/>
                    <a:pt x="122" y="281"/>
                    <a:pt x="119" y="290"/>
                  </a:cubicBezTo>
                  <a:cubicBezTo>
                    <a:pt x="112" y="284"/>
                    <a:pt x="94" y="288"/>
                    <a:pt x="81" y="287"/>
                  </a:cubicBezTo>
                  <a:cubicBezTo>
                    <a:pt x="78" y="286"/>
                    <a:pt x="80" y="292"/>
                    <a:pt x="78" y="292"/>
                  </a:cubicBezTo>
                  <a:cubicBezTo>
                    <a:pt x="77" y="293"/>
                    <a:pt x="74" y="292"/>
                    <a:pt x="73" y="292"/>
                  </a:cubicBezTo>
                  <a:cubicBezTo>
                    <a:pt x="70" y="293"/>
                    <a:pt x="68" y="294"/>
                    <a:pt x="64" y="295"/>
                  </a:cubicBezTo>
                  <a:cubicBezTo>
                    <a:pt x="55" y="298"/>
                    <a:pt x="41" y="304"/>
                    <a:pt x="23" y="301"/>
                  </a:cubicBezTo>
                  <a:cubicBezTo>
                    <a:pt x="24" y="294"/>
                    <a:pt x="23" y="284"/>
                    <a:pt x="32" y="284"/>
                  </a:cubicBezTo>
                  <a:cubicBezTo>
                    <a:pt x="30" y="280"/>
                    <a:pt x="35" y="269"/>
                    <a:pt x="29" y="269"/>
                  </a:cubicBezTo>
                  <a:cubicBezTo>
                    <a:pt x="21" y="269"/>
                    <a:pt x="32" y="266"/>
                    <a:pt x="29" y="257"/>
                  </a:cubicBezTo>
                  <a:cubicBezTo>
                    <a:pt x="25" y="250"/>
                    <a:pt x="26" y="263"/>
                    <a:pt x="23" y="251"/>
                  </a:cubicBezTo>
                  <a:cubicBezTo>
                    <a:pt x="23" y="250"/>
                    <a:pt x="24" y="246"/>
                    <a:pt x="23" y="246"/>
                  </a:cubicBezTo>
                  <a:cubicBezTo>
                    <a:pt x="19" y="242"/>
                    <a:pt x="24" y="244"/>
                    <a:pt x="23" y="240"/>
                  </a:cubicBezTo>
                  <a:cubicBezTo>
                    <a:pt x="22" y="234"/>
                    <a:pt x="15" y="229"/>
                    <a:pt x="20" y="225"/>
                  </a:cubicBezTo>
                  <a:cubicBezTo>
                    <a:pt x="21" y="222"/>
                    <a:pt x="15" y="224"/>
                    <a:pt x="14" y="222"/>
                  </a:cubicBezTo>
                  <a:cubicBezTo>
                    <a:pt x="13" y="221"/>
                    <a:pt x="14" y="218"/>
                    <a:pt x="14" y="216"/>
                  </a:cubicBezTo>
                  <a:cubicBezTo>
                    <a:pt x="14" y="216"/>
                    <a:pt x="11" y="208"/>
                    <a:pt x="11" y="208"/>
                  </a:cubicBezTo>
                  <a:cubicBezTo>
                    <a:pt x="7" y="204"/>
                    <a:pt x="12" y="206"/>
                    <a:pt x="11" y="202"/>
                  </a:cubicBezTo>
                  <a:cubicBezTo>
                    <a:pt x="10" y="198"/>
                    <a:pt x="4" y="196"/>
                    <a:pt x="5" y="190"/>
                  </a:cubicBezTo>
                  <a:cubicBezTo>
                    <a:pt x="13" y="191"/>
                    <a:pt x="8" y="179"/>
                    <a:pt x="14" y="178"/>
                  </a:cubicBezTo>
                  <a:cubicBezTo>
                    <a:pt x="15" y="175"/>
                    <a:pt x="9" y="177"/>
                    <a:pt x="8" y="175"/>
                  </a:cubicBezTo>
                  <a:cubicBezTo>
                    <a:pt x="6" y="172"/>
                    <a:pt x="10" y="164"/>
                    <a:pt x="2" y="167"/>
                  </a:cubicBezTo>
                  <a:cubicBezTo>
                    <a:pt x="0" y="153"/>
                    <a:pt x="7" y="148"/>
                    <a:pt x="8" y="137"/>
                  </a:cubicBezTo>
                  <a:cubicBezTo>
                    <a:pt x="11" y="143"/>
                    <a:pt x="22" y="139"/>
                    <a:pt x="23" y="131"/>
                  </a:cubicBezTo>
                  <a:cubicBezTo>
                    <a:pt x="23" y="126"/>
                    <a:pt x="42" y="130"/>
                    <a:pt x="40" y="117"/>
                  </a:cubicBezTo>
                  <a:cubicBezTo>
                    <a:pt x="57" y="119"/>
                    <a:pt x="64" y="112"/>
                    <a:pt x="78" y="111"/>
                  </a:cubicBezTo>
                  <a:cubicBezTo>
                    <a:pt x="82" y="111"/>
                    <a:pt x="79" y="107"/>
                    <a:pt x="78" y="108"/>
                  </a:cubicBezTo>
                  <a:cubicBezTo>
                    <a:pt x="84" y="102"/>
                    <a:pt x="93" y="107"/>
                    <a:pt x="93" y="96"/>
                  </a:cubicBezTo>
                  <a:cubicBezTo>
                    <a:pt x="95" y="97"/>
                    <a:pt x="96" y="99"/>
                    <a:pt x="99" y="99"/>
                  </a:cubicBezTo>
                  <a:cubicBezTo>
                    <a:pt x="106" y="100"/>
                    <a:pt x="97" y="86"/>
                    <a:pt x="108" y="90"/>
                  </a:cubicBezTo>
                  <a:cubicBezTo>
                    <a:pt x="105" y="79"/>
                    <a:pt x="107" y="80"/>
                    <a:pt x="108" y="67"/>
                  </a:cubicBezTo>
                  <a:cubicBezTo>
                    <a:pt x="115" y="68"/>
                    <a:pt x="120" y="71"/>
                    <a:pt x="125" y="73"/>
                  </a:cubicBezTo>
                  <a:cubicBezTo>
                    <a:pt x="128" y="71"/>
                    <a:pt x="128" y="66"/>
                    <a:pt x="134" y="67"/>
                  </a:cubicBezTo>
                  <a:cubicBezTo>
                    <a:pt x="130" y="60"/>
                    <a:pt x="142" y="56"/>
                    <a:pt x="134" y="55"/>
                  </a:cubicBezTo>
                  <a:cubicBezTo>
                    <a:pt x="136" y="52"/>
                    <a:pt x="141" y="52"/>
                    <a:pt x="140" y="47"/>
                  </a:cubicBezTo>
                  <a:cubicBezTo>
                    <a:pt x="149" y="49"/>
                    <a:pt x="143" y="36"/>
                    <a:pt x="155" y="41"/>
                  </a:cubicBezTo>
                  <a:cubicBezTo>
                    <a:pt x="158" y="38"/>
                    <a:pt x="160" y="35"/>
                    <a:pt x="163" y="32"/>
                  </a:cubicBezTo>
                  <a:cubicBezTo>
                    <a:pt x="167" y="34"/>
                    <a:pt x="171" y="36"/>
                    <a:pt x="178" y="35"/>
                  </a:cubicBezTo>
                  <a:cubicBezTo>
                    <a:pt x="172" y="41"/>
                    <a:pt x="179" y="38"/>
                    <a:pt x="181" y="41"/>
                  </a:cubicBezTo>
                  <a:cubicBezTo>
                    <a:pt x="181" y="41"/>
                    <a:pt x="180" y="43"/>
                    <a:pt x="181" y="44"/>
                  </a:cubicBezTo>
                  <a:cubicBezTo>
                    <a:pt x="182" y="44"/>
                    <a:pt x="186" y="43"/>
                    <a:pt x="187" y="44"/>
                  </a:cubicBezTo>
                  <a:cubicBezTo>
                    <a:pt x="187" y="45"/>
                    <a:pt x="190" y="52"/>
                    <a:pt x="198" y="50"/>
                  </a:cubicBezTo>
                  <a:cubicBezTo>
                    <a:pt x="202" y="51"/>
                    <a:pt x="200" y="35"/>
                    <a:pt x="193" y="38"/>
                  </a:cubicBezTo>
                  <a:cubicBezTo>
                    <a:pt x="195" y="35"/>
                    <a:pt x="198" y="33"/>
                    <a:pt x="201" y="32"/>
                  </a:cubicBezTo>
                  <a:cubicBezTo>
                    <a:pt x="202" y="25"/>
                    <a:pt x="206" y="21"/>
                    <a:pt x="213" y="20"/>
                  </a:cubicBezTo>
                  <a:cubicBezTo>
                    <a:pt x="213" y="14"/>
                    <a:pt x="215" y="11"/>
                    <a:pt x="222" y="11"/>
                  </a:cubicBezTo>
                  <a:cubicBezTo>
                    <a:pt x="218" y="20"/>
                    <a:pt x="220" y="15"/>
                    <a:pt x="228" y="14"/>
                  </a:cubicBezTo>
                  <a:cubicBezTo>
                    <a:pt x="240" y="0"/>
                    <a:pt x="264" y="14"/>
                    <a:pt x="2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7" name="Oval 203">
              <a:extLst>
                <a:ext uri="{FF2B5EF4-FFF2-40B4-BE49-F238E27FC236}">
                  <a16:creationId xmlns:a16="http://schemas.microsoft.com/office/drawing/2014/main" xmlns="" id="{F8B4930E-F6E5-439D-862D-5BE659687632}"/>
                </a:ext>
              </a:extLst>
            </p:cNvPr>
            <p:cNvSpPr>
              <a:spLocks noChangeArrowheads="1"/>
            </p:cNvSpPr>
            <p:nvPr/>
          </p:nvSpPr>
          <p:spPr bwMode="auto">
            <a:xfrm>
              <a:off x="5948111" y="3053204"/>
              <a:ext cx="121455" cy="12145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8" name="Oval 204">
              <a:extLst>
                <a:ext uri="{FF2B5EF4-FFF2-40B4-BE49-F238E27FC236}">
                  <a16:creationId xmlns:a16="http://schemas.microsoft.com/office/drawing/2014/main" xmlns="" id="{D14B3A77-9A36-41AC-AB14-4D8C47A762F5}"/>
                </a:ext>
              </a:extLst>
            </p:cNvPr>
            <p:cNvSpPr>
              <a:spLocks noChangeArrowheads="1"/>
            </p:cNvSpPr>
            <p:nvPr/>
          </p:nvSpPr>
          <p:spPr bwMode="auto">
            <a:xfrm>
              <a:off x="5963114" y="3068207"/>
              <a:ext cx="91448" cy="9144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39" name="Oval 232">
              <a:extLst>
                <a:ext uri="{FF2B5EF4-FFF2-40B4-BE49-F238E27FC236}">
                  <a16:creationId xmlns:a16="http://schemas.microsoft.com/office/drawing/2014/main" xmlns="" id="{5235590B-6017-47CB-A6DB-45375CFE2D26}"/>
                </a:ext>
              </a:extLst>
            </p:cNvPr>
            <p:cNvSpPr>
              <a:spLocks noChangeArrowheads="1"/>
            </p:cNvSpPr>
            <p:nvPr/>
          </p:nvSpPr>
          <p:spPr bwMode="auto">
            <a:xfrm>
              <a:off x="5637329" y="3271109"/>
              <a:ext cx="97878" cy="978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sp>
          <p:nvSpPr>
            <p:cNvPr id="140" name="Oval 233">
              <a:extLst>
                <a:ext uri="{FF2B5EF4-FFF2-40B4-BE49-F238E27FC236}">
                  <a16:creationId xmlns:a16="http://schemas.microsoft.com/office/drawing/2014/main" xmlns="" id="{FBA739A7-BB6C-4E57-999B-27D857DA4B8B}"/>
                </a:ext>
              </a:extLst>
            </p:cNvPr>
            <p:cNvSpPr>
              <a:spLocks noChangeArrowheads="1"/>
            </p:cNvSpPr>
            <p:nvPr/>
          </p:nvSpPr>
          <p:spPr bwMode="auto">
            <a:xfrm>
              <a:off x="5649475" y="3283254"/>
              <a:ext cx="74302" cy="743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cs typeface="+mn-ea"/>
                <a:sym typeface="+mn-lt"/>
              </a:endParaRPr>
            </a:p>
          </p:txBody>
        </p:sp>
      </p:grpSp>
      <p:sp>
        <p:nvSpPr>
          <p:cNvPr id="141" name="išľíďè">
            <a:extLst>
              <a:ext uri="{FF2B5EF4-FFF2-40B4-BE49-F238E27FC236}">
                <a16:creationId xmlns:a16="http://schemas.microsoft.com/office/drawing/2014/main" xmlns="" id="{A7B0172F-254B-479C-94D2-50ABC57ABC10}"/>
              </a:ext>
            </a:extLst>
          </p:cNvPr>
          <p:cNvSpPr/>
          <p:nvPr/>
        </p:nvSpPr>
        <p:spPr bwMode="auto">
          <a:xfrm>
            <a:off x="463411" y="4222465"/>
            <a:ext cx="8452177" cy="423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400" dirty="0">
                <a:solidFill>
                  <a:schemeClr val="bg2">
                    <a:lumMod val="10000"/>
                  </a:schemeClr>
                </a:solidFill>
              </a:rPr>
              <a:t>请替换文字内容复制你的内容到到天边上车请替换文字内容复制你的请替换文字内容复制你的内容到到天边上车请替换文字内容复制你的请替换文字内容复制你的内容到到天边上车请替换文字内容复制你的</a:t>
            </a:r>
          </a:p>
          <a:p>
            <a:pPr defTabSz="913765">
              <a:lnSpc>
                <a:spcPct val="120000"/>
              </a:lnSpc>
              <a:spcBef>
                <a:spcPct val="0"/>
              </a:spcBef>
              <a:defRPr/>
            </a:pPr>
            <a:endParaRPr lang="zh-CN" altLang="en-US" sz="1400" dirty="0">
              <a:solidFill>
                <a:schemeClr val="bg2">
                  <a:lumMod val="10000"/>
                </a:schemeClr>
              </a:solidFill>
            </a:endParaRPr>
          </a:p>
          <a:p>
            <a:pPr defTabSz="913765">
              <a:lnSpc>
                <a:spcPct val="120000"/>
              </a:lnSpc>
              <a:spcBef>
                <a:spcPct val="0"/>
              </a:spcBef>
              <a:defRPr/>
            </a:pPr>
            <a:endParaRPr lang="zh-CN" altLang="en-US" sz="1400" dirty="0">
              <a:solidFill>
                <a:schemeClr val="bg2">
                  <a:lumMod val="10000"/>
                </a:schemeClr>
              </a:solidFill>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400" b="0" i="0" u="none" strike="noStrike" kern="1200" cap="none" spc="0" normalizeH="0" baseline="0" noProof="0" dirty="0">
              <a:ln>
                <a:noFill/>
              </a:ln>
              <a:solidFill>
                <a:schemeClr val="bg2">
                  <a:lumMod val="10000"/>
                </a:schemeClr>
              </a:solidFill>
              <a:effectLst/>
              <a:uLnTx/>
              <a:uFillTx/>
            </a:endParaRPr>
          </a:p>
        </p:txBody>
      </p:sp>
      <p:sp>
        <p:nvSpPr>
          <p:cNvPr id="142" name="iSlíďè">
            <a:extLst>
              <a:ext uri="{FF2B5EF4-FFF2-40B4-BE49-F238E27FC236}">
                <a16:creationId xmlns:a16="http://schemas.microsoft.com/office/drawing/2014/main" xmlns="" id="{84346EB9-6BA2-40B7-8FC7-2F56D3B55864}"/>
              </a:ext>
            </a:extLst>
          </p:cNvPr>
          <p:cNvSpPr txBox="1"/>
          <p:nvPr/>
        </p:nvSpPr>
        <p:spPr bwMode="auto">
          <a:xfrm>
            <a:off x="463411" y="3839043"/>
            <a:ext cx="1668040" cy="266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40425678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istrator\Desktop\未标题-1.jpg"/>
          <p:cNvPicPr>
            <a:picLocks noChangeAspect="1" noChangeArrowheads="1"/>
          </p:cNvPicPr>
          <p:nvPr/>
        </p:nvPicPr>
        <p:blipFill>
          <a:blip r:embed="rId3" cstate="print"/>
          <a:srcRect/>
          <a:stretch>
            <a:fillRect/>
          </a:stretch>
        </p:blipFill>
        <p:spPr bwMode="auto">
          <a:xfrm>
            <a:off x="0" y="-3174"/>
            <a:ext cx="9144000" cy="5148262"/>
          </a:xfrm>
          <a:prstGeom prst="rect">
            <a:avLst/>
          </a:prstGeom>
          <a:noFill/>
        </p:spPr>
      </p:pic>
      <p:sp>
        <p:nvSpPr>
          <p:cNvPr id="50" name="Text Placeholder 3"/>
          <p:cNvSpPr txBox="1">
            <a:spLocks/>
          </p:cNvSpPr>
          <p:nvPr/>
        </p:nvSpPr>
        <p:spPr>
          <a:xfrm>
            <a:off x="2914264" y="1492424"/>
            <a:ext cx="1231168" cy="1177811"/>
          </a:xfrm>
          <a:prstGeom prst="rect">
            <a:avLst/>
          </a:prstGeom>
        </p:spPr>
        <p:txBody>
          <a:bodyPr wrap="none" lIns="0" tIns="0" rIns="0" bIns="0" anchor="ct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86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02</a:t>
            </a:r>
          </a:p>
        </p:txBody>
      </p:sp>
      <p:sp>
        <p:nvSpPr>
          <p:cNvPr id="51" name="文本框 58"/>
          <p:cNvSpPr txBox="1"/>
          <p:nvPr/>
        </p:nvSpPr>
        <p:spPr>
          <a:xfrm>
            <a:off x="4280489" y="2091451"/>
            <a:ext cx="2380537" cy="434999"/>
          </a:xfrm>
          <a:prstGeom prst="rect">
            <a:avLst/>
          </a:prstGeom>
          <a:noFill/>
        </p:spPr>
        <p:txBody>
          <a:bodyPr wrap="square" lIns="65032" tIns="32516" rIns="65032" bIns="32516">
            <a:spAutoFit/>
          </a:bodyPr>
          <a:lstStyle/>
          <a:p>
            <a:pPr lvl="0" algn="ctr" defTabSz="914377" fontAlgn="auto">
              <a:spcBef>
                <a:spcPts val="0"/>
              </a:spcBef>
              <a:spcAft>
                <a:spcPts val="0"/>
              </a:spcAft>
              <a:defRPr/>
            </a:pPr>
            <a:r>
              <a:rPr lang="zh-CN" altLang="en-US" sz="2400" b="1" dirty="0">
                <a:solidFill>
                  <a:srgbClr val="268868"/>
                </a:solidFill>
                <a:latin typeface="微软雅黑" panose="020B0503020204020204" pitchFamily="34" charset="-122"/>
                <a:ea typeface="微软雅黑" panose="020B0503020204020204" pitchFamily="34" charset="-122"/>
              </a:rPr>
              <a:t>选题背景及意义</a:t>
            </a:r>
          </a:p>
        </p:txBody>
      </p:sp>
      <p:sp>
        <p:nvSpPr>
          <p:cNvPr id="52" name="文本框 59"/>
          <p:cNvSpPr txBox="1"/>
          <p:nvPr/>
        </p:nvSpPr>
        <p:spPr>
          <a:xfrm>
            <a:off x="4280486" y="1661533"/>
            <a:ext cx="1502159" cy="434999"/>
          </a:xfrm>
          <a:prstGeom prst="rect">
            <a:avLst/>
          </a:prstGeom>
          <a:noFill/>
        </p:spPr>
        <p:txBody>
          <a:bodyPr wrap="none" lIns="65032" tIns="32516" rIns="65032" bIns="32516">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a:defRPr/>
            </a:pPr>
            <a:r>
              <a:rPr lang="en-US" altLang="zh-CN"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Part Two</a:t>
            </a:r>
            <a:endParaRPr lang="zh-CN" altLang="en-US" sz="24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69" name="Straight Connector 13"/>
          <p:cNvCxnSpPr>
            <a:cxnSpLocks noChangeShapeType="1"/>
          </p:cNvCxnSpPr>
          <p:nvPr/>
        </p:nvCxnSpPr>
        <p:spPr bwMode="auto">
          <a:xfrm flipH="1">
            <a:off x="2220659" y="2664279"/>
            <a:ext cx="4392487" cy="0"/>
          </a:xfrm>
          <a:prstGeom prst="line">
            <a:avLst/>
          </a:prstGeom>
          <a:noFill/>
          <a:ln w="19050" cap="sq" algn="ctr">
            <a:solidFill>
              <a:schemeClr val="accent2"/>
            </a:solidFill>
            <a:miter lim="800000"/>
            <a:headEnd type="oval" w="med" len="med"/>
            <a:tailEnd/>
          </a:ln>
          <a:extLst>
            <a:ext uri="{909E8E84-426E-40DD-AFC4-6F175D3DCCD1}">
              <a14:hiddenFill xmlns:a14="http://schemas.microsoft.com/office/drawing/2010/main">
                <a:noFill/>
              </a14:hiddenFill>
            </a:ext>
          </a:extLst>
        </p:spPr>
      </p:cxnSp>
      <p:sp>
        <p:nvSpPr>
          <p:cNvPr id="17" name="文本框 66"/>
          <p:cNvSpPr txBox="1">
            <a:spLocks noChangeArrowheads="1"/>
          </p:cNvSpPr>
          <p:nvPr/>
        </p:nvSpPr>
        <p:spPr bwMode="auto">
          <a:xfrm>
            <a:off x="2436682" y="2862317"/>
            <a:ext cx="41044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3265972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xmlns="" id="{F81D6EDB-437E-4697-A387-8C071DEB0EBD}"/>
              </a:ext>
            </a:extLst>
          </p:cNvPr>
          <p:cNvSpPr/>
          <p:nvPr/>
        </p:nvSpPr>
        <p:spPr>
          <a:xfrm>
            <a:off x="923391" y="1492424"/>
            <a:ext cx="4171417" cy="2487982"/>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Arial"/>
              <a:ea typeface="微软雅黑"/>
              <a:cs typeface="+mn-cs"/>
              <a:sym typeface="Arial"/>
            </a:endParaRPr>
          </a:p>
        </p:txBody>
      </p:sp>
      <p:pic>
        <p:nvPicPr>
          <p:cNvPr id="40" name="图片 39">
            <a:extLst>
              <a:ext uri="{FF2B5EF4-FFF2-40B4-BE49-F238E27FC236}">
                <a16:creationId xmlns:a16="http://schemas.microsoft.com/office/drawing/2014/main" xmlns="" id="{FC8133ED-8514-423D-ACCB-9AE742C3CE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562" t="7813" b="7813"/>
          <a:stretch/>
        </p:blipFill>
        <p:spPr>
          <a:xfrm>
            <a:off x="4398996" y="1492424"/>
            <a:ext cx="3823200" cy="2487983"/>
          </a:xfrm>
          <a:prstGeom prst="rect">
            <a:avLst/>
          </a:prstGeom>
        </p:spPr>
      </p:pic>
      <p:sp>
        <p:nvSpPr>
          <p:cNvPr id="41" name="išľíďè">
            <a:extLst>
              <a:ext uri="{FF2B5EF4-FFF2-40B4-BE49-F238E27FC236}">
                <a16:creationId xmlns:a16="http://schemas.microsoft.com/office/drawing/2014/main" xmlns="" id="{BBA75EBF-CF27-4973-BCE3-AA6D596904D9}"/>
              </a:ext>
            </a:extLst>
          </p:cNvPr>
          <p:cNvSpPr/>
          <p:nvPr/>
        </p:nvSpPr>
        <p:spPr bwMode="auto">
          <a:xfrm>
            <a:off x="1752178" y="1912351"/>
            <a:ext cx="2325442" cy="41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42" name="矩形 41">
            <a:extLst>
              <a:ext uri="{FF2B5EF4-FFF2-40B4-BE49-F238E27FC236}">
                <a16:creationId xmlns:a16="http://schemas.microsoft.com/office/drawing/2014/main" xmlns="" id="{DFCE97DA-D3A0-45C6-97A9-0F55AFFBCD4E}"/>
              </a:ext>
            </a:extLst>
          </p:cNvPr>
          <p:cNvSpPr/>
          <p:nvPr/>
        </p:nvSpPr>
        <p:spPr>
          <a:xfrm>
            <a:off x="1752178" y="1735621"/>
            <a:ext cx="1261884" cy="307777"/>
          </a:xfrm>
          <a:prstGeom prst="rect">
            <a:avLst/>
          </a:prstGeom>
        </p:spPr>
        <p:txBody>
          <a:bodyPr wrap="none">
            <a:spAutoFit/>
          </a:bodyPr>
          <a:lstStyle/>
          <a:p>
            <a:pPr lvl="0" defTabSz="913765">
              <a:spcBef>
                <a:spcPct val="0"/>
              </a:spcBef>
              <a:defRPr/>
            </a:pPr>
            <a:r>
              <a:rPr lang="zh-CN" altLang="en-US" sz="1400" dirty="0">
                <a:solidFill>
                  <a:srgbClr val="268868"/>
                </a:solidFill>
                <a:latin typeface="微软雅黑" panose="020B0503020204020204" pitchFamily="34" charset="-122"/>
                <a:ea typeface="微软雅黑" panose="020B0503020204020204" pitchFamily="34" charset="-122"/>
              </a:rPr>
              <a:t>标题文本预设</a:t>
            </a:r>
          </a:p>
        </p:txBody>
      </p:sp>
      <p:sp>
        <p:nvSpPr>
          <p:cNvPr id="43" name="išľíďè">
            <a:extLst>
              <a:ext uri="{FF2B5EF4-FFF2-40B4-BE49-F238E27FC236}">
                <a16:creationId xmlns:a16="http://schemas.microsoft.com/office/drawing/2014/main" xmlns="" id="{90C24530-5673-418D-B9BA-3C7E46271FFB}"/>
              </a:ext>
            </a:extLst>
          </p:cNvPr>
          <p:cNvSpPr/>
          <p:nvPr/>
        </p:nvSpPr>
        <p:spPr bwMode="auto">
          <a:xfrm>
            <a:off x="1752178" y="2575796"/>
            <a:ext cx="2325442" cy="41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44" name="矩形 43">
            <a:extLst>
              <a:ext uri="{FF2B5EF4-FFF2-40B4-BE49-F238E27FC236}">
                <a16:creationId xmlns:a16="http://schemas.microsoft.com/office/drawing/2014/main" xmlns="" id="{FE08D417-4D8A-4741-9FC9-87BF10693C95}"/>
              </a:ext>
            </a:extLst>
          </p:cNvPr>
          <p:cNvSpPr/>
          <p:nvPr/>
        </p:nvSpPr>
        <p:spPr>
          <a:xfrm>
            <a:off x="1752178" y="2399066"/>
            <a:ext cx="1261884" cy="307777"/>
          </a:xfrm>
          <a:prstGeom prst="rect">
            <a:avLst/>
          </a:prstGeom>
        </p:spPr>
        <p:txBody>
          <a:bodyPr wrap="none">
            <a:spAutoFit/>
          </a:bodyPr>
          <a:lstStyle/>
          <a:p>
            <a:pPr lvl="0" defTabSz="913765">
              <a:spcBef>
                <a:spcPct val="0"/>
              </a:spcBef>
              <a:defRPr/>
            </a:pPr>
            <a:r>
              <a:rPr lang="zh-CN" altLang="en-US" sz="1400" dirty="0">
                <a:solidFill>
                  <a:srgbClr val="268868"/>
                </a:solidFill>
                <a:latin typeface="微软雅黑" panose="020B0503020204020204" pitchFamily="34" charset="-122"/>
                <a:ea typeface="微软雅黑" panose="020B0503020204020204" pitchFamily="34" charset="-122"/>
              </a:rPr>
              <a:t>标题文本预设</a:t>
            </a:r>
          </a:p>
        </p:txBody>
      </p:sp>
      <p:sp>
        <p:nvSpPr>
          <p:cNvPr id="45" name="išľíďè">
            <a:extLst>
              <a:ext uri="{FF2B5EF4-FFF2-40B4-BE49-F238E27FC236}">
                <a16:creationId xmlns:a16="http://schemas.microsoft.com/office/drawing/2014/main" xmlns="" id="{5AA745C4-BA91-41DA-8631-47FA0AEEB5CC}"/>
              </a:ext>
            </a:extLst>
          </p:cNvPr>
          <p:cNvSpPr/>
          <p:nvPr/>
        </p:nvSpPr>
        <p:spPr bwMode="auto">
          <a:xfrm>
            <a:off x="1752178" y="3295380"/>
            <a:ext cx="2325442" cy="418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46" name="矩形 45">
            <a:extLst>
              <a:ext uri="{FF2B5EF4-FFF2-40B4-BE49-F238E27FC236}">
                <a16:creationId xmlns:a16="http://schemas.microsoft.com/office/drawing/2014/main" xmlns="" id="{26634EEB-05DE-4429-8211-0A789B417171}"/>
              </a:ext>
            </a:extLst>
          </p:cNvPr>
          <p:cNvSpPr/>
          <p:nvPr/>
        </p:nvSpPr>
        <p:spPr>
          <a:xfrm>
            <a:off x="1752178" y="3118651"/>
            <a:ext cx="1261884" cy="307777"/>
          </a:xfrm>
          <a:prstGeom prst="rect">
            <a:avLst/>
          </a:prstGeom>
        </p:spPr>
        <p:txBody>
          <a:bodyPr wrap="none">
            <a:spAutoFit/>
          </a:bodyPr>
          <a:lstStyle/>
          <a:p>
            <a:pPr lvl="0" defTabSz="913765">
              <a:spcBef>
                <a:spcPct val="0"/>
              </a:spcBef>
              <a:defRPr/>
            </a:pPr>
            <a:r>
              <a:rPr lang="zh-CN" altLang="en-US" sz="1400" dirty="0">
                <a:solidFill>
                  <a:srgbClr val="268868"/>
                </a:solidFill>
                <a:latin typeface="微软雅黑" panose="020B0503020204020204" pitchFamily="34" charset="-122"/>
                <a:ea typeface="微软雅黑" panose="020B0503020204020204" pitchFamily="34" charset="-122"/>
              </a:rPr>
              <a:t>标题文本预设</a:t>
            </a:r>
          </a:p>
        </p:txBody>
      </p:sp>
      <p:sp>
        <p:nvSpPr>
          <p:cNvPr id="47" name="Oval 19">
            <a:extLst>
              <a:ext uri="{FF2B5EF4-FFF2-40B4-BE49-F238E27FC236}">
                <a16:creationId xmlns:a16="http://schemas.microsoft.com/office/drawing/2014/main" xmlns="" id="{D4360868-96A0-4707-AE9B-4231DC759B15}"/>
              </a:ext>
            </a:extLst>
          </p:cNvPr>
          <p:cNvSpPr/>
          <p:nvPr/>
        </p:nvSpPr>
        <p:spPr bwMode="auto">
          <a:xfrm>
            <a:off x="1220950" y="3173621"/>
            <a:ext cx="464280" cy="467452"/>
          </a:xfrm>
          <a:prstGeom prst="ellipse">
            <a:avLst/>
          </a:prstGeom>
          <a:solidFill>
            <a:srgbClr val="268868"/>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9600" b="0" i="0" u="none" strike="noStrike" kern="1200" cap="none" spc="0" normalizeH="0" baseline="0" noProof="0">
              <a:ln>
                <a:noFill/>
              </a:ln>
              <a:solidFill>
                <a:prstClr val="white"/>
              </a:solidFill>
              <a:effectLst/>
              <a:uLnTx/>
              <a:uFillTx/>
              <a:latin typeface="Calibri" pitchFamily="34" charset="0"/>
              <a:ea typeface="等线" panose="02010600030101010101" pitchFamily="2" charset="-122"/>
              <a:cs typeface="+mn-cs"/>
            </a:endParaRPr>
          </a:p>
        </p:txBody>
      </p:sp>
      <p:sp>
        <p:nvSpPr>
          <p:cNvPr id="48" name="Oval 16">
            <a:extLst>
              <a:ext uri="{FF2B5EF4-FFF2-40B4-BE49-F238E27FC236}">
                <a16:creationId xmlns:a16="http://schemas.microsoft.com/office/drawing/2014/main" xmlns="" id="{A396894A-3CDC-4D1D-8933-237CB6A5B709}"/>
              </a:ext>
            </a:extLst>
          </p:cNvPr>
          <p:cNvSpPr/>
          <p:nvPr/>
        </p:nvSpPr>
        <p:spPr bwMode="auto">
          <a:xfrm>
            <a:off x="1220950" y="2483324"/>
            <a:ext cx="464280" cy="467452"/>
          </a:xfrm>
          <a:prstGeom prst="ellipse">
            <a:avLst/>
          </a:prstGeom>
          <a:solidFill>
            <a:srgbClr val="171D2B"/>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9600" b="0" i="0" u="none" strike="noStrike" kern="1200" cap="none" spc="0" normalizeH="0" baseline="0" noProof="0">
              <a:ln>
                <a:noFill/>
              </a:ln>
              <a:solidFill>
                <a:prstClr val="white"/>
              </a:solidFill>
              <a:effectLst/>
              <a:uLnTx/>
              <a:uFillTx/>
              <a:latin typeface="Calibri" pitchFamily="34" charset="0"/>
              <a:ea typeface="等线" panose="02010600030101010101" pitchFamily="2" charset="-122"/>
              <a:cs typeface="+mn-cs"/>
            </a:endParaRPr>
          </a:p>
        </p:txBody>
      </p:sp>
      <p:sp>
        <p:nvSpPr>
          <p:cNvPr id="49" name="Oval 10">
            <a:extLst>
              <a:ext uri="{FF2B5EF4-FFF2-40B4-BE49-F238E27FC236}">
                <a16:creationId xmlns:a16="http://schemas.microsoft.com/office/drawing/2014/main" xmlns="" id="{32953E5E-01CF-45AC-8DD0-45391A87FB71}"/>
              </a:ext>
            </a:extLst>
          </p:cNvPr>
          <p:cNvSpPr/>
          <p:nvPr/>
        </p:nvSpPr>
        <p:spPr bwMode="auto">
          <a:xfrm>
            <a:off x="1220950" y="1793029"/>
            <a:ext cx="464280" cy="467452"/>
          </a:xfrm>
          <a:prstGeom prst="ellipse">
            <a:avLst/>
          </a:prstGeom>
          <a:solidFill>
            <a:srgbClr val="268868"/>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9600" b="0" i="0" u="none" strike="noStrike" kern="1200" cap="none" spc="0" normalizeH="0" baseline="0" noProof="0">
              <a:ln>
                <a:noFill/>
              </a:ln>
              <a:solidFill>
                <a:prstClr val="white"/>
              </a:solidFill>
              <a:effectLst/>
              <a:uLnTx/>
              <a:uFillTx/>
              <a:latin typeface="Calibri" pitchFamily="34" charset="0"/>
              <a:ea typeface="等线" panose="02010600030101010101" pitchFamily="2" charset="-122"/>
              <a:cs typeface="+mn-cs"/>
            </a:endParaRPr>
          </a:p>
        </p:txBody>
      </p:sp>
      <p:sp>
        <p:nvSpPr>
          <p:cNvPr id="50" name="Freeform 22">
            <a:extLst>
              <a:ext uri="{FF2B5EF4-FFF2-40B4-BE49-F238E27FC236}">
                <a16:creationId xmlns:a16="http://schemas.microsoft.com/office/drawing/2014/main" xmlns="" id="{F7E7D434-7140-407A-BAA0-0AE52D18A6C6}"/>
              </a:ext>
            </a:extLst>
          </p:cNvPr>
          <p:cNvSpPr>
            <a:spLocks noChangeArrowheads="1"/>
          </p:cNvSpPr>
          <p:nvPr/>
        </p:nvSpPr>
        <p:spPr bwMode="auto">
          <a:xfrm>
            <a:off x="1398880" y="3329904"/>
            <a:ext cx="135823" cy="154886"/>
          </a:xfrm>
          <a:custGeom>
            <a:avLst/>
            <a:gdLst>
              <a:gd name="T0" fmla="*/ 2147483646 w 503"/>
              <a:gd name="T1" fmla="*/ 2147483646 h 573"/>
              <a:gd name="T2" fmla="*/ 2147483646 w 503"/>
              <a:gd name="T3" fmla="*/ 2147483646 h 573"/>
              <a:gd name="T4" fmla="*/ 2147483646 w 503"/>
              <a:gd name="T5" fmla="*/ 2147483646 h 573"/>
              <a:gd name="T6" fmla="*/ 2147483646 w 503"/>
              <a:gd name="T7" fmla="*/ 2147483646 h 573"/>
              <a:gd name="T8" fmla="*/ 2147483646 w 503"/>
              <a:gd name="T9" fmla="*/ 2147483646 h 573"/>
              <a:gd name="T10" fmla="*/ 2147483646 w 503"/>
              <a:gd name="T11" fmla="*/ 2147483646 h 573"/>
              <a:gd name="T12" fmla="*/ 2147483646 w 503"/>
              <a:gd name="T13" fmla="*/ 2147483646 h 573"/>
              <a:gd name="T14" fmla="*/ 2147483646 w 503"/>
              <a:gd name="T15" fmla="*/ 2147483646 h 573"/>
              <a:gd name="T16" fmla="*/ 2147483646 w 503"/>
              <a:gd name="T17" fmla="*/ 2147483646 h 573"/>
              <a:gd name="T18" fmla="*/ 2147483646 w 503"/>
              <a:gd name="T19" fmla="*/ 2147483646 h 573"/>
              <a:gd name="T20" fmla="*/ 2147483646 w 503"/>
              <a:gd name="T21" fmla="*/ 2147483646 h 573"/>
              <a:gd name="T22" fmla="*/ 2147483646 w 503"/>
              <a:gd name="T23" fmla="*/ 2147483646 h 573"/>
              <a:gd name="T24" fmla="*/ 2147483646 w 503"/>
              <a:gd name="T25" fmla="*/ 2147483646 h 573"/>
              <a:gd name="T26" fmla="*/ 2147483646 w 503"/>
              <a:gd name="T27" fmla="*/ 2147483646 h 573"/>
              <a:gd name="T28" fmla="*/ 2147483646 w 503"/>
              <a:gd name="T29" fmla="*/ 2147483646 h 573"/>
              <a:gd name="T30" fmla="*/ 2147483646 w 503"/>
              <a:gd name="T31" fmla="*/ 2147483646 h 573"/>
              <a:gd name="T32" fmla="*/ 2147483646 w 503"/>
              <a:gd name="T33" fmla="*/ 2147483646 h 573"/>
              <a:gd name="T34" fmla="*/ 2147483646 w 503"/>
              <a:gd name="T35" fmla="*/ 2147483646 h 573"/>
              <a:gd name="T36" fmla="*/ 2147483646 w 503"/>
              <a:gd name="T37" fmla="*/ 2147483646 h 573"/>
              <a:gd name="T38" fmla="*/ 2147483646 w 503"/>
              <a:gd name="T39" fmla="*/ 2147483646 h 573"/>
              <a:gd name="T40" fmla="*/ 2147483646 w 503"/>
              <a:gd name="T41" fmla="*/ 2147483646 h 573"/>
              <a:gd name="T42" fmla="*/ 2147483646 w 503"/>
              <a:gd name="T43" fmla="*/ 2147483646 h 573"/>
              <a:gd name="T44" fmla="*/ 2147483646 w 503"/>
              <a:gd name="T45" fmla="*/ 2147483646 h 573"/>
              <a:gd name="T46" fmla="*/ 2147483646 w 503"/>
              <a:gd name="T47" fmla="*/ 2147483646 h 573"/>
              <a:gd name="T48" fmla="*/ 0 w 503"/>
              <a:gd name="T49" fmla="*/ 2147483646 h 573"/>
              <a:gd name="T50" fmla="*/ 0 w 503"/>
              <a:gd name="T51" fmla="*/ 2147483646 h 573"/>
              <a:gd name="T52" fmla="*/ 2147483646 w 503"/>
              <a:gd name="T53" fmla="*/ 0 h 573"/>
              <a:gd name="T54" fmla="*/ 2147483646 w 503"/>
              <a:gd name="T55" fmla="*/ 0 h 573"/>
              <a:gd name="T56" fmla="*/ 2147483646 w 503"/>
              <a:gd name="T57" fmla="*/ 0 h 573"/>
              <a:gd name="T58" fmla="*/ 2147483646 w 503"/>
              <a:gd name="T59" fmla="*/ 0 h 573"/>
              <a:gd name="T60" fmla="*/ 2147483646 w 503"/>
              <a:gd name="T61" fmla="*/ 2147483646 h 573"/>
              <a:gd name="T62" fmla="*/ 2147483646 w 503"/>
              <a:gd name="T63" fmla="*/ 2147483646 h 573"/>
              <a:gd name="T64" fmla="*/ 2147483646 w 503"/>
              <a:gd name="T65" fmla="*/ 2147483646 h 573"/>
              <a:gd name="T66" fmla="*/ 2147483646 w 503"/>
              <a:gd name="T67" fmla="*/ 2147483646 h 573"/>
              <a:gd name="T68" fmla="*/ 2147483646 w 503"/>
              <a:gd name="T69" fmla="*/ 2147483646 h 573"/>
              <a:gd name="T70" fmla="*/ 2147483646 w 503"/>
              <a:gd name="T71" fmla="*/ 2147483646 h 573"/>
              <a:gd name="T72" fmla="*/ 2147483646 w 503"/>
              <a:gd name="T73" fmla="*/ 2147483646 h 573"/>
              <a:gd name="T74" fmla="*/ 2147483646 w 503"/>
              <a:gd name="T75" fmla="*/ 2147483646 h 573"/>
              <a:gd name="T76" fmla="*/ 2147483646 w 503"/>
              <a:gd name="T77" fmla="*/ 2147483646 h 573"/>
              <a:gd name="T78" fmla="*/ 2147483646 w 503"/>
              <a:gd name="T79" fmla="*/ 2147483646 h 573"/>
              <a:gd name="T80" fmla="*/ 2147483646 w 503"/>
              <a:gd name="T81" fmla="*/ 2147483646 h 573"/>
              <a:gd name="T82" fmla="*/ 2147483646 w 503"/>
              <a:gd name="T83" fmla="*/ 2147483646 h 573"/>
              <a:gd name="T84" fmla="*/ 2147483646 w 503"/>
              <a:gd name="T85" fmla="*/ 0 h 573"/>
              <a:gd name="T86" fmla="*/ 2147483646 w 503"/>
              <a:gd name="T87" fmla="*/ 2147483646 h 573"/>
              <a:gd name="T88" fmla="*/ 2147483646 w 503"/>
              <a:gd name="T89" fmla="*/ 2147483646 h 573"/>
              <a:gd name="T90" fmla="*/ 2147483646 w 503"/>
              <a:gd name="T91" fmla="*/ 2147483646 h 5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3" h="573">
                <a:moveTo>
                  <a:pt x="474" y="516"/>
                </a:moveTo>
                <a:lnTo>
                  <a:pt x="474" y="516"/>
                </a:lnTo>
                <a:cubicBezTo>
                  <a:pt x="445" y="516"/>
                  <a:pt x="445" y="516"/>
                  <a:pt x="445" y="516"/>
                </a:cubicBezTo>
                <a:cubicBezTo>
                  <a:pt x="445" y="544"/>
                  <a:pt x="445" y="544"/>
                  <a:pt x="445" y="544"/>
                </a:cubicBezTo>
                <a:cubicBezTo>
                  <a:pt x="445" y="565"/>
                  <a:pt x="431" y="572"/>
                  <a:pt x="417" y="572"/>
                </a:cubicBezTo>
                <a:cubicBezTo>
                  <a:pt x="396" y="572"/>
                  <a:pt x="389" y="565"/>
                  <a:pt x="389" y="544"/>
                </a:cubicBezTo>
                <a:cubicBezTo>
                  <a:pt x="389" y="516"/>
                  <a:pt x="389" y="516"/>
                  <a:pt x="389" y="516"/>
                </a:cubicBezTo>
                <a:cubicBezTo>
                  <a:pt x="361" y="516"/>
                  <a:pt x="361" y="516"/>
                  <a:pt x="361" y="516"/>
                </a:cubicBezTo>
                <a:cubicBezTo>
                  <a:pt x="339" y="516"/>
                  <a:pt x="332" y="509"/>
                  <a:pt x="332" y="487"/>
                </a:cubicBezTo>
                <a:cubicBezTo>
                  <a:pt x="332" y="473"/>
                  <a:pt x="339" y="459"/>
                  <a:pt x="361" y="459"/>
                </a:cubicBezTo>
                <a:cubicBezTo>
                  <a:pt x="389" y="459"/>
                  <a:pt x="389" y="459"/>
                  <a:pt x="389" y="459"/>
                </a:cubicBezTo>
                <a:cubicBezTo>
                  <a:pt x="389" y="431"/>
                  <a:pt x="389" y="431"/>
                  <a:pt x="389" y="431"/>
                </a:cubicBezTo>
                <a:cubicBezTo>
                  <a:pt x="389" y="417"/>
                  <a:pt x="396" y="403"/>
                  <a:pt x="417" y="403"/>
                </a:cubicBezTo>
                <a:cubicBezTo>
                  <a:pt x="431" y="403"/>
                  <a:pt x="445" y="417"/>
                  <a:pt x="445" y="431"/>
                </a:cubicBezTo>
                <a:cubicBezTo>
                  <a:pt x="445" y="459"/>
                  <a:pt x="445" y="459"/>
                  <a:pt x="445" y="459"/>
                </a:cubicBezTo>
                <a:cubicBezTo>
                  <a:pt x="474" y="459"/>
                  <a:pt x="474" y="459"/>
                  <a:pt x="474" y="459"/>
                </a:cubicBezTo>
                <a:cubicBezTo>
                  <a:pt x="488" y="459"/>
                  <a:pt x="502" y="473"/>
                  <a:pt x="502" y="487"/>
                </a:cubicBezTo>
                <a:cubicBezTo>
                  <a:pt x="502" y="509"/>
                  <a:pt x="488" y="516"/>
                  <a:pt x="474" y="516"/>
                </a:cubicBezTo>
                <a:close/>
                <a:moveTo>
                  <a:pt x="361" y="431"/>
                </a:moveTo>
                <a:lnTo>
                  <a:pt x="361" y="431"/>
                </a:lnTo>
                <a:cubicBezTo>
                  <a:pt x="325" y="431"/>
                  <a:pt x="304" y="459"/>
                  <a:pt x="304" y="487"/>
                </a:cubicBezTo>
                <a:cubicBezTo>
                  <a:pt x="304" y="523"/>
                  <a:pt x="325" y="544"/>
                  <a:pt x="361" y="544"/>
                </a:cubicBezTo>
                <a:cubicBezTo>
                  <a:pt x="28" y="544"/>
                  <a:pt x="28" y="544"/>
                  <a:pt x="28" y="544"/>
                </a:cubicBezTo>
                <a:cubicBezTo>
                  <a:pt x="14" y="544"/>
                  <a:pt x="0" y="537"/>
                  <a:pt x="0" y="516"/>
                </a:cubicBezTo>
                <a:cubicBezTo>
                  <a:pt x="0" y="28"/>
                  <a:pt x="0" y="28"/>
                  <a:pt x="0" y="28"/>
                </a:cubicBezTo>
                <a:cubicBezTo>
                  <a:pt x="0" y="14"/>
                  <a:pt x="14" y="0"/>
                  <a:pt x="28"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3" y="219"/>
                </a:cubicBezTo>
                <a:cubicBezTo>
                  <a:pt x="290" y="219"/>
                  <a:pt x="290" y="219"/>
                  <a:pt x="290" y="219"/>
                </a:cubicBezTo>
                <a:cubicBezTo>
                  <a:pt x="417" y="219"/>
                  <a:pt x="417" y="219"/>
                  <a:pt x="417" y="219"/>
                </a:cubicBezTo>
                <a:cubicBezTo>
                  <a:pt x="417" y="374"/>
                  <a:pt x="417" y="374"/>
                  <a:pt x="417" y="374"/>
                </a:cubicBezTo>
                <a:cubicBezTo>
                  <a:pt x="382" y="374"/>
                  <a:pt x="361" y="403"/>
                  <a:pt x="361" y="431"/>
                </a:cubicBezTo>
                <a:close/>
                <a:moveTo>
                  <a:pt x="233" y="191"/>
                </a:moveTo>
                <a:lnTo>
                  <a:pt x="233" y="191"/>
                </a:lnTo>
                <a:cubicBezTo>
                  <a:pt x="219" y="191"/>
                  <a:pt x="205" y="176"/>
                  <a:pt x="205" y="162"/>
                </a:cubicBezTo>
                <a:cubicBezTo>
                  <a:pt x="205" y="106"/>
                  <a:pt x="205" y="106"/>
                  <a:pt x="205" y="106"/>
                </a:cubicBezTo>
                <a:cubicBezTo>
                  <a:pt x="205" y="0"/>
                  <a:pt x="205" y="0"/>
                  <a:pt x="205" y="0"/>
                </a:cubicBezTo>
                <a:cubicBezTo>
                  <a:pt x="417" y="191"/>
                  <a:pt x="417" y="191"/>
                  <a:pt x="417" y="191"/>
                </a:cubicBezTo>
                <a:cubicBezTo>
                  <a:pt x="290" y="191"/>
                  <a:pt x="290" y="191"/>
                  <a:pt x="290" y="191"/>
                </a:cubicBezTo>
                <a:lnTo>
                  <a:pt x="233" y="19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1400"/>
          </a:p>
        </p:txBody>
      </p:sp>
      <p:sp>
        <p:nvSpPr>
          <p:cNvPr id="51" name="Freeform 93">
            <a:extLst>
              <a:ext uri="{FF2B5EF4-FFF2-40B4-BE49-F238E27FC236}">
                <a16:creationId xmlns:a16="http://schemas.microsoft.com/office/drawing/2014/main" xmlns="" id="{AA40F60F-3E37-47E2-A697-706211683A86}"/>
              </a:ext>
            </a:extLst>
          </p:cNvPr>
          <p:cNvSpPr>
            <a:spLocks noChangeArrowheads="1"/>
          </p:cNvSpPr>
          <p:nvPr/>
        </p:nvSpPr>
        <p:spPr bwMode="auto">
          <a:xfrm>
            <a:off x="1364449" y="2628016"/>
            <a:ext cx="163226" cy="157268"/>
          </a:xfrm>
          <a:custGeom>
            <a:avLst/>
            <a:gdLst>
              <a:gd name="T0" fmla="*/ 2147483646 w 602"/>
              <a:gd name="T1" fmla="*/ 2147483646 h 580"/>
              <a:gd name="T2" fmla="*/ 2147483646 w 602"/>
              <a:gd name="T3" fmla="*/ 2147483646 h 580"/>
              <a:gd name="T4" fmla="*/ 2147483646 w 602"/>
              <a:gd name="T5" fmla="*/ 2147483646 h 580"/>
              <a:gd name="T6" fmla="*/ 2147483646 w 602"/>
              <a:gd name="T7" fmla="*/ 2147483646 h 580"/>
              <a:gd name="T8" fmla="*/ 2147483646 w 602"/>
              <a:gd name="T9" fmla="*/ 2147483646 h 580"/>
              <a:gd name="T10" fmla="*/ 2147483646 w 602"/>
              <a:gd name="T11" fmla="*/ 2147483646 h 580"/>
              <a:gd name="T12" fmla="*/ 2147483646 w 602"/>
              <a:gd name="T13" fmla="*/ 2147483646 h 580"/>
              <a:gd name="T14" fmla="*/ 2147483646 w 602"/>
              <a:gd name="T15" fmla="*/ 2147483646 h 580"/>
              <a:gd name="T16" fmla="*/ 2147483646 w 602"/>
              <a:gd name="T17" fmla="*/ 2147483646 h 580"/>
              <a:gd name="T18" fmla="*/ 2147483646 w 602"/>
              <a:gd name="T19" fmla="*/ 2147483646 h 580"/>
              <a:gd name="T20" fmla="*/ 2147483646 w 602"/>
              <a:gd name="T21" fmla="*/ 2147483646 h 580"/>
              <a:gd name="T22" fmla="*/ 2147483646 w 602"/>
              <a:gd name="T23" fmla="*/ 2147483646 h 580"/>
              <a:gd name="T24" fmla="*/ 2147483646 w 602"/>
              <a:gd name="T25" fmla="*/ 2147483646 h 580"/>
              <a:gd name="T26" fmla="*/ 2147483646 w 602"/>
              <a:gd name="T27" fmla="*/ 2147483646 h 580"/>
              <a:gd name="T28" fmla="*/ 2147483646 w 602"/>
              <a:gd name="T29" fmla="*/ 2147483646 h 580"/>
              <a:gd name="T30" fmla="*/ 2147483646 w 602"/>
              <a:gd name="T31" fmla="*/ 2147483646 h 580"/>
              <a:gd name="T32" fmla="*/ 2147483646 w 602"/>
              <a:gd name="T33" fmla="*/ 2147483646 h 580"/>
              <a:gd name="T34" fmla="*/ 2147483646 w 602"/>
              <a:gd name="T35" fmla="*/ 2147483646 h 580"/>
              <a:gd name="T36" fmla="*/ 2147483646 w 602"/>
              <a:gd name="T37" fmla="*/ 2147483646 h 580"/>
              <a:gd name="T38" fmla="*/ 2147483646 w 602"/>
              <a:gd name="T39" fmla="*/ 2147483646 h 580"/>
              <a:gd name="T40" fmla="*/ 2147483646 w 602"/>
              <a:gd name="T41" fmla="*/ 2147483646 h 580"/>
              <a:gd name="T42" fmla="*/ 2147483646 w 602"/>
              <a:gd name="T43" fmla="*/ 2147483646 h 580"/>
              <a:gd name="T44" fmla="*/ 2147483646 w 602"/>
              <a:gd name="T45" fmla="*/ 2147483646 h 580"/>
              <a:gd name="T46" fmla="*/ 0 w 602"/>
              <a:gd name="T47" fmla="*/ 2147483646 h 580"/>
              <a:gd name="T48" fmla="*/ 0 w 602"/>
              <a:gd name="T49" fmla="*/ 2147483646 h 580"/>
              <a:gd name="T50" fmla="*/ 0 w 602"/>
              <a:gd name="T51" fmla="*/ 2147483646 h 580"/>
              <a:gd name="T52" fmla="*/ 2147483646 w 602"/>
              <a:gd name="T53" fmla="*/ 2147483646 h 580"/>
              <a:gd name="T54" fmla="*/ 2147483646 w 602"/>
              <a:gd name="T55" fmla="*/ 2147483646 h 580"/>
              <a:gd name="T56" fmla="*/ 2147483646 w 602"/>
              <a:gd name="T57" fmla="*/ 2147483646 h 580"/>
              <a:gd name="T58" fmla="*/ 2147483646 w 602"/>
              <a:gd name="T59" fmla="*/ 2147483646 h 580"/>
              <a:gd name="T60" fmla="*/ 2147483646 w 602"/>
              <a:gd name="T61" fmla="*/ 2147483646 h 580"/>
              <a:gd name="T62" fmla="*/ 2147483646 w 602"/>
              <a:gd name="T63" fmla="*/ 2147483646 h 580"/>
              <a:gd name="T64" fmla="*/ 2147483646 w 602"/>
              <a:gd name="T65" fmla="*/ 2147483646 h 580"/>
              <a:gd name="T66" fmla="*/ 2147483646 w 602"/>
              <a:gd name="T67" fmla="*/ 2147483646 h 580"/>
              <a:gd name="T68" fmla="*/ 2147483646 w 602"/>
              <a:gd name="T69" fmla="*/ 0 h 580"/>
              <a:gd name="T70" fmla="*/ 2147483646 w 602"/>
              <a:gd name="T71" fmla="*/ 2147483646 h 580"/>
              <a:gd name="T72" fmla="*/ 2147483646 w 602"/>
              <a:gd name="T73" fmla="*/ 2147483646 h 580"/>
              <a:gd name="T74" fmla="*/ 2147483646 w 602"/>
              <a:gd name="T75" fmla="*/ 2147483646 h 580"/>
              <a:gd name="T76" fmla="*/ 2147483646 w 602"/>
              <a:gd name="T77" fmla="*/ 2147483646 h 580"/>
              <a:gd name="T78" fmla="*/ 2147483646 w 602"/>
              <a:gd name="T79" fmla="*/ 2147483646 h 580"/>
              <a:gd name="T80" fmla="*/ 2147483646 w 602"/>
              <a:gd name="T81" fmla="*/ 2147483646 h 580"/>
              <a:gd name="T82" fmla="*/ 2147483646 w 602"/>
              <a:gd name="T83" fmla="*/ 2147483646 h 580"/>
              <a:gd name="T84" fmla="*/ 2147483646 w 602"/>
              <a:gd name="T85" fmla="*/ 2147483646 h 580"/>
              <a:gd name="T86" fmla="*/ 2147483646 w 602"/>
              <a:gd name="T87" fmla="*/ 2147483646 h 580"/>
              <a:gd name="T88" fmla="*/ 2147483646 w 602"/>
              <a:gd name="T89" fmla="*/ 2147483646 h 580"/>
              <a:gd name="T90" fmla="*/ 2147483646 w 602"/>
              <a:gd name="T91" fmla="*/ 2147483646 h 580"/>
              <a:gd name="T92" fmla="*/ 2147483646 w 602"/>
              <a:gd name="T93" fmla="*/ 2147483646 h 580"/>
              <a:gd name="T94" fmla="*/ 2147483646 w 602"/>
              <a:gd name="T95" fmla="*/ 2147483646 h 580"/>
              <a:gd name="T96" fmla="*/ 2147483646 w 602"/>
              <a:gd name="T97" fmla="*/ 2147483646 h 580"/>
              <a:gd name="T98" fmla="*/ 2147483646 w 602"/>
              <a:gd name="T99" fmla="*/ 2147483646 h 580"/>
              <a:gd name="T100" fmla="*/ 2147483646 w 602"/>
              <a:gd name="T101" fmla="*/ 2147483646 h 580"/>
              <a:gd name="T102" fmla="*/ 2147483646 w 602"/>
              <a:gd name="T103" fmla="*/ 2147483646 h 580"/>
              <a:gd name="T104" fmla="*/ 2147483646 w 602"/>
              <a:gd name="T105" fmla="*/ 2147483646 h 580"/>
              <a:gd name="T106" fmla="*/ 2147483646 w 602"/>
              <a:gd name="T107" fmla="*/ 2147483646 h 580"/>
              <a:gd name="T108" fmla="*/ 2147483646 w 602"/>
              <a:gd name="T109" fmla="*/ 2147483646 h 5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2" h="580">
                <a:moveTo>
                  <a:pt x="516" y="551"/>
                </a:moveTo>
                <a:lnTo>
                  <a:pt x="516" y="551"/>
                </a:lnTo>
                <a:cubicBezTo>
                  <a:pt x="516" y="558"/>
                  <a:pt x="509" y="565"/>
                  <a:pt x="502" y="565"/>
                </a:cubicBezTo>
                <a:cubicBezTo>
                  <a:pt x="495" y="565"/>
                  <a:pt x="488" y="558"/>
                  <a:pt x="481" y="551"/>
                </a:cubicBezTo>
                <a:cubicBezTo>
                  <a:pt x="446" y="516"/>
                  <a:pt x="446" y="516"/>
                  <a:pt x="446" y="516"/>
                </a:cubicBezTo>
                <a:cubicBezTo>
                  <a:pt x="439" y="509"/>
                  <a:pt x="431" y="502"/>
                  <a:pt x="431" y="494"/>
                </a:cubicBezTo>
                <a:cubicBezTo>
                  <a:pt x="431" y="480"/>
                  <a:pt x="446" y="466"/>
                  <a:pt x="460" y="466"/>
                </a:cubicBezTo>
                <a:cubicBezTo>
                  <a:pt x="467" y="466"/>
                  <a:pt x="474" y="473"/>
                  <a:pt x="481" y="480"/>
                </a:cubicBezTo>
                <a:cubicBezTo>
                  <a:pt x="502" y="494"/>
                  <a:pt x="502" y="494"/>
                  <a:pt x="502" y="494"/>
                </a:cubicBezTo>
                <a:cubicBezTo>
                  <a:pt x="559" y="438"/>
                  <a:pt x="559" y="438"/>
                  <a:pt x="559" y="438"/>
                </a:cubicBezTo>
                <a:cubicBezTo>
                  <a:pt x="559" y="431"/>
                  <a:pt x="566" y="431"/>
                  <a:pt x="573" y="431"/>
                </a:cubicBezTo>
                <a:cubicBezTo>
                  <a:pt x="594" y="431"/>
                  <a:pt x="601" y="445"/>
                  <a:pt x="601" y="459"/>
                </a:cubicBezTo>
                <a:cubicBezTo>
                  <a:pt x="601" y="466"/>
                  <a:pt x="601" y="473"/>
                  <a:pt x="594" y="480"/>
                </a:cubicBezTo>
                <a:lnTo>
                  <a:pt x="516" y="551"/>
                </a:lnTo>
                <a:close/>
                <a:moveTo>
                  <a:pt x="502" y="452"/>
                </a:moveTo>
                <a:lnTo>
                  <a:pt x="502" y="452"/>
                </a:lnTo>
                <a:cubicBezTo>
                  <a:pt x="488" y="445"/>
                  <a:pt x="474" y="438"/>
                  <a:pt x="460" y="438"/>
                </a:cubicBezTo>
                <a:cubicBezTo>
                  <a:pt x="431" y="438"/>
                  <a:pt x="403" y="466"/>
                  <a:pt x="403" y="494"/>
                </a:cubicBezTo>
                <a:cubicBezTo>
                  <a:pt x="403" y="516"/>
                  <a:pt x="410" y="530"/>
                  <a:pt x="424" y="537"/>
                </a:cubicBezTo>
                <a:cubicBezTo>
                  <a:pt x="460" y="572"/>
                  <a:pt x="460" y="572"/>
                  <a:pt x="460" y="572"/>
                </a:cubicBezTo>
                <a:cubicBezTo>
                  <a:pt x="460" y="579"/>
                  <a:pt x="467" y="579"/>
                  <a:pt x="467" y="579"/>
                </a:cubicBezTo>
                <a:cubicBezTo>
                  <a:pt x="29" y="579"/>
                  <a:pt x="29" y="579"/>
                  <a:pt x="29" y="579"/>
                </a:cubicBezTo>
                <a:cubicBezTo>
                  <a:pt x="15"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1"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9" y="381"/>
                </a:cubicBezTo>
                <a:cubicBezTo>
                  <a:pt x="502" y="410"/>
                  <a:pt x="481" y="388"/>
                  <a:pt x="530" y="410"/>
                </a:cubicBezTo>
                <a:cubicBezTo>
                  <a:pt x="530" y="417"/>
                  <a:pt x="530" y="417"/>
                  <a:pt x="537" y="417"/>
                </a:cubicBezTo>
                <a:lnTo>
                  <a:pt x="502" y="452"/>
                </a:lnTo>
                <a:close/>
                <a:moveTo>
                  <a:pt x="601" y="516"/>
                </a:moveTo>
                <a:lnTo>
                  <a:pt x="601" y="516"/>
                </a:lnTo>
                <a:cubicBezTo>
                  <a:pt x="601" y="537"/>
                  <a:pt x="601" y="551"/>
                  <a:pt x="601" y="551"/>
                </a:cubicBezTo>
                <a:cubicBezTo>
                  <a:pt x="601" y="572"/>
                  <a:pt x="594" y="579"/>
                  <a:pt x="573" y="579"/>
                </a:cubicBezTo>
                <a:cubicBezTo>
                  <a:pt x="530" y="579"/>
                  <a:pt x="530" y="579"/>
                  <a:pt x="530" y="579"/>
                </a:cubicBezTo>
                <a:cubicBezTo>
                  <a:pt x="537" y="579"/>
                  <a:pt x="537" y="579"/>
                  <a:pt x="537" y="572"/>
                </a:cubicBezTo>
                <a:lnTo>
                  <a:pt x="601" y="5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1400"/>
          </a:p>
        </p:txBody>
      </p:sp>
      <p:sp>
        <p:nvSpPr>
          <p:cNvPr id="52" name="Freeform 97">
            <a:extLst>
              <a:ext uri="{FF2B5EF4-FFF2-40B4-BE49-F238E27FC236}">
                <a16:creationId xmlns:a16="http://schemas.microsoft.com/office/drawing/2014/main" xmlns="" id="{7C650A54-D250-4395-BC01-95AA628336B2}"/>
              </a:ext>
            </a:extLst>
          </p:cNvPr>
          <p:cNvSpPr>
            <a:spLocks noChangeArrowheads="1"/>
          </p:cNvSpPr>
          <p:nvPr/>
        </p:nvSpPr>
        <p:spPr bwMode="auto">
          <a:xfrm>
            <a:off x="1371477" y="1953272"/>
            <a:ext cx="163226" cy="142971"/>
          </a:xfrm>
          <a:custGeom>
            <a:avLst/>
            <a:gdLst>
              <a:gd name="T0" fmla="*/ 2147483646 w 602"/>
              <a:gd name="T1" fmla="*/ 0 h 531"/>
              <a:gd name="T2" fmla="*/ 2147483646 w 602"/>
              <a:gd name="T3" fmla="*/ 0 h 531"/>
              <a:gd name="T4" fmla="*/ 2147483646 w 602"/>
              <a:gd name="T5" fmla="*/ 2147483646 h 531"/>
              <a:gd name="T6" fmla="*/ 2147483646 w 602"/>
              <a:gd name="T7" fmla="*/ 2147483646 h 531"/>
              <a:gd name="T8" fmla="*/ 2147483646 w 602"/>
              <a:gd name="T9" fmla="*/ 2147483646 h 531"/>
              <a:gd name="T10" fmla="*/ 2147483646 w 602"/>
              <a:gd name="T11" fmla="*/ 2147483646 h 531"/>
              <a:gd name="T12" fmla="*/ 2147483646 w 602"/>
              <a:gd name="T13" fmla="*/ 2147483646 h 531"/>
              <a:gd name="T14" fmla="*/ 2147483646 w 602"/>
              <a:gd name="T15" fmla="*/ 2147483646 h 531"/>
              <a:gd name="T16" fmla="*/ 2147483646 w 602"/>
              <a:gd name="T17" fmla="*/ 2147483646 h 531"/>
              <a:gd name="T18" fmla="*/ 2147483646 w 602"/>
              <a:gd name="T19" fmla="*/ 2147483646 h 531"/>
              <a:gd name="T20" fmla="*/ 2147483646 w 602"/>
              <a:gd name="T21" fmla="*/ 0 h 531"/>
              <a:gd name="T22" fmla="*/ 2147483646 w 602"/>
              <a:gd name="T23" fmla="*/ 2147483646 h 531"/>
              <a:gd name="T24" fmla="*/ 0 w 602"/>
              <a:gd name="T25" fmla="*/ 2147483646 h 531"/>
              <a:gd name="T26" fmla="*/ 2147483646 w 602"/>
              <a:gd name="T27" fmla="*/ 2147483646 h 531"/>
              <a:gd name="T28" fmla="*/ 2147483646 w 602"/>
              <a:gd name="T29" fmla="*/ 2147483646 h 531"/>
              <a:gd name="T30" fmla="*/ 2147483646 w 602"/>
              <a:gd name="T31" fmla="*/ 2147483646 h 531"/>
              <a:gd name="T32" fmla="*/ 2147483646 w 602"/>
              <a:gd name="T33" fmla="*/ 2147483646 h 531"/>
              <a:gd name="T34" fmla="*/ 2147483646 w 602"/>
              <a:gd name="T35" fmla="*/ 2147483646 h 531"/>
              <a:gd name="T36" fmla="*/ 2147483646 w 602"/>
              <a:gd name="T37" fmla="*/ 2147483646 h 531"/>
              <a:gd name="T38" fmla="*/ 2147483646 w 602"/>
              <a:gd name="T39" fmla="*/ 2147483646 h 531"/>
              <a:gd name="T40" fmla="*/ 2147483646 w 602"/>
              <a:gd name="T41" fmla="*/ 0 h 5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2" h="531">
                <a:moveTo>
                  <a:pt x="431" y="0"/>
                </a:moveTo>
                <a:lnTo>
                  <a:pt x="431" y="0"/>
                </a:lnTo>
                <a:cubicBezTo>
                  <a:pt x="389" y="0"/>
                  <a:pt x="346" y="21"/>
                  <a:pt x="318" y="49"/>
                </a:cubicBezTo>
                <a:cubicBezTo>
                  <a:pt x="297" y="70"/>
                  <a:pt x="297" y="70"/>
                  <a:pt x="297" y="70"/>
                </a:cubicBezTo>
                <a:cubicBezTo>
                  <a:pt x="283" y="49"/>
                  <a:pt x="283" y="49"/>
                  <a:pt x="283" y="49"/>
                </a:cubicBezTo>
                <a:cubicBezTo>
                  <a:pt x="248" y="21"/>
                  <a:pt x="212" y="0"/>
                  <a:pt x="170" y="0"/>
                </a:cubicBezTo>
                <a:cubicBezTo>
                  <a:pt x="120" y="0"/>
                  <a:pt x="78" y="21"/>
                  <a:pt x="50" y="49"/>
                </a:cubicBezTo>
                <a:cubicBezTo>
                  <a:pt x="14" y="84"/>
                  <a:pt x="0" y="127"/>
                  <a:pt x="0" y="169"/>
                </a:cubicBezTo>
                <a:cubicBezTo>
                  <a:pt x="0" y="219"/>
                  <a:pt x="14" y="261"/>
                  <a:pt x="50" y="290"/>
                </a:cubicBezTo>
                <a:cubicBezTo>
                  <a:pt x="276" y="516"/>
                  <a:pt x="276" y="516"/>
                  <a:pt x="276" y="516"/>
                </a:cubicBezTo>
                <a:cubicBezTo>
                  <a:pt x="283" y="523"/>
                  <a:pt x="290" y="530"/>
                  <a:pt x="297" y="530"/>
                </a:cubicBezTo>
                <a:cubicBezTo>
                  <a:pt x="311" y="530"/>
                  <a:pt x="318" y="523"/>
                  <a:pt x="325" y="516"/>
                </a:cubicBezTo>
                <a:cubicBezTo>
                  <a:pt x="551" y="290"/>
                  <a:pt x="551" y="290"/>
                  <a:pt x="551" y="290"/>
                </a:cubicBezTo>
                <a:cubicBezTo>
                  <a:pt x="587" y="261"/>
                  <a:pt x="601" y="219"/>
                  <a:pt x="601" y="169"/>
                </a:cubicBezTo>
                <a:cubicBezTo>
                  <a:pt x="601" y="127"/>
                  <a:pt x="587" y="84"/>
                  <a:pt x="551" y="49"/>
                </a:cubicBezTo>
                <a:cubicBezTo>
                  <a:pt x="516" y="21"/>
                  <a:pt x="474" y="0"/>
                  <a:pt x="431"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1400"/>
          </a:p>
        </p:txBody>
      </p:sp>
    </p:spTree>
    <p:extLst>
      <p:ext uri="{BB962C8B-B14F-4D97-AF65-F5344CB8AC3E}">
        <p14:creationId xmlns:p14="http://schemas.microsoft.com/office/powerpoint/2010/main" val="19321779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3FDE6F3-C2C1-497D-9AC0-D418F52504A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641.pptx"/>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自定义 1260">
      <a:dk1>
        <a:sysClr val="windowText" lastClr="000000"/>
      </a:dk1>
      <a:lt1>
        <a:sysClr val="window" lastClr="FFFFFF"/>
      </a:lt1>
      <a:dk2>
        <a:srgbClr val="004646"/>
      </a:dk2>
      <a:lt2>
        <a:srgbClr val="7F7F7F"/>
      </a:lt2>
      <a:accent1>
        <a:srgbClr val="268868"/>
      </a:accent1>
      <a:accent2>
        <a:srgbClr val="4BC5B9"/>
      </a:accent2>
      <a:accent3>
        <a:srgbClr val="268868"/>
      </a:accent3>
      <a:accent4>
        <a:srgbClr val="4BC5B9"/>
      </a:accent4>
      <a:accent5>
        <a:srgbClr val="268868"/>
      </a:accent5>
      <a:accent6>
        <a:srgbClr val="4BC5B9"/>
      </a:accent6>
      <a:hlink>
        <a:srgbClr val="D9BE02"/>
      </a:hlink>
      <a:folHlink>
        <a:srgbClr val="F900F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TotalTime>
  <Words>2676</Words>
  <Application>Microsoft Office PowerPoint</Application>
  <PresentationFormat>自定义</PresentationFormat>
  <Paragraphs>234</Paragraphs>
  <Slides>27</Slides>
  <Notes>23</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27</vt:i4>
      </vt:variant>
    </vt:vector>
  </HeadingPairs>
  <TitlesOfParts>
    <vt:vector size="52" baseType="lpstr">
      <vt:lpstr>Adobe Gothic Std B</vt:lpstr>
      <vt:lpstr>Andalus</vt:lpstr>
      <vt:lpstr>Century Gothic</vt:lpstr>
      <vt:lpstr>Cordia New</vt:lpstr>
      <vt:lpstr>Lato Black</vt:lpstr>
      <vt:lpstr>Lato Regular</vt:lpstr>
      <vt:lpstr>Microsoft JhengHei Light</vt:lpstr>
      <vt:lpstr>Microsoft Yahei</vt:lpstr>
      <vt:lpstr>Open Sans Light</vt:lpstr>
      <vt:lpstr>等线</vt:lpstr>
      <vt:lpstr>冬青黑体简体中文 W3</vt:lpstr>
      <vt:lpstr>方正粗雅宋简体</vt:lpstr>
      <vt:lpstr>方正中等线繁体</vt:lpstr>
      <vt:lpstr>宋体</vt:lpstr>
      <vt:lpstr>微软雅黑</vt:lpstr>
      <vt:lpstr>微软雅黑 Light</vt:lpstr>
      <vt:lpstr>Arial</vt:lpstr>
      <vt:lpstr>Calibri</vt:lpstr>
      <vt:lpstr>Calibri Light</vt:lpstr>
      <vt:lpstr>Impact</vt:lpstr>
      <vt:lpstr>Segoe UI</vt:lpstr>
      <vt:lpstr>Segoe UI Semilight</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清新绿色植物</dc:title>
  <dc:creator>美仑设计</dc:creator>
  <cp:keywords>www.51pptmoban.com</cp:keywords>
  <dc:description/>
  <cp:lastModifiedBy>阳光 男孩</cp:lastModifiedBy>
  <cp:revision>5</cp:revision>
  <dcterms:created xsi:type="dcterms:W3CDTF">2016-10-17T14:00:15Z</dcterms:created>
  <dcterms:modified xsi:type="dcterms:W3CDTF">2019-04-28T13:57:48Z</dcterms:modified>
</cp:coreProperties>
</file>