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6.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7.xml" ContentType="application/vnd.openxmlformats-officedocument.presentationml.tags+xml"/>
  <Override PartName="/ppt/notesSlides/notesSlide10.xml" ContentType="application/vnd.openxmlformats-officedocument.presentationml.notesSlide+xml"/>
  <Override PartName="/ppt/tags/tag8.xml" ContentType="application/vnd.openxmlformats-officedocument.presentationml.tags+xml"/>
  <Override PartName="/ppt/notesSlides/notesSlide11.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15.xml" ContentType="application/vnd.openxmlformats-officedocument.presentationml.notesSlide+xml"/>
  <Override PartName="/ppt/tags/tag22.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18.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311" r:id="rId2"/>
    <p:sldId id="417" r:id="rId3"/>
    <p:sldId id="316" r:id="rId4"/>
    <p:sldId id="416" r:id="rId5"/>
    <p:sldId id="389" r:id="rId6"/>
    <p:sldId id="406" r:id="rId7"/>
    <p:sldId id="407" r:id="rId8"/>
    <p:sldId id="423" r:id="rId9"/>
    <p:sldId id="408" r:id="rId10"/>
    <p:sldId id="386" r:id="rId11"/>
    <p:sldId id="390" r:id="rId12"/>
    <p:sldId id="413" r:id="rId13"/>
    <p:sldId id="424" r:id="rId14"/>
    <p:sldId id="410" r:id="rId15"/>
    <p:sldId id="402" r:id="rId16"/>
    <p:sldId id="399" r:id="rId17"/>
    <p:sldId id="370" r:id="rId18"/>
    <p:sldId id="409" r:id="rId19"/>
    <p:sldId id="425" r:id="rId20"/>
    <p:sldId id="412" r:id="rId21"/>
    <p:sldId id="411" r:id="rId22"/>
    <p:sldId id="414" r:id="rId23"/>
    <p:sldId id="426" r:id="rId24"/>
    <p:sldId id="427" r:id="rId25"/>
    <p:sldId id="428" r:id="rId26"/>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1">
          <p15:clr>
            <a:srgbClr val="A4A3A4"/>
          </p15:clr>
        </p15:guide>
        <p15:guide id="2" pos="2880">
          <p15:clr>
            <a:srgbClr val="A4A3A4"/>
          </p15:clr>
        </p15:guide>
        <p15:guide id="3"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7B0AB"/>
    <a:srgbClr val="2F5EB0"/>
    <a:srgbClr val="2952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174" autoAdjust="0"/>
    <p:restoredTop sz="94660"/>
  </p:normalViewPr>
  <p:slideViewPr>
    <p:cSldViewPr>
      <p:cViewPr varScale="1">
        <p:scale>
          <a:sx n="111" d="100"/>
          <a:sy n="111" d="100"/>
        </p:scale>
        <p:origin x="72" y="77"/>
      </p:cViewPr>
      <p:guideLst>
        <p:guide orient="horz" pos="1621"/>
        <p:guide pos="2880"/>
        <p:guide orient="horz" pos="1620"/>
      </p:guideLst>
    </p:cSldViewPr>
  </p:slideViewPr>
  <p:notesTextViewPr>
    <p:cViewPr>
      <p:scale>
        <a:sx n="100" d="100"/>
        <a:sy n="100" d="100"/>
      </p:scale>
      <p:origin x="0" y="0"/>
    </p:cViewPr>
  </p:notesTextViewPr>
  <p:sorterViewPr>
    <p:cViewPr>
      <p:scale>
        <a:sx n="121" d="100"/>
        <a:sy n="121"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rgbClr val="67B0AB"/>
              </a:solidFill>
              <a:ln w="19050">
                <a:solidFill>
                  <a:schemeClr val="lt1"/>
                </a:solidFill>
              </a:ln>
              <a:effectLst/>
            </c:spPr>
            <c:extLst xmlns:c16r2="http://schemas.microsoft.com/office/drawing/2015/06/chart">
              <c:ext xmlns:c16="http://schemas.microsoft.com/office/drawing/2014/chart" uri="{C3380CC4-5D6E-409C-BE32-E72D297353CC}">
                <c16:uniqueId val="{00000001-2109-480B-9D18-7B86F2CA7947}"/>
              </c:ext>
            </c:extLst>
          </c:dPt>
          <c:dPt>
            <c:idx val="1"/>
            <c:bubble3D val="0"/>
            <c:spPr>
              <a:solidFill>
                <a:schemeClr val="bg1">
                  <a:lumMod val="8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2109-480B-9D18-7B86F2CA7947}"/>
              </c:ext>
            </c:extLst>
          </c:dPt>
          <c:cat>
            <c:strRef>
              <c:f>Sheet1!$A$2:$A$3</c:f>
              <c:strCache>
                <c:ptCount val="2"/>
                <c:pt idx="0">
                  <c:v>A</c:v>
                </c:pt>
                <c:pt idx="1">
                  <c:v>第二季度</c:v>
                </c:pt>
              </c:strCache>
            </c:strRef>
          </c:cat>
          <c:val>
            <c:numRef>
              <c:f>Sheet1!$B$2:$B$3</c:f>
              <c:numCache>
                <c:formatCode>General</c:formatCode>
                <c:ptCount val="2"/>
                <c:pt idx="0">
                  <c:v>25</c:v>
                </c:pt>
                <c:pt idx="1">
                  <c:v>75</c:v>
                </c:pt>
              </c:numCache>
            </c:numRef>
          </c:val>
          <c:extLst xmlns:c16r2="http://schemas.microsoft.com/office/drawing/2015/06/chart">
            <c:ext xmlns:c16="http://schemas.microsoft.com/office/drawing/2014/chart" uri="{C3380CC4-5D6E-409C-BE32-E72D297353CC}">
              <c16:uniqueId val="{00000004-2109-480B-9D18-7B86F2CA7947}"/>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rgbClr val="67B0AB"/>
              </a:solidFill>
              <a:ln w="19050">
                <a:solidFill>
                  <a:schemeClr val="lt1"/>
                </a:solidFill>
              </a:ln>
              <a:effectLst/>
            </c:spPr>
            <c:extLst xmlns:c16r2="http://schemas.microsoft.com/office/drawing/2015/06/chart">
              <c:ext xmlns:c16="http://schemas.microsoft.com/office/drawing/2014/chart" uri="{C3380CC4-5D6E-409C-BE32-E72D297353CC}">
                <c16:uniqueId val="{00000001-F274-4F04-AC25-2E3E78CDDDDA}"/>
              </c:ext>
            </c:extLst>
          </c:dPt>
          <c:dPt>
            <c:idx val="1"/>
            <c:bubble3D val="0"/>
            <c:spPr>
              <a:solidFill>
                <a:schemeClr val="bg1">
                  <a:lumMod val="8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F274-4F04-AC25-2E3E78CDDDDA}"/>
              </c:ext>
            </c:extLst>
          </c:dPt>
          <c:cat>
            <c:strRef>
              <c:f>Sheet1!$A$2:$A$3</c:f>
              <c:strCache>
                <c:ptCount val="2"/>
                <c:pt idx="0">
                  <c:v>A</c:v>
                </c:pt>
                <c:pt idx="1">
                  <c:v>B</c:v>
                </c:pt>
              </c:strCache>
            </c:strRef>
          </c:cat>
          <c:val>
            <c:numRef>
              <c:f>Sheet1!$B$2:$B$3</c:f>
              <c:numCache>
                <c:formatCode>General</c:formatCode>
                <c:ptCount val="2"/>
                <c:pt idx="0">
                  <c:v>50</c:v>
                </c:pt>
                <c:pt idx="1">
                  <c:v>50</c:v>
                </c:pt>
              </c:numCache>
            </c:numRef>
          </c:val>
          <c:extLst xmlns:c16r2="http://schemas.microsoft.com/office/drawing/2015/06/chart">
            <c:ext xmlns:c16="http://schemas.microsoft.com/office/drawing/2014/chart" uri="{C3380CC4-5D6E-409C-BE32-E72D297353CC}">
              <c16:uniqueId val="{00000004-F274-4F04-AC25-2E3E78CDDDDA}"/>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pieChart>
        <c:varyColors val="1"/>
        <c:ser>
          <c:idx val="0"/>
          <c:order val="0"/>
          <c:tx>
            <c:strRef>
              <c:f>Sheet1!$B$1</c:f>
              <c:strCache>
                <c:ptCount val="1"/>
                <c:pt idx="0">
                  <c:v>销售额</c:v>
                </c:pt>
              </c:strCache>
            </c:strRef>
          </c:tx>
          <c:explosion val="5"/>
          <c:dPt>
            <c:idx val="0"/>
            <c:bubble3D val="0"/>
            <c:spPr>
              <a:solidFill>
                <a:srgbClr val="67B0AB"/>
              </a:solidFill>
              <a:ln w="19050">
                <a:solidFill>
                  <a:schemeClr val="lt1"/>
                </a:solidFill>
              </a:ln>
              <a:effectLst/>
            </c:spPr>
            <c:extLst xmlns:c16r2="http://schemas.microsoft.com/office/drawing/2015/06/chart">
              <c:ext xmlns:c16="http://schemas.microsoft.com/office/drawing/2014/chart" uri="{C3380CC4-5D6E-409C-BE32-E72D297353CC}">
                <c16:uniqueId val="{00000001-B603-49F3-9FA5-3B29CF094368}"/>
              </c:ext>
            </c:extLst>
          </c:dPt>
          <c:dPt>
            <c:idx val="1"/>
            <c:bubble3D val="0"/>
            <c:spPr>
              <a:solidFill>
                <a:schemeClr val="dk1">
                  <a:tint val="5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B603-49F3-9FA5-3B29CF094368}"/>
              </c:ext>
            </c:extLst>
          </c:dPt>
          <c:dPt>
            <c:idx val="2"/>
            <c:bubble3D val="0"/>
            <c:spPr>
              <a:solidFill>
                <a:schemeClr val="dk1">
                  <a:tint val="7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5-B603-49F3-9FA5-3B29CF094368}"/>
              </c:ext>
            </c:extLst>
          </c:dPt>
          <c:dPt>
            <c:idx val="3"/>
            <c:bubble3D val="0"/>
            <c:explosion val="14"/>
            <c:spPr>
              <a:solidFill>
                <a:schemeClr val="dk1">
                  <a:tint val="985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7-B603-49F3-9FA5-3B29CF094368}"/>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8-B603-49F3-9FA5-3B29CF094368}"/>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barChart>
        <c:barDir val="col"/>
        <c:grouping val="clustered"/>
        <c:varyColors val="0"/>
        <c:ser>
          <c:idx val="0"/>
          <c:order val="0"/>
          <c:tx>
            <c:strRef>
              <c:f>Sheet1!$A$2</c:f>
              <c:strCache>
                <c:ptCount val="1"/>
                <c:pt idx="0">
                  <c:v>类别 1</c:v>
                </c:pt>
              </c:strCache>
            </c:strRef>
          </c:tx>
          <c:spPr>
            <a:solidFill>
              <a:srgbClr val="40A693"/>
            </a:solidFill>
            <a:ln>
              <a:noFill/>
            </a:ln>
            <a:effectLst/>
          </c:spPr>
          <c:invertIfNegative val="0"/>
          <c:cat>
            <c:strRef>
              <c:f>Sheet1!$B$1:$D$1</c:f>
              <c:strCache>
                <c:ptCount val="3"/>
                <c:pt idx="0">
                  <c:v>系列 1</c:v>
                </c:pt>
                <c:pt idx="1">
                  <c:v>系列 2</c:v>
                </c:pt>
                <c:pt idx="2">
                  <c:v>系列 3</c:v>
                </c:pt>
              </c:strCache>
            </c:strRef>
          </c:cat>
          <c:val>
            <c:numRef>
              <c:f>Sheet1!$B$2:$D$2</c:f>
              <c:numCache>
                <c:formatCode>General</c:formatCode>
                <c:ptCount val="3"/>
                <c:pt idx="0">
                  <c:v>4.3</c:v>
                </c:pt>
                <c:pt idx="1">
                  <c:v>2.4</c:v>
                </c:pt>
                <c:pt idx="2">
                  <c:v>2</c:v>
                </c:pt>
              </c:numCache>
            </c:numRef>
          </c:val>
          <c:extLst xmlns:c16r2="http://schemas.microsoft.com/office/drawing/2015/06/chart">
            <c:ext xmlns:c16="http://schemas.microsoft.com/office/drawing/2014/chart" uri="{C3380CC4-5D6E-409C-BE32-E72D297353CC}">
              <c16:uniqueId val="{00000000-1441-4DAB-A7B3-54C2B4045B1F}"/>
            </c:ext>
          </c:extLst>
        </c:ser>
        <c:ser>
          <c:idx val="1"/>
          <c:order val="1"/>
          <c:tx>
            <c:strRef>
              <c:f>Sheet1!$A$3</c:f>
              <c:strCache>
                <c:ptCount val="1"/>
                <c:pt idx="0">
                  <c:v>类别 2</c:v>
                </c:pt>
              </c:strCache>
            </c:strRef>
          </c:tx>
          <c:spPr>
            <a:solidFill>
              <a:schemeClr val="bg1">
                <a:lumMod val="85000"/>
              </a:schemeClr>
            </a:solidFill>
            <a:ln>
              <a:noFill/>
            </a:ln>
            <a:effectLst/>
          </c:spPr>
          <c:invertIfNegative val="0"/>
          <c:cat>
            <c:strRef>
              <c:f>Sheet1!$B$1:$D$1</c:f>
              <c:strCache>
                <c:ptCount val="3"/>
                <c:pt idx="0">
                  <c:v>系列 1</c:v>
                </c:pt>
                <c:pt idx="1">
                  <c:v>系列 2</c:v>
                </c:pt>
                <c:pt idx="2">
                  <c:v>系列 3</c:v>
                </c:pt>
              </c:strCache>
            </c:strRef>
          </c:cat>
          <c:val>
            <c:numRef>
              <c:f>Sheet1!$B$3:$D$3</c:f>
              <c:numCache>
                <c:formatCode>General</c:formatCode>
                <c:ptCount val="3"/>
                <c:pt idx="0">
                  <c:v>2.5</c:v>
                </c:pt>
                <c:pt idx="1">
                  <c:v>4.4000000000000004</c:v>
                </c:pt>
                <c:pt idx="2">
                  <c:v>2</c:v>
                </c:pt>
              </c:numCache>
            </c:numRef>
          </c:val>
          <c:extLst xmlns:c16r2="http://schemas.microsoft.com/office/drawing/2015/06/chart">
            <c:ext xmlns:c16="http://schemas.microsoft.com/office/drawing/2014/chart" uri="{C3380CC4-5D6E-409C-BE32-E72D297353CC}">
              <c16:uniqueId val="{00000001-1441-4DAB-A7B3-54C2B4045B1F}"/>
            </c:ext>
          </c:extLst>
        </c:ser>
        <c:dLbls>
          <c:showLegendKey val="0"/>
          <c:showVal val="0"/>
          <c:showCatName val="0"/>
          <c:showSerName val="0"/>
          <c:showPercent val="0"/>
          <c:showBubbleSize val="0"/>
        </c:dLbls>
        <c:gapWidth val="219"/>
        <c:overlap val="-27"/>
        <c:axId val="756766800"/>
        <c:axId val="756779856"/>
      </c:barChart>
      <c:catAx>
        <c:axId val="7567668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756779856"/>
        <c:crosses val="autoZero"/>
        <c:auto val="1"/>
        <c:lblAlgn val="ctr"/>
        <c:lblOffset val="100"/>
        <c:noMultiLvlLbl val="0"/>
      </c:catAx>
      <c:valAx>
        <c:axId val="75677985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756766800"/>
        <c:crosses val="autoZero"/>
        <c:crossBetween val="between"/>
        <c:majorUnit val="1"/>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20">
  <a:schemeClr val="dk1"/>
  <cs:variation>
    <a:tint val="88500"/>
  </cs:variation>
  <cs:variation>
    <a:tint val="55000"/>
  </cs:variation>
  <cs:variation>
    <a:tint val="75000"/>
  </cs:variation>
  <cs:variation>
    <a:tint val="98500"/>
  </cs:variation>
  <cs:variation>
    <a:tint val="30000"/>
  </cs:variation>
  <cs:variation>
    <a:tint val="60000"/>
  </cs:variation>
  <cs:variation>
    <a:tint val="80000"/>
  </cs:variation>
</cs:colorStyle>
</file>

<file path=ppt/charts/colors4.xml><?xml version="1.0" encoding="utf-8"?>
<cs:colorStyle xmlns:cs="http://schemas.microsoft.com/office/drawing/2012/chartStyle" xmlns:a="http://schemas.openxmlformats.org/drawingml/2006/main" meth="cycle" id="20">
  <a:schemeClr val="dk1"/>
  <cs:variation>
    <a:tint val="88500"/>
  </cs:variation>
  <cs:variation>
    <a:tint val="55000"/>
  </cs:variation>
  <cs:variation>
    <a:tint val="75000"/>
  </cs:variation>
  <cs:variation>
    <a:tint val="98500"/>
  </cs:variation>
  <cs:variation>
    <a:tint val="30000"/>
  </cs:variation>
  <cs:variation>
    <a:tint val="60000"/>
  </cs:variation>
  <cs:variation>
    <a:tint val="8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C3FD46-6A8B-42CE-AB66-7B6FA619B835}" type="datetimeFigureOut">
              <a:rPr lang="zh-CN" altLang="en-US" smtClean="0"/>
              <a:pPr/>
              <a:t>2019/4/29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528641B-A909-494D-BC41-FA2C69D7D884}" type="slidenum">
              <a:rPr lang="zh-CN" altLang="en-US" smtClean="0"/>
              <a:pPr/>
              <a:t>‹#›</a:t>
            </a:fld>
            <a:endParaRPr lang="zh-CN" altLang="en-US"/>
          </a:p>
        </p:txBody>
      </p:sp>
    </p:spTree>
    <p:extLst>
      <p:ext uri="{BB962C8B-B14F-4D97-AF65-F5344CB8AC3E}">
        <p14:creationId xmlns:p14="http://schemas.microsoft.com/office/powerpoint/2010/main" val="4949942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1528641B-A909-494D-BC41-FA2C69D7D884}" type="slidenum">
              <a:rPr lang="zh-CN" altLang="en-US" smtClean="0"/>
              <a:pPr/>
              <a:t>1</a:t>
            </a:fld>
            <a:endParaRPr lang="zh-CN" altLang="en-US"/>
          </a:p>
        </p:txBody>
      </p:sp>
    </p:spTree>
    <p:extLst>
      <p:ext uri="{BB962C8B-B14F-4D97-AF65-F5344CB8AC3E}">
        <p14:creationId xmlns:p14="http://schemas.microsoft.com/office/powerpoint/2010/main" val="5826810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12</a:t>
            </a:fld>
            <a:endParaRPr lang="zh-CN" altLang="en-US"/>
          </a:p>
        </p:txBody>
      </p:sp>
    </p:spTree>
    <p:extLst>
      <p:ext uri="{BB962C8B-B14F-4D97-AF65-F5344CB8AC3E}">
        <p14:creationId xmlns:p14="http://schemas.microsoft.com/office/powerpoint/2010/main" val="518700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13</a:t>
            </a:fld>
            <a:endParaRPr lang="zh-CN" altLang="en-US"/>
          </a:p>
        </p:txBody>
      </p:sp>
    </p:spTree>
    <p:extLst>
      <p:ext uri="{BB962C8B-B14F-4D97-AF65-F5344CB8AC3E}">
        <p14:creationId xmlns:p14="http://schemas.microsoft.com/office/powerpoint/2010/main" val="41424716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pPr/>
              <a:t>15</a:t>
            </a:fld>
            <a:endParaRPr lang="zh-CN" altLang="en-US"/>
          </a:p>
        </p:txBody>
      </p:sp>
    </p:spTree>
    <p:extLst>
      <p:ext uri="{BB962C8B-B14F-4D97-AF65-F5344CB8AC3E}">
        <p14:creationId xmlns:p14="http://schemas.microsoft.com/office/powerpoint/2010/main" val="35569088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28641B-A909-494D-BC41-FA2C69D7D884}" type="slidenum">
              <a:rPr lang="zh-CN" altLang="en-US" smtClean="0"/>
              <a:pPr/>
              <a:t>16</a:t>
            </a:fld>
            <a:endParaRPr lang="zh-CN" altLang="en-US"/>
          </a:p>
        </p:txBody>
      </p:sp>
    </p:spTree>
    <p:extLst>
      <p:ext uri="{BB962C8B-B14F-4D97-AF65-F5344CB8AC3E}">
        <p14:creationId xmlns:p14="http://schemas.microsoft.com/office/powerpoint/2010/main" val="12526954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3064CBF-18AB-4544-B797-938057863C58}" type="slidenum">
              <a:rPr lang="zh-CN" altLang="en-US" smtClean="0"/>
              <a:pPr/>
              <a:t>17</a:t>
            </a:fld>
            <a:endParaRPr lang="zh-CN" altLang="en-US"/>
          </a:p>
        </p:txBody>
      </p:sp>
    </p:spTree>
    <p:extLst>
      <p:ext uri="{BB962C8B-B14F-4D97-AF65-F5344CB8AC3E}">
        <p14:creationId xmlns:p14="http://schemas.microsoft.com/office/powerpoint/2010/main" val="24096418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pPr/>
              <a:t>18</a:t>
            </a:fld>
            <a:endParaRPr lang="zh-CN" altLang="en-US"/>
          </a:p>
        </p:txBody>
      </p:sp>
    </p:spTree>
    <p:extLst>
      <p:ext uri="{BB962C8B-B14F-4D97-AF65-F5344CB8AC3E}">
        <p14:creationId xmlns:p14="http://schemas.microsoft.com/office/powerpoint/2010/main" val="10534834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19</a:t>
            </a:fld>
            <a:endParaRPr lang="zh-CN" altLang="en-US"/>
          </a:p>
        </p:txBody>
      </p:sp>
    </p:spTree>
    <p:extLst>
      <p:ext uri="{BB962C8B-B14F-4D97-AF65-F5344CB8AC3E}">
        <p14:creationId xmlns:p14="http://schemas.microsoft.com/office/powerpoint/2010/main" val="29482216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179876-21DC-41E8-8E63-89BCD04AD88F}" type="slidenum">
              <a:rPr lang="zh-CN" altLang="en-US" smtClean="0"/>
              <a:pPr/>
              <a:t>20</a:t>
            </a:fld>
            <a:endParaRPr lang="zh-CN" altLang="en-US"/>
          </a:p>
        </p:txBody>
      </p:sp>
    </p:spTree>
    <p:extLst>
      <p:ext uri="{BB962C8B-B14F-4D97-AF65-F5344CB8AC3E}">
        <p14:creationId xmlns:p14="http://schemas.microsoft.com/office/powerpoint/2010/main" val="39283628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25603"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a:p>
        </p:txBody>
      </p:sp>
      <p:sp>
        <p:nvSpPr>
          <p:cNvPr id="25604" name="灯片编号占位符 3"/>
          <p:cNvSpPr>
            <a:spLocks noGrp="1"/>
          </p:cNvSpPr>
          <p:nvPr>
            <p:ph type="sldNum" sz="quarter" idx="5"/>
          </p:nvPr>
        </p:nvSpPr>
        <p:spPr bwMode="auto">
          <a:noFill/>
          <a:ln>
            <a:miter lim="800000"/>
            <a:headEnd/>
            <a:tailEnd/>
          </a:ln>
        </p:spPr>
        <p:txBody>
          <a:bodyPr/>
          <a:lstStyle/>
          <a:p>
            <a:fld id="{1D439BD0-8373-4D6A-946E-B34D0780BAF1}" type="slidenum">
              <a:rPr lang="en-US" altLang="zh-CN">
                <a:ea typeface="微软雅黑" pitchFamily="34" charset="-122"/>
              </a:rPr>
              <a:pPr/>
              <a:t>22</a:t>
            </a:fld>
            <a:endParaRPr lang="en-US" altLang="zh-CN">
              <a:ea typeface="微软雅黑" pitchFamily="34" charset="-122"/>
            </a:endParaRPr>
          </a:p>
        </p:txBody>
      </p:sp>
    </p:spTree>
    <p:extLst>
      <p:ext uri="{BB962C8B-B14F-4D97-AF65-F5344CB8AC3E}">
        <p14:creationId xmlns:p14="http://schemas.microsoft.com/office/powerpoint/2010/main" val="22116095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1528641B-A909-494D-BC41-FA2C69D7D884}" type="slidenum">
              <a:rPr lang="zh-CN" altLang="en-US" smtClean="0"/>
              <a:pPr/>
              <a:t>23</a:t>
            </a:fld>
            <a:endParaRPr lang="zh-CN" altLang="en-US"/>
          </a:p>
        </p:txBody>
      </p:sp>
    </p:spTree>
    <p:extLst>
      <p:ext uri="{BB962C8B-B14F-4D97-AF65-F5344CB8AC3E}">
        <p14:creationId xmlns:p14="http://schemas.microsoft.com/office/powerpoint/2010/main" val="37104414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3</a:t>
            </a:fld>
            <a:endParaRPr lang="zh-CN" altLang="en-US"/>
          </a:p>
        </p:txBody>
      </p:sp>
    </p:spTree>
    <p:extLst>
      <p:ext uri="{BB962C8B-B14F-4D97-AF65-F5344CB8AC3E}">
        <p14:creationId xmlns:p14="http://schemas.microsoft.com/office/powerpoint/2010/main" val="35781748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D398E3-16CD-4F8A-A268-FE366D8E7381}" type="slidenum">
              <a:rPr lang="zh-CN" altLang="en-US" smtClean="0"/>
              <a:t>4</a:t>
            </a:fld>
            <a:endParaRPr lang="zh-CN" altLang="en-US"/>
          </a:p>
        </p:txBody>
      </p:sp>
    </p:spTree>
    <p:extLst>
      <p:ext uri="{BB962C8B-B14F-4D97-AF65-F5344CB8AC3E}">
        <p14:creationId xmlns:p14="http://schemas.microsoft.com/office/powerpoint/2010/main" val="3311661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5</a:t>
            </a:fld>
            <a:endParaRPr lang="zh-CN" altLang="en-US"/>
          </a:p>
        </p:txBody>
      </p:sp>
    </p:spTree>
    <p:extLst>
      <p:ext uri="{BB962C8B-B14F-4D97-AF65-F5344CB8AC3E}">
        <p14:creationId xmlns:p14="http://schemas.microsoft.com/office/powerpoint/2010/main" val="30318292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AE2D31-2B6A-425C-8DAF-63D853CEDF05}" type="slidenum">
              <a:rPr lang="zh-CN" altLang="en-US" smtClean="0"/>
              <a:pPr/>
              <a:t>6</a:t>
            </a:fld>
            <a:endParaRPr lang="zh-CN" altLang="en-US"/>
          </a:p>
        </p:txBody>
      </p:sp>
    </p:spTree>
    <p:extLst>
      <p:ext uri="{BB962C8B-B14F-4D97-AF65-F5344CB8AC3E}">
        <p14:creationId xmlns:p14="http://schemas.microsoft.com/office/powerpoint/2010/main" val="30212413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891B95-4814-4A8A-A8A6-0A5CED9DF36F}" type="slidenum">
              <a:rPr lang="zh-CN" altLang="en-US" smtClean="0"/>
              <a:pPr/>
              <a:t>7</a:t>
            </a:fld>
            <a:endParaRPr lang="zh-CN" altLang="en-US"/>
          </a:p>
        </p:txBody>
      </p:sp>
    </p:spTree>
    <p:extLst>
      <p:ext uri="{BB962C8B-B14F-4D97-AF65-F5344CB8AC3E}">
        <p14:creationId xmlns:p14="http://schemas.microsoft.com/office/powerpoint/2010/main" val="32808761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8</a:t>
            </a:fld>
            <a:endParaRPr lang="zh-CN" altLang="en-US"/>
          </a:p>
        </p:txBody>
      </p:sp>
    </p:spTree>
    <p:extLst>
      <p:ext uri="{BB962C8B-B14F-4D97-AF65-F5344CB8AC3E}">
        <p14:creationId xmlns:p14="http://schemas.microsoft.com/office/powerpoint/2010/main" val="12965374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10</a:t>
            </a:fld>
            <a:endParaRPr lang="zh-CN" altLang="en-US"/>
          </a:p>
        </p:txBody>
      </p:sp>
    </p:spTree>
    <p:extLst>
      <p:ext uri="{BB962C8B-B14F-4D97-AF65-F5344CB8AC3E}">
        <p14:creationId xmlns:p14="http://schemas.microsoft.com/office/powerpoint/2010/main" val="557302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28641B-A909-494D-BC41-FA2C69D7D884}" type="slidenum">
              <a:rPr lang="zh-CN" altLang="en-US" smtClean="0"/>
              <a:pPr/>
              <a:t>11</a:t>
            </a:fld>
            <a:endParaRPr lang="zh-CN" altLang="en-US"/>
          </a:p>
        </p:txBody>
      </p:sp>
    </p:spTree>
    <p:extLst>
      <p:ext uri="{BB962C8B-B14F-4D97-AF65-F5344CB8AC3E}">
        <p14:creationId xmlns:p14="http://schemas.microsoft.com/office/powerpoint/2010/main" val="6541424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0276747B-C934-4A29-B9D2-0B4A2BD73C3B}" type="datetimeFigureOut">
              <a:rPr lang="zh-CN" altLang="en-US" smtClean="0"/>
              <a:pPr/>
              <a:t>2019/4/29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AC0BC9-B0E5-477C-8980-057E56B69FA0}"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276747B-C934-4A29-B9D2-0B4A2BD73C3B}" type="datetimeFigureOut">
              <a:rPr lang="zh-CN" altLang="en-US" smtClean="0"/>
              <a:pPr/>
              <a:t>2019/4/29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AC0BC9-B0E5-477C-8980-057E56B69FA0}"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2019/4/29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8" name="文本框 37"/>
          <p:cNvSpPr txBox="1"/>
          <p:nvPr userDrawn="1"/>
        </p:nvSpPr>
        <p:spPr>
          <a:xfrm>
            <a:off x="287524" y="124234"/>
            <a:ext cx="1369614" cy="315378"/>
          </a:xfrm>
          <a:prstGeom prst="rect">
            <a:avLst/>
          </a:prstGeom>
          <a:noFill/>
        </p:spPr>
        <p:txBody>
          <a:bodyPr wrap="none" lIns="68584" tIns="34292" rIns="68584" bIns="34292" rtlCol="0">
            <a:spAutoFit/>
          </a:bodyPr>
          <a:lstStyle/>
          <a:p>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年度工作概述</a:t>
            </a:r>
            <a:endParaRPr lang="en-US" altLang="zh-CN" sz="1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9" name="图片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rot="20199648">
            <a:off x="-1713027" y="3332032"/>
            <a:ext cx="3273654" cy="3144305"/>
          </a:xfrm>
          <a:prstGeom prst="rect">
            <a:avLst/>
          </a:prstGeom>
        </p:spPr>
      </p:pic>
      <p:pic>
        <p:nvPicPr>
          <p:cNvPr id="11" name="图片 10"/>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rot="2963407" flipH="1">
            <a:off x="8193711" y="-924675"/>
            <a:ext cx="3004912" cy="3145276"/>
          </a:xfrm>
          <a:prstGeom prst="rect">
            <a:avLst/>
          </a:prstGeom>
        </p:spPr>
      </p:pic>
      <p:sp>
        <p:nvSpPr>
          <p:cNvPr id="10" name="椭圆 9">
            <a:extLst>
              <a:ext uri="{FF2B5EF4-FFF2-40B4-BE49-F238E27FC236}">
                <a16:creationId xmlns:a16="http://schemas.microsoft.com/office/drawing/2014/main" xmlns="" id="{BBBB25DA-AD97-45A1-A932-5BB2DE2DC7B7}"/>
              </a:ext>
            </a:extLst>
          </p:cNvPr>
          <p:cNvSpPr/>
          <p:nvPr userDrawn="1"/>
        </p:nvSpPr>
        <p:spPr>
          <a:xfrm flipH="1">
            <a:off x="448667" y="474015"/>
            <a:ext cx="294269" cy="294269"/>
          </a:xfrm>
          <a:prstGeom prst="ellipse">
            <a:avLst/>
          </a:prstGeom>
          <a:noFill/>
          <a:ln w="28575">
            <a:solidFill>
              <a:srgbClr val="67B0A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200" dirty="0">
              <a:solidFill>
                <a:srgbClr val="FFFFFF"/>
              </a:solidFill>
              <a:cs typeface="+mn-ea"/>
              <a:sym typeface="+mn-lt"/>
            </a:endParaRPr>
          </a:p>
        </p:txBody>
      </p:sp>
      <p:sp>
        <p:nvSpPr>
          <p:cNvPr id="12" name="椭圆 11">
            <a:extLst>
              <a:ext uri="{FF2B5EF4-FFF2-40B4-BE49-F238E27FC236}">
                <a16:creationId xmlns:a16="http://schemas.microsoft.com/office/drawing/2014/main" xmlns="" id="{4190DDD7-EACB-4718-91DD-6C42BA2AA26F}"/>
              </a:ext>
            </a:extLst>
          </p:cNvPr>
          <p:cNvSpPr/>
          <p:nvPr userDrawn="1"/>
        </p:nvSpPr>
        <p:spPr>
          <a:xfrm flipH="1">
            <a:off x="609401" y="474015"/>
            <a:ext cx="294269" cy="294269"/>
          </a:xfrm>
          <a:prstGeom prst="ellipse">
            <a:avLst/>
          </a:prstGeom>
          <a:noFill/>
          <a:ln w="28575">
            <a:solidFill>
              <a:srgbClr val="67B0A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200" dirty="0">
              <a:solidFill>
                <a:srgbClr val="FFFFFF"/>
              </a:solidFill>
              <a:cs typeface="+mn-ea"/>
              <a:sym typeface="+mn-lt"/>
            </a:endParaRPr>
          </a:p>
        </p:txBody>
      </p:sp>
      <p:sp>
        <p:nvSpPr>
          <p:cNvPr id="13" name="文本框 12">
            <a:extLst>
              <a:ext uri="{FF2B5EF4-FFF2-40B4-BE49-F238E27FC236}">
                <a16:creationId xmlns:a16="http://schemas.microsoft.com/office/drawing/2014/main" xmlns="" id="{A928072C-EA7D-4FC0-A5B3-B4579CEF3483}"/>
              </a:ext>
            </a:extLst>
          </p:cNvPr>
          <p:cNvSpPr txBox="1"/>
          <p:nvPr userDrawn="1"/>
        </p:nvSpPr>
        <p:spPr>
          <a:xfrm>
            <a:off x="908091" y="451873"/>
            <a:ext cx="2031325" cy="338554"/>
          </a:xfrm>
          <a:prstGeom prst="rect">
            <a:avLst/>
          </a:prstGeom>
          <a:noFill/>
        </p:spPr>
        <p:txBody>
          <a:bodyPr wrap="none" rtlCol="0" anchor="ctr">
            <a:spAutoFit/>
          </a:bodyPr>
          <a:lstStyle/>
          <a:p>
            <a:r>
              <a:rPr lang="zh-CN" altLang="en-US" sz="1600" dirty="0">
                <a:solidFill>
                  <a:schemeClr val="tx1">
                    <a:lumMod val="75000"/>
                    <a:lumOff val="25000"/>
                  </a:schemeClr>
                </a:solidFill>
                <a:cs typeface="+mn-ea"/>
                <a:sym typeface="+mn-lt"/>
              </a:rPr>
              <a:t>请双击输入您的标题</a:t>
            </a:r>
          </a:p>
        </p:txBody>
      </p:sp>
      <p:sp>
        <p:nvSpPr>
          <p:cNvPr id="14" name="任意多边形: 形状 13">
            <a:extLst>
              <a:ext uri="{FF2B5EF4-FFF2-40B4-BE49-F238E27FC236}">
                <a16:creationId xmlns:a16="http://schemas.microsoft.com/office/drawing/2014/main" xmlns="" id="{8F655081-5513-4813-A9A6-16B825C9FB16}"/>
              </a:ext>
            </a:extLst>
          </p:cNvPr>
          <p:cNvSpPr/>
          <p:nvPr userDrawn="1"/>
        </p:nvSpPr>
        <p:spPr>
          <a:xfrm flipH="1">
            <a:off x="609401" y="501149"/>
            <a:ext cx="133536" cy="240002"/>
          </a:xfrm>
          <a:custGeom>
            <a:avLst/>
            <a:gdLst>
              <a:gd name="connsiteX0" fmla="*/ 89024 w 178048"/>
              <a:gd name="connsiteY0" fmla="*/ 0 h 320002"/>
              <a:gd name="connsiteX1" fmla="*/ 57460 w 178048"/>
              <a:gd name="connsiteY1" fmla="*/ 21281 h 320002"/>
              <a:gd name="connsiteX2" fmla="*/ 0 w 178048"/>
              <a:gd name="connsiteY2" fmla="*/ 160001 h 320002"/>
              <a:gd name="connsiteX3" fmla="*/ 57460 w 178048"/>
              <a:gd name="connsiteY3" fmla="*/ 298721 h 320002"/>
              <a:gd name="connsiteX4" fmla="*/ 89024 w 178048"/>
              <a:gd name="connsiteY4" fmla="*/ 320002 h 320002"/>
              <a:gd name="connsiteX5" fmla="*/ 120588 w 178048"/>
              <a:gd name="connsiteY5" fmla="*/ 298721 h 320002"/>
              <a:gd name="connsiteX6" fmla="*/ 178048 w 178048"/>
              <a:gd name="connsiteY6" fmla="*/ 160001 h 320002"/>
              <a:gd name="connsiteX7" fmla="*/ 120588 w 178048"/>
              <a:gd name="connsiteY7" fmla="*/ 21281 h 320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8048" h="320002">
                <a:moveTo>
                  <a:pt x="89024" y="0"/>
                </a:moveTo>
                <a:lnTo>
                  <a:pt x="57460" y="21281"/>
                </a:lnTo>
                <a:cubicBezTo>
                  <a:pt x="21958" y="56783"/>
                  <a:pt x="0" y="105828"/>
                  <a:pt x="0" y="160001"/>
                </a:cubicBezTo>
                <a:cubicBezTo>
                  <a:pt x="0" y="214175"/>
                  <a:pt x="21958" y="263220"/>
                  <a:pt x="57460" y="298721"/>
                </a:cubicBezTo>
                <a:lnTo>
                  <a:pt x="89024" y="320002"/>
                </a:lnTo>
                <a:lnTo>
                  <a:pt x="120588" y="298721"/>
                </a:lnTo>
                <a:cubicBezTo>
                  <a:pt x="156090" y="263220"/>
                  <a:pt x="178048" y="214175"/>
                  <a:pt x="178048" y="160001"/>
                </a:cubicBezTo>
                <a:cubicBezTo>
                  <a:pt x="178048" y="105828"/>
                  <a:pt x="156090" y="56783"/>
                  <a:pt x="120588" y="21281"/>
                </a:cubicBezTo>
                <a:close/>
              </a:path>
            </a:pathLst>
          </a:custGeom>
          <a:solidFill>
            <a:srgbClr val="67B0AB"/>
          </a:solidFill>
          <a:ln w="28575">
            <a:solidFill>
              <a:srgbClr val="67B0A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200" dirty="0">
              <a:solidFill>
                <a:srgbClr val="FFFFFF"/>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2019/4/29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8" name="文本框 37"/>
          <p:cNvSpPr txBox="1"/>
          <p:nvPr userDrawn="1"/>
        </p:nvSpPr>
        <p:spPr>
          <a:xfrm>
            <a:off x="323528" y="124234"/>
            <a:ext cx="1369614" cy="315378"/>
          </a:xfrm>
          <a:prstGeom prst="rect">
            <a:avLst/>
          </a:prstGeom>
          <a:noFill/>
        </p:spPr>
        <p:txBody>
          <a:bodyPr wrap="none" lIns="68584" tIns="34292" rIns="68584" bIns="34292" rtlCol="0">
            <a:spAutoFit/>
          </a:bodyPr>
          <a:lstStyle/>
          <a:p>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工作完成情况</a:t>
            </a:r>
            <a:endParaRPr lang="zh-CN" altLang="en-US" sz="1600" kern="1200" dirty="0">
              <a:solidFill>
                <a:schemeClr val="bg1"/>
              </a:solidFill>
              <a:latin typeface="+mn-lt"/>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2019/4/29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8" name="文本框 37"/>
          <p:cNvSpPr txBox="1"/>
          <p:nvPr userDrawn="1"/>
        </p:nvSpPr>
        <p:spPr>
          <a:xfrm>
            <a:off x="323528" y="132792"/>
            <a:ext cx="1369614" cy="315378"/>
          </a:xfrm>
          <a:prstGeom prst="rect">
            <a:avLst/>
          </a:prstGeom>
          <a:noFill/>
        </p:spPr>
        <p:txBody>
          <a:bodyPr wrap="none" lIns="68584" tIns="34292" rIns="68584" bIns="34292" rtlCol="0">
            <a:spAutoFit/>
          </a:bodyPr>
          <a:lstStyle/>
          <a:p>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成功项目展示</a:t>
            </a:r>
            <a:endParaRPr lang="zh-CN" altLang="en-US" sz="1600" kern="1200" dirty="0">
              <a:solidFill>
                <a:schemeClr val="bg1"/>
              </a:solidFill>
              <a:latin typeface="+mn-lt"/>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2019/4/29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8" name="文本框 37"/>
          <p:cNvSpPr txBox="1"/>
          <p:nvPr userDrawn="1"/>
        </p:nvSpPr>
        <p:spPr>
          <a:xfrm>
            <a:off x="359532" y="124234"/>
            <a:ext cx="1369614" cy="315378"/>
          </a:xfrm>
          <a:prstGeom prst="rect">
            <a:avLst/>
          </a:prstGeom>
          <a:noFill/>
        </p:spPr>
        <p:txBody>
          <a:bodyPr wrap="none" lIns="68584" tIns="34292" rIns="68584" bIns="34292" rtlCol="0">
            <a:spAutoFit/>
          </a:bodyPr>
          <a:lstStyle/>
          <a:p>
            <a:pPr lvl="0"/>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明年工作计划</a:t>
            </a:r>
            <a:endParaRPr lang="en-US" altLang="zh-CN" sz="1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6_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6923397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457200" y="1200150"/>
            <a:ext cx="8229600" cy="3394472"/>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457200" y="4767263"/>
            <a:ext cx="2133600" cy="273843"/>
          </a:xfrm>
          <a:prstGeom prst="rect">
            <a:avLst/>
          </a:prstGeom>
        </p:spPr>
        <p:txBody>
          <a:bodyPr vert="horz" lIns="91440" tIns="45720" rIns="91440" bIns="45720" rtlCol="0" anchor="ctr"/>
          <a:lstStyle>
            <a:lvl1pPr algn="l">
              <a:defRPr sz="1200">
                <a:solidFill>
                  <a:schemeClr val="tx1">
                    <a:tint val="75000"/>
                  </a:schemeClr>
                </a:solidFill>
              </a:defRPr>
            </a:lvl1pPr>
          </a:lstStyle>
          <a:p>
            <a:fld id="{0276747B-C934-4A29-B9D2-0B4A2BD73C3B}" type="datetimeFigureOut">
              <a:rPr lang="zh-CN" altLang="en-US" smtClean="0"/>
              <a:pPr/>
              <a:t>2019/4/29</a:t>
            </a:fld>
            <a:endParaRPr lang="zh-CN" altLang="en-US"/>
          </a:p>
        </p:txBody>
      </p:sp>
      <p:sp>
        <p:nvSpPr>
          <p:cNvPr id="5" name="页脚占位符 4"/>
          <p:cNvSpPr>
            <a:spLocks noGrp="1"/>
          </p:cNvSpPr>
          <p:nvPr>
            <p:ph type="ftr" sz="quarter" idx="3"/>
          </p:nvPr>
        </p:nvSpPr>
        <p:spPr>
          <a:xfrm>
            <a:off x="3124200" y="4767263"/>
            <a:ext cx="2895600" cy="27384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3"/>
          </a:xfrm>
          <a:prstGeom prst="rect">
            <a:avLst/>
          </a:prstGeom>
        </p:spPr>
        <p:txBody>
          <a:bodyPr vert="horz" lIns="91440" tIns="45720" rIns="91440" bIns="45720" rtlCol="0" anchor="ctr"/>
          <a:lstStyle>
            <a:lvl1pPr algn="r">
              <a:defRPr sz="1200">
                <a:solidFill>
                  <a:schemeClr val="tx1">
                    <a:tint val="75000"/>
                  </a:schemeClr>
                </a:solidFill>
              </a:defRPr>
            </a:lvl1pPr>
          </a:lstStyle>
          <a:p>
            <a:fld id="{98AC0BC9-B0E5-477C-8980-057E56B69FA0}"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2" r:id="rId3"/>
    <p:sldLayoutId id="2147483673" r:id="rId4"/>
    <p:sldLayoutId id="2147483674" r:id="rId5"/>
    <p:sldLayoutId id="2147483675" r:id="rId6"/>
    <p:sldLayoutId id="2147483676" r:id="rId7"/>
  </p:sldLayoutIdLst>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1.pn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6.xml"/><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8.x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9.xml"/></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2.xml"/><Relationship Id="rId3" Type="http://schemas.openxmlformats.org/officeDocument/2006/relationships/tags" Target="../tags/tag12.xml"/><Relationship Id="rId7" Type="http://schemas.openxmlformats.org/officeDocument/2006/relationships/slideLayout" Target="../slideLayouts/slideLayout3.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19.jpeg"/><Relationship Id="rId4" Type="http://schemas.openxmlformats.org/officeDocument/2006/relationships/image" Target="../media/image18.jpeg"/></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5.xml"/><Relationship Id="rId3" Type="http://schemas.openxmlformats.org/officeDocument/2006/relationships/tags" Target="../tags/tag18.xml"/><Relationship Id="rId7" Type="http://schemas.openxmlformats.org/officeDocument/2006/relationships/slideLayout" Target="../slideLayouts/slideLayout3.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22.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image" Target="../media/image21.jpeg"/><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image" Target="../media/image20.jpeg"/><Relationship Id="rId5" Type="http://schemas.openxmlformats.org/officeDocument/2006/relationships/notesSlide" Target="../notesSlides/notesSlide18.xml"/><Relationship Id="rId4"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7.xml"/><Relationship Id="rId1" Type="http://schemas.openxmlformats.org/officeDocument/2006/relationships/tags" Target="../tags/tag26.xml"/><Relationship Id="rId5" Type="http://schemas.openxmlformats.org/officeDocument/2006/relationships/image" Target="../media/image1.png"/><Relationship Id="rId4" Type="http://schemas.openxmlformats.org/officeDocument/2006/relationships/notesSlide" Target="../notesSlides/notesSlide19.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4.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5.jpeg"/><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5.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3.xml"/><Relationship Id="rId6" Type="http://schemas.openxmlformats.org/officeDocument/2006/relationships/chart" Target="../charts/chart2.xml"/><Relationship Id="rId5" Type="http://schemas.openxmlformats.org/officeDocument/2006/relationships/chart" Target="../charts/chart1.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rot="2963407">
            <a:off x="-1240683" y="2547879"/>
            <a:ext cx="3841248" cy="3691751"/>
          </a:xfrm>
          <a:prstGeom prst="rect">
            <a:avLst/>
          </a:prstGeom>
        </p:spPr>
      </p:pic>
      <p:pic>
        <p:nvPicPr>
          <p:cNvPr id="21" name="图片 20"/>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rot="2963407" flipH="1">
            <a:off x="7789194" y="-1635678"/>
            <a:ext cx="3004912" cy="3145276"/>
          </a:xfrm>
          <a:prstGeom prst="rect">
            <a:avLst/>
          </a:prstGeom>
        </p:spPr>
      </p:pic>
      <p:sp>
        <p:nvSpPr>
          <p:cNvPr id="16" name="PA_矩形 17">
            <a:extLst>
              <a:ext uri="{FF2B5EF4-FFF2-40B4-BE49-F238E27FC236}">
                <a16:creationId xmlns:a16="http://schemas.microsoft.com/office/drawing/2014/main" xmlns="" id="{6D6ACBC2-7BA0-4B57-ABA3-4471C8C865E9}"/>
              </a:ext>
            </a:extLst>
          </p:cNvPr>
          <p:cNvSpPr/>
          <p:nvPr>
            <p:custDataLst>
              <p:tags r:id="rId1"/>
            </p:custDataLst>
          </p:nvPr>
        </p:nvSpPr>
        <p:spPr>
          <a:xfrm>
            <a:off x="1439652" y="1720328"/>
            <a:ext cx="6675028" cy="761747"/>
          </a:xfrm>
          <a:prstGeom prst="rect">
            <a:avLst/>
          </a:prstGeom>
          <a:noFill/>
        </p:spPr>
        <p:txBody>
          <a:bodyPr wrap="square" rtlCol="0">
            <a:spAutoFit/>
          </a:bodyPr>
          <a:lstStyle/>
          <a:p>
            <a:pPr algn="r"/>
            <a:r>
              <a:rPr lang="zh-CN" altLang="en-US" sz="4350" dirty="0">
                <a:solidFill>
                  <a:srgbClr val="67B0AB"/>
                </a:solidFill>
                <a:ea typeface="方正粗倩简体" panose="03000509000000000000" pitchFamily="65" charset="-122"/>
              </a:rPr>
              <a:t>小清新毕业论文答辩模板</a:t>
            </a:r>
          </a:p>
        </p:txBody>
      </p:sp>
      <p:sp>
        <p:nvSpPr>
          <p:cNvPr id="19" name="PA_矩形 19">
            <a:extLst>
              <a:ext uri="{FF2B5EF4-FFF2-40B4-BE49-F238E27FC236}">
                <a16:creationId xmlns:a16="http://schemas.microsoft.com/office/drawing/2014/main" xmlns="" id="{0414B6E9-C466-4FE8-8B10-6D8833CA0AC3}"/>
              </a:ext>
            </a:extLst>
          </p:cNvPr>
          <p:cNvSpPr/>
          <p:nvPr>
            <p:custDataLst>
              <p:tags r:id="rId2"/>
            </p:custDataLst>
          </p:nvPr>
        </p:nvSpPr>
        <p:spPr>
          <a:xfrm>
            <a:off x="5877240" y="3002729"/>
            <a:ext cx="2236510" cy="400110"/>
          </a:xfrm>
          <a:prstGeom prst="rect">
            <a:avLst/>
          </a:prstGeom>
        </p:spPr>
        <p:txBody>
          <a:bodyPr wrap="none">
            <a:spAutoFit/>
          </a:bodyPr>
          <a:lstStyle/>
          <a:p>
            <a:pPr>
              <a:spcBef>
                <a:spcPct val="0"/>
              </a:spcBef>
            </a:pPr>
            <a:r>
              <a:rPr lang="zh-CN" altLang="en-US" sz="2000" b="1">
                <a:solidFill>
                  <a:srgbClr val="67B0AB"/>
                </a:solidFill>
                <a:latin typeface="微软雅黑" panose="020B0503020204020204" pitchFamily="34" charset="-122"/>
                <a:ea typeface="微软雅黑" panose="020B0503020204020204" pitchFamily="34" charset="-122"/>
              </a:rPr>
              <a:t>指导老师</a:t>
            </a:r>
            <a:r>
              <a:rPr lang="zh-CN" altLang="en-US" sz="2000">
                <a:solidFill>
                  <a:srgbClr val="67B0AB"/>
                </a:solidFill>
                <a:latin typeface="微软雅黑" panose="020B0503020204020204" pitchFamily="34" charset="-122"/>
                <a:ea typeface="微软雅黑" panose="020B0503020204020204" pitchFamily="34" charset="-122"/>
              </a:rPr>
              <a:t>：老司机</a:t>
            </a:r>
          </a:p>
        </p:txBody>
      </p:sp>
      <p:sp>
        <p:nvSpPr>
          <p:cNvPr id="25" name="PA_矩形 22">
            <a:extLst>
              <a:ext uri="{FF2B5EF4-FFF2-40B4-BE49-F238E27FC236}">
                <a16:creationId xmlns:a16="http://schemas.microsoft.com/office/drawing/2014/main" xmlns="" id="{C6046331-7ED8-4AD0-B375-E3D18E1A227F}"/>
              </a:ext>
            </a:extLst>
          </p:cNvPr>
          <p:cNvSpPr/>
          <p:nvPr>
            <p:custDataLst>
              <p:tags r:id="rId3"/>
            </p:custDataLst>
          </p:nvPr>
        </p:nvSpPr>
        <p:spPr>
          <a:xfrm>
            <a:off x="5877240" y="2588901"/>
            <a:ext cx="2236510" cy="400110"/>
          </a:xfrm>
          <a:prstGeom prst="rect">
            <a:avLst/>
          </a:prstGeom>
        </p:spPr>
        <p:txBody>
          <a:bodyPr wrap="none">
            <a:spAutoFit/>
          </a:bodyPr>
          <a:lstStyle/>
          <a:p>
            <a:pPr>
              <a:spcBef>
                <a:spcPct val="0"/>
              </a:spcBef>
            </a:pPr>
            <a:r>
              <a:rPr lang="zh-CN" altLang="en-US" sz="2000" b="1" dirty="0">
                <a:solidFill>
                  <a:srgbClr val="67B0AB"/>
                </a:solidFill>
                <a:latin typeface="微软雅黑" panose="020B0503020204020204" pitchFamily="34" charset="-122"/>
                <a:ea typeface="微软雅黑" panose="020B0503020204020204" pitchFamily="34" charset="-122"/>
              </a:rPr>
              <a:t>答辩人</a:t>
            </a:r>
            <a:r>
              <a:rPr lang="zh-CN" altLang="en-US" sz="2000" dirty="0">
                <a:solidFill>
                  <a:srgbClr val="67B0AB"/>
                </a:solidFill>
                <a:latin typeface="微软雅黑" panose="020B0503020204020204" pitchFamily="34" charset="-122"/>
                <a:ea typeface="微软雅黑" panose="020B0503020204020204" pitchFamily="34" charset="-122"/>
              </a:rPr>
              <a:t>：美仑设计</a:t>
            </a:r>
          </a:p>
        </p:txBody>
      </p:sp>
      <p:cxnSp>
        <p:nvCxnSpPr>
          <p:cNvPr id="26" name="直接连接符 25">
            <a:extLst>
              <a:ext uri="{FF2B5EF4-FFF2-40B4-BE49-F238E27FC236}">
                <a16:creationId xmlns:a16="http://schemas.microsoft.com/office/drawing/2014/main" xmlns="" id="{CE98C6FE-78E7-4849-92DE-F5D19527EA5F}"/>
              </a:ext>
            </a:extLst>
          </p:cNvPr>
          <p:cNvCxnSpPr>
            <a:cxnSpLocks/>
          </p:cNvCxnSpPr>
          <p:nvPr/>
        </p:nvCxnSpPr>
        <p:spPr>
          <a:xfrm>
            <a:off x="1915246" y="2575182"/>
            <a:ext cx="619850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 name="矩形 3">
            <a:extLst>
              <a:ext uri="{FF2B5EF4-FFF2-40B4-BE49-F238E27FC236}">
                <a16:creationId xmlns:a16="http://schemas.microsoft.com/office/drawing/2014/main" xmlns="" id="{62AFEE2E-91AF-4737-8AF7-98158188BB4C}"/>
              </a:ext>
            </a:extLst>
          </p:cNvPr>
          <p:cNvSpPr/>
          <p:nvPr/>
        </p:nvSpPr>
        <p:spPr>
          <a:xfrm>
            <a:off x="5976156" y="4948014"/>
            <a:ext cx="2137594" cy="195486"/>
          </a:xfrm>
          <a:prstGeom prst="rect">
            <a:avLst/>
          </a:prstGeom>
          <a:solidFill>
            <a:srgbClr val="67B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strVal val="#ppt_w+.3"/>
                                              </p:val>
                                            </p:tav>
                                            <p:tav tm="100000">
                                              <p:val>
                                                <p:strVal val="#ppt_w"/>
                                              </p:val>
                                            </p:tav>
                                          </p:tavLst>
                                        </p:anim>
                                        <p:anim calcmode="lin" valueType="num">
                                          <p:cBhvr>
                                            <p:cTn id="8" dur="1000" fill="hold"/>
                                            <p:tgtEl>
                                              <p:spTgt spid="20"/>
                                            </p:tgtEl>
                                            <p:attrNameLst>
                                              <p:attrName>ppt_h</p:attrName>
                                            </p:attrNameLst>
                                          </p:cBhvr>
                                          <p:tavLst>
                                            <p:tav tm="0">
                                              <p:val>
                                                <p:strVal val="#ppt_h"/>
                                              </p:val>
                                            </p:tav>
                                            <p:tav tm="100000">
                                              <p:val>
                                                <p:strVal val="#ppt_h"/>
                                              </p:val>
                                            </p:tav>
                                          </p:tavLst>
                                        </p:anim>
                                        <p:animEffect transition="in" filter="fade">
                                          <p:cBhvr>
                                            <p:cTn id="9" dur="1000"/>
                                            <p:tgtEl>
                                              <p:spTgt spid="20"/>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1000" fill="hold"/>
                                            <p:tgtEl>
                                              <p:spTgt spid="21"/>
                                            </p:tgtEl>
                                            <p:attrNameLst>
                                              <p:attrName>ppt_w</p:attrName>
                                            </p:attrNameLst>
                                          </p:cBhvr>
                                          <p:tavLst>
                                            <p:tav tm="0">
                                              <p:val>
                                                <p:strVal val="#ppt_w+.3"/>
                                              </p:val>
                                            </p:tav>
                                            <p:tav tm="100000">
                                              <p:val>
                                                <p:strVal val="#ppt_w"/>
                                              </p:val>
                                            </p:tav>
                                          </p:tavLst>
                                        </p:anim>
                                        <p:anim calcmode="lin" valueType="num">
                                          <p:cBhvr>
                                            <p:cTn id="13" dur="1000" fill="hold"/>
                                            <p:tgtEl>
                                              <p:spTgt spid="21"/>
                                            </p:tgtEl>
                                            <p:attrNameLst>
                                              <p:attrName>ppt_h</p:attrName>
                                            </p:attrNameLst>
                                          </p:cBhvr>
                                          <p:tavLst>
                                            <p:tav tm="0">
                                              <p:val>
                                                <p:strVal val="#ppt_h"/>
                                              </p:val>
                                            </p:tav>
                                            <p:tav tm="100000">
                                              <p:val>
                                                <p:strVal val="#ppt_h"/>
                                              </p:val>
                                            </p:tav>
                                          </p:tavLst>
                                        </p:anim>
                                        <p:animEffect transition="in" filter="fade">
                                          <p:cBhvr>
                                            <p:cTn id="14" dur="1000"/>
                                            <p:tgtEl>
                                              <p:spTgt spid="21"/>
                                            </p:tgtEl>
                                          </p:cBhvr>
                                        </p:animEffect>
                                      </p:childTnLst>
                                    </p:cTn>
                                  </p:par>
                                  <p:par>
                                    <p:cTn id="15" presetID="2" presetClass="entr" presetSubtype="8" fill="hold" grpId="0" nodeType="withEffect" p14:presetBounceEnd="40000">
                                      <p:stCondLst>
                                        <p:cond delay="100"/>
                                      </p:stCondLst>
                                      <p:childTnLst>
                                        <p:set>
                                          <p:cBhvr>
                                            <p:cTn id="16" dur="1" fill="hold">
                                              <p:stCondLst>
                                                <p:cond delay="0"/>
                                              </p:stCondLst>
                                            </p:cTn>
                                            <p:tgtEl>
                                              <p:spTgt spid="16"/>
                                            </p:tgtEl>
                                            <p:attrNameLst>
                                              <p:attrName>style.visibility</p:attrName>
                                            </p:attrNameLst>
                                          </p:cBhvr>
                                          <p:to>
                                            <p:strVal val="visible"/>
                                          </p:to>
                                        </p:set>
                                        <p:anim calcmode="lin" valueType="num" p14:bounceEnd="40000">
                                          <p:cBhvr additive="base">
                                            <p:cTn id="17" dur="500" fill="hold"/>
                                            <p:tgtEl>
                                              <p:spTgt spid="16"/>
                                            </p:tgtEl>
                                            <p:attrNameLst>
                                              <p:attrName>ppt_x</p:attrName>
                                            </p:attrNameLst>
                                          </p:cBhvr>
                                          <p:tavLst>
                                            <p:tav tm="0">
                                              <p:val>
                                                <p:strVal val="0-#ppt_w/2"/>
                                              </p:val>
                                            </p:tav>
                                            <p:tav tm="100000">
                                              <p:val>
                                                <p:strVal val="#ppt_x"/>
                                              </p:val>
                                            </p:tav>
                                          </p:tavLst>
                                        </p:anim>
                                        <p:anim calcmode="lin" valueType="num" p14:bounceEnd="40000">
                                          <p:cBhvr additive="base">
                                            <p:cTn id="18" dur="500" fill="hold"/>
                                            <p:tgtEl>
                                              <p:spTgt spid="16"/>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14:presetBounceEnd="40000">
                                      <p:stCondLst>
                                        <p:cond delay="100"/>
                                      </p:stCondLst>
                                      <p:childTnLst>
                                        <p:set>
                                          <p:cBhvr>
                                            <p:cTn id="20" dur="1" fill="hold">
                                              <p:stCondLst>
                                                <p:cond delay="0"/>
                                              </p:stCondLst>
                                            </p:cTn>
                                            <p:tgtEl>
                                              <p:spTgt spid="19"/>
                                            </p:tgtEl>
                                            <p:attrNameLst>
                                              <p:attrName>style.visibility</p:attrName>
                                            </p:attrNameLst>
                                          </p:cBhvr>
                                          <p:to>
                                            <p:strVal val="visible"/>
                                          </p:to>
                                        </p:set>
                                        <p:anim calcmode="lin" valueType="num" p14:bounceEnd="40000">
                                          <p:cBhvr additive="base">
                                            <p:cTn id="21" dur="500" fill="hold"/>
                                            <p:tgtEl>
                                              <p:spTgt spid="19"/>
                                            </p:tgtEl>
                                            <p:attrNameLst>
                                              <p:attrName>ppt_x</p:attrName>
                                            </p:attrNameLst>
                                          </p:cBhvr>
                                          <p:tavLst>
                                            <p:tav tm="0">
                                              <p:val>
                                                <p:strVal val="0-#ppt_w/2"/>
                                              </p:val>
                                            </p:tav>
                                            <p:tav tm="100000">
                                              <p:val>
                                                <p:strVal val="#ppt_x"/>
                                              </p:val>
                                            </p:tav>
                                          </p:tavLst>
                                        </p:anim>
                                        <p:anim calcmode="lin" valueType="num" p14:bounceEnd="40000">
                                          <p:cBhvr additive="base">
                                            <p:cTn id="22" dur="500" fill="hold"/>
                                            <p:tgtEl>
                                              <p:spTgt spid="19"/>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14:presetBounceEnd="40000">
                                      <p:stCondLst>
                                        <p:cond delay="100"/>
                                      </p:stCondLst>
                                      <p:childTnLst>
                                        <p:set>
                                          <p:cBhvr>
                                            <p:cTn id="24" dur="1" fill="hold">
                                              <p:stCondLst>
                                                <p:cond delay="0"/>
                                              </p:stCondLst>
                                            </p:cTn>
                                            <p:tgtEl>
                                              <p:spTgt spid="25"/>
                                            </p:tgtEl>
                                            <p:attrNameLst>
                                              <p:attrName>style.visibility</p:attrName>
                                            </p:attrNameLst>
                                          </p:cBhvr>
                                          <p:to>
                                            <p:strVal val="visible"/>
                                          </p:to>
                                        </p:set>
                                        <p:anim calcmode="lin" valueType="num" p14:bounceEnd="40000">
                                          <p:cBhvr additive="base">
                                            <p:cTn id="25" dur="500" fill="hold"/>
                                            <p:tgtEl>
                                              <p:spTgt spid="25"/>
                                            </p:tgtEl>
                                            <p:attrNameLst>
                                              <p:attrName>ppt_x</p:attrName>
                                            </p:attrNameLst>
                                          </p:cBhvr>
                                          <p:tavLst>
                                            <p:tav tm="0">
                                              <p:val>
                                                <p:strVal val="0-#ppt_w/2"/>
                                              </p:val>
                                            </p:tav>
                                            <p:tav tm="100000">
                                              <p:val>
                                                <p:strVal val="#ppt_x"/>
                                              </p:val>
                                            </p:tav>
                                          </p:tavLst>
                                        </p:anim>
                                        <p:anim calcmode="lin" valueType="num" p14:bounceEnd="40000">
                                          <p:cBhvr additive="base">
                                            <p:cTn id="26"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strVal val="#ppt_w+.3"/>
                                              </p:val>
                                            </p:tav>
                                            <p:tav tm="100000">
                                              <p:val>
                                                <p:strVal val="#ppt_w"/>
                                              </p:val>
                                            </p:tav>
                                          </p:tavLst>
                                        </p:anim>
                                        <p:anim calcmode="lin" valueType="num">
                                          <p:cBhvr>
                                            <p:cTn id="8" dur="1000" fill="hold"/>
                                            <p:tgtEl>
                                              <p:spTgt spid="20"/>
                                            </p:tgtEl>
                                            <p:attrNameLst>
                                              <p:attrName>ppt_h</p:attrName>
                                            </p:attrNameLst>
                                          </p:cBhvr>
                                          <p:tavLst>
                                            <p:tav tm="0">
                                              <p:val>
                                                <p:strVal val="#ppt_h"/>
                                              </p:val>
                                            </p:tav>
                                            <p:tav tm="100000">
                                              <p:val>
                                                <p:strVal val="#ppt_h"/>
                                              </p:val>
                                            </p:tav>
                                          </p:tavLst>
                                        </p:anim>
                                        <p:animEffect transition="in" filter="fade">
                                          <p:cBhvr>
                                            <p:cTn id="9" dur="1000"/>
                                            <p:tgtEl>
                                              <p:spTgt spid="20"/>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1000" fill="hold"/>
                                            <p:tgtEl>
                                              <p:spTgt spid="21"/>
                                            </p:tgtEl>
                                            <p:attrNameLst>
                                              <p:attrName>ppt_w</p:attrName>
                                            </p:attrNameLst>
                                          </p:cBhvr>
                                          <p:tavLst>
                                            <p:tav tm="0">
                                              <p:val>
                                                <p:strVal val="#ppt_w+.3"/>
                                              </p:val>
                                            </p:tav>
                                            <p:tav tm="100000">
                                              <p:val>
                                                <p:strVal val="#ppt_w"/>
                                              </p:val>
                                            </p:tav>
                                          </p:tavLst>
                                        </p:anim>
                                        <p:anim calcmode="lin" valueType="num">
                                          <p:cBhvr>
                                            <p:cTn id="13" dur="1000" fill="hold"/>
                                            <p:tgtEl>
                                              <p:spTgt spid="21"/>
                                            </p:tgtEl>
                                            <p:attrNameLst>
                                              <p:attrName>ppt_h</p:attrName>
                                            </p:attrNameLst>
                                          </p:cBhvr>
                                          <p:tavLst>
                                            <p:tav tm="0">
                                              <p:val>
                                                <p:strVal val="#ppt_h"/>
                                              </p:val>
                                            </p:tav>
                                            <p:tav tm="100000">
                                              <p:val>
                                                <p:strVal val="#ppt_h"/>
                                              </p:val>
                                            </p:tav>
                                          </p:tavLst>
                                        </p:anim>
                                        <p:animEffect transition="in" filter="fade">
                                          <p:cBhvr>
                                            <p:cTn id="14" dur="1000"/>
                                            <p:tgtEl>
                                              <p:spTgt spid="21"/>
                                            </p:tgtEl>
                                          </p:cBhvr>
                                        </p:animEffect>
                                      </p:childTnLst>
                                    </p:cTn>
                                  </p:par>
                                  <p:par>
                                    <p:cTn id="15" presetID="2" presetClass="entr" presetSubtype="8" fill="hold" grpId="0" nodeType="withEffect">
                                      <p:stCondLst>
                                        <p:cond delay="10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10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fill="hold"/>
                                            <p:tgtEl>
                                              <p:spTgt spid="19"/>
                                            </p:tgtEl>
                                            <p:attrNameLst>
                                              <p:attrName>ppt_x</p:attrName>
                                            </p:attrNameLst>
                                          </p:cBhvr>
                                          <p:tavLst>
                                            <p:tav tm="0">
                                              <p:val>
                                                <p:strVal val="0-#ppt_w/2"/>
                                              </p:val>
                                            </p:tav>
                                            <p:tav tm="100000">
                                              <p:val>
                                                <p:strVal val="#ppt_x"/>
                                              </p:val>
                                            </p:tav>
                                          </p:tavLst>
                                        </p:anim>
                                        <p:anim calcmode="lin" valueType="num">
                                          <p:cBhvr additive="base">
                                            <p:cTn id="22" dur="500" fill="hold"/>
                                            <p:tgtEl>
                                              <p:spTgt spid="19"/>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10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0-#ppt_w/2"/>
                                              </p:val>
                                            </p:tav>
                                            <p:tav tm="100000">
                                              <p:val>
                                                <p:strVal val="#ppt_x"/>
                                              </p:val>
                                            </p:tav>
                                          </p:tavLst>
                                        </p:anim>
                                        <p:anim calcmode="lin" valueType="num">
                                          <p:cBhvr additive="base">
                                            <p:cTn id="26"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p:bldP spid="25"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xmlns="" id="{9417D1A8-6AF6-4A46-9A0B-7E1A3076FCD9}"/>
              </a:ext>
            </a:extLst>
          </p:cNvPr>
          <p:cNvPicPr>
            <a:picLocks noChangeAspect="1"/>
          </p:cNvPicPr>
          <p:nvPr/>
        </p:nvPicPr>
        <p:blipFill>
          <a:blip r:embed="rId4" cstate="print">
            <a:extLst>
              <a:ext uri="{28A0092B-C50C-407E-A947-70E740481C1C}">
                <a14:useLocalDpi xmlns:a14="http://schemas.microsoft.com/office/drawing/2010/main" val="0"/>
              </a:ext>
            </a:extLst>
          </a:blip>
          <a:srcRect l="18520" t="14721" r="18520" b="19795"/>
          <a:stretch>
            <a:fillRect/>
          </a:stretch>
        </p:blipFill>
        <p:spPr>
          <a:xfrm>
            <a:off x="3073527" y="1717862"/>
            <a:ext cx="2996945" cy="1948169"/>
          </a:xfrm>
          <a:custGeom>
            <a:avLst/>
            <a:gdLst>
              <a:gd name="connsiteX0" fmla="*/ 3454241 w 6908472"/>
              <a:gd name="connsiteY0" fmla="*/ 0 h 4490868"/>
              <a:gd name="connsiteX1" fmla="*/ 6908472 w 6908472"/>
              <a:gd name="connsiteY1" fmla="*/ 4490868 h 4490868"/>
              <a:gd name="connsiteX2" fmla="*/ 6853427 w 6908472"/>
              <a:gd name="connsiteY2" fmla="*/ 4490868 h 4490868"/>
              <a:gd name="connsiteX3" fmla="*/ 3454241 w 6908472"/>
              <a:gd name="connsiteY3" fmla="*/ 2995343 h 4490868"/>
              <a:gd name="connsiteX4" fmla="*/ 55045 w 6908472"/>
              <a:gd name="connsiteY4" fmla="*/ 4490868 h 4490868"/>
              <a:gd name="connsiteX5" fmla="*/ 0 w 6908472"/>
              <a:gd name="connsiteY5" fmla="*/ 4490868 h 4490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08472" h="4490868">
                <a:moveTo>
                  <a:pt x="3454241" y="0"/>
                </a:moveTo>
                <a:lnTo>
                  <a:pt x="6908472" y="4490868"/>
                </a:lnTo>
                <a:lnTo>
                  <a:pt x="6853427" y="4490868"/>
                </a:lnTo>
                <a:lnTo>
                  <a:pt x="3454241" y="2995343"/>
                </a:lnTo>
                <a:lnTo>
                  <a:pt x="55045" y="4490868"/>
                </a:lnTo>
                <a:lnTo>
                  <a:pt x="0" y="4490868"/>
                </a:lnTo>
                <a:close/>
              </a:path>
            </a:pathLst>
          </a:custGeom>
        </p:spPr>
      </p:pic>
      <p:sp>
        <p:nvSpPr>
          <p:cNvPr id="21" name="椭圆 20">
            <a:extLst>
              <a:ext uri="{FF2B5EF4-FFF2-40B4-BE49-F238E27FC236}">
                <a16:creationId xmlns:a16="http://schemas.microsoft.com/office/drawing/2014/main" xmlns="" id="{D3EAAAE0-BC10-4DB2-86B1-BF4AB2EDD011}"/>
              </a:ext>
            </a:extLst>
          </p:cNvPr>
          <p:cNvSpPr/>
          <p:nvPr/>
        </p:nvSpPr>
        <p:spPr>
          <a:xfrm>
            <a:off x="4340620" y="1527635"/>
            <a:ext cx="462759" cy="462759"/>
          </a:xfrm>
          <a:prstGeom prst="ellipse">
            <a:avLst/>
          </a:prstGeom>
          <a:solidFill>
            <a:schemeClr val="bg1"/>
          </a:solidFill>
          <a:ln w="19050">
            <a:solidFill>
              <a:srgbClr val="67B0AB"/>
            </a:solidFill>
          </a:ln>
          <a:effectLst>
            <a:outerShdw blurRad="63500"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400" dirty="0">
              <a:solidFill>
                <a:srgbClr val="FFFFFF"/>
              </a:solidFill>
              <a:cs typeface="+mn-ea"/>
              <a:sym typeface="+mn-lt"/>
            </a:endParaRPr>
          </a:p>
        </p:txBody>
      </p:sp>
      <p:sp>
        <p:nvSpPr>
          <p:cNvPr id="22" name="椭圆 21">
            <a:extLst>
              <a:ext uri="{FF2B5EF4-FFF2-40B4-BE49-F238E27FC236}">
                <a16:creationId xmlns:a16="http://schemas.microsoft.com/office/drawing/2014/main" xmlns="" id="{9E354E55-8EF4-433D-A3A8-F54F35AEC179}"/>
              </a:ext>
            </a:extLst>
          </p:cNvPr>
          <p:cNvSpPr/>
          <p:nvPr/>
        </p:nvSpPr>
        <p:spPr>
          <a:xfrm>
            <a:off x="2947813" y="3434652"/>
            <a:ext cx="462759" cy="462759"/>
          </a:xfrm>
          <a:prstGeom prst="ellipse">
            <a:avLst/>
          </a:prstGeom>
          <a:solidFill>
            <a:schemeClr val="bg1"/>
          </a:solidFill>
          <a:ln w="19050">
            <a:solidFill>
              <a:srgbClr val="67B0AB"/>
            </a:solidFill>
          </a:ln>
          <a:effectLst>
            <a:outerShdw blurRad="63500"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400" dirty="0">
              <a:solidFill>
                <a:srgbClr val="FFFFFF"/>
              </a:solidFill>
              <a:cs typeface="+mn-ea"/>
              <a:sym typeface="+mn-lt"/>
            </a:endParaRPr>
          </a:p>
        </p:txBody>
      </p:sp>
      <p:sp>
        <p:nvSpPr>
          <p:cNvPr id="23" name="椭圆 22">
            <a:extLst>
              <a:ext uri="{FF2B5EF4-FFF2-40B4-BE49-F238E27FC236}">
                <a16:creationId xmlns:a16="http://schemas.microsoft.com/office/drawing/2014/main" xmlns="" id="{36410FFB-220D-4679-904F-C088C7D10802}"/>
              </a:ext>
            </a:extLst>
          </p:cNvPr>
          <p:cNvSpPr/>
          <p:nvPr/>
        </p:nvSpPr>
        <p:spPr>
          <a:xfrm>
            <a:off x="5839092" y="3434652"/>
            <a:ext cx="462759" cy="462759"/>
          </a:xfrm>
          <a:prstGeom prst="ellipse">
            <a:avLst/>
          </a:prstGeom>
          <a:solidFill>
            <a:schemeClr val="bg1"/>
          </a:solidFill>
          <a:ln w="19050">
            <a:solidFill>
              <a:srgbClr val="67B0AB"/>
            </a:solidFill>
          </a:ln>
          <a:effectLst>
            <a:outerShdw blurRad="63500"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400" dirty="0">
              <a:solidFill>
                <a:srgbClr val="FFFFFF"/>
              </a:solidFill>
              <a:cs typeface="+mn-ea"/>
              <a:sym typeface="+mn-lt"/>
            </a:endParaRPr>
          </a:p>
        </p:txBody>
      </p:sp>
      <p:sp>
        <p:nvSpPr>
          <p:cNvPr id="24" name="Freeform 96">
            <a:extLst>
              <a:ext uri="{FF2B5EF4-FFF2-40B4-BE49-F238E27FC236}">
                <a16:creationId xmlns:a16="http://schemas.microsoft.com/office/drawing/2014/main" xmlns="" id="{5E83713F-CD79-4F08-98F8-FDEF05C4350C}"/>
              </a:ext>
            </a:extLst>
          </p:cNvPr>
          <p:cNvSpPr>
            <a:spLocks noChangeArrowheads="1"/>
          </p:cNvSpPr>
          <p:nvPr/>
        </p:nvSpPr>
        <p:spPr bwMode="auto">
          <a:xfrm>
            <a:off x="3073527" y="3576211"/>
            <a:ext cx="183892" cy="179640"/>
          </a:xfrm>
          <a:custGeom>
            <a:avLst/>
            <a:gdLst>
              <a:gd name="T0" fmla="*/ 186051 w 634"/>
              <a:gd name="T1" fmla="*/ 0 h 619"/>
              <a:gd name="T2" fmla="*/ 186051 w 634"/>
              <a:gd name="T3" fmla="*/ 0 h 619"/>
              <a:gd name="T4" fmla="*/ 42546 w 634"/>
              <a:gd name="T5" fmla="*/ 0 h 619"/>
              <a:gd name="T6" fmla="*/ 0 w 634"/>
              <a:gd name="T7" fmla="*/ 68891 h 619"/>
              <a:gd name="T8" fmla="*/ 0 w 634"/>
              <a:gd name="T9" fmla="*/ 95582 h 619"/>
              <a:gd name="T10" fmla="*/ 10817 w 634"/>
              <a:gd name="T11" fmla="*/ 116502 h 619"/>
              <a:gd name="T12" fmla="*/ 10817 w 634"/>
              <a:gd name="T13" fmla="*/ 196214 h 619"/>
              <a:gd name="T14" fmla="*/ 37138 w 634"/>
              <a:gd name="T15" fmla="*/ 222904 h 619"/>
              <a:gd name="T16" fmla="*/ 191098 w 634"/>
              <a:gd name="T17" fmla="*/ 222904 h 619"/>
              <a:gd name="T18" fmla="*/ 223189 w 634"/>
              <a:gd name="T19" fmla="*/ 196214 h 619"/>
              <a:gd name="T20" fmla="*/ 223189 w 634"/>
              <a:gd name="T21" fmla="*/ 116502 h 619"/>
              <a:gd name="T22" fmla="*/ 228236 w 634"/>
              <a:gd name="T23" fmla="*/ 95582 h 619"/>
              <a:gd name="T24" fmla="*/ 228236 w 634"/>
              <a:gd name="T25" fmla="*/ 68891 h 619"/>
              <a:gd name="T26" fmla="*/ 186051 w 634"/>
              <a:gd name="T27" fmla="*/ 0 h 619"/>
              <a:gd name="T28" fmla="*/ 207324 w 634"/>
              <a:gd name="T29" fmla="*/ 196214 h 619"/>
              <a:gd name="T30" fmla="*/ 207324 w 634"/>
              <a:gd name="T31" fmla="*/ 196214 h 619"/>
              <a:gd name="T32" fmla="*/ 191098 w 634"/>
              <a:gd name="T33" fmla="*/ 212444 h 619"/>
              <a:gd name="T34" fmla="*/ 37138 w 634"/>
              <a:gd name="T35" fmla="*/ 212444 h 619"/>
              <a:gd name="T36" fmla="*/ 21273 w 634"/>
              <a:gd name="T37" fmla="*/ 196214 h 619"/>
              <a:gd name="T38" fmla="*/ 21273 w 634"/>
              <a:gd name="T39" fmla="*/ 180343 h 619"/>
              <a:gd name="T40" fmla="*/ 207324 w 634"/>
              <a:gd name="T41" fmla="*/ 180343 h 619"/>
              <a:gd name="T42" fmla="*/ 207324 w 634"/>
              <a:gd name="T43" fmla="*/ 196214 h 619"/>
              <a:gd name="T44" fmla="*/ 207324 w 634"/>
              <a:gd name="T45" fmla="*/ 169883 h 619"/>
              <a:gd name="T46" fmla="*/ 207324 w 634"/>
              <a:gd name="T47" fmla="*/ 169883 h 619"/>
              <a:gd name="T48" fmla="*/ 21273 w 634"/>
              <a:gd name="T49" fmla="*/ 169883 h 619"/>
              <a:gd name="T50" fmla="*/ 21273 w 634"/>
              <a:gd name="T51" fmla="*/ 127322 h 619"/>
              <a:gd name="T52" fmla="*/ 37138 w 634"/>
              <a:gd name="T53" fmla="*/ 127322 h 619"/>
              <a:gd name="T54" fmla="*/ 63820 w 634"/>
              <a:gd name="T55" fmla="*/ 106042 h 619"/>
              <a:gd name="T56" fmla="*/ 90501 w 634"/>
              <a:gd name="T57" fmla="*/ 127322 h 619"/>
              <a:gd name="T58" fmla="*/ 116822 w 634"/>
              <a:gd name="T59" fmla="*/ 111452 h 619"/>
              <a:gd name="T60" fmla="*/ 143504 w 634"/>
              <a:gd name="T61" fmla="*/ 127322 h 619"/>
              <a:gd name="T62" fmla="*/ 169825 w 634"/>
              <a:gd name="T63" fmla="*/ 106042 h 619"/>
              <a:gd name="T64" fmla="*/ 191098 w 634"/>
              <a:gd name="T65" fmla="*/ 127322 h 619"/>
              <a:gd name="T66" fmla="*/ 207324 w 634"/>
              <a:gd name="T67" fmla="*/ 127322 h 619"/>
              <a:gd name="T68" fmla="*/ 207324 w 634"/>
              <a:gd name="T69" fmla="*/ 169883 h 619"/>
              <a:gd name="T70" fmla="*/ 212372 w 634"/>
              <a:gd name="T71" fmla="*/ 95582 h 619"/>
              <a:gd name="T72" fmla="*/ 212372 w 634"/>
              <a:gd name="T73" fmla="*/ 95582 h 619"/>
              <a:gd name="T74" fmla="*/ 191098 w 634"/>
              <a:gd name="T75" fmla="*/ 111452 h 619"/>
              <a:gd name="T76" fmla="*/ 169825 w 634"/>
              <a:gd name="T77" fmla="*/ 95582 h 619"/>
              <a:gd name="T78" fmla="*/ 164777 w 634"/>
              <a:gd name="T79" fmla="*/ 95582 h 619"/>
              <a:gd name="T80" fmla="*/ 143504 w 634"/>
              <a:gd name="T81" fmla="*/ 111452 h 619"/>
              <a:gd name="T82" fmla="*/ 116822 w 634"/>
              <a:gd name="T83" fmla="*/ 95582 h 619"/>
              <a:gd name="T84" fmla="*/ 111775 w 634"/>
              <a:gd name="T85" fmla="*/ 95582 h 619"/>
              <a:gd name="T86" fmla="*/ 90501 w 634"/>
              <a:gd name="T87" fmla="*/ 111452 h 619"/>
              <a:gd name="T88" fmla="*/ 63820 w 634"/>
              <a:gd name="T89" fmla="*/ 95582 h 619"/>
              <a:gd name="T90" fmla="*/ 58411 w 634"/>
              <a:gd name="T91" fmla="*/ 95582 h 619"/>
              <a:gd name="T92" fmla="*/ 37138 w 634"/>
              <a:gd name="T93" fmla="*/ 111452 h 619"/>
              <a:gd name="T94" fmla="*/ 16225 w 634"/>
              <a:gd name="T95" fmla="*/ 95582 h 619"/>
              <a:gd name="T96" fmla="*/ 16225 w 634"/>
              <a:gd name="T97" fmla="*/ 84761 h 619"/>
              <a:gd name="T98" fmla="*/ 212372 w 634"/>
              <a:gd name="T99" fmla="*/ 84761 h 619"/>
              <a:gd name="T100" fmla="*/ 212372 w 634"/>
              <a:gd name="T101" fmla="*/ 95582 h 619"/>
              <a:gd name="T102" fmla="*/ 16225 w 634"/>
              <a:gd name="T103" fmla="*/ 68891 h 619"/>
              <a:gd name="T104" fmla="*/ 16225 w 634"/>
              <a:gd name="T105" fmla="*/ 68891 h 619"/>
              <a:gd name="T106" fmla="*/ 47955 w 634"/>
              <a:gd name="T107" fmla="*/ 10460 h 619"/>
              <a:gd name="T108" fmla="*/ 180642 w 634"/>
              <a:gd name="T109" fmla="*/ 10460 h 619"/>
              <a:gd name="T110" fmla="*/ 212372 w 634"/>
              <a:gd name="T111" fmla="*/ 68891 h 619"/>
              <a:gd name="T112" fmla="*/ 16225 w 634"/>
              <a:gd name="T113" fmla="*/ 68891 h 61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634" h="619">
                <a:moveTo>
                  <a:pt x="516" y="0"/>
                </a:moveTo>
                <a:lnTo>
                  <a:pt x="516" y="0"/>
                </a:lnTo>
                <a:cubicBezTo>
                  <a:pt x="118" y="0"/>
                  <a:pt x="118" y="0"/>
                  <a:pt x="118" y="0"/>
                </a:cubicBezTo>
                <a:cubicBezTo>
                  <a:pt x="0" y="191"/>
                  <a:pt x="0" y="191"/>
                  <a:pt x="0" y="191"/>
                </a:cubicBezTo>
                <a:lnTo>
                  <a:pt x="0" y="265"/>
                </a:lnTo>
                <a:cubicBezTo>
                  <a:pt x="0" y="294"/>
                  <a:pt x="15" y="309"/>
                  <a:pt x="30" y="323"/>
                </a:cubicBezTo>
                <a:cubicBezTo>
                  <a:pt x="30" y="544"/>
                  <a:pt x="30" y="544"/>
                  <a:pt x="30" y="544"/>
                </a:cubicBezTo>
                <a:cubicBezTo>
                  <a:pt x="30" y="589"/>
                  <a:pt x="59" y="618"/>
                  <a:pt x="103" y="618"/>
                </a:cubicBezTo>
                <a:cubicBezTo>
                  <a:pt x="530" y="618"/>
                  <a:pt x="530" y="618"/>
                  <a:pt x="530" y="618"/>
                </a:cubicBezTo>
                <a:cubicBezTo>
                  <a:pt x="575" y="618"/>
                  <a:pt x="619" y="589"/>
                  <a:pt x="619" y="544"/>
                </a:cubicBezTo>
                <a:cubicBezTo>
                  <a:pt x="619" y="323"/>
                  <a:pt x="619" y="323"/>
                  <a:pt x="619" y="323"/>
                </a:cubicBezTo>
                <a:cubicBezTo>
                  <a:pt x="633" y="309"/>
                  <a:pt x="633" y="294"/>
                  <a:pt x="633" y="265"/>
                </a:cubicBezTo>
                <a:cubicBezTo>
                  <a:pt x="633" y="250"/>
                  <a:pt x="633" y="191"/>
                  <a:pt x="633" y="191"/>
                </a:cubicBezTo>
                <a:lnTo>
                  <a:pt x="516" y="0"/>
                </a:lnTo>
                <a:close/>
                <a:moveTo>
                  <a:pt x="575" y="544"/>
                </a:moveTo>
                <a:lnTo>
                  <a:pt x="575" y="544"/>
                </a:lnTo>
                <a:cubicBezTo>
                  <a:pt x="575" y="559"/>
                  <a:pt x="560" y="589"/>
                  <a:pt x="530" y="589"/>
                </a:cubicBezTo>
                <a:cubicBezTo>
                  <a:pt x="103" y="589"/>
                  <a:pt x="103" y="589"/>
                  <a:pt x="103" y="589"/>
                </a:cubicBezTo>
                <a:cubicBezTo>
                  <a:pt x="89" y="589"/>
                  <a:pt x="59" y="559"/>
                  <a:pt x="59" y="544"/>
                </a:cubicBezTo>
                <a:cubicBezTo>
                  <a:pt x="59" y="500"/>
                  <a:pt x="59" y="500"/>
                  <a:pt x="59" y="500"/>
                </a:cubicBezTo>
                <a:cubicBezTo>
                  <a:pt x="575" y="500"/>
                  <a:pt x="575" y="500"/>
                  <a:pt x="575" y="500"/>
                </a:cubicBezTo>
                <a:lnTo>
                  <a:pt x="575" y="544"/>
                </a:lnTo>
                <a:close/>
                <a:moveTo>
                  <a:pt x="575" y="471"/>
                </a:moveTo>
                <a:lnTo>
                  <a:pt x="575" y="471"/>
                </a:lnTo>
                <a:cubicBezTo>
                  <a:pt x="59" y="471"/>
                  <a:pt x="59" y="471"/>
                  <a:pt x="59" y="471"/>
                </a:cubicBezTo>
                <a:cubicBezTo>
                  <a:pt x="59" y="353"/>
                  <a:pt x="59" y="353"/>
                  <a:pt x="59" y="353"/>
                </a:cubicBezTo>
                <a:cubicBezTo>
                  <a:pt x="74" y="353"/>
                  <a:pt x="89" y="353"/>
                  <a:pt x="103" y="353"/>
                </a:cubicBezTo>
                <a:cubicBezTo>
                  <a:pt x="118" y="353"/>
                  <a:pt x="162" y="323"/>
                  <a:pt x="177" y="294"/>
                </a:cubicBezTo>
                <a:cubicBezTo>
                  <a:pt x="192" y="323"/>
                  <a:pt x="221" y="353"/>
                  <a:pt x="251" y="353"/>
                </a:cubicBezTo>
                <a:cubicBezTo>
                  <a:pt x="280" y="353"/>
                  <a:pt x="310" y="323"/>
                  <a:pt x="324" y="309"/>
                </a:cubicBezTo>
                <a:cubicBezTo>
                  <a:pt x="324" y="323"/>
                  <a:pt x="369" y="353"/>
                  <a:pt x="398" y="353"/>
                </a:cubicBezTo>
                <a:cubicBezTo>
                  <a:pt x="428" y="353"/>
                  <a:pt x="457" y="323"/>
                  <a:pt x="471" y="294"/>
                </a:cubicBezTo>
                <a:cubicBezTo>
                  <a:pt x="486" y="323"/>
                  <a:pt x="501" y="353"/>
                  <a:pt x="530" y="353"/>
                </a:cubicBezTo>
                <a:cubicBezTo>
                  <a:pt x="545" y="353"/>
                  <a:pt x="575" y="353"/>
                  <a:pt x="575" y="353"/>
                </a:cubicBezTo>
                <a:lnTo>
                  <a:pt x="575" y="471"/>
                </a:lnTo>
                <a:close/>
                <a:moveTo>
                  <a:pt x="589" y="265"/>
                </a:moveTo>
                <a:lnTo>
                  <a:pt x="589" y="265"/>
                </a:lnTo>
                <a:cubicBezTo>
                  <a:pt x="589" y="294"/>
                  <a:pt x="560" y="309"/>
                  <a:pt x="530" y="309"/>
                </a:cubicBezTo>
                <a:cubicBezTo>
                  <a:pt x="501" y="309"/>
                  <a:pt x="471" y="294"/>
                  <a:pt x="471" y="265"/>
                </a:cubicBezTo>
                <a:cubicBezTo>
                  <a:pt x="457" y="265"/>
                  <a:pt x="457" y="265"/>
                  <a:pt x="457" y="265"/>
                </a:cubicBezTo>
                <a:cubicBezTo>
                  <a:pt x="457" y="294"/>
                  <a:pt x="428" y="309"/>
                  <a:pt x="398" y="309"/>
                </a:cubicBezTo>
                <a:cubicBezTo>
                  <a:pt x="369" y="309"/>
                  <a:pt x="324" y="294"/>
                  <a:pt x="324" y="265"/>
                </a:cubicBezTo>
                <a:cubicBezTo>
                  <a:pt x="310" y="265"/>
                  <a:pt x="310" y="265"/>
                  <a:pt x="310" y="265"/>
                </a:cubicBezTo>
                <a:cubicBezTo>
                  <a:pt x="310" y="294"/>
                  <a:pt x="280" y="309"/>
                  <a:pt x="251" y="309"/>
                </a:cubicBezTo>
                <a:cubicBezTo>
                  <a:pt x="221" y="309"/>
                  <a:pt x="177" y="294"/>
                  <a:pt x="177" y="265"/>
                </a:cubicBezTo>
                <a:cubicBezTo>
                  <a:pt x="162" y="265"/>
                  <a:pt x="162" y="265"/>
                  <a:pt x="162" y="265"/>
                </a:cubicBezTo>
                <a:cubicBezTo>
                  <a:pt x="162" y="294"/>
                  <a:pt x="133" y="309"/>
                  <a:pt x="103" y="309"/>
                </a:cubicBezTo>
                <a:cubicBezTo>
                  <a:pt x="74" y="309"/>
                  <a:pt x="45" y="294"/>
                  <a:pt x="45" y="265"/>
                </a:cubicBezTo>
                <a:cubicBezTo>
                  <a:pt x="45" y="235"/>
                  <a:pt x="45" y="235"/>
                  <a:pt x="45" y="235"/>
                </a:cubicBezTo>
                <a:cubicBezTo>
                  <a:pt x="589" y="235"/>
                  <a:pt x="589" y="235"/>
                  <a:pt x="589" y="235"/>
                </a:cubicBezTo>
                <a:lnTo>
                  <a:pt x="589" y="265"/>
                </a:lnTo>
                <a:close/>
                <a:moveTo>
                  <a:pt x="45" y="191"/>
                </a:moveTo>
                <a:lnTo>
                  <a:pt x="45" y="191"/>
                </a:lnTo>
                <a:cubicBezTo>
                  <a:pt x="133" y="29"/>
                  <a:pt x="133" y="29"/>
                  <a:pt x="133" y="29"/>
                </a:cubicBezTo>
                <a:cubicBezTo>
                  <a:pt x="501" y="29"/>
                  <a:pt x="501" y="29"/>
                  <a:pt x="501" y="29"/>
                </a:cubicBezTo>
                <a:cubicBezTo>
                  <a:pt x="589" y="191"/>
                  <a:pt x="589" y="191"/>
                  <a:pt x="589" y="191"/>
                </a:cubicBezTo>
                <a:lnTo>
                  <a:pt x="45" y="191"/>
                </a:lnTo>
                <a:close/>
              </a:path>
            </a:pathLst>
          </a:custGeom>
          <a:solidFill>
            <a:srgbClr val="67B0AB"/>
          </a:solidFill>
          <a:ln>
            <a:noFill/>
          </a:ln>
          <a:effectLst/>
          <a:extLst/>
        </p:spPr>
        <p:txBody>
          <a:bodyPr wrap="none" anchor="ctr"/>
          <a:lstStyle/>
          <a:p>
            <a:pPr eaLnBrk="1" hangingPunct="1">
              <a:defRPr/>
            </a:pPr>
            <a:endParaRPr lang="zh-CN" altLang="en-US" sz="1400"/>
          </a:p>
        </p:txBody>
      </p:sp>
      <p:sp>
        <p:nvSpPr>
          <p:cNvPr id="25" name="Freeform 109">
            <a:extLst>
              <a:ext uri="{FF2B5EF4-FFF2-40B4-BE49-F238E27FC236}">
                <a16:creationId xmlns:a16="http://schemas.microsoft.com/office/drawing/2014/main" xmlns="" id="{1D3B7071-1BE2-4C5D-944A-7EA92ABFA4B9}"/>
              </a:ext>
            </a:extLst>
          </p:cNvPr>
          <p:cNvSpPr>
            <a:spLocks noChangeArrowheads="1"/>
          </p:cNvSpPr>
          <p:nvPr/>
        </p:nvSpPr>
        <p:spPr bwMode="auto">
          <a:xfrm>
            <a:off x="5978525" y="3571959"/>
            <a:ext cx="183892" cy="183892"/>
          </a:xfrm>
          <a:custGeom>
            <a:avLst/>
            <a:gdLst>
              <a:gd name="T0" fmla="*/ 116822 w 634"/>
              <a:gd name="T1" fmla="*/ 0 h 634"/>
              <a:gd name="T2" fmla="*/ 116822 w 634"/>
              <a:gd name="T3" fmla="*/ 228190 h 634"/>
              <a:gd name="T4" fmla="*/ 116822 w 634"/>
              <a:gd name="T5" fmla="*/ 0 h 634"/>
              <a:gd name="T6" fmla="*/ 196507 w 634"/>
              <a:gd name="T7" fmla="*/ 58399 h 634"/>
              <a:gd name="T8" fmla="*/ 159369 w 634"/>
              <a:gd name="T9" fmla="*/ 105984 h 634"/>
              <a:gd name="T10" fmla="*/ 196507 w 634"/>
              <a:gd name="T11" fmla="*/ 58399 h 634"/>
              <a:gd name="T12" fmla="*/ 186051 w 634"/>
              <a:gd name="T13" fmla="*/ 47945 h 634"/>
              <a:gd name="T14" fmla="*/ 138096 w 634"/>
              <a:gd name="T15" fmla="*/ 21269 h 634"/>
              <a:gd name="T16" fmla="*/ 85093 w 634"/>
              <a:gd name="T17" fmla="*/ 105984 h 634"/>
              <a:gd name="T18" fmla="*/ 90501 w 634"/>
              <a:gd name="T19" fmla="*/ 69214 h 634"/>
              <a:gd name="T20" fmla="*/ 138096 w 634"/>
              <a:gd name="T21" fmla="*/ 69214 h 634"/>
              <a:gd name="T22" fmla="*/ 85093 w 634"/>
              <a:gd name="T23" fmla="*/ 105984 h 634"/>
              <a:gd name="T24" fmla="*/ 143504 w 634"/>
              <a:gd name="T25" fmla="*/ 122206 h 634"/>
              <a:gd name="T26" fmla="*/ 116822 w 634"/>
              <a:gd name="T27" fmla="*/ 159336 h 634"/>
              <a:gd name="T28" fmla="*/ 85093 w 634"/>
              <a:gd name="T29" fmla="*/ 122206 h 634"/>
              <a:gd name="T30" fmla="*/ 106366 w 634"/>
              <a:gd name="T31" fmla="*/ 15862 h 634"/>
              <a:gd name="T32" fmla="*/ 116822 w 634"/>
              <a:gd name="T33" fmla="*/ 15862 h 634"/>
              <a:gd name="T34" fmla="*/ 138096 w 634"/>
              <a:gd name="T35" fmla="*/ 58399 h 634"/>
              <a:gd name="T36" fmla="*/ 95549 w 634"/>
              <a:gd name="T37" fmla="*/ 58399 h 634"/>
              <a:gd name="T38" fmla="*/ 90501 w 634"/>
              <a:gd name="T39" fmla="*/ 21269 h 634"/>
              <a:gd name="T40" fmla="*/ 79684 w 634"/>
              <a:gd name="T41" fmla="*/ 52992 h 634"/>
              <a:gd name="T42" fmla="*/ 90501 w 634"/>
              <a:gd name="T43" fmla="*/ 21269 h 634"/>
              <a:gd name="T44" fmla="*/ 32090 w 634"/>
              <a:gd name="T45" fmla="*/ 58399 h 634"/>
              <a:gd name="T46" fmla="*/ 74637 w 634"/>
              <a:gd name="T47" fmla="*/ 105984 h 634"/>
              <a:gd name="T48" fmla="*/ 32090 w 634"/>
              <a:gd name="T49" fmla="*/ 58399 h 634"/>
              <a:gd name="T50" fmla="*/ 32090 w 634"/>
              <a:gd name="T51" fmla="*/ 169790 h 634"/>
              <a:gd name="T52" fmla="*/ 74637 w 634"/>
              <a:gd name="T53" fmla="*/ 122206 h 634"/>
              <a:gd name="T54" fmla="*/ 32090 w 634"/>
              <a:gd name="T55" fmla="*/ 169790 h 634"/>
              <a:gd name="T56" fmla="*/ 42546 w 634"/>
              <a:gd name="T57" fmla="*/ 180605 h 634"/>
              <a:gd name="T58" fmla="*/ 90501 w 634"/>
              <a:gd name="T59" fmla="*/ 212328 h 634"/>
              <a:gd name="T60" fmla="*/ 122231 w 634"/>
              <a:gd name="T61" fmla="*/ 212328 h 634"/>
              <a:gd name="T62" fmla="*/ 116822 w 634"/>
              <a:gd name="T63" fmla="*/ 212328 h 634"/>
              <a:gd name="T64" fmla="*/ 95549 w 634"/>
              <a:gd name="T65" fmla="*/ 169790 h 634"/>
              <a:gd name="T66" fmla="*/ 138096 w 634"/>
              <a:gd name="T67" fmla="*/ 169790 h 634"/>
              <a:gd name="T68" fmla="*/ 138096 w 634"/>
              <a:gd name="T69" fmla="*/ 212328 h 634"/>
              <a:gd name="T70" fmla="*/ 148552 w 634"/>
              <a:gd name="T71" fmla="*/ 175198 h 634"/>
              <a:gd name="T72" fmla="*/ 138096 w 634"/>
              <a:gd name="T73" fmla="*/ 212328 h 634"/>
              <a:gd name="T74" fmla="*/ 196507 w 634"/>
              <a:gd name="T75" fmla="*/ 169790 h 634"/>
              <a:gd name="T76" fmla="*/ 159369 w 634"/>
              <a:gd name="T77" fmla="*/ 122206 h 634"/>
              <a:gd name="T78" fmla="*/ 196507 w 634"/>
              <a:gd name="T79" fmla="*/ 169790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34">
                <a:moveTo>
                  <a:pt x="324" y="0"/>
                </a:moveTo>
                <a:lnTo>
                  <a:pt x="324" y="0"/>
                </a:lnTo>
                <a:cubicBezTo>
                  <a:pt x="148" y="0"/>
                  <a:pt x="0" y="147"/>
                  <a:pt x="0" y="324"/>
                </a:cubicBezTo>
                <a:cubicBezTo>
                  <a:pt x="0" y="486"/>
                  <a:pt x="148" y="633"/>
                  <a:pt x="324" y="633"/>
                </a:cubicBezTo>
                <a:cubicBezTo>
                  <a:pt x="486" y="633"/>
                  <a:pt x="633" y="486"/>
                  <a:pt x="633" y="324"/>
                </a:cubicBezTo>
                <a:cubicBezTo>
                  <a:pt x="633" y="147"/>
                  <a:pt x="486" y="0"/>
                  <a:pt x="324" y="0"/>
                </a:cubicBezTo>
                <a:close/>
                <a:moveTo>
                  <a:pt x="545" y="162"/>
                </a:moveTo>
                <a:lnTo>
                  <a:pt x="545" y="162"/>
                </a:lnTo>
                <a:cubicBezTo>
                  <a:pt x="574" y="206"/>
                  <a:pt x="589" y="251"/>
                  <a:pt x="589" y="294"/>
                </a:cubicBezTo>
                <a:cubicBezTo>
                  <a:pt x="442" y="294"/>
                  <a:pt x="442" y="294"/>
                  <a:pt x="442" y="294"/>
                </a:cubicBezTo>
                <a:cubicBezTo>
                  <a:pt x="442" y="265"/>
                  <a:pt x="427" y="221"/>
                  <a:pt x="427" y="192"/>
                </a:cubicBezTo>
                <a:cubicBezTo>
                  <a:pt x="471" y="192"/>
                  <a:pt x="516" y="177"/>
                  <a:pt x="545" y="162"/>
                </a:cubicBezTo>
                <a:close/>
                <a:moveTo>
                  <a:pt x="516" y="133"/>
                </a:moveTo>
                <a:lnTo>
                  <a:pt x="516" y="133"/>
                </a:lnTo>
                <a:cubicBezTo>
                  <a:pt x="486" y="147"/>
                  <a:pt x="457" y="147"/>
                  <a:pt x="412" y="147"/>
                </a:cubicBezTo>
                <a:cubicBezTo>
                  <a:pt x="412" y="118"/>
                  <a:pt x="398" y="89"/>
                  <a:pt x="383" y="59"/>
                </a:cubicBezTo>
                <a:cubicBezTo>
                  <a:pt x="442" y="59"/>
                  <a:pt x="486" y="89"/>
                  <a:pt x="516" y="133"/>
                </a:cubicBezTo>
                <a:close/>
                <a:moveTo>
                  <a:pt x="236" y="294"/>
                </a:moveTo>
                <a:lnTo>
                  <a:pt x="236" y="294"/>
                </a:lnTo>
                <a:cubicBezTo>
                  <a:pt x="236" y="265"/>
                  <a:pt x="251" y="236"/>
                  <a:pt x="251" y="192"/>
                </a:cubicBezTo>
                <a:cubicBezTo>
                  <a:pt x="280" y="206"/>
                  <a:pt x="295" y="206"/>
                  <a:pt x="324" y="206"/>
                </a:cubicBezTo>
                <a:cubicBezTo>
                  <a:pt x="339" y="206"/>
                  <a:pt x="369" y="206"/>
                  <a:pt x="383" y="192"/>
                </a:cubicBezTo>
                <a:cubicBezTo>
                  <a:pt x="398" y="236"/>
                  <a:pt x="398" y="265"/>
                  <a:pt x="398" y="294"/>
                </a:cubicBezTo>
                <a:lnTo>
                  <a:pt x="236" y="294"/>
                </a:lnTo>
                <a:close/>
                <a:moveTo>
                  <a:pt x="398" y="339"/>
                </a:moveTo>
                <a:lnTo>
                  <a:pt x="398" y="339"/>
                </a:lnTo>
                <a:cubicBezTo>
                  <a:pt x="398" y="368"/>
                  <a:pt x="398" y="412"/>
                  <a:pt x="383" y="442"/>
                </a:cubicBezTo>
                <a:cubicBezTo>
                  <a:pt x="369" y="442"/>
                  <a:pt x="339" y="442"/>
                  <a:pt x="324" y="442"/>
                </a:cubicBezTo>
                <a:cubicBezTo>
                  <a:pt x="295" y="442"/>
                  <a:pt x="280" y="442"/>
                  <a:pt x="251" y="442"/>
                </a:cubicBezTo>
                <a:cubicBezTo>
                  <a:pt x="251" y="412"/>
                  <a:pt x="236" y="368"/>
                  <a:pt x="236" y="339"/>
                </a:cubicBezTo>
                <a:lnTo>
                  <a:pt x="398" y="339"/>
                </a:lnTo>
                <a:close/>
                <a:moveTo>
                  <a:pt x="295" y="44"/>
                </a:moveTo>
                <a:lnTo>
                  <a:pt x="295" y="44"/>
                </a:lnTo>
                <a:cubicBezTo>
                  <a:pt x="310" y="44"/>
                  <a:pt x="310" y="44"/>
                  <a:pt x="324" y="44"/>
                </a:cubicBezTo>
                <a:lnTo>
                  <a:pt x="339" y="44"/>
                </a:lnTo>
                <a:cubicBezTo>
                  <a:pt x="354" y="74"/>
                  <a:pt x="369" y="118"/>
                  <a:pt x="383" y="162"/>
                </a:cubicBezTo>
                <a:cubicBezTo>
                  <a:pt x="354" y="162"/>
                  <a:pt x="339" y="162"/>
                  <a:pt x="324" y="162"/>
                </a:cubicBezTo>
                <a:cubicBezTo>
                  <a:pt x="295" y="162"/>
                  <a:pt x="280" y="162"/>
                  <a:pt x="265" y="162"/>
                </a:cubicBezTo>
                <a:cubicBezTo>
                  <a:pt x="265" y="118"/>
                  <a:pt x="280" y="74"/>
                  <a:pt x="295" y="44"/>
                </a:cubicBezTo>
                <a:close/>
                <a:moveTo>
                  <a:pt x="251" y="59"/>
                </a:moveTo>
                <a:lnTo>
                  <a:pt x="251" y="59"/>
                </a:lnTo>
                <a:cubicBezTo>
                  <a:pt x="236" y="89"/>
                  <a:pt x="221" y="118"/>
                  <a:pt x="221" y="147"/>
                </a:cubicBezTo>
                <a:cubicBezTo>
                  <a:pt x="192" y="147"/>
                  <a:pt x="148" y="147"/>
                  <a:pt x="118" y="133"/>
                </a:cubicBezTo>
                <a:cubicBezTo>
                  <a:pt x="148" y="89"/>
                  <a:pt x="207" y="59"/>
                  <a:pt x="251" y="59"/>
                </a:cubicBezTo>
                <a:close/>
                <a:moveTo>
                  <a:pt x="89" y="162"/>
                </a:moveTo>
                <a:lnTo>
                  <a:pt x="89" y="162"/>
                </a:lnTo>
                <a:cubicBezTo>
                  <a:pt x="133" y="177"/>
                  <a:pt x="177" y="192"/>
                  <a:pt x="207" y="192"/>
                </a:cubicBezTo>
                <a:cubicBezTo>
                  <a:pt x="207" y="221"/>
                  <a:pt x="207" y="265"/>
                  <a:pt x="207" y="294"/>
                </a:cubicBezTo>
                <a:cubicBezTo>
                  <a:pt x="44" y="294"/>
                  <a:pt x="44" y="294"/>
                  <a:pt x="44" y="294"/>
                </a:cubicBezTo>
                <a:cubicBezTo>
                  <a:pt x="44" y="251"/>
                  <a:pt x="59" y="206"/>
                  <a:pt x="89" y="162"/>
                </a:cubicBezTo>
                <a:close/>
                <a:moveTo>
                  <a:pt x="89" y="471"/>
                </a:moveTo>
                <a:lnTo>
                  <a:pt x="89" y="471"/>
                </a:lnTo>
                <a:cubicBezTo>
                  <a:pt x="59" y="427"/>
                  <a:pt x="44" y="383"/>
                  <a:pt x="44" y="339"/>
                </a:cubicBezTo>
                <a:cubicBezTo>
                  <a:pt x="207" y="339"/>
                  <a:pt x="207" y="339"/>
                  <a:pt x="207" y="339"/>
                </a:cubicBezTo>
                <a:cubicBezTo>
                  <a:pt x="207" y="368"/>
                  <a:pt x="207" y="412"/>
                  <a:pt x="207" y="442"/>
                </a:cubicBezTo>
                <a:cubicBezTo>
                  <a:pt x="177" y="457"/>
                  <a:pt x="133" y="457"/>
                  <a:pt x="89" y="471"/>
                </a:cubicBezTo>
                <a:close/>
                <a:moveTo>
                  <a:pt x="118" y="501"/>
                </a:moveTo>
                <a:lnTo>
                  <a:pt x="118" y="501"/>
                </a:lnTo>
                <a:cubicBezTo>
                  <a:pt x="148" y="501"/>
                  <a:pt x="192" y="486"/>
                  <a:pt x="221" y="486"/>
                </a:cubicBezTo>
                <a:cubicBezTo>
                  <a:pt x="221" y="515"/>
                  <a:pt x="236" y="560"/>
                  <a:pt x="251" y="589"/>
                </a:cubicBezTo>
                <a:cubicBezTo>
                  <a:pt x="207" y="574"/>
                  <a:pt x="148" y="545"/>
                  <a:pt x="118" y="501"/>
                </a:cubicBezTo>
                <a:close/>
                <a:moveTo>
                  <a:pt x="339" y="589"/>
                </a:moveTo>
                <a:lnTo>
                  <a:pt x="339" y="589"/>
                </a:lnTo>
                <a:lnTo>
                  <a:pt x="324" y="589"/>
                </a:lnTo>
                <a:cubicBezTo>
                  <a:pt x="310" y="589"/>
                  <a:pt x="310" y="589"/>
                  <a:pt x="295" y="589"/>
                </a:cubicBezTo>
                <a:cubicBezTo>
                  <a:pt x="280" y="560"/>
                  <a:pt x="265" y="515"/>
                  <a:pt x="265" y="471"/>
                </a:cubicBezTo>
                <a:cubicBezTo>
                  <a:pt x="280" y="471"/>
                  <a:pt x="295" y="471"/>
                  <a:pt x="324" y="471"/>
                </a:cubicBezTo>
                <a:cubicBezTo>
                  <a:pt x="339" y="471"/>
                  <a:pt x="354" y="471"/>
                  <a:pt x="383" y="471"/>
                </a:cubicBezTo>
                <a:cubicBezTo>
                  <a:pt x="369" y="515"/>
                  <a:pt x="354" y="560"/>
                  <a:pt x="339" y="589"/>
                </a:cubicBezTo>
                <a:close/>
                <a:moveTo>
                  <a:pt x="383" y="589"/>
                </a:moveTo>
                <a:lnTo>
                  <a:pt x="383" y="589"/>
                </a:lnTo>
                <a:cubicBezTo>
                  <a:pt x="398" y="560"/>
                  <a:pt x="412" y="515"/>
                  <a:pt x="412" y="486"/>
                </a:cubicBezTo>
                <a:cubicBezTo>
                  <a:pt x="457" y="486"/>
                  <a:pt x="486" y="501"/>
                  <a:pt x="516" y="501"/>
                </a:cubicBezTo>
                <a:cubicBezTo>
                  <a:pt x="486" y="545"/>
                  <a:pt x="442" y="574"/>
                  <a:pt x="383" y="589"/>
                </a:cubicBezTo>
                <a:close/>
                <a:moveTo>
                  <a:pt x="545" y="471"/>
                </a:moveTo>
                <a:lnTo>
                  <a:pt x="545" y="471"/>
                </a:lnTo>
                <a:cubicBezTo>
                  <a:pt x="516" y="457"/>
                  <a:pt x="471" y="457"/>
                  <a:pt x="427" y="442"/>
                </a:cubicBezTo>
                <a:cubicBezTo>
                  <a:pt x="427" y="412"/>
                  <a:pt x="442" y="368"/>
                  <a:pt x="442" y="339"/>
                </a:cubicBezTo>
                <a:cubicBezTo>
                  <a:pt x="589" y="339"/>
                  <a:pt x="589" y="339"/>
                  <a:pt x="589" y="339"/>
                </a:cubicBezTo>
                <a:cubicBezTo>
                  <a:pt x="589" y="383"/>
                  <a:pt x="574" y="427"/>
                  <a:pt x="545" y="471"/>
                </a:cubicBezTo>
                <a:close/>
              </a:path>
            </a:pathLst>
          </a:custGeom>
          <a:solidFill>
            <a:srgbClr val="67B0AB"/>
          </a:solidFill>
          <a:ln>
            <a:noFill/>
          </a:ln>
          <a:effectLst/>
          <a:extLst/>
        </p:spPr>
        <p:txBody>
          <a:bodyPr wrap="none" anchor="ctr"/>
          <a:lstStyle/>
          <a:p>
            <a:pPr eaLnBrk="1" hangingPunct="1">
              <a:defRPr/>
            </a:pPr>
            <a:endParaRPr lang="zh-CN" altLang="en-US" sz="1400"/>
          </a:p>
        </p:txBody>
      </p:sp>
      <p:sp>
        <p:nvSpPr>
          <p:cNvPr id="26" name="Freeform 157">
            <a:extLst>
              <a:ext uri="{FF2B5EF4-FFF2-40B4-BE49-F238E27FC236}">
                <a16:creationId xmlns:a16="http://schemas.microsoft.com/office/drawing/2014/main" xmlns="" id="{0FE5AEEB-453E-4604-A0FB-4F3A82FF5DA1}"/>
              </a:ext>
            </a:extLst>
          </p:cNvPr>
          <p:cNvSpPr>
            <a:spLocks noChangeArrowheads="1"/>
          </p:cNvSpPr>
          <p:nvPr/>
        </p:nvSpPr>
        <p:spPr bwMode="auto">
          <a:xfrm>
            <a:off x="4464245" y="1654374"/>
            <a:ext cx="215509" cy="209281"/>
          </a:xfrm>
          <a:custGeom>
            <a:avLst/>
            <a:gdLst>
              <a:gd name="T0" fmla="*/ 111414 w 634"/>
              <a:gd name="T1" fmla="*/ 31553 h 619"/>
              <a:gd name="T2" fmla="*/ 111414 w 634"/>
              <a:gd name="T3" fmla="*/ 31553 h 619"/>
              <a:gd name="T4" fmla="*/ 63459 w 634"/>
              <a:gd name="T5" fmla="*/ 84260 h 619"/>
              <a:gd name="T6" fmla="*/ 111414 w 634"/>
              <a:gd name="T7" fmla="*/ 131589 h 619"/>
              <a:gd name="T8" fmla="*/ 164417 w 634"/>
              <a:gd name="T9" fmla="*/ 84260 h 619"/>
              <a:gd name="T10" fmla="*/ 111414 w 634"/>
              <a:gd name="T11" fmla="*/ 31553 h 619"/>
              <a:gd name="T12" fmla="*/ 111414 w 634"/>
              <a:gd name="T13" fmla="*/ 115813 h 619"/>
              <a:gd name="T14" fmla="*/ 111414 w 634"/>
              <a:gd name="T15" fmla="*/ 115813 h 619"/>
              <a:gd name="T16" fmla="*/ 79684 w 634"/>
              <a:gd name="T17" fmla="*/ 84260 h 619"/>
              <a:gd name="T18" fmla="*/ 111414 w 634"/>
              <a:gd name="T19" fmla="*/ 47329 h 619"/>
              <a:gd name="T20" fmla="*/ 148552 w 634"/>
              <a:gd name="T21" fmla="*/ 84260 h 619"/>
              <a:gd name="T22" fmla="*/ 111414 w 634"/>
              <a:gd name="T23" fmla="*/ 115813 h 619"/>
              <a:gd name="T24" fmla="*/ 191098 w 634"/>
              <a:gd name="T25" fmla="*/ 121191 h 619"/>
              <a:gd name="T26" fmla="*/ 191098 w 634"/>
              <a:gd name="T27" fmla="*/ 121191 h 619"/>
              <a:gd name="T28" fmla="*/ 201555 w 634"/>
              <a:gd name="T29" fmla="*/ 84260 h 619"/>
              <a:gd name="T30" fmla="*/ 111414 w 634"/>
              <a:gd name="T31" fmla="*/ 0 h 619"/>
              <a:gd name="T32" fmla="*/ 26321 w 634"/>
              <a:gd name="T33" fmla="*/ 84260 h 619"/>
              <a:gd name="T34" fmla="*/ 37138 w 634"/>
              <a:gd name="T35" fmla="*/ 121191 h 619"/>
              <a:gd name="T36" fmla="*/ 0 w 634"/>
              <a:gd name="T37" fmla="*/ 179277 h 619"/>
              <a:gd name="T38" fmla="*/ 42186 w 634"/>
              <a:gd name="T39" fmla="*/ 190034 h 619"/>
              <a:gd name="T40" fmla="*/ 74276 w 634"/>
              <a:gd name="T41" fmla="*/ 221586 h 619"/>
              <a:gd name="T42" fmla="*/ 106006 w 634"/>
              <a:gd name="T43" fmla="*/ 168879 h 619"/>
              <a:gd name="T44" fmla="*/ 111414 w 634"/>
              <a:gd name="T45" fmla="*/ 168879 h 619"/>
              <a:gd name="T46" fmla="*/ 116822 w 634"/>
              <a:gd name="T47" fmla="*/ 168879 h 619"/>
              <a:gd name="T48" fmla="*/ 148552 w 634"/>
              <a:gd name="T49" fmla="*/ 221586 h 619"/>
              <a:gd name="T50" fmla="*/ 180282 w 634"/>
              <a:gd name="T51" fmla="*/ 190034 h 619"/>
              <a:gd name="T52" fmla="*/ 228236 w 634"/>
              <a:gd name="T53" fmla="*/ 179277 h 619"/>
              <a:gd name="T54" fmla="*/ 191098 w 634"/>
              <a:gd name="T55" fmla="*/ 121191 h 619"/>
              <a:gd name="T56" fmla="*/ 74276 w 634"/>
              <a:gd name="T57" fmla="*/ 195053 h 619"/>
              <a:gd name="T58" fmla="*/ 74276 w 634"/>
              <a:gd name="T59" fmla="*/ 195053 h 619"/>
              <a:gd name="T60" fmla="*/ 53003 w 634"/>
              <a:gd name="T61" fmla="*/ 179277 h 619"/>
              <a:gd name="T62" fmla="*/ 20913 w 634"/>
              <a:gd name="T63" fmla="*/ 168879 h 619"/>
              <a:gd name="T64" fmla="*/ 42186 w 634"/>
              <a:gd name="T65" fmla="*/ 136968 h 619"/>
              <a:gd name="T66" fmla="*/ 90141 w 634"/>
              <a:gd name="T67" fmla="*/ 163501 h 619"/>
              <a:gd name="T68" fmla="*/ 74276 w 634"/>
              <a:gd name="T69" fmla="*/ 195053 h 619"/>
              <a:gd name="T70" fmla="*/ 111414 w 634"/>
              <a:gd name="T71" fmla="*/ 152744 h 619"/>
              <a:gd name="T72" fmla="*/ 111414 w 634"/>
              <a:gd name="T73" fmla="*/ 152744 h 619"/>
              <a:gd name="T74" fmla="*/ 42186 w 634"/>
              <a:gd name="T75" fmla="*/ 84260 h 619"/>
              <a:gd name="T76" fmla="*/ 111414 w 634"/>
              <a:gd name="T77" fmla="*/ 10398 h 619"/>
              <a:gd name="T78" fmla="*/ 185690 w 634"/>
              <a:gd name="T79" fmla="*/ 84260 h 619"/>
              <a:gd name="T80" fmla="*/ 111414 w 634"/>
              <a:gd name="T81" fmla="*/ 152744 h 619"/>
              <a:gd name="T82" fmla="*/ 174873 w 634"/>
              <a:gd name="T83" fmla="*/ 179277 h 619"/>
              <a:gd name="T84" fmla="*/ 174873 w 634"/>
              <a:gd name="T85" fmla="*/ 179277 h 619"/>
              <a:gd name="T86" fmla="*/ 153600 w 634"/>
              <a:gd name="T87" fmla="*/ 195053 h 619"/>
              <a:gd name="T88" fmla="*/ 132687 w 634"/>
              <a:gd name="T89" fmla="*/ 163501 h 619"/>
              <a:gd name="T90" fmla="*/ 180282 w 634"/>
              <a:gd name="T91" fmla="*/ 136968 h 619"/>
              <a:gd name="T92" fmla="*/ 201555 w 634"/>
              <a:gd name="T93" fmla="*/ 168879 h 619"/>
              <a:gd name="T94" fmla="*/ 174873 w 634"/>
              <a:gd name="T95" fmla="*/ 179277 h 6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619">
                <a:moveTo>
                  <a:pt x="309" y="88"/>
                </a:moveTo>
                <a:lnTo>
                  <a:pt x="309" y="88"/>
                </a:lnTo>
                <a:cubicBezTo>
                  <a:pt x="235" y="88"/>
                  <a:pt x="176" y="162"/>
                  <a:pt x="176" y="235"/>
                </a:cubicBezTo>
                <a:cubicBezTo>
                  <a:pt x="176" y="309"/>
                  <a:pt x="235" y="367"/>
                  <a:pt x="309" y="367"/>
                </a:cubicBezTo>
                <a:cubicBezTo>
                  <a:pt x="383" y="367"/>
                  <a:pt x="456" y="309"/>
                  <a:pt x="456" y="235"/>
                </a:cubicBezTo>
                <a:cubicBezTo>
                  <a:pt x="456" y="162"/>
                  <a:pt x="383" y="88"/>
                  <a:pt x="309" y="88"/>
                </a:cubicBezTo>
                <a:close/>
                <a:moveTo>
                  <a:pt x="309" y="323"/>
                </a:moveTo>
                <a:lnTo>
                  <a:pt x="309" y="323"/>
                </a:lnTo>
                <a:cubicBezTo>
                  <a:pt x="265" y="323"/>
                  <a:pt x="221" y="279"/>
                  <a:pt x="221" y="235"/>
                </a:cubicBezTo>
                <a:cubicBezTo>
                  <a:pt x="221" y="176"/>
                  <a:pt x="265" y="132"/>
                  <a:pt x="309" y="132"/>
                </a:cubicBezTo>
                <a:cubicBezTo>
                  <a:pt x="368" y="132"/>
                  <a:pt x="412" y="176"/>
                  <a:pt x="412" y="235"/>
                </a:cubicBezTo>
                <a:cubicBezTo>
                  <a:pt x="412" y="279"/>
                  <a:pt x="368" y="323"/>
                  <a:pt x="309" y="323"/>
                </a:cubicBezTo>
                <a:close/>
                <a:moveTo>
                  <a:pt x="530" y="338"/>
                </a:moveTo>
                <a:lnTo>
                  <a:pt x="530" y="338"/>
                </a:lnTo>
                <a:cubicBezTo>
                  <a:pt x="544" y="309"/>
                  <a:pt x="559" y="264"/>
                  <a:pt x="559" y="235"/>
                </a:cubicBezTo>
                <a:cubicBezTo>
                  <a:pt x="559" y="103"/>
                  <a:pt x="441" y="0"/>
                  <a:pt x="309" y="0"/>
                </a:cubicBezTo>
                <a:cubicBezTo>
                  <a:pt x="176" y="0"/>
                  <a:pt x="73" y="103"/>
                  <a:pt x="73" y="235"/>
                </a:cubicBezTo>
                <a:cubicBezTo>
                  <a:pt x="73" y="264"/>
                  <a:pt x="88" y="309"/>
                  <a:pt x="103" y="338"/>
                </a:cubicBezTo>
                <a:cubicBezTo>
                  <a:pt x="0" y="500"/>
                  <a:pt x="0" y="500"/>
                  <a:pt x="0" y="500"/>
                </a:cubicBezTo>
                <a:cubicBezTo>
                  <a:pt x="0" y="500"/>
                  <a:pt x="58" y="515"/>
                  <a:pt x="117" y="530"/>
                </a:cubicBezTo>
                <a:cubicBezTo>
                  <a:pt x="162" y="574"/>
                  <a:pt x="206" y="618"/>
                  <a:pt x="206" y="618"/>
                </a:cubicBezTo>
                <a:cubicBezTo>
                  <a:pt x="294" y="471"/>
                  <a:pt x="294" y="471"/>
                  <a:pt x="294" y="471"/>
                </a:cubicBezTo>
                <a:cubicBezTo>
                  <a:pt x="309" y="471"/>
                  <a:pt x="309" y="471"/>
                  <a:pt x="309" y="471"/>
                </a:cubicBezTo>
                <a:cubicBezTo>
                  <a:pt x="324" y="471"/>
                  <a:pt x="324" y="471"/>
                  <a:pt x="324" y="471"/>
                </a:cubicBezTo>
                <a:cubicBezTo>
                  <a:pt x="412" y="618"/>
                  <a:pt x="412" y="618"/>
                  <a:pt x="412" y="618"/>
                </a:cubicBezTo>
                <a:cubicBezTo>
                  <a:pt x="412" y="618"/>
                  <a:pt x="456" y="574"/>
                  <a:pt x="500" y="530"/>
                </a:cubicBezTo>
                <a:cubicBezTo>
                  <a:pt x="559" y="515"/>
                  <a:pt x="633" y="500"/>
                  <a:pt x="633" y="500"/>
                </a:cubicBezTo>
                <a:lnTo>
                  <a:pt x="530" y="338"/>
                </a:lnTo>
                <a:close/>
                <a:moveTo>
                  <a:pt x="206" y="544"/>
                </a:moveTo>
                <a:lnTo>
                  <a:pt x="206" y="544"/>
                </a:lnTo>
                <a:cubicBezTo>
                  <a:pt x="206" y="544"/>
                  <a:pt x="176" y="530"/>
                  <a:pt x="147" y="500"/>
                </a:cubicBezTo>
                <a:cubicBezTo>
                  <a:pt x="103" y="485"/>
                  <a:pt x="58" y="471"/>
                  <a:pt x="58" y="471"/>
                </a:cubicBezTo>
                <a:cubicBezTo>
                  <a:pt x="117" y="382"/>
                  <a:pt x="117" y="382"/>
                  <a:pt x="117" y="382"/>
                </a:cubicBezTo>
                <a:cubicBezTo>
                  <a:pt x="147" y="412"/>
                  <a:pt x="206" y="456"/>
                  <a:pt x="250" y="456"/>
                </a:cubicBezTo>
                <a:lnTo>
                  <a:pt x="206" y="544"/>
                </a:lnTo>
                <a:close/>
                <a:moveTo>
                  <a:pt x="309" y="426"/>
                </a:moveTo>
                <a:lnTo>
                  <a:pt x="309" y="426"/>
                </a:lnTo>
                <a:cubicBezTo>
                  <a:pt x="206" y="426"/>
                  <a:pt x="117" y="338"/>
                  <a:pt x="117" y="235"/>
                </a:cubicBezTo>
                <a:cubicBezTo>
                  <a:pt x="117" y="117"/>
                  <a:pt x="206" y="29"/>
                  <a:pt x="309" y="29"/>
                </a:cubicBezTo>
                <a:cubicBezTo>
                  <a:pt x="426" y="29"/>
                  <a:pt x="515" y="117"/>
                  <a:pt x="515" y="235"/>
                </a:cubicBezTo>
                <a:cubicBezTo>
                  <a:pt x="515" y="338"/>
                  <a:pt x="426" y="426"/>
                  <a:pt x="309" y="426"/>
                </a:cubicBezTo>
                <a:close/>
                <a:moveTo>
                  <a:pt x="485" y="500"/>
                </a:moveTo>
                <a:lnTo>
                  <a:pt x="485" y="500"/>
                </a:lnTo>
                <a:cubicBezTo>
                  <a:pt x="456" y="530"/>
                  <a:pt x="426" y="544"/>
                  <a:pt x="426" y="544"/>
                </a:cubicBezTo>
                <a:cubicBezTo>
                  <a:pt x="368" y="456"/>
                  <a:pt x="368" y="456"/>
                  <a:pt x="368" y="456"/>
                </a:cubicBezTo>
                <a:cubicBezTo>
                  <a:pt x="426" y="456"/>
                  <a:pt x="471" y="412"/>
                  <a:pt x="500" y="382"/>
                </a:cubicBezTo>
                <a:cubicBezTo>
                  <a:pt x="559" y="471"/>
                  <a:pt x="559" y="471"/>
                  <a:pt x="559" y="471"/>
                </a:cubicBezTo>
                <a:cubicBezTo>
                  <a:pt x="559" y="471"/>
                  <a:pt x="530" y="485"/>
                  <a:pt x="485" y="500"/>
                </a:cubicBezTo>
                <a:close/>
              </a:path>
            </a:pathLst>
          </a:custGeom>
          <a:solidFill>
            <a:srgbClr val="67B0AB"/>
          </a:solidFill>
          <a:ln>
            <a:noFill/>
          </a:ln>
          <a:effectLst/>
          <a:extLst/>
        </p:spPr>
        <p:txBody>
          <a:bodyPr wrap="none" anchor="ctr"/>
          <a:lstStyle/>
          <a:p>
            <a:pPr eaLnBrk="1" hangingPunct="1">
              <a:defRPr/>
            </a:pPr>
            <a:endParaRPr lang="zh-CN" altLang="en-US" sz="1400"/>
          </a:p>
        </p:txBody>
      </p:sp>
      <p:sp>
        <p:nvSpPr>
          <p:cNvPr id="27" name="TextBox 69">
            <a:extLst>
              <a:ext uri="{FF2B5EF4-FFF2-40B4-BE49-F238E27FC236}">
                <a16:creationId xmlns:a16="http://schemas.microsoft.com/office/drawing/2014/main" xmlns="" id="{12A85958-9788-473D-9592-05097B18FDE5}"/>
              </a:ext>
            </a:extLst>
          </p:cNvPr>
          <p:cNvSpPr txBox="1"/>
          <p:nvPr/>
        </p:nvSpPr>
        <p:spPr>
          <a:xfrm>
            <a:off x="2488283" y="1498959"/>
            <a:ext cx="1620957" cy="307777"/>
          </a:xfrm>
          <a:prstGeom prst="rect">
            <a:avLst/>
          </a:prstGeom>
          <a:noFill/>
        </p:spPr>
        <p:txBody>
          <a:bodyPr wrap="none" lIns="91440" tIns="45720" rIns="91440" bIns="45720" rtlCol="0" anchor="ctr" anchorCtr="0">
            <a:spAutoFit/>
          </a:bodyPr>
          <a:lstStyle/>
          <a:p>
            <a:pPr algn="r"/>
            <a:r>
              <a:rPr lang="zh-CN" altLang="en-US" sz="1400" b="1" dirty="0">
                <a:solidFill>
                  <a:srgbClr val="67B0AB"/>
                </a:solidFill>
                <a:latin typeface="微软雅黑" panose="020B0503020204020204" pitchFamily="34" charset="-122"/>
                <a:ea typeface="微软雅黑" panose="020B0503020204020204" pitchFamily="34" charset="-122"/>
                <a:cs typeface="Microsoft JhengHei Light" panose="020B0304030504040204" pitchFamily="34" charset="-122"/>
              </a:rPr>
              <a:t>点击加入你的标题</a:t>
            </a:r>
          </a:p>
        </p:txBody>
      </p:sp>
      <p:sp>
        <p:nvSpPr>
          <p:cNvPr id="28" name="Subtitle 2">
            <a:extLst>
              <a:ext uri="{FF2B5EF4-FFF2-40B4-BE49-F238E27FC236}">
                <a16:creationId xmlns:a16="http://schemas.microsoft.com/office/drawing/2014/main" xmlns="" id="{6F13059E-E20A-4FF3-A9AC-D6339363408A}"/>
              </a:ext>
            </a:extLst>
          </p:cNvPr>
          <p:cNvSpPr txBox="1">
            <a:spLocks/>
          </p:cNvSpPr>
          <p:nvPr/>
        </p:nvSpPr>
        <p:spPr>
          <a:xfrm>
            <a:off x="2379558" y="1738054"/>
            <a:ext cx="1729682" cy="702316"/>
          </a:xfrm>
          <a:prstGeom prst="rect">
            <a:avLst/>
          </a:prstGeom>
        </p:spPr>
        <p:txBody>
          <a:bodyPr vert="horz" wrap="square" lIns="108720" tIns="54360" rIns="108720" bIns="5436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r"/>
            <a:r>
              <a:rPr lang="zh-CN" altLang="en-US" sz="11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29" name="TextBox 69">
            <a:extLst>
              <a:ext uri="{FF2B5EF4-FFF2-40B4-BE49-F238E27FC236}">
                <a16:creationId xmlns:a16="http://schemas.microsoft.com/office/drawing/2014/main" xmlns="" id="{356A183B-973F-4D6D-A104-DAC9DF26BCD5}"/>
              </a:ext>
            </a:extLst>
          </p:cNvPr>
          <p:cNvSpPr txBox="1"/>
          <p:nvPr/>
        </p:nvSpPr>
        <p:spPr>
          <a:xfrm>
            <a:off x="1221191" y="3341390"/>
            <a:ext cx="1620957" cy="307777"/>
          </a:xfrm>
          <a:prstGeom prst="rect">
            <a:avLst/>
          </a:prstGeom>
          <a:noFill/>
        </p:spPr>
        <p:txBody>
          <a:bodyPr wrap="none" lIns="91440" tIns="45720" rIns="91440" bIns="45720" rtlCol="0" anchor="ctr" anchorCtr="0">
            <a:spAutoFit/>
          </a:bodyPr>
          <a:lstStyle/>
          <a:p>
            <a:pPr algn="r"/>
            <a:r>
              <a:rPr lang="zh-CN" altLang="en-US" sz="1400" b="1" dirty="0">
                <a:solidFill>
                  <a:srgbClr val="67B0AB"/>
                </a:solidFill>
                <a:latin typeface="微软雅黑" panose="020B0503020204020204" pitchFamily="34" charset="-122"/>
                <a:ea typeface="微软雅黑" panose="020B0503020204020204" pitchFamily="34" charset="-122"/>
                <a:cs typeface="Microsoft JhengHei Light" panose="020B0304030504040204" pitchFamily="34" charset="-122"/>
              </a:rPr>
              <a:t>点击加入你的标题</a:t>
            </a:r>
          </a:p>
        </p:txBody>
      </p:sp>
      <p:sp>
        <p:nvSpPr>
          <p:cNvPr id="30" name="Subtitle 2">
            <a:extLst>
              <a:ext uri="{FF2B5EF4-FFF2-40B4-BE49-F238E27FC236}">
                <a16:creationId xmlns:a16="http://schemas.microsoft.com/office/drawing/2014/main" xmlns="" id="{44A7548A-75DC-4D2E-B06C-E9DE818B2E4E}"/>
              </a:ext>
            </a:extLst>
          </p:cNvPr>
          <p:cNvSpPr txBox="1">
            <a:spLocks/>
          </p:cNvSpPr>
          <p:nvPr/>
        </p:nvSpPr>
        <p:spPr>
          <a:xfrm>
            <a:off x="1112466" y="3580485"/>
            <a:ext cx="1729682" cy="702316"/>
          </a:xfrm>
          <a:prstGeom prst="rect">
            <a:avLst/>
          </a:prstGeom>
        </p:spPr>
        <p:txBody>
          <a:bodyPr vert="horz" wrap="square" lIns="108720" tIns="54360" rIns="108720" bIns="5436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r"/>
            <a:r>
              <a:rPr lang="zh-CN" altLang="en-US" sz="11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31" name="TextBox 69">
            <a:extLst>
              <a:ext uri="{FF2B5EF4-FFF2-40B4-BE49-F238E27FC236}">
                <a16:creationId xmlns:a16="http://schemas.microsoft.com/office/drawing/2014/main" xmlns="" id="{E01094A9-0ECC-425B-806E-B76F6BC898D9}"/>
              </a:ext>
            </a:extLst>
          </p:cNvPr>
          <p:cNvSpPr txBox="1"/>
          <p:nvPr/>
        </p:nvSpPr>
        <p:spPr>
          <a:xfrm>
            <a:off x="6301852" y="3345664"/>
            <a:ext cx="1620957" cy="307777"/>
          </a:xfrm>
          <a:prstGeom prst="rect">
            <a:avLst/>
          </a:prstGeom>
          <a:noFill/>
        </p:spPr>
        <p:txBody>
          <a:bodyPr wrap="none" lIns="91440" tIns="45720" rIns="91440" bIns="45720" rtlCol="0" anchor="ctr" anchorCtr="0">
            <a:spAutoFit/>
          </a:bodyPr>
          <a:lstStyle/>
          <a:p>
            <a:r>
              <a:rPr lang="zh-CN" altLang="en-US" sz="1400" b="1" dirty="0">
                <a:solidFill>
                  <a:srgbClr val="67B0AB"/>
                </a:solidFill>
                <a:latin typeface="微软雅黑" panose="020B0503020204020204" pitchFamily="34" charset="-122"/>
                <a:ea typeface="微软雅黑" panose="020B0503020204020204" pitchFamily="34" charset="-122"/>
                <a:cs typeface="Microsoft JhengHei Light" panose="020B0304030504040204" pitchFamily="34" charset="-122"/>
              </a:rPr>
              <a:t>点击加入你的标题</a:t>
            </a:r>
          </a:p>
        </p:txBody>
      </p:sp>
      <p:sp>
        <p:nvSpPr>
          <p:cNvPr id="32" name="Subtitle 2">
            <a:extLst>
              <a:ext uri="{FF2B5EF4-FFF2-40B4-BE49-F238E27FC236}">
                <a16:creationId xmlns:a16="http://schemas.microsoft.com/office/drawing/2014/main" xmlns="" id="{54AF8057-A2D3-4131-8FC5-BCBE393503A3}"/>
              </a:ext>
            </a:extLst>
          </p:cNvPr>
          <p:cNvSpPr txBox="1">
            <a:spLocks/>
          </p:cNvSpPr>
          <p:nvPr/>
        </p:nvSpPr>
        <p:spPr>
          <a:xfrm>
            <a:off x="6301851" y="3584759"/>
            <a:ext cx="1729682" cy="702316"/>
          </a:xfrm>
          <a:prstGeom prst="rect">
            <a:avLst/>
          </a:prstGeom>
        </p:spPr>
        <p:txBody>
          <a:bodyPr vert="horz" wrap="square" lIns="108720" tIns="54360" rIns="108720" bIns="5436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r>
              <a:rPr lang="zh-CN" altLang="en-US" sz="11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Tree>
    <p:custDataLst>
      <p:tags r:id="rId1"/>
    </p:custDataLst>
    <p:extLst>
      <p:ext uri="{BB962C8B-B14F-4D97-AF65-F5344CB8AC3E}">
        <p14:creationId xmlns:p14="http://schemas.microsoft.com/office/powerpoint/2010/main" val="92838859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10"/>
          <p:cNvSpPr>
            <a:spLocks noChangeShapeType="1"/>
          </p:cNvSpPr>
          <p:nvPr/>
        </p:nvSpPr>
        <p:spPr bwMode="auto">
          <a:xfrm flipV="1">
            <a:off x="1522064" y="1961369"/>
            <a:ext cx="0" cy="809875"/>
          </a:xfrm>
          <a:prstGeom prst="line">
            <a:avLst/>
          </a:prstGeom>
          <a:noFill/>
          <a:ln w="6350" cap="flat">
            <a:solidFill>
              <a:schemeClr val="tx1">
                <a:lumMod val="75000"/>
                <a:lumOff val="2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 name="Line 11"/>
          <p:cNvSpPr>
            <a:spLocks noChangeShapeType="1"/>
          </p:cNvSpPr>
          <p:nvPr/>
        </p:nvSpPr>
        <p:spPr bwMode="auto">
          <a:xfrm flipV="1">
            <a:off x="2902471" y="2771244"/>
            <a:ext cx="0" cy="808287"/>
          </a:xfrm>
          <a:prstGeom prst="line">
            <a:avLst/>
          </a:prstGeom>
          <a:noFill/>
          <a:ln w="6350" cap="flat">
            <a:solidFill>
              <a:schemeClr val="tx1">
                <a:lumMod val="75000"/>
                <a:lumOff val="2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 name="Line 12"/>
          <p:cNvSpPr>
            <a:spLocks noChangeShapeType="1"/>
          </p:cNvSpPr>
          <p:nvPr/>
        </p:nvSpPr>
        <p:spPr bwMode="auto">
          <a:xfrm flipV="1">
            <a:off x="5350743" y="2771244"/>
            <a:ext cx="0" cy="808287"/>
          </a:xfrm>
          <a:prstGeom prst="line">
            <a:avLst/>
          </a:prstGeom>
          <a:noFill/>
          <a:ln w="6350" cap="flat">
            <a:solidFill>
              <a:schemeClr val="tx1">
                <a:lumMod val="75000"/>
                <a:lumOff val="2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 name="Line 13"/>
          <p:cNvSpPr>
            <a:spLocks noChangeShapeType="1"/>
          </p:cNvSpPr>
          <p:nvPr/>
        </p:nvSpPr>
        <p:spPr bwMode="auto">
          <a:xfrm flipV="1">
            <a:off x="4126607" y="1961369"/>
            <a:ext cx="0" cy="809875"/>
          </a:xfrm>
          <a:prstGeom prst="line">
            <a:avLst/>
          </a:prstGeom>
          <a:noFill/>
          <a:ln w="6350" cap="flat">
            <a:solidFill>
              <a:schemeClr val="tx1">
                <a:lumMod val="75000"/>
                <a:lumOff val="2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 name="Line 14"/>
          <p:cNvSpPr>
            <a:spLocks noChangeShapeType="1"/>
          </p:cNvSpPr>
          <p:nvPr/>
        </p:nvSpPr>
        <p:spPr bwMode="auto">
          <a:xfrm flipV="1">
            <a:off x="6573292" y="1961369"/>
            <a:ext cx="0" cy="809875"/>
          </a:xfrm>
          <a:prstGeom prst="line">
            <a:avLst/>
          </a:prstGeom>
          <a:noFill/>
          <a:ln w="6350" cap="flat">
            <a:solidFill>
              <a:schemeClr val="tx1">
                <a:lumMod val="75000"/>
                <a:lumOff val="2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1" name="Oval 15"/>
          <p:cNvSpPr>
            <a:spLocks noChangeArrowheads="1"/>
          </p:cNvSpPr>
          <p:nvPr/>
        </p:nvSpPr>
        <p:spPr bwMode="auto">
          <a:xfrm>
            <a:off x="1283941" y="1724758"/>
            <a:ext cx="474663" cy="474809"/>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16" name="Oval 16"/>
          <p:cNvSpPr>
            <a:spLocks noChangeArrowheads="1"/>
          </p:cNvSpPr>
          <p:nvPr/>
        </p:nvSpPr>
        <p:spPr bwMode="auto">
          <a:xfrm>
            <a:off x="3890072" y="1724758"/>
            <a:ext cx="473075" cy="474809"/>
          </a:xfrm>
          <a:prstGeom prst="ellipse">
            <a:avLst/>
          </a:prstGeom>
          <a:solidFill>
            <a:schemeClr val="accent3"/>
          </a:solidFill>
          <a:ln>
            <a:noFill/>
          </a:ln>
        </p:spPr>
        <p:txBody>
          <a:bodyPr vert="horz" wrap="square" lIns="91440" tIns="45720" rIns="91440" bIns="45720" numCol="1" anchor="t" anchorCtr="0" compatLnSpc="1"/>
          <a:lstStyle/>
          <a:p>
            <a:endParaRPr lang="zh-CN" altLang="en-US"/>
          </a:p>
        </p:txBody>
      </p:sp>
      <p:sp>
        <p:nvSpPr>
          <p:cNvPr id="17" name="Oval 17"/>
          <p:cNvSpPr>
            <a:spLocks noChangeArrowheads="1"/>
          </p:cNvSpPr>
          <p:nvPr/>
        </p:nvSpPr>
        <p:spPr bwMode="auto">
          <a:xfrm>
            <a:off x="5111030" y="3341332"/>
            <a:ext cx="476250" cy="477985"/>
          </a:xfrm>
          <a:prstGeom prst="ellipse">
            <a:avLst/>
          </a:prstGeom>
          <a:solidFill>
            <a:schemeClr val="accent4"/>
          </a:solidFill>
          <a:ln>
            <a:noFill/>
          </a:ln>
        </p:spPr>
        <p:txBody>
          <a:bodyPr vert="horz" wrap="square" lIns="91440" tIns="45720" rIns="91440" bIns="45720" numCol="1" anchor="t" anchorCtr="0" compatLnSpc="1"/>
          <a:lstStyle/>
          <a:p>
            <a:endParaRPr lang="zh-CN" altLang="en-US"/>
          </a:p>
        </p:txBody>
      </p:sp>
      <p:sp>
        <p:nvSpPr>
          <p:cNvPr id="18" name="Line 19"/>
          <p:cNvSpPr>
            <a:spLocks noChangeShapeType="1"/>
          </p:cNvSpPr>
          <p:nvPr/>
        </p:nvSpPr>
        <p:spPr bwMode="auto">
          <a:xfrm flipV="1">
            <a:off x="7799016" y="2771244"/>
            <a:ext cx="0" cy="808287"/>
          </a:xfrm>
          <a:prstGeom prst="line">
            <a:avLst/>
          </a:prstGeom>
          <a:noFill/>
          <a:ln w="6350" cap="flat">
            <a:solidFill>
              <a:schemeClr val="tx1">
                <a:lumMod val="75000"/>
                <a:lumOff val="2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9" name="Oval 20"/>
          <p:cNvSpPr>
            <a:spLocks noChangeArrowheads="1"/>
          </p:cNvSpPr>
          <p:nvPr/>
        </p:nvSpPr>
        <p:spPr bwMode="auto">
          <a:xfrm>
            <a:off x="7562480" y="3341332"/>
            <a:ext cx="473075" cy="477985"/>
          </a:xfrm>
          <a:prstGeom prst="ellipse">
            <a:avLst/>
          </a:prstGeom>
          <a:solidFill>
            <a:schemeClr val="accent2"/>
          </a:solidFill>
          <a:ln>
            <a:noFill/>
          </a:ln>
        </p:spPr>
        <p:txBody>
          <a:bodyPr vert="horz" wrap="square" lIns="91440" tIns="45720" rIns="91440" bIns="45720" numCol="1" anchor="t" anchorCtr="0" compatLnSpc="1"/>
          <a:lstStyle/>
          <a:p>
            <a:endParaRPr lang="zh-CN" altLang="en-US"/>
          </a:p>
        </p:txBody>
      </p:sp>
      <p:sp>
        <p:nvSpPr>
          <p:cNvPr id="20" name="Oval 21"/>
          <p:cNvSpPr>
            <a:spLocks noChangeArrowheads="1"/>
          </p:cNvSpPr>
          <p:nvPr/>
        </p:nvSpPr>
        <p:spPr bwMode="auto">
          <a:xfrm>
            <a:off x="2665935" y="3341332"/>
            <a:ext cx="473075" cy="477985"/>
          </a:xfrm>
          <a:prstGeom prst="ellipse">
            <a:avLst/>
          </a:prstGeom>
          <a:solidFill>
            <a:schemeClr val="accent2"/>
          </a:solidFill>
          <a:ln>
            <a:noFill/>
          </a:ln>
        </p:spPr>
        <p:txBody>
          <a:bodyPr vert="horz" wrap="square" lIns="91440" tIns="45720" rIns="91440" bIns="45720" numCol="1" anchor="t" anchorCtr="0" compatLnSpc="1"/>
          <a:lstStyle/>
          <a:p>
            <a:endParaRPr lang="zh-CN" altLang="en-US"/>
          </a:p>
        </p:txBody>
      </p:sp>
      <p:sp>
        <p:nvSpPr>
          <p:cNvPr id="21" name="Oval 22"/>
          <p:cNvSpPr>
            <a:spLocks noChangeArrowheads="1"/>
          </p:cNvSpPr>
          <p:nvPr/>
        </p:nvSpPr>
        <p:spPr bwMode="auto">
          <a:xfrm>
            <a:off x="6336757" y="1724758"/>
            <a:ext cx="473075" cy="474809"/>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22" name="Freeform 5"/>
          <p:cNvSpPr/>
          <p:nvPr/>
        </p:nvSpPr>
        <p:spPr bwMode="auto">
          <a:xfrm>
            <a:off x="805770" y="2526594"/>
            <a:ext cx="1424666" cy="487714"/>
          </a:xfrm>
          <a:custGeom>
            <a:avLst/>
            <a:gdLst>
              <a:gd name="T0" fmla="*/ 490 w 591"/>
              <a:gd name="T1" fmla="*/ 0 h 202"/>
              <a:gd name="T2" fmla="*/ 101 w 591"/>
              <a:gd name="T3" fmla="*/ 0 h 202"/>
              <a:gd name="T4" fmla="*/ 0 w 591"/>
              <a:gd name="T5" fmla="*/ 101 h 202"/>
              <a:gd name="T6" fmla="*/ 101 w 591"/>
              <a:gd name="T7" fmla="*/ 202 h 202"/>
              <a:gd name="T8" fmla="*/ 490 w 591"/>
              <a:gd name="T9" fmla="*/ 202 h 202"/>
              <a:gd name="T10" fmla="*/ 591 w 591"/>
              <a:gd name="T11" fmla="*/ 101 h 202"/>
              <a:gd name="T12" fmla="*/ 490 w 591"/>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591" h="202">
                <a:moveTo>
                  <a:pt x="490" y="0"/>
                </a:moveTo>
                <a:cubicBezTo>
                  <a:pt x="101" y="0"/>
                  <a:pt x="101" y="0"/>
                  <a:pt x="101" y="0"/>
                </a:cubicBezTo>
                <a:cubicBezTo>
                  <a:pt x="46" y="0"/>
                  <a:pt x="0" y="46"/>
                  <a:pt x="0" y="101"/>
                </a:cubicBezTo>
                <a:cubicBezTo>
                  <a:pt x="0" y="157"/>
                  <a:pt x="46" y="202"/>
                  <a:pt x="101" y="202"/>
                </a:cubicBezTo>
                <a:cubicBezTo>
                  <a:pt x="490" y="202"/>
                  <a:pt x="490" y="202"/>
                  <a:pt x="490" y="202"/>
                </a:cubicBezTo>
                <a:cubicBezTo>
                  <a:pt x="546" y="202"/>
                  <a:pt x="591" y="157"/>
                  <a:pt x="591" y="101"/>
                </a:cubicBezTo>
                <a:cubicBezTo>
                  <a:pt x="591" y="46"/>
                  <a:pt x="546" y="0"/>
                  <a:pt x="490" y="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3" name="Freeform 6"/>
          <p:cNvSpPr/>
          <p:nvPr/>
        </p:nvSpPr>
        <p:spPr bwMode="auto">
          <a:xfrm>
            <a:off x="2379595" y="2526594"/>
            <a:ext cx="1045752" cy="487714"/>
          </a:xfrm>
          <a:custGeom>
            <a:avLst/>
            <a:gdLst>
              <a:gd name="T0" fmla="*/ 334 w 434"/>
              <a:gd name="T1" fmla="*/ 0 h 202"/>
              <a:gd name="T2" fmla="*/ 0 w 434"/>
              <a:gd name="T3" fmla="*/ 0 h 202"/>
              <a:gd name="T4" fmla="*/ 60 w 434"/>
              <a:gd name="T5" fmla="*/ 101 h 202"/>
              <a:gd name="T6" fmla="*/ 0 w 434"/>
              <a:gd name="T7" fmla="*/ 202 h 202"/>
              <a:gd name="T8" fmla="*/ 334 w 434"/>
              <a:gd name="T9" fmla="*/ 202 h 202"/>
              <a:gd name="T10" fmla="*/ 434 w 434"/>
              <a:gd name="T11" fmla="*/ 101 h 202"/>
              <a:gd name="T12" fmla="*/ 334 w 434"/>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4" h="202">
                <a:moveTo>
                  <a:pt x="334" y="0"/>
                </a:moveTo>
                <a:cubicBezTo>
                  <a:pt x="0" y="0"/>
                  <a:pt x="0" y="0"/>
                  <a:pt x="0" y="0"/>
                </a:cubicBezTo>
                <a:cubicBezTo>
                  <a:pt x="36" y="20"/>
                  <a:pt x="60" y="58"/>
                  <a:pt x="60" y="101"/>
                </a:cubicBezTo>
                <a:cubicBezTo>
                  <a:pt x="60" y="145"/>
                  <a:pt x="36" y="183"/>
                  <a:pt x="0" y="202"/>
                </a:cubicBezTo>
                <a:cubicBezTo>
                  <a:pt x="334" y="202"/>
                  <a:pt x="334" y="202"/>
                  <a:pt x="334" y="202"/>
                </a:cubicBezTo>
                <a:cubicBezTo>
                  <a:pt x="389" y="202"/>
                  <a:pt x="434" y="157"/>
                  <a:pt x="434" y="101"/>
                </a:cubicBezTo>
                <a:cubicBezTo>
                  <a:pt x="434" y="46"/>
                  <a:pt x="389" y="0"/>
                  <a:pt x="334" y="0"/>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24" name="Freeform 7"/>
          <p:cNvSpPr/>
          <p:nvPr/>
        </p:nvSpPr>
        <p:spPr bwMode="auto">
          <a:xfrm>
            <a:off x="3603732" y="2526594"/>
            <a:ext cx="1045752" cy="487714"/>
          </a:xfrm>
          <a:custGeom>
            <a:avLst/>
            <a:gdLst>
              <a:gd name="T0" fmla="*/ 333 w 434"/>
              <a:gd name="T1" fmla="*/ 0 h 202"/>
              <a:gd name="T2" fmla="*/ 0 w 434"/>
              <a:gd name="T3" fmla="*/ 0 h 202"/>
              <a:gd name="T4" fmla="*/ 60 w 434"/>
              <a:gd name="T5" fmla="*/ 101 h 202"/>
              <a:gd name="T6" fmla="*/ 0 w 434"/>
              <a:gd name="T7" fmla="*/ 202 h 202"/>
              <a:gd name="T8" fmla="*/ 333 w 434"/>
              <a:gd name="T9" fmla="*/ 202 h 202"/>
              <a:gd name="T10" fmla="*/ 434 w 434"/>
              <a:gd name="T11" fmla="*/ 101 h 202"/>
              <a:gd name="T12" fmla="*/ 333 w 434"/>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4" h="202">
                <a:moveTo>
                  <a:pt x="333" y="0"/>
                </a:moveTo>
                <a:cubicBezTo>
                  <a:pt x="0" y="0"/>
                  <a:pt x="0" y="0"/>
                  <a:pt x="0" y="0"/>
                </a:cubicBezTo>
                <a:cubicBezTo>
                  <a:pt x="35" y="20"/>
                  <a:pt x="60" y="58"/>
                  <a:pt x="60" y="101"/>
                </a:cubicBezTo>
                <a:cubicBezTo>
                  <a:pt x="60" y="145"/>
                  <a:pt x="35" y="183"/>
                  <a:pt x="0" y="202"/>
                </a:cubicBezTo>
                <a:cubicBezTo>
                  <a:pt x="333" y="202"/>
                  <a:pt x="333" y="202"/>
                  <a:pt x="333" y="202"/>
                </a:cubicBezTo>
                <a:cubicBezTo>
                  <a:pt x="389" y="202"/>
                  <a:pt x="434" y="157"/>
                  <a:pt x="434" y="101"/>
                </a:cubicBezTo>
                <a:cubicBezTo>
                  <a:pt x="434" y="46"/>
                  <a:pt x="389" y="0"/>
                  <a:pt x="333" y="0"/>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25" name="Freeform 8"/>
          <p:cNvSpPr/>
          <p:nvPr/>
        </p:nvSpPr>
        <p:spPr bwMode="auto">
          <a:xfrm>
            <a:off x="4824921" y="2526594"/>
            <a:ext cx="1048468" cy="487714"/>
          </a:xfrm>
          <a:custGeom>
            <a:avLst/>
            <a:gdLst>
              <a:gd name="T0" fmla="*/ 334 w 435"/>
              <a:gd name="T1" fmla="*/ 0 h 202"/>
              <a:gd name="T2" fmla="*/ 0 w 435"/>
              <a:gd name="T3" fmla="*/ 0 h 202"/>
              <a:gd name="T4" fmla="*/ 60 w 435"/>
              <a:gd name="T5" fmla="*/ 101 h 202"/>
              <a:gd name="T6" fmla="*/ 0 w 435"/>
              <a:gd name="T7" fmla="*/ 202 h 202"/>
              <a:gd name="T8" fmla="*/ 334 w 435"/>
              <a:gd name="T9" fmla="*/ 202 h 202"/>
              <a:gd name="T10" fmla="*/ 435 w 435"/>
              <a:gd name="T11" fmla="*/ 101 h 202"/>
              <a:gd name="T12" fmla="*/ 334 w 435"/>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5" h="202">
                <a:moveTo>
                  <a:pt x="334" y="0"/>
                </a:moveTo>
                <a:cubicBezTo>
                  <a:pt x="0" y="0"/>
                  <a:pt x="0" y="0"/>
                  <a:pt x="0" y="0"/>
                </a:cubicBezTo>
                <a:cubicBezTo>
                  <a:pt x="36" y="20"/>
                  <a:pt x="60" y="58"/>
                  <a:pt x="60" y="101"/>
                </a:cubicBezTo>
                <a:cubicBezTo>
                  <a:pt x="60" y="145"/>
                  <a:pt x="36" y="183"/>
                  <a:pt x="0" y="202"/>
                </a:cubicBezTo>
                <a:cubicBezTo>
                  <a:pt x="334" y="202"/>
                  <a:pt x="334" y="202"/>
                  <a:pt x="334" y="202"/>
                </a:cubicBezTo>
                <a:cubicBezTo>
                  <a:pt x="390" y="202"/>
                  <a:pt x="435" y="157"/>
                  <a:pt x="435" y="101"/>
                </a:cubicBezTo>
                <a:cubicBezTo>
                  <a:pt x="435" y="46"/>
                  <a:pt x="390" y="0"/>
                  <a:pt x="334" y="0"/>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26" name="Freeform 9"/>
          <p:cNvSpPr/>
          <p:nvPr/>
        </p:nvSpPr>
        <p:spPr bwMode="auto">
          <a:xfrm>
            <a:off x="6050646" y="2526594"/>
            <a:ext cx="1048468" cy="487714"/>
          </a:xfrm>
          <a:custGeom>
            <a:avLst/>
            <a:gdLst>
              <a:gd name="T0" fmla="*/ 334 w 435"/>
              <a:gd name="T1" fmla="*/ 0 h 202"/>
              <a:gd name="T2" fmla="*/ 0 w 435"/>
              <a:gd name="T3" fmla="*/ 0 h 202"/>
              <a:gd name="T4" fmla="*/ 60 w 435"/>
              <a:gd name="T5" fmla="*/ 101 h 202"/>
              <a:gd name="T6" fmla="*/ 0 w 435"/>
              <a:gd name="T7" fmla="*/ 202 h 202"/>
              <a:gd name="T8" fmla="*/ 334 w 435"/>
              <a:gd name="T9" fmla="*/ 202 h 202"/>
              <a:gd name="T10" fmla="*/ 435 w 435"/>
              <a:gd name="T11" fmla="*/ 101 h 202"/>
              <a:gd name="T12" fmla="*/ 334 w 435"/>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5" h="202">
                <a:moveTo>
                  <a:pt x="334" y="0"/>
                </a:moveTo>
                <a:cubicBezTo>
                  <a:pt x="0" y="0"/>
                  <a:pt x="0" y="0"/>
                  <a:pt x="0" y="0"/>
                </a:cubicBezTo>
                <a:cubicBezTo>
                  <a:pt x="36" y="20"/>
                  <a:pt x="60" y="58"/>
                  <a:pt x="60" y="101"/>
                </a:cubicBezTo>
                <a:cubicBezTo>
                  <a:pt x="60" y="145"/>
                  <a:pt x="36" y="183"/>
                  <a:pt x="0" y="202"/>
                </a:cubicBezTo>
                <a:cubicBezTo>
                  <a:pt x="334" y="202"/>
                  <a:pt x="334" y="202"/>
                  <a:pt x="334" y="202"/>
                </a:cubicBezTo>
                <a:cubicBezTo>
                  <a:pt x="389" y="202"/>
                  <a:pt x="435" y="157"/>
                  <a:pt x="435" y="101"/>
                </a:cubicBezTo>
                <a:cubicBezTo>
                  <a:pt x="435" y="46"/>
                  <a:pt x="389" y="0"/>
                  <a:pt x="334" y="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7" name="Freeform 18"/>
          <p:cNvSpPr/>
          <p:nvPr/>
        </p:nvSpPr>
        <p:spPr bwMode="auto">
          <a:xfrm>
            <a:off x="7276140" y="2526594"/>
            <a:ext cx="1045752" cy="487714"/>
          </a:xfrm>
          <a:custGeom>
            <a:avLst/>
            <a:gdLst>
              <a:gd name="T0" fmla="*/ 333 w 434"/>
              <a:gd name="T1" fmla="*/ 0 h 202"/>
              <a:gd name="T2" fmla="*/ 0 w 434"/>
              <a:gd name="T3" fmla="*/ 0 h 202"/>
              <a:gd name="T4" fmla="*/ 60 w 434"/>
              <a:gd name="T5" fmla="*/ 101 h 202"/>
              <a:gd name="T6" fmla="*/ 0 w 434"/>
              <a:gd name="T7" fmla="*/ 202 h 202"/>
              <a:gd name="T8" fmla="*/ 333 w 434"/>
              <a:gd name="T9" fmla="*/ 202 h 202"/>
              <a:gd name="T10" fmla="*/ 434 w 434"/>
              <a:gd name="T11" fmla="*/ 101 h 202"/>
              <a:gd name="T12" fmla="*/ 333 w 434"/>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4" h="202">
                <a:moveTo>
                  <a:pt x="333" y="0"/>
                </a:moveTo>
                <a:cubicBezTo>
                  <a:pt x="0" y="0"/>
                  <a:pt x="0" y="0"/>
                  <a:pt x="0" y="0"/>
                </a:cubicBezTo>
                <a:cubicBezTo>
                  <a:pt x="35" y="20"/>
                  <a:pt x="60" y="58"/>
                  <a:pt x="60" y="101"/>
                </a:cubicBezTo>
                <a:cubicBezTo>
                  <a:pt x="60" y="145"/>
                  <a:pt x="35" y="183"/>
                  <a:pt x="0" y="202"/>
                </a:cubicBezTo>
                <a:cubicBezTo>
                  <a:pt x="333" y="202"/>
                  <a:pt x="333" y="202"/>
                  <a:pt x="333" y="202"/>
                </a:cubicBezTo>
                <a:cubicBezTo>
                  <a:pt x="389" y="202"/>
                  <a:pt x="434" y="157"/>
                  <a:pt x="434" y="101"/>
                </a:cubicBezTo>
                <a:cubicBezTo>
                  <a:pt x="434" y="46"/>
                  <a:pt x="389" y="0"/>
                  <a:pt x="333" y="0"/>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28" name="Freeform 10"/>
          <p:cNvSpPr>
            <a:spLocks noEditPoints="1"/>
          </p:cNvSpPr>
          <p:nvPr/>
        </p:nvSpPr>
        <p:spPr bwMode="auto">
          <a:xfrm>
            <a:off x="1433164" y="1842674"/>
            <a:ext cx="177800" cy="238974"/>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9" name="Freeform 11"/>
          <p:cNvSpPr>
            <a:spLocks noEditPoints="1"/>
          </p:cNvSpPr>
          <p:nvPr/>
        </p:nvSpPr>
        <p:spPr bwMode="auto">
          <a:xfrm>
            <a:off x="4027320" y="1843716"/>
            <a:ext cx="198574" cy="235304"/>
          </a:xfrm>
          <a:custGeom>
            <a:avLst/>
            <a:gdLst>
              <a:gd name="T0" fmla="*/ 116 w 162"/>
              <a:gd name="T1" fmla="*/ 53 h 192"/>
              <a:gd name="T2" fmla="*/ 101 w 162"/>
              <a:gd name="T3" fmla="*/ 89 h 192"/>
              <a:gd name="T4" fmla="*/ 101 w 162"/>
              <a:gd name="T5" fmla="*/ 90 h 192"/>
              <a:gd name="T6" fmla="*/ 122 w 162"/>
              <a:gd name="T7" fmla="*/ 109 h 192"/>
              <a:gd name="T8" fmla="*/ 150 w 162"/>
              <a:gd name="T9" fmla="*/ 121 h 192"/>
              <a:gd name="T10" fmla="*/ 150 w 162"/>
              <a:gd name="T11" fmla="*/ 180 h 192"/>
              <a:gd name="T12" fmla="*/ 121 w 162"/>
              <a:gd name="T13" fmla="*/ 192 h 192"/>
              <a:gd name="T14" fmla="*/ 28 w 162"/>
              <a:gd name="T15" fmla="*/ 185 h 192"/>
              <a:gd name="T16" fmla="*/ 28 w 162"/>
              <a:gd name="T17" fmla="*/ 178 h 192"/>
              <a:gd name="T18" fmla="*/ 12 w 162"/>
              <a:gd name="T19" fmla="*/ 178 h 192"/>
              <a:gd name="T20" fmla="*/ 0 w 162"/>
              <a:gd name="T21" fmla="*/ 161 h 192"/>
              <a:gd name="T22" fmla="*/ 4 w 162"/>
              <a:gd name="T23" fmla="*/ 123 h 192"/>
              <a:gd name="T24" fmla="*/ 30 w 162"/>
              <a:gd name="T25" fmla="*/ 89 h 192"/>
              <a:gd name="T26" fmla="*/ 15 w 162"/>
              <a:gd name="T27" fmla="*/ 53 h 192"/>
              <a:gd name="T28" fmla="*/ 117 w 162"/>
              <a:gd name="T29" fmla="*/ 130 h 192"/>
              <a:gd name="T30" fmla="*/ 117 w 162"/>
              <a:gd name="T31" fmla="*/ 146 h 192"/>
              <a:gd name="T32" fmla="*/ 97 w 162"/>
              <a:gd name="T33" fmla="*/ 151 h 192"/>
              <a:gd name="T34" fmla="*/ 117 w 162"/>
              <a:gd name="T35" fmla="*/ 155 h 192"/>
              <a:gd name="T36" fmla="*/ 122 w 162"/>
              <a:gd name="T37" fmla="*/ 176 h 192"/>
              <a:gd name="T38" fmla="*/ 126 w 162"/>
              <a:gd name="T39" fmla="*/ 155 h 192"/>
              <a:gd name="T40" fmla="*/ 146 w 162"/>
              <a:gd name="T41" fmla="*/ 151 h 192"/>
              <a:gd name="T42" fmla="*/ 126 w 162"/>
              <a:gd name="T43" fmla="*/ 146 h 192"/>
              <a:gd name="T44" fmla="*/ 117 w 162"/>
              <a:gd name="T45" fmla="*/ 130 h 192"/>
              <a:gd name="T46" fmla="*/ 99 w 162"/>
              <a:gd name="T47" fmla="*/ 128 h 192"/>
              <a:gd name="T48" fmla="*/ 99 w 162"/>
              <a:gd name="T49" fmla="*/ 174 h 192"/>
              <a:gd name="T50" fmla="*/ 144 w 162"/>
              <a:gd name="T51" fmla="*/ 174 h 192"/>
              <a:gd name="T52" fmla="*/ 144 w 162"/>
              <a:gd name="T53" fmla="*/ 128 h 192"/>
              <a:gd name="T54" fmla="*/ 99 w 162"/>
              <a:gd name="T55" fmla="*/ 128 h 192"/>
              <a:gd name="T56" fmla="*/ 103 w 162"/>
              <a:gd name="T57" fmla="*/ 113 h 192"/>
              <a:gd name="T58" fmla="*/ 66 w 162"/>
              <a:gd name="T59" fmla="*/ 105 h 192"/>
              <a:gd name="T60" fmla="*/ 17 w 162"/>
              <a:gd name="T61" fmla="*/ 129 h 192"/>
              <a:gd name="T62" fmla="*/ 15 w 162"/>
              <a:gd name="T63" fmla="*/ 161 h 192"/>
              <a:gd name="T64" fmla="*/ 34 w 162"/>
              <a:gd name="T65" fmla="*/ 163 h 192"/>
              <a:gd name="T66" fmla="*/ 38 w 162"/>
              <a:gd name="T67" fmla="*/ 138 h 192"/>
              <a:gd name="T68" fmla="*/ 43 w 162"/>
              <a:gd name="T69" fmla="*/ 170 h 192"/>
              <a:gd name="T70" fmla="*/ 43 w 162"/>
              <a:gd name="T71" fmla="*/ 177 h 192"/>
              <a:gd name="T72" fmla="*/ 81 w 162"/>
              <a:gd name="T73" fmla="*/ 151 h 192"/>
              <a:gd name="T74" fmla="*/ 93 w 162"/>
              <a:gd name="T75" fmla="*/ 121 h 192"/>
              <a:gd name="T76" fmla="*/ 103 w 162"/>
              <a:gd name="T77" fmla="*/ 113 h 192"/>
              <a:gd name="T78" fmla="*/ 66 w 162"/>
              <a:gd name="T79" fmla="*/ 16 h 192"/>
              <a:gd name="T80" fmla="*/ 66 w 162"/>
              <a:gd name="T81" fmla="*/ 89 h 192"/>
              <a:gd name="T82" fmla="*/ 66 w 162"/>
              <a:gd name="T83" fmla="*/ 1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2" h="192">
                <a:moveTo>
                  <a:pt x="66" y="0"/>
                </a:moveTo>
                <a:cubicBezTo>
                  <a:pt x="93" y="0"/>
                  <a:pt x="116" y="24"/>
                  <a:pt x="116" y="53"/>
                </a:cubicBezTo>
                <a:cubicBezTo>
                  <a:pt x="116" y="67"/>
                  <a:pt x="110" y="80"/>
                  <a:pt x="101" y="89"/>
                </a:cubicBezTo>
                <a:cubicBezTo>
                  <a:pt x="101" y="89"/>
                  <a:pt x="101" y="89"/>
                  <a:pt x="101" y="89"/>
                </a:cubicBezTo>
                <a:cubicBezTo>
                  <a:pt x="101" y="89"/>
                  <a:pt x="101" y="89"/>
                  <a:pt x="101" y="89"/>
                </a:cubicBezTo>
                <a:cubicBezTo>
                  <a:pt x="101" y="90"/>
                  <a:pt x="101" y="90"/>
                  <a:pt x="101" y="90"/>
                </a:cubicBezTo>
                <a:cubicBezTo>
                  <a:pt x="107" y="96"/>
                  <a:pt x="114" y="102"/>
                  <a:pt x="119" y="109"/>
                </a:cubicBezTo>
                <a:cubicBezTo>
                  <a:pt x="120" y="109"/>
                  <a:pt x="121" y="109"/>
                  <a:pt x="122" y="109"/>
                </a:cubicBezTo>
                <a:cubicBezTo>
                  <a:pt x="133" y="109"/>
                  <a:pt x="143" y="114"/>
                  <a:pt x="150" y="121"/>
                </a:cubicBezTo>
                <a:cubicBezTo>
                  <a:pt x="150" y="121"/>
                  <a:pt x="150" y="121"/>
                  <a:pt x="150" y="121"/>
                </a:cubicBezTo>
                <a:cubicBezTo>
                  <a:pt x="158" y="129"/>
                  <a:pt x="162" y="139"/>
                  <a:pt x="162" y="151"/>
                </a:cubicBezTo>
                <a:cubicBezTo>
                  <a:pt x="162" y="162"/>
                  <a:pt x="158" y="173"/>
                  <a:pt x="150" y="180"/>
                </a:cubicBezTo>
                <a:cubicBezTo>
                  <a:pt x="143" y="188"/>
                  <a:pt x="133" y="192"/>
                  <a:pt x="122" y="192"/>
                </a:cubicBezTo>
                <a:cubicBezTo>
                  <a:pt x="121" y="192"/>
                  <a:pt x="121" y="192"/>
                  <a:pt x="121" y="192"/>
                </a:cubicBezTo>
                <a:cubicBezTo>
                  <a:pt x="35" y="192"/>
                  <a:pt x="35" y="192"/>
                  <a:pt x="35" y="192"/>
                </a:cubicBezTo>
                <a:cubicBezTo>
                  <a:pt x="31" y="192"/>
                  <a:pt x="28" y="189"/>
                  <a:pt x="28" y="185"/>
                </a:cubicBezTo>
                <a:cubicBezTo>
                  <a:pt x="28" y="185"/>
                  <a:pt x="28" y="185"/>
                  <a:pt x="28" y="185"/>
                </a:cubicBezTo>
                <a:cubicBezTo>
                  <a:pt x="28" y="178"/>
                  <a:pt x="28" y="178"/>
                  <a:pt x="28" y="178"/>
                </a:cubicBezTo>
                <a:cubicBezTo>
                  <a:pt x="14" y="178"/>
                  <a:pt x="14" y="178"/>
                  <a:pt x="14" y="178"/>
                </a:cubicBezTo>
                <a:cubicBezTo>
                  <a:pt x="13" y="178"/>
                  <a:pt x="13" y="178"/>
                  <a:pt x="12" y="178"/>
                </a:cubicBezTo>
                <a:cubicBezTo>
                  <a:pt x="8" y="177"/>
                  <a:pt x="5" y="175"/>
                  <a:pt x="3" y="172"/>
                </a:cubicBezTo>
                <a:cubicBezTo>
                  <a:pt x="1" y="169"/>
                  <a:pt x="0" y="165"/>
                  <a:pt x="0" y="161"/>
                </a:cubicBezTo>
                <a:cubicBezTo>
                  <a:pt x="0" y="145"/>
                  <a:pt x="0" y="145"/>
                  <a:pt x="0" y="145"/>
                </a:cubicBezTo>
                <a:cubicBezTo>
                  <a:pt x="0" y="137"/>
                  <a:pt x="1" y="130"/>
                  <a:pt x="4" y="123"/>
                </a:cubicBezTo>
                <a:cubicBezTo>
                  <a:pt x="9" y="109"/>
                  <a:pt x="20" y="100"/>
                  <a:pt x="30" y="90"/>
                </a:cubicBezTo>
                <a:cubicBezTo>
                  <a:pt x="30" y="89"/>
                  <a:pt x="30" y="89"/>
                  <a:pt x="30" y="89"/>
                </a:cubicBezTo>
                <a:cubicBezTo>
                  <a:pt x="30" y="89"/>
                  <a:pt x="30" y="89"/>
                  <a:pt x="30" y="89"/>
                </a:cubicBezTo>
                <a:cubicBezTo>
                  <a:pt x="20" y="80"/>
                  <a:pt x="15" y="66"/>
                  <a:pt x="15" y="53"/>
                </a:cubicBezTo>
                <a:cubicBezTo>
                  <a:pt x="15" y="24"/>
                  <a:pt x="38" y="0"/>
                  <a:pt x="66" y="0"/>
                </a:cubicBezTo>
                <a:close/>
                <a:moveTo>
                  <a:pt x="117" y="130"/>
                </a:moveTo>
                <a:cubicBezTo>
                  <a:pt x="117" y="130"/>
                  <a:pt x="117" y="130"/>
                  <a:pt x="117" y="130"/>
                </a:cubicBezTo>
                <a:cubicBezTo>
                  <a:pt x="117" y="146"/>
                  <a:pt x="117" y="146"/>
                  <a:pt x="117" y="146"/>
                </a:cubicBezTo>
                <a:cubicBezTo>
                  <a:pt x="102" y="146"/>
                  <a:pt x="102" y="146"/>
                  <a:pt x="102" y="146"/>
                </a:cubicBezTo>
                <a:cubicBezTo>
                  <a:pt x="99" y="146"/>
                  <a:pt x="97" y="148"/>
                  <a:pt x="97" y="151"/>
                </a:cubicBezTo>
                <a:cubicBezTo>
                  <a:pt x="97" y="153"/>
                  <a:pt x="99" y="155"/>
                  <a:pt x="102" y="155"/>
                </a:cubicBezTo>
                <a:cubicBezTo>
                  <a:pt x="117" y="155"/>
                  <a:pt x="117" y="155"/>
                  <a:pt x="117" y="155"/>
                </a:cubicBezTo>
                <a:cubicBezTo>
                  <a:pt x="117" y="171"/>
                  <a:pt x="117" y="171"/>
                  <a:pt x="117" y="171"/>
                </a:cubicBezTo>
                <a:cubicBezTo>
                  <a:pt x="117" y="174"/>
                  <a:pt x="119" y="176"/>
                  <a:pt x="122" y="176"/>
                </a:cubicBezTo>
                <a:cubicBezTo>
                  <a:pt x="124" y="176"/>
                  <a:pt x="126" y="174"/>
                  <a:pt x="126" y="171"/>
                </a:cubicBezTo>
                <a:cubicBezTo>
                  <a:pt x="126" y="155"/>
                  <a:pt x="126" y="155"/>
                  <a:pt x="126" y="155"/>
                </a:cubicBezTo>
                <a:cubicBezTo>
                  <a:pt x="141" y="155"/>
                  <a:pt x="141" y="155"/>
                  <a:pt x="141" y="155"/>
                </a:cubicBezTo>
                <a:cubicBezTo>
                  <a:pt x="144" y="155"/>
                  <a:pt x="146" y="153"/>
                  <a:pt x="146" y="151"/>
                </a:cubicBezTo>
                <a:cubicBezTo>
                  <a:pt x="146" y="148"/>
                  <a:pt x="144" y="146"/>
                  <a:pt x="141" y="146"/>
                </a:cubicBezTo>
                <a:cubicBezTo>
                  <a:pt x="126" y="146"/>
                  <a:pt x="126" y="146"/>
                  <a:pt x="126" y="146"/>
                </a:cubicBezTo>
                <a:cubicBezTo>
                  <a:pt x="126" y="130"/>
                  <a:pt x="126" y="130"/>
                  <a:pt x="126" y="130"/>
                </a:cubicBezTo>
                <a:cubicBezTo>
                  <a:pt x="126" y="124"/>
                  <a:pt x="117" y="124"/>
                  <a:pt x="117" y="130"/>
                </a:cubicBezTo>
                <a:close/>
                <a:moveTo>
                  <a:pt x="99" y="128"/>
                </a:moveTo>
                <a:cubicBezTo>
                  <a:pt x="99" y="128"/>
                  <a:pt x="99" y="128"/>
                  <a:pt x="99" y="128"/>
                </a:cubicBezTo>
                <a:cubicBezTo>
                  <a:pt x="94" y="133"/>
                  <a:pt x="90" y="142"/>
                  <a:pt x="90" y="151"/>
                </a:cubicBezTo>
                <a:cubicBezTo>
                  <a:pt x="90" y="160"/>
                  <a:pt x="94" y="168"/>
                  <a:pt x="99" y="174"/>
                </a:cubicBezTo>
                <a:cubicBezTo>
                  <a:pt x="105" y="179"/>
                  <a:pt x="113" y="183"/>
                  <a:pt x="122" y="183"/>
                </a:cubicBezTo>
                <a:cubicBezTo>
                  <a:pt x="130" y="183"/>
                  <a:pt x="138" y="179"/>
                  <a:pt x="144" y="174"/>
                </a:cubicBezTo>
                <a:cubicBezTo>
                  <a:pt x="150" y="168"/>
                  <a:pt x="153" y="160"/>
                  <a:pt x="153" y="151"/>
                </a:cubicBezTo>
                <a:cubicBezTo>
                  <a:pt x="153" y="142"/>
                  <a:pt x="150" y="134"/>
                  <a:pt x="144" y="128"/>
                </a:cubicBezTo>
                <a:cubicBezTo>
                  <a:pt x="144" y="128"/>
                  <a:pt x="144" y="128"/>
                  <a:pt x="144" y="128"/>
                </a:cubicBezTo>
                <a:cubicBezTo>
                  <a:pt x="132" y="115"/>
                  <a:pt x="112" y="115"/>
                  <a:pt x="99" y="128"/>
                </a:cubicBezTo>
                <a:close/>
                <a:moveTo>
                  <a:pt x="103" y="113"/>
                </a:moveTo>
                <a:cubicBezTo>
                  <a:pt x="103" y="113"/>
                  <a:pt x="103" y="113"/>
                  <a:pt x="103" y="113"/>
                </a:cubicBezTo>
                <a:cubicBezTo>
                  <a:pt x="99" y="108"/>
                  <a:pt x="93" y="103"/>
                  <a:pt x="89" y="99"/>
                </a:cubicBezTo>
                <a:cubicBezTo>
                  <a:pt x="82" y="103"/>
                  <a:pt x="74" y="105"/>
                  <a:pt x="66" y="105"/>
                </a:cubicBezTo>
                <a:cubicBezTo>
                  <a:pt x="57" y="105"/>
                  <a:pt x="49" y="103"/>
                  <a:pt x="42" y="99"/>
                </a:cubicBezTo>
                <a:cubicBezTo>
                  <a:pt x="34" y="107"/>
                  <a:pt x="22" y="117"/>
                  <a:pt x="17" y="129"/>
                </a:cubicBezTo>
                <a:cubicBezTo>
                  <a:pt x="15" y="134"/>
                  <a:pt x="15" y="139"/>
                  <a:pt x="15" y="145"/>
                </a:cubicBezTo>
                <a:cubicBezTo>
                  <a:pt x="15" y="161"/>
                  <a:pt x="15" y="161"/>
                  <a:pt x="15" y="161"/>
                </a:cubicBezTo>
                <a:cubicBezTo>
                  <a:pt x="15" y="162"/>
                  <a:pt x="15" y="162"/>
                  <a:pt x="15" y="163"/>
                </a:cubicBezTo>
                <a:cubicBezTo>
                  <a:pt x="34" y="163"/>
                  <a:pt x="34" y="163"/>
                  <a:pt x="34" y="163"/>
                </a:cubicBezTo>
                <a:cubicBezTo>
                  <a:pt x="34" y="143"/>
                  <a:pt x="34" y="143"/>
                  <a:pt x="34" y="143"/>
                </a:cubicBezTo>
                <a:cubicBezTo>
                  <a:pt x="34" y="140"/>
                  <a:pt x="36" y="138"/>
                  <a:pt x="38" y="138"/>
                </a:cubicBezTo>
                <a:cubicBezTo>
                  <a:pt x="41" y="138"/>
                  <a:pt x="43" y="140"/>
                  <a:pt x="43" y="143"/>
                </a:cubicBezTo>
                <a:cubicBezTo>
                  <a:pt x="43" y="170"/>
                  <a:pt x="43" y="170"/>
                  <a:pt x="43" y="170"/>
                </a:cubicBezTo>
                <a:cubicBezTo>
                  <a:pt x="43" y="170"/>
                  <a:pt x="43" y="170"/>
                  <a:pt x="43" y="170"/>
                </a:cubicBezTo>
                <a:cubicBezTo>
                  <a:pt x="43" y="177"/>
                  <a:pt x="43" y="177"/>
                  <a:pt x="43" y="177"/>
                </a:cubicBezTo>
                <a:cubicBezTo>
                  <a:pt x="90" y="177"/>
                  <a:pt x="90" y="177"/>
                  <a:pt x="90" y="177"/>
                </a:cubicBezTo>
                <a:cubicBezTo>
                  <a:pt x="85" y="170"/>
                  <a:pt x="81" y="161"/>
                  <a:pt x="81" y="151"/>
                </a:cubicBezTo>
                <a:cubicBezTo>
                  <a:pt x="81" y="139"/>
                  <a:pt x="86" y="129"/>
                  <a:pt x="93" y="121"/>
                </a:cubicBezTo>
                <a:cubicBezTo>
                  <a:pt x="93" y="121"/>
                  <a:pt x="93" y="121"/>
                  <a:pt x="93" y="121"/>
                </a:cubicBezTo>
                <a:cubicBezTo>
                  <a:pt x="93" y="121"/>
                  <a:pt x="93" y="121"/>
                  <a:pt x="93" y="121"/>
                </a:cubicBezTo>
                <a:cubicBezTo>
                  <a:pt x="96" y="118"/>
                  <a:pt x="99" y="115"/>
                  <a:pt x="103" y="113"/>
                </a:cubicBezTo>
                <a:close/>
                <a:moveTo>
                  <a:pt x="66" y="16"/>
                </a:moveTo>
                <a:cubicBezTo>
                  <a:pt x="66" y="16"/>
                  <a:pt x="66" y="16"/>
                  <a:pt x="66" y="16"/>
                </a:cubicBezTo>
                <a:cubicBezTo>
                  <a:pt x="46" y="16"/>
                  <a:pt x="30" y="32"/>
                  <a:pt x="30" y="53"/>
                </a:cubicBezTo>
                <a:cubicBezTo>
                  <a:pt x="30" y="73"/>
                  <a:pt x="46" y="89"/>
                  <a:pt x="66" y="89"/>
                </a:cubicBezTo>
                <a:cubicBezTo>
                  <a:pt x="85" y="89"/>
                  <a:pt x="101" y="73"/>
                  <a:pt x="101" y="53"/>
                </a:cubicBezTo>
                <a:cubicBezTo>
                  <a:pt x="101" y="32"/>
                  <a:pt x="85" y="16"/>
                  <a:pt x="66" y="1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0" name="Freeform 12"/>
          <p:cNvSpPr>
            <a:spLocks noEditPoints="1"/>
          </p:cNvSpPr>
          <p:nvPr/>
        </p:nvSpPr>
        <p:spPr bwMode="auto">
          <a:xfrm>
            <a:off x="5247424" y="3445376"/>
            <a:ext cx="203462" cy="268309"/>
          </a:xfrm>
          <a:custGeom>
            <a:avLst/>
            <a:gdLst>
              <a:gd name="T0" fmla="*/ 149 w 166"/>
              <a:gd name="T1" fmla="*/ 196 h 219"/>
              <a:gd name="T2" fmla="*/ 136 w 166"/>
              <a:gd name="T3" fmla="*/ 207 h 219"/>
              <a:gd name="T4" fmla="*/ 93 w 166"/>
              <a:gd name="T5" fmla="*/ 218 h 219"/>
              <a:gd name="T6" fmla="*/ 53 w 166"/>
              <a:gd name="T7" fmla="*/ 200 h 219"/>
              <a:gd name="T8" fmla="*/ 53 w 166"/>
              <a:gd name="T9" fmla="*/ 200 h 219"/>
              <a:gd name="T10" fmla="*/ 53 w 166"/>
              <a:gd name="T11" fmla="*/ 200 h 219"/>
              <a:gd name="T12" fmla="*/ 42 w 166"/>
              <a:gd name="T13" fmla="*/ 186 h 219"/>
              <a:gd name="T14" fmla="*/ 20 w 166"/>
              <a:gd name="T15" fmla="*/ 148 h 219"/>
              <a:gd name="T16" fmla="*/ 20 w 166"/>
              <a:gd name="T17" fmla="*/ 147 h 219"/>
              <a:gd name="T18" fmla="*/ 7 w 166"/>
              <a:gd name="T19" fmla="*/ 125 h 219"/>
              <a:gd name="T20" fmla="*/ 23 w 166"/>
              <a:gd name="T21" fmla="*/ 93 h 219"/>
              <a:gd name="T22" fmla="*/ 43 w 166"/>
              <a:gd name="T23" fmla="*/ 103 h 219"/>
              <a:gd name="T24" fmla="*/ 43 w 166"/>
              <a:gd name="T25" fmla="*/ 104 h 219"/>
              <a:gd name="T26" fmla="*/ 45 w 166"/>
              <a:gd name="T27" fmla="*/ 107 h 219"/>
              <a:gd name="T28" fmla="*/ 45 w 166"/>
              <a:gd name="T29" fmla="*/ 35 h 219"/>
              <a:gd name="T30" fmla="*/ 74 w 166"/>
              <a:gd name="T31" fmla="*/ 18 h 219"/>
              <a:gd name="T32" fmla="*/ 110 w 166"/>
              <a:gd name="T33" fmla="*/ 18 h 219"/>
              <a:gd name="T34" fmla="*/ 138 w 166"/>
              <a:gd name="T35" fmla="*/ 34 h 219"/>
              <a:gd name="T36" fmla="*/ 138 w 166"/>
              <a:gd name="T37" fmla="*/ 35 h 219"/>
              <a:gd name="T38" fmla="*/ 139 w 166"/>
              <a:gd name="T39" fmla="*/ 35 h 219"/>
              <a:gd name="T40" fmla="*/ 166 w 166"/>
              <a:gd name="T41" fmla="*/ 53 h 219"/>
              <a:gd name="T42" fmla="*/ 166 w 166"/>
              <a:gd name="T43" fmla="*/ 150 h 219"/>
              <a:gd name="T44" fmla="*/ 162 w 166"/>
              <a:gd name="T45" fmla="*/ 175 h 219"/>
              <a:gd name="T46" fmla="*/ 149 w 166"/>
              <a:gd name="T47" fmla="*/ 196 h 219"/>
              <a:gd name="T48" fmla="*/ 128 w 166"/>
              <a:gd name="T49" fmla="*/ 194 h 219"/>
              <a:gd name="T50" fmla="*/ 128 w 166"/>
              <a:gd name="T51" fmla="*/ 194 h 219"/>
              <a:gd name="T52" fmla="*/ 138 w 166"/>
              <a:gd name="T53" fmla="*/ 185 h 219"/>
              <a:gd name="T54" fmla="*/ 148 w 166"/>
              <a:gd name="T55" fmla="*/ 169 h 219"/>
              <a:gd name="T56" fmla="*/ 151 w 166"/>
              <a:gd name="T57" fmla="*/ 150 h 219"/>
              <a:gd name="T58" fmla="*/ 151 w 166"/>
              <a:gd name="T59" fmla="*/ 53 h 219"/>
              <a:gd name="T60" fmla="*/ 143 w 166"/>
              <a:gd name="T61" fmla="*/ 53 h 219"/>
              <a:gd name="T62" fmla="*/ 143 w 166"/>
              <a:gd name="T63" fmla="*/ 99 h 219"/>
              <a:gd name="T64" fmla="*/ 123 w 166"/>
              <a:gd name="T65" fmla="*/ 99 h 219"/>
              <a:gd name="T66" fmla="*/ 123 w 166"/>
              <a:gd name="T67" fmla="*/ 34 h 219"/>
              <a:gd name="T68" fmla="*/ 115 w 166"/>
              <a:gd name="T69" fmla="*/ 34 h 219"/>
              <a:gd name="T70" fmla="*/ 115 w 166"/>
              <a:gd name="T71" fmla="*/ 34 h 219"/>
              <a:gd name="T72" fmla="*/ 115 w 166"/>
              <a:gd name="T73" fmla="*/ 99 h 219"/>
              <a:gd name="T74" fmla="*/ 96 w 166"/>
              <a:gd name="T75" fmla="*/ 99 h 219"/>
              <a:gd name="T76" fmla="*/ 96 w 166"/>
              <a:gd name="T77" fmla="*/ 24 h 219"/>
              <a:gd name="T78" fmla="*/ 88 w 166"/>
              <a:gd name="T79" fmla="*/ 24 h 219"/>
              <a:gd name="T80" fmla="*/ 88 w 166"/>
              <a:gd name="T81" fmla="*/ 99 h 219"/>
              <a:gd name="T82" fmla="*/ 68 w 166"/>
              <a:gd name="T83" fmla="*/ 99 h 219"/>
              <a:gd name="T84" fmla="*/ 68 w 166"/>
              <a:gd name="T85" fmla="*/ 35 h 219"/>
              <a:gd name="T86" fmla="*/ 60 w 166"/>
              <a:gd name="T87" fmla="*/ 35 h 219"/>
              <a:gd name="T88" fmla="*/ 60 w 166"/>
              <a:gd name="T89" fmla="*/ 125 h 219"/>
              <a:gd name="T90" fmla="*/ 41 w 166"/>
              <a:gd name="T91" fmla="*/ 130 h 219"/>
              <a:gd name="T92" fmla="*/ 31 w 166"/>
              <a:gd name="T93" fmla="*/ 112 h 219"/>
              <a:gd name="T94" fmla="*/ 20 w 166"/>
              <a:gd name="T95" fmla="*/ 117 h 219"/>
              <a:gd name="T96" fmla="*/ 33 w 166"/>
              <a:gd name="T97" fmla="*/ 140 h 219"/>
              <a:gd name="T98" fmla="*/ 33 w 166"/>
              <a:gd name="T99" fmla="*/ 140 h 219"/>
              <a:gd name="T100" fmla="*/ 55 w 166"/>
              <a:gd name="T101" fmla="*/ 178 h 219"/>
              <a:gd name="T102" fmla="*/ 63 w 166"/>
              <a:gd name="T103" fmla="*/ 189 h 219"/>
              <a:gd name="T104" fmla="*/ 95 w 166"/>
              <a:gd name="T105" fmla="*/ 203 h 219"/>
              <a:gd name="T106" fmla="*/ 128 w 166"/>
              <a:gd name="T107" fmla="*/ 19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6" h="219">
                <a:moveTo>
                  <a:pt x="149" y="196"/>
                </a:moveTo>
                <a:cubicBezTo>
                  <a:pt x="145" y="200"/>
                  <a:pt x="141" y="204"/>
                  <a:pt x="136" y="207"/>
                </a:cubicBezTo>
                <a:cubicBezTo>
                  <a:pt x="123" y="216"/>
                  <a:pt x="108" y="219"/>
                  <a:pt x="93" y="218"/>
                </a:cubicBezTo>
                <a:cubicBezTo>
                  <a:pt x="79" y="217"/>
                  <a:pt x="65" y="211"/>
                  <a:pt x="53" y="200"/>
                </a:cubicBezTo>
                <a:cubicBezTo>
                  <a:pt x="53" y="200"/>
                  <a:pt x="53" y="200"/>
                  <a:pt x="53" y="200"/>
                </a:cubicBezTo>
                <a:cubicBezTo>
                  <a:pt x="53" y="200"/>
                  <a:pt x="53" y="200"/>
                  <a:pt x="53" y="200"/>
                </a:cubicBezTo>
                <a:cubicBezTo>
                  <a:pt x="49" y="196"/>
                  <a:pt x="45" y="191"/>
                  <a:pt x="42" y="186"/>
                </a:cubicBezTo>
                <a:cubicBezTo>
                  <a:pt x="20" y="148"/>
                  <a:pt x="20" y="148"/>
                  <a:pt x="20" y="148"/>
                </a:cubicBezTo>
                <a:cubicBezTo>
                  <a:pt x="20" y="147"/>
                  <a:pt x="20" y="147"/>
                  <a:pt x="20" y="147"/>
                </a:cubicBezTo>
                <a:cubicBezTo>
                  <a:pt x="7" y="125"/>
                  <a:pt x="7" y="125"/>
                  <a:pt x="7" y="125"/>
                </a:cubicBezTo>
                <a:cubicBezTo>
                  <a:pt x="0" y="111"/>
                  <a:pt x="8" y="95"/>
                  <a:pt x="23" y="93"/>
                </a:cubicBezTo>
                <a:cubicBezTo>
                  <a:pt x="29" y="93"/>
                  <a:pt x="37" y="95"/>
                  <a:pt x="43" y="103"/>
                </a:cubicBezTo>
                <a:cubicBezTo>
                  <a:pt x="43" y="103"/>
                  <a:pt x="43" y="104"/>
                  <a:pt x="43" y="104"/>
                </a:cubicBezTo>
                <a:cubicBezTo>
                  <a:pt x="45" y="107"/>
                  <a:pt x="45" y="107"/>
                  <a:pt x="45" y="107"/>
                </a:cubicBezTo>
                <a:cubicBezTo>
                  <a:pt x="45" y="35"/>
                  <a:pt x="45" y="35"/>
                  <a:pt x="45" y="35"/>
                </a:cubicBezTo>
                <a:cubicBezTo>
                  <a:pt x="45" y="19"/>
                  <a:pt x="61" y="11"/>
                  <a:pt x="74" y="18"/>
                </a:cubicBezTo>
                <a:cubicBezTo>
                  <a:pt x="79" y="0"/>
                  <a:pt x="104" y="1"/>
                  <a:pt x="110" y="18"/>
                </a:cubicBezTo>
                <a:cubicBezTo>
                  <a:pt x="122" y="11"/>
                  <a:pt x="138" y="19"/>
                  <a:pt x="138" y="34"/>
                </a:cubicBezTo>
                <a:cubicBezTo>
                  <a:pt x="138" y="35"/>
                  <a:pt x="138" y="35"/>
                  <a:pt x="138" y="35"/>
                </a:cubicBezTo>
                <a:cubicBezTo>
                  <a:pt x="139" y="35"/>
                  <a:pt x="139" y="35"/>
                  <a:pt x="139" y="35"/>
                </a:cubicBezTo>
                <a:cubicBezTo>
                  <a:pt x="152" y="30"/>
                  <a:pt x="166" y="38"/>
                  <a:pt x="166" y="53"/>
                </a:cubicBezTo>
                <a:cubicBezTo>
                  <a:pt x="166" y="150"/>
                  <a:pt x="166" y="150"/>
                  <a:pt x="166" y="150"/>
                </a:cubicBezTo>
                <a:cubicBezTo>
                  <a:pt x="166" y="158"/>
                  <a:pt x="165" y="167"/>
                  <a:pt x="162" y="175"/>
                </a:cubicBezTo>
                <a:cubicBezTo>
                  <a:pt x="159" y="182"/>
                  <a:pt x="155" y="190"/>
                  <a:pt x="149" y="196"/>
                </a:cubicBezTo>
                <a:close/>
                <a:moveTo>
                  <a:pt x="128" y="194"/>
                </a:moveTo>
                <a:cubicBezTo>
                  <a:pt x="128" y="194"/>
                  <a:pt x="128" y="194"/>
                  <a:pt x="128" y="194"/>
                </a:cubicBezTo>
                <a:cubicBezTo>
                  <a:pt x="132" y="192"/>
                  <a:pt x="135" y="189"/>
                  <a:pt x="138" y="185"/>
                </a:cubicBezTo>
                <a:cubicBezTo>
                  <a:pt x="142" y="181"/>
                  <a:pt x="146" y="175"/>
                  <a:pt x="148" y="169"/>
                </a:cubicBezTo>
                <a:cubicBezTo>
                  <a:pt x="150" y="163"/>
                  <a:pt x="151" y="157"/>
                  <a:pt x="151" y="150"/>
                </a:cubicBezTo>
                <a:cubicBezTo>
                  <a:pt x="151" y="53"/>
                  <a:pt x="151" y="53"/>
                  <a:pt x="151" y="53"/>
                </a:cubicBezTo>
                <a:cubicBezTo>
                  <a:pt x="151" y="47"/>
                  <a:pt x="143" y="47"/>
                  <a:pt x="143" y="53"/>
                </a:cubicBezTo>
                <a:cubicBezTo>
                  <a:pt x="143" y="99"/>
                  <a:pt x="143" y="99"/>
                  <a:pt x="143" y="99"/>
                </a:cubicBezTo>
                <a:cubicBezTo>
                  <a:pt x="143" y="111"/>
                  <a:pt x="123" y="111"/>
                  <a:pt x="123" y="99"/>
                </a:cubicBezTo>
                <a:cubicBezTo>
                  <a:pt x="123" y="34"/>
                  <a:pt x="123" y="34"/>
                  <a:pt x="123" y="34"/>
                </a:cubicBezTo>
                <a:cubicBezTo>
                  <a:pt x="123" y="29"/>
                  <a:pt x="115" y="29"/>
                  <a:pt x="115" y="34"/>
                </a:cubicBezTo>
                <a:cubicBezTo>
                  <a:pt x="115" y="34"/>
                  <a:pt x="115" y="34"/>
                  <a:pt x="115" y="34"/>
                </a:cubicBezTo>
                <a:cubicBezTo>
                  <a:pt x="115" y="99"/>
                  <a:pt x="115" y="99"/>
                  <a:pt x="115" y="99"/>
                </a:cubicBezTo>
                <a:cubicBezTo>
                  <a:pt x="115" y="111"/>
                  <a:pt x="96" y="111"/>
                  <a:pt x="96" y="99"/>
                </a:cubicBezTo>
                <a:cubicBezTo>
                  <a:pt x="96" y="24"/>
                  <a:pt x="96" y="24"/>
                  <a:pt x="96" y="24"/>
                </a:cubicBezTo>
                <a:cubicBezTo>
                  <a:pt x="96" y="18"/>
                  <a:pt x="88" y="19"/>
                  <a:pt x="88" y="24"/>
                </a:cubicBezTo>
                <a:cubicBezTo>
                  <a:pt x="88" y="99"/>
                  <a:pt x="88" y="99"/>
                  <a:pt x="88" y="99"/>
                </a:cubicBezTo>
                <a:cubicBezTo>
                  <a:pt x="88" y="111"/>
                  <a:pt x="68" y="111"/>
                  <a:pt x="68" y="99"/>
                </a:cubicBezTo>
                <a:cubicBezTo>
                  <a:pt x="68" y="35"/>
                  <a:pt x="68" y="35"/>
                  <a:pt x="68" y="35"/>
                </a:cubicBezTo>
                <a:cubicBezTo>
                  <a:pt x="68" y="29"/>
                  <a:pt x="60" y="29"/>
                  <a:pt x="60" y="35"/>
                </a:cubicBezTo>
                <a:cubicBezTo>
                  <a:pt x="60" y="125"/>
                  <a:pt x="60" y="125"/>
                  <a:pt x="60" y="125"/>
                </a:cubicBezTo>
                <a:cubicBezTo>
                  <a:pt x="60" y="135"/>
                  <a:pt x="46" y="139"/>
                  <a:pt x="41" y="130"/>
                </a:cubicBezTo>
                <a:cubicBezTo>
                  <a:pt x="31" y="112"/>
                  <a:pt x="31" y="112"/>
                  <a:pt x="31" y="112"/>
                </a:cubicBezTo>
                <a:cubicBezTo>
                  <a:pt x="26" y="106"/>
                  <a:pt x="16" y="110"/>
                  <a:pt x="20" y="117"/>
                </a:cubicBezTo>
                <a:cubicBezTo>
                  <a:pt x="33" y="140"/>
                  <a:pt x="33" y="140"/>
                  <a:pt x="33" y="140"/>
                </a:cubicBezTo>
                <a:cubicBezTo>
                  <a:pt x="33" y="140"/>
                  <a:pt x="33" y="140"/>
                  <a:pt x="33" y="140"/>
                </a:cubicBezTo>
                <a:cubicBezTo>
                  <a:pt x="55" y="178"/>
                  <a:pt x="55" y="178"/>
                  <a:pt x="55" y="178"/>
                </a:cubicBezTo>
                <a:cubicBezTo>
                  <a:pt x="57" y="182"/>
                  <a:pt x="60" y="186"/>
                  <a:pt x="63" y="189"/>
                </a:cubicBezTo>
                <a:cubicBezTo>
                  <a:pt x="72" y="197"/>
                  <a:pt x="83" y="202"/>
                  <a:pt x="95" y="203"/>
                </a:cubicBezTo>
                <a:cubicBezTo>
                  <a:pt x="106" y="204"/>
                  <a:pt x="118" y="201"/>
                  <a:pt x="128" y="19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1" name="Freeform 13"/>
          <p:cNvSpPr>
            <a:spLocks noEditPoints="1"/>
          </p:cNvSpPr>
          <p:nvPr/>
        </p:nvSpPr>
        <p:spPr bwMode="auto">
          <a:xfrm>
            <a:off x="2784853" y="3470618"/>
            <a:ext cx="235234" cy="219413"/>
          </a:xfrm>
          <a:custGeom>
            <a:avLst/>
            <a:gdLst>
              <a:gd name="T0" fmla="*/ 70 w 192"/>
              <a:gd name="T1" fmla="*/ 76 h 179"/>
              <a:gd name="T2" fmla="*/ 70 w 192"/>
              <a:gd name="T3" fmla="*/ 97 h 179"/>
              <a:gd name="T4" fmla="*/ 50 w 192"/>
              <a:gd name="T5" fmla="*/ 97 h 179"/>
              <a:gd name="T6" fmla="*/ 50 w 192"/>
              <a:gd name="T7" fmla="*/ 76 h 179"/>
              <a:gd name="T8" fmla="*/ 96 w 192"/>
              <a:gd name="T9" fmla="*/ 0 h 179"/>
              <a:gd name="T10" fmla="*/ 163 w 192"/>
              <a:gd name="T11" fmla="*/ 25 h 179"/>
              <a:gd name="T12" fmla="*/ 163 w 192"/>
              <a:gd name="T13" fmla="*/ 148 h 179"/>
              <a:gd name="T14" fmla="*/ 73 w 192"/>
              <a:gd name="T15" fmla="*/ 170 h 179"/>
              <a:gd name="T16" fmla="*/ 31 w 192"/>
              <a:gd name="T17" fmla="*/ 177 h 179"/>
              <a:gd name="T18" fmla="*/ 24 w 192"/>
              <a:gd name="T19" fmla="*/ 179 h 179"/>
              <a:gd name="T20" fmla="*/ 13 w 192"/>
              <a:gd name="T21" fmla="*/ 170 h 179"/>
              <a:gd name="T22" fmla="*/ 13 w 192"/>
              <a:gd name="T23" fmla="*/ 162 h 179"/>
              <a:gd name="T24" fmla="*/ 5 w 192"/>
              <a:gd name="T25" fmla="*/ 115 h 179"/>
              <a:gd name="T26" fmla="*/ 28 w 192"/>
              <a:gd name="T27" fmla="*/ 25 h 179"/>
              <a:gd name="T28" fmla="*/ 153 w 192"/>
              <a:gd name="T29" fmla="*/ 37 h 179"/>
              <a:gd name="T30" fmla="*/ 96 w 192"/>
              <a:gd name="T31" fmla="*/ 16 h 179"/>
              <a:gd name="T32" fmla="*/ 14 w 192"/>
              <a:gd name="T33" fmla="*/ 86 h 179"/>
              <a:gd name="T34" fmla="*/ 31 w 192"/>
              <a:gd name="T35" fmla="*/ 130 h 179"/>
              <a:gd name="T36" fmla="*/ 28 w 192"/>
              <a:gd name="T37" fmla="*/ 162 h 179"/>
              <a:gd name="T38" fmla="*/ 57 w 192"/>
              <a:gd name="T39" fmla="*/ 149 h 179"/>
              <a:gd name="T40" fmla="*/ 96 w 192"/>
              <a:gd name="T41" fmla="*/ 157 h 179"/>
              <a:gd name="T42" fmla="*/ 177 w 192"/>
              <a:gd name="T43" fmla="*/ 86 h 179"/>
              <a:gd name="T44" fmla="*/ 64 w 192"/>
              <a:gd name="T45" fmla="*/ 83 h 179"/>
              <a:gd name="T46" fmla="*/ 60 w 192"/>
              <a:gd name="T47" fmla="*/ 81 h 179"/>
              <a:gd name="T48" fmla="*/ 55 w 192"/>
              <a:gd name="T49" fmla="*/ 86 h 179"/>
              <a:gd name="T50" fmla="*/ 60 w 192"/>
              <a:gd name="T51" fmla="*/ 92 h 179"/>
              <a:gd name="T52" fmla="*/ 65 w 192"/>
              <a:gd name="T53" fmla="*/ 86 h 179"/>
              <a:gd name="T54" fmla="*/ 96 w 192"/>
              <a:gd name="T55" fmla="*/ 72 h 179"/>
              <a:gd name="T56" fmla="*/ 105 w 192"/>
              <a:gd name="T57" fmla="*/ 76 h 179"/>
              <a:gd name="T58" fmla="*/ 105 w 192"/>
              <a:gd name="T59" fmla="*/ 97 h 179"/>
              <a:gd name="T60" fmla="*/ 86 w 192"/>
              <a:gd name="T61" fmla="*/ 97 h 179"/>
              <a:gd name="T62" fmla="*/ 86 w 192"/>
              <a:gd name="T63" fmla="*/ 76 h 179"/>
              <a:gd name="T64" fmla="*/ 99 w 192"/>
              <a:gd name="T65" fmla="*/ 83 h 179"/>
              <a:gd name="T66" fmla="*/ 96 w 192"/>
              <a:gd name="T67" fmla="*/ 81 h 179"/>
              <a:gd name="T68" fmla="*/ 90 w 192"/>
              <a:gd name="T69" fmla="*/ 86 h 179"/>
              <a:gd name="T70" fmla="*/ 96 w 192"/>
              <a:gd name="T71" fmla="*/ 92 h 179"/>
              <a:gd name="T72" fmla="*/ 101 w 192"/>
              <a:gd name="T73" fmla="*/ 86 h 179"/>
              <a:gd name="T74" fmla="*/ 131 w 192"/>
              <a:gd name="T75" fmla="*/ 72 h 179"/>
              <a:gd name="T76" fmla="*/ 141 w 192"/>
              <a:gd name="T77" fmla="*/ 76 h 179"/>
              <a:gd name="T78" fmla="*/ 141 w 192"/>
              <a:gd name="T79" fmla="*/ 97 h 179"/>
              <a:gd name="T80" fmla="*/ 121 w 192"/>
              <a:gd name="T81" fmla="*/ 97 h 179"/>
              <a:gd name="T82" fmla="*/ 121 w 192"/>
              <a:gd name="T83" fmla="*/ 76 h 179"/>
              <a:gd name="T84" fmla="*/ 135 w 192"/>
              <a:gd name="T85" fmla="*/ 83 h 179"/>
              <a:gd name="T86" fmla="*/ 131 w 192"/>
              <a:gd name="T87" fmla="*/ 81 h 179"/>
              <a:gd name="T88" fmla="*/ 126 w 192"/>
              <a:gd name="T89" fmla="*/ 86 h 179"/>
              <a:gd name="T90" fmla="*/ 131 w 192"/>
              <a:gd name="T91" fmla="*/ 92 h 179"/>
              <a:gd name="T92" fmla="*/ 136 w 192"/>
              <a:gd name="T93" fmla="*/ 8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79">
                <a:moveTo>
                  <a:pt x="60" y="72"/>
                </a:moveTo>
                <a:cubicBezTo>
                  <a:pt x="64" y="72"/>
                  <a:pt x="67" y="74"/>
                  <a:pt x="70" y="76"/>
                </a:cubicBezTo>
                <a:cubicBezTo>
                  <a:pt x="73" y="79"/>
                  <a:pt x="74" y="82"/>
                  <a:pt x="74" y="86"/>
                </a:cubicBezTo>
                <a:cubicBezTo>
                  <a:pt x="74" y="90"/>
                  <a:pt x="73" y="94"/>
                  <a:pt x="70" y="97"/>
                </a:cubicBezTo>
                <a:cubicBezTo>
                  <a:pt x="67" y="99"/>
                  <a:pt x="64" y="101"/>
                  <a:pt x="60" y="101"/>
                </a:cubicBezTo>
                <a:cubicBezTo>
                  <a:pt x="56" y="101"/>
                  <a:pt x="53" y="99"/>
                  <a:pt x="50" y="97"/>
                </a:cubicBezTo>
                <a:cubicBezTo>
                  <a:pt x="48" y="94"/>
                  <a:pt x="46" y="90"/>
                  <a:pt x="46" y="86"/>
                </a:cubicBezTo>
                <a:cubicBezTo>
                  <a:pt x="46" y="82"/>
                  <a:pt x="48" y="79"/>
                  <a:pt x="50" y="76"/>
                </a:cubicBezTo>
                <a:cubicBezTo>
                  <a:pt x="53" y="74"/>
                  <a:pt x="56" y="72"/>
                  <a:pt x="60" y="72"/>
                </a:cubicBezTo>
                <a:close/>
                <a:moveTo>
                  <a:pt x="96" y="0"/>
                </a:moveTo>
                <a:cubicBezTo>
                  <a:pt x="96" y="0"/>
                  <a:pt x="96" y="0"/>
                  <a:pt x="96" y="0"/>
                </a:cubicBezTo>
                <a:cubicBezTo>
                  <a:pt x="122" y="0"/>
                  <a:pt x="146" y="10"/>
                  <a:pt x="163" y="25"/>
                </a:cubicBezTo>
                <a:cubicBezTo>
                  <a:pt x="181" y="41"/>
                  <a:pt x="192" y="62"/>
                  <a:pt x="192" y="86"/>
                </a:cubicBezTo>
                <a:cubicBezTo>
                  <a:pt x="192" y="110"/>
                  <a:pt x="181" y="132"/>
                  <a:pt x="163" y="148"/>
                </a:cubicBezTo>
                <a:cubicBezTo>
                  <a:pt x="146" y="163"/>
                  <a:pt x="122" y="172"/>
                  <a:pt x="96" y="172"/>
                </a:cubicBezTo>
                <a:cubicBezTo>
                  <a:pt x="88" y="172"/>
                  <a:pt x="80" y="172"/>
                  <a:pt x="73" y="170"/>
                </a:cubicBezTo>
                <a:cubicBezTo>
                  <a:pt x="66" y="169"/>
                  <a:pt x="60" y="167"/>
                  <a:pt x="54" y="164"/>
                </a:cubicBezTo>
                <a:cubicBezTo>
                  <a:pt x="31" y="177"/>
                  <a:pt x="31" y="177"/>
                  <a:pt x="31" y="177"/>
                </a:cubicBezTo>
                <a:cubicBezTo>
                  <a:pt x="29" y="178"/>
                  <a:pt x="27" y="179"/>
                  <a:pt x="24" y="179"/>
                </a:cubicBezTo>
                <a:cubicBezTo>
                  <a:pt x="24" y="179"/>
                  <a:pt x="24" y="179"/>
                  <a:pt x="24" y="179"/>
                </a:cubicBezTo>
                <a:cubicBezTo>
                  <a:pt x="22" y="178"/>
                  <a:pt x="19" y="177"/>
                  <a:pt x="17" y="176"/>
                </a:cubicBezTo>
                <a:cubicBezTo>
                  <a:pt x="15" y="174"/>
                  <a:pt x="14" y="172"/>
                  <a:pt x="13" y="170"/>
                </a:cubicBezTo>
                <a:cubicBezTo>
                  <a:pt x="13" y="170"/>
                  <a:pt x="13" y="170"/>
                  <a:pt x="13" y="170"/>
                </a:cubicBezTo>
                <a:cubicBezTo>
                  <a:pt x="12" y="167"/>
                  <a:pt x="12" y="165"/>
                  <a:pt x="13" y="162"/>
                </a:cubicBezTo>
                <a:cubicBezTo>
                  <a:pt x="18" y="137"/>
                  <a:pt x="18" y="137"/>
                  <a:pt x="18" y="137"/>
                </a:cubicBezTo>
                <a:cubicBezTo>
                  <a:pt x="13" y="131"/>
                  <a:pt x="8" y="123"/>
                  <a:pt x="5" y="115"/>
                </a:cubicBezTo>
                <a:cubicBezTo>
                  <a:pt x="2" y="106"/>
                  <a:pt x="0" y="96"/>
                  <a:pt x="0" y="86"/>
                </a:cubicBezTo>
                <a:cubicBezTo>
                  <a:pt x="0" y="62"/>
                  <a:pt x="10" y="41"/>
                  <a:pt x="28" y="25"/>
                </a:cubicBezTo>
                <a:cubicBezTo>
                  <a:pt x="45" y="10"/>
                  <a:pt x="69" y="0"/>
                  <a:pt x="96" y="0"/>
                </a:cubicBezTo>
                <a:close/>
                <a:moveTo>
                  <a:pt x="153" y="37"/>
                </a:moveTo>
                <a:cubicBezTo>
                  <a:pt x="153" y="37"/>
                  <a:pt x="153" y="37"/>
                  <a:pt x="153" y="37"/>
                </a:cubicBezTo>
                <a:cubicBezTo>
                  <a:pt x="139" y="24"/>
                  <a:pt x="118" y="16"/>
                  <a:pt x="96" y="16"/>
                </a:cubicBezTo>
                <a:cubicBezTo>
                  <a:pt x="73" y="16"/>
                  <a:pt x="52" y="24"/>
                  <a:pt x="38" y="37"/>
                </a:cubicBezTo>
                <a:cubicBezTo>
                  <a:pt x="23" y="49"/>
                  <a:pt x="14" y="67"/>
                  <a:pt x="14" y="86"/>
                </a:cubicBezTo>
                <a:cubicBezTo>
                  <a:pt x="14" y="94"/>
                  <a:pt x="16" y="102"/>
                  <a:pt x="19" y="109"/>
                </a:cubicBezTo>
                <a:cubicBezTo>
                  <a:pt x="22" y="117"/>
                  <a:pt x="26" y="124"/>
                  <a:pt x="31" y="130"/>
                </a:cubicBezTo>
                <a:cubicBezTo>
                  <a:pt x="33" y="131"/>
                  <a:pt x="34" y="134"/>
                  <a:pt x="33" y="137"/>
                </a:cubicBezTo>
                <a:cubicBezTo>
                  <a:pt x="28" y="162"/>
                  <a:pt x="28" y="162"/>
                  <a:pt x="28" y="162"/>
                </a:cubicBezTo>
                <a:cubicBezTo>
                  <a:pt x="51" y="149"/>
                  <a:pt x="51" y="149"/>
                  <a:pt x="51" y="149"/>
                </a:cubicBezTo>
                <a:cubicBezTo>
                  <a:pt x="53" y="148"/>
                  <a:pt x="55" y="148"/>
                  <a:pt x="57" y="149"/>
                </a:cubicBezTo>
                <a:cubicBezTo>
                  <a:pt x="63" y="152"/>
                  <a:pt x="69" y="154"/>
                  <a:pt x="76" y="155"/>
                </a:cubicBezTo>
                <a:cubicBezTo>
                  <a:pt x="82" y="157"/>
                  <a:pt x="89" y="157"/>
                  <a:pt x="96" y="157"/>
                </a:cubicBezTo>
                <a:cubicBezTo>
                  <a:pt x="118" y="157"/>
                  <a:pt x="139" y="149"/>
                  <a:pt x="153" y="136"/>
                </a:cubicBezTo>
                <a:cubicBezTo>
                  <a:pt x="168" y="123"/>
                  <a:pt x="177" y="106"/>
                  <a:pt x="177" y="86"/>
                </a:cubicBezTo>
                <a:cubicBezTo>
                  <a:pt x="177" y="67"/>
                  <a:pt x="168" y="49"/>
                  <a:pt x="153" y="37"/>
                </a:cubicBezTo>
                <a:close/>
                <a:moveTo>
                  <a:pt x="64" y="83"/>
                </a:moveTo>
                <a:cubicBezTo>
                  <a:pt x="64" y="83"/>
                  <a:pt x="64" y="83"/>
                  <a:pt x="64" y="83"/>
                </a:cubicBezTo>
                <a:cubicBezTo>
                  <a:pt x="63" y="82"/>
                  <a:pt x="62" y="81"/>
                  <a:pt x="60" y="81"/>
                </a:cubicBezTo>
                <a:cubicBezTo>
                  <a:pt x="59" y="81"/>
                  <a:pt x="57" y="82"/>
                  <a:pt x="56" y="83"/>
                </a:cubicBezTo>
                <a:cubicBezTo>
                  <a:pt x="56" y="84"/>
                  <a:pt x="55" y="85"/>
                  <a:pt x="55" y="86"/>
                </a:cubicBezTo>
                <a:cubicBezTo>
                  <a:pt x="55" y="88"/>
                  <a:pt x="56" y="89"/>
                  <a:pt x="56" y="90"/>
                </a:cubicBezTo>
                <a:cubicBezTo>
                  <a:pt x="57" y="91"/>
                  <a:pt x="59" y="92"/>
                  <a:pt x="60" y="92"/>
                </a:cubicBezTo>
                <a:cubicBezTo>
                  <a:pt x="62" y="92"/>
                  <a:pt x="63" y="91"/>
                  <a:pt x="64" y="90"/>
                </a:cubicBezTo>
                <a:cubicBezTo>
                  <a:pt x="65" y="89"/>
                  <a:pt x="65" y="88"/>
                  <a:pt x="65" y="86"/>
                </a:cubicBezTo>
                <a:cubicBezTo>
                  <a:pt x="65" y="85"/>
                  <a:pt x="65" y="84"/>
                  <a:pt x="64" y="83"/>
                </a:cubicBezTo>
                <a:close/>
                <a:moveTo>
                  <a:pt x="96" y="72"/>
                </a:moveTo>
                <a:cubicBezTo>
                  <a:pt x="96" y="72"/>
                  <a:pt x="96" y="72"/>
                  <a:pt x="96" y="72"/>
                </a:cubicBezTo>
                <a:cubicBezTo>
                  <a:pt x="99" y="72"/>
                  <a:pt x="103" y="74"/>
                  <a:pt x="105" y="76"/>
                </a:cubicBezTo>
                <a:cubicBezTo>
                  <a:pt x="108" y="79"/>
                  <a:pt x="110" y="82"/>
                  <a:pt x="110" y="86"/>
                </a:cubicBezTo>
                <a:cubicBezTo>
                  <a:pt x="110" y="90"/>
                  <a:pt x="108" y="94"/>
                  <a:pt x="105" y="97"/>
                </a:cubicBezTo>
                <a:cubicBezTo>
                  <a:pt x="103" y="99"/>
                  <a:pt x="99" y="101"/>
                  <a:pt x="96" y="101"/>
                </a:cubicBezTo>
                <a:cubicBezTo>
                  <a:pt x="92" y="101"/>
                  <a:pt x="88" y="99"/>
                  <a:pt x="86" y="97"/>
                </a:cubicBezTo>
                <a:cubicBezTo>
                  <a:pt x="83" y="94"/>
                  <a:pt x="82" y="90"/>
                  <a:pt x="82" y="86"/>
                </a:cubicBezTo>
                <a:cubicBezTo>
                  <a:pt x="82" y="82"/>
                  <a:pt x="83" y="79"/>
                  <a:pt x="86" y="76"/>
                </a:cubicBezTo>
                <a:cubicBezTo>
                  <a:pt x="88" y="74"/>
                  <a:pt x="92" y="72"/>
                  <a:pt x="96" y="72"/>
                </a:cubicBezTo>
                <a:close/>
                <a:moveTo>
                  <a:pt x="99" y="83"/>
                </a:moveTo>
                <a:cubicBezTo>
                  <a:pt x="99" y="83"/>
                  <a:pt x="99" y="83"/>
                  <a:pt x="99" y="83"/>
                </a:cubicBezTo>
                <a:cubicBezTo>
                  <a:pt x="98" y="82"/>
                  <a:pt x="97" y="81"/>
                  <a:pt x="96" y="81"/>
                </a:cubicBezTo>
                <a:cubicBezTo>
                  <a:pt x="94" y="81"/>
                  <a:pt x="93" y="82"/>
                  <a:pt x="92" y="83"/>
                </a:cubicBezTo>
                <a:cubicBezTo>
                  <a:pt x="91" y="84"/>
                  <a:pt x="90" y="85"/>
                  <a:pt x="90" y="86"/>
                </a:cubicBezTo>
                <a:cubicBezTo>
                  <a:pt x="90" y="88"/>
                  <a:pt x="91" y="89"/>
                  <a:pt x="92" y="90"/>
                </a:cubicBezTo>
                <a:cubicBezTo>
                  <a:pt x="93" y="91"/>
                  <a:pt x="94" y="92"/>
                  <a:pt x="96" y="92"/>
                </a:cubicBezTo>
                <a:cubicBezTo>
                  <a:pt x="97" y="92"/>
                  <a:pt x="98" y="91"/>
                  <a:pt x="99" y="90"/>
                </a:cubicBezTo>
                <a:cubicBezTo>
                  <a:pt x="100" y="89"/>
                  <a:pt x="101" y="88"/>
                  <a:pt x="101" y="86"/>
                </a:cubicBezTo>
                <a:cubicBezTo>
                  <a:pt x="101" y="85"/>
                  <a:pt x="100" y="84"/>
                  <a:pt x="99" y="83"/>
                </a:cubicBezTo>
                <a:close/>
                <a:moveTo>
                  <a:pt x="131" y="72"/>
                </a:moveTo>
                <a:cubicBezTo>
                  <a:pt x="131" y="72"/>
                  <a:pt x="131" y="72"/>
                  <a:pt x="131" y="72"/>
                </a:cubicBezTo>
                <a:cubicBezTo>
                  <a:pt x="135" y="72"/>
                  <a:pt x="138" y="74"/>
                  <a:pt x="141" y="76"/>
                </a:cubicBezTo>
                <a:cubicBezTo>
                  <a:pt x="143" y="79"/>
                  <a:pt x="145" y="82"/>
                  <a:pt x="145" y="86"/>
                </a:cubicBezTo>
                <a:cubicBezTo>
                  <a:pt x="145" y="90"/>
                  <a:pt x="143" y="94"/>
                  <a:pt x="141" y="97"/>
                </a:cubicBezTo>
                <a:cubicBezTo>
                  <a:pt x="138" y="99"/>
                  <a:pt x="135" y="101"/>
                  <a:pt x="131" y="101"/>
                </a:cubicBezTo>
                <a:cubicBezTo>
                  <a:pt x="127" y="101"/>
                  <a:pt x="124" y="99"/>
                  <a:pt x="121" y="97"/>
                </a:cubicBezTo>
                <a:cubicBezTo>
                  <a:pt x="119" y="94"/>
                  <a:pt x="117" y="90"/>
                  <a:pt x="117" y="86"/>
                </a:cubicBezTo>
                <a:cubicBezTo>
                  <a:pt x="117" y="82"/>
                  <a:pt x="119" y="79"/>
                  <a:pt x="121" y="76"/>
                </a:cubicBezTo>
                <a:cubicBezTo>
                  <a:pt x="124" y="74"/>
                  <a:pt x="127" y="72"/>
                  <a:pt x="131" y="72"/>
                </a:cubicBezTo>
                <a:close/>
                <a:moveTo>
                  <a:pt x="135" y="83"/>
                </a:moveTo>
                <a:cubicBezTo>
                  <a:pt x="135" y="83"/>
                  <a:pt x="135" y="83"/>
                  <a:pt x="135" y="83"/>
                </a:cubicBezTo>
                <a:cubicBezTo>
                  <a:pt x="134" y="82"/>
                  <a:pt x="132" y="81"/>
                  <a:pt x="131" y="81"/>
                </a:cubicBezTo>
                <a:cubicBezTo>
                  <a:pt x="130" y="81"/>
                  <a:pt x="128" y="82"/>
                  <a:pt x="127" y="83"/>
                </a:cubicBezTo>
                <a:cubicBezTo>
                  <a:pt x="126" y="84"/>
                  <a:pt x="126" y="85"/>
                  <a:pt x="126" y="86"/>
                </a:cubicBezTo>
                <a:cubicBezTo>
                  <a:pt x="126" y="88"/>
                  <a:pt x="126" y="89"/>
                  <a:pt x="127" y="90"/>
                </a:cubicBezTo>
                <a:cubicBezTo>
                  <a:pt x="128" y="91"/>
                  <a:pt x="130" y="92"/>
                  <a:pt x="131" y="92"/>
                </a:cubicBezTo>
                <a:cubicBezTo>
                  <a:pt x="132" y="92"/>
                  <a:pt x="134" y="91"/>
                  <a:pt x="135" y="90"/>
                </a:cubicBezTo>
                <a:cubicBezTo>
                  <a:pt x="136" y="89"/>
                  <a:pt x="136" y="88"/>
                  <a:pt x="136" y="86"/>
                </a:cubicBezTo>
                <a:cubicBezTo>
                  <a:pt x="136" y="85"/>
                  <a:pt x="136" y="84"/>
                  <a:pt x="135" y="8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2" name="Rectangle 24"/>
          <p:cNvSpPr>
            <a:spLocks noChangeArrowheads="1"/>
          </p:cNvSpPr>
          <p:nvPr/>
        </p:nvSpPr>
        <p:spPr bwMode="auto">
          <a:xfrm>
            <a:off x="683568" y="3257556"/>
            <a:ext cx="1728191" cy="544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tx1">
                    <a:lumMod val="75000"/>
                    <a:lumOff val="25000"/>
                  </a:schemeClr>
                </a:solidFill>
                <a:ea typeface="微软雅黑" pitchFamily="34" charset="-122"/>
              </a:rPr>
              <a:t>单击添加标题</a:t>
            </a:r>
          </a:p>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p>
        </p:txBody>
      </p:sp>
      <p:sp>
        <p:nvSpPr>
          <p:cNvPr id="33" name="Freeform 21"/>
          <p:cNvSpPr>
            <a:spLocks noEditPoints="1"/>
          </p:cNvSpPr>
          <p:nvPr/>
        </p:nvSpPr>
        <p:spPr bwMode="auto">
          <a:xfrm>
            <a:off x="7678865" y="3467967"/>
            <a:ext cx="240302" cy="245718"/>
          </a:xfrm>
          <a:custGeom>
            <a:avLst/>
            <a:gdLst>
              <a:gd name="T0" fmla="*/ 26 w 90"/>
              <a:gd name="T1" fmla="*/ 19 h 91"/>
              <a:gd name="T2" fmla="*/ 19 w 90"/>
              <a:gd name="T3" fmla="*/ 26 h 91"/>
              <a:gd name="T4" fmla="*/ 18 w 90"/>
              <a:gd name="T5" fmla="*/ 34 h 91"/>
              <a:gd name="T6" fmla="*/ 22 w 90"/>
              <a:gd name="T7" fmla="*/ 29 h 91"/>
              <a:gd name="T8" fmla="*/ 29 w 90"/>
              <a:gd name="T9" fmla="*/ 23 h 91"/>
              <a:gd name="T10" fmla="*/ 33 w 90"/>
              <a:gd name="T11" fmla="*/ 18 h 91"/>
              <a:gd name="T12" fmla="*/ 89 w 90"/>
              <a:gd name="T13" fmla="*/ 84 h 91"/>
              <a:gd name="T14" fmla="*/ 73 w 90"/>
              <a:gd name="T15" fmla="*/ 67 h 91"/>
              <a:gd name="T16" fmla="*/ 82 w 90"/>
              <a:gd name="T17" fmla="*/ 41 h 91"/>
              <a:gd name="T18" fmla="*/ 79 w 90"/>
              <a:gd name="T19" fmla="*/ 25 h 91"/>
              <a:gd name="T20" fmla="*/ 70 w 90"/>
              <a:gd name="T21" fmla="*/ 12 h 91"/>
              <a:gd name="T22" fmla="*/ 41 w 90"/>
              <a:gd name="T23" fmla="*/ 0 h 91"/>
              <a:gd name="T24" fmla="*/ 3 w 90"/>
              <a:gd name="T25" fmla="*/ 25 h 91"/>
              <a:gd name="T26" fmla="*/ 3 w 90"/>
              <a:gd name="T27" fmla="*/ 57 h 91"/>
              <a:gd name="T28" fmla="*/ 12 w 90"/>
              <a:gd name="T29" fmla="*/ 70 h 91"/>
              <a:gd name="T30" fmla="*/ 25 w 90"/>
              <a:gd name="T31" fmla="*/ 79 h 91"/>
              <a:gd name="T32" fmla="*/ 25 w 90"/>
              <a:gd name="T33" fmla="*/ 79 h 91"/>
              <a:gd name="T34" fmla="*/ 57 w 90"/>
              <a:gd name="T35" fmla="*/ 79 h 91"/>
              <a:gd name="T36" fmla="*/ 84 w 90"/>
              <a:gd name="T37" fmla="*/ 89 h 91"/>
              <a:gd name="T38" fmla="*/ 89 w 90"/>
              <a:gd name="T39" fmla="*/ 84 h 91"/>
              <a:gd name="T40" fmla="*/ 65 w 90"/>
              <a:gd name="T41" fmla="*/ 65 h 91"/>
              <a:gd name="T42" fmla="*/ 54 w 90"/>
              <a:gd name="T43" fmla="*/ 72 h 91"/>
              <a:gd name="T44" fmla="*/ 28 w 90"/>
              <a:gd name="T45" fmla="*/ 72 h 91"/>
              <a:gd name="T46" fmla="*/ 17 w 90"/>
              <a:gd name="T47" fmla="*/ 65 h 91"/>
              <a:gd name="T48" fmla="*/ 17 w 90"/>
              <a:gd name="T49" fmla="*/ 65 h 91"/>
              <a:gd name="T50" fmla="*/ 10 w 90"/>
              <a:gd name="T51" fmla="*/ 54 h 91"/>
              <a:gd name="T52" fmla="*/ 10 w 90"/>
              <a:gd name="T53" fmla="*/ 28 h 91"/>
              <a:gd name="T54" fmla="*/ 41 w 90"/>
              <a:gd name="T55" fmla="*/ 7 h 91"/>
              <a:gd name="T56" fmla="*/ 65 w 90"/>
              <a:gd name="T57" fmla="*/ 17 h 91"/>
              <a:gd name="T58" fmla="*/ 72 w 90"/>
              <a:gd name="T59" fmla="*/ 28 h 91"/>
              <a:gd name="T60" fmla="*/ 75 w 90"/>
              <a:gd name="T61" fmla="*/ 41 h 91"/>
              <a:gd name="T62" fmla="*/ 65 w 90"/>
              <a:gd name="T63" fmla="*/ 65 h 91"/>
              <a:gd name="T64" fmla="*/ 65 w 90"/>
              <a:gd name="T65" fmla="*/ 39 h 91"/>
              <a:gd name="T66" fmla="*/ 61 w 90"/>
              <a:gd name="T67" fmla="*/ 50 h 91"/>
              <a:gd name="T68" fmla="*/ 57 w 90"/>
              <a:gd name="T69" fmla="*/ 57 h 91"/>
              <a:gd name="T70" fmla="*/ 41 w 90"/>
              <a:gd name="T71" fmla="*/ 63 h 91"/>
              <a:gd name="T72" fmla="*/ 41 w 90"/>
              <a:gd name="T73" fmla="*/ 68 h 91"/>
              <a:gd name="T74" fmla="*/ 60 w 90"/>
              <a:gd name="T75" fmla="*/ 60 h 91"/>
              <a:gd name="T76" fmla="*/ 66 w 90"/>
              <a:gd name="T77" fmla="*/ 51 h 91"/>
              <a:gd name="T78" fmla="*/ 65 w 90"/>
              <a:gd name="T79"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4"/>
          <p:cNvSpPr>
            <a:spLocks noEditPoints="1"/>
          </p:cNvSpPr>
          <p:nvPr/>
        </p:nvSpPr>
        <p:spPr bwMode="auto">
          <a:xfrm>
            <a:off x="6455817" y="1856751"/>
            <a:ext cx="238125" cy="224899"/>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Rectangle 24"/>
          <p:cNvSpPr>
            <a:spLocks noChangeArrowheads="1"/>
          </p:cNvSpPr>
          <p:nvPr/>
        </p:nvSpPr>
        <p:spPr bwMode="auto">
          <a:xfrm>
            <a:off x="3291236" y="3257555"/>
            <a:ext cx="1676808" cy="704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tx1">
                    <a:lumMod val="75000"/>
                    <a:lumOff val="25000"/>
                  </a:schemeClr>
                </a:solidFill>
                <a:ea typeface="微软雅黑" pitchFamily="34" charset="-122"/>
              </a:rPr>
              <a:t>单击添加标题</a:t>
            </a:r>
          </a:p>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a:t>
            </a:r>
            <a:r>
              <a:rPr lang="en-US" altLang="zh-CN" sz="900" dirty="0">
                <a:solidFill>
                  <a:schemeClr val="tx1">
                    <a:lumMod val="50000"/>
                    <a:lumOff val="50000"/>
                  </a:schemeClr>
                </a:solidFill>
                <a:latin typeface="微软雅黑" pitchFamily="34" charset="-122"/>
                <a:ea typeface="微软雅黑" pitchFamily="34" charset="-122"/>
              </a:rPr>
              <a:t>,</a:t>
            </a:r>
            <a:r>
              <a:rPr lang="zh-CN" altLang="en-US" sz="800" dirty="0">
                <a:solidFill>
                  <a:schemeClr val="tx1">
                    <a:lumMod val="50000"/>
                    <a:lumOff val="50000"/>
                  </a:schemeClr>
                </a:solidFill>
                <a:latin typeface="微软雅黑" pitchFamily="34" charset="-122"/>
                <a:ea typeface="微软雅黑" pitchFamily="34" charset="-122"/>
              </a:rPr>
              <a:t>在此框中选择粘贴</a:t>
            </a:r>
          </a:p>
          <a:p>
            <a:pPr>
              <a:lnSpc>
                <a:spcPct val="130000"/>
              </a:lnSpc>
            </a:pPr>
            <a:endParaRPr lang="zh-CN" altLang="en-US" sz="800" dirty="0">
              <a:solidFill>
                <a:schemeClr val="tx1">
                  <a:lumMod val="50000"/>
                  <a:lumOff val="50000"/>
                </a:schemeClr>
              </a:solidFill>
              <a:latin typeface="微软雅黑" pitchFamily="34" charset="-122"/>
              <a:ea typeface="微软雅黑" pitchFamily="34" charset="-122"/>
            </a:endParaRPr>
          </a:p>
        </p:txBody>
      </p:sp>
      <p:sp>
        <p:nvSpPr>
          <p:cNvPr id="36" name="Rectangle 24"/>
          <p:cNvSpPr>
            <a:spLocks noChangeArrowheads="1"/>
          </p:cNvSpPr>
          <p:nvPr/>
        </p:nvSpPr>
        <p:spPr bwMode="auto">
          <a:xfrm>
            <a:off x="5736384" y="3257555"/>
            <a:ext cx="1728191" cy="78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tx1">
                    <a:lumMod val="75000"/>
                    <a:lumOff val="25000"/>
                  </a:schemeClr>
                </a:solidFill>
                <a:ea typeface="微软雅黑" pitchFamily="34" charset="-122"/>
              </a:rPr>
              <a:t>单击添加标题</a:t>
            </a:r>
          </a:p>
          <a:p>
            <a:pP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p>
        </p:txBody>
      </p:sp>
      <p:sp>
        <p:nvSpPr>
          <p:cNvPr id="37" name="Rectangle 24"/>
          <p:cNvSpPr>
            <a:spLocks noChangeArrowheads="1"/>
          </p:cNvSpPr>
          <p:nvPr/>
        </p:nvSpPr>
        <p:spPr bwMode="auto">
          <a:xfrm>
            <a:off x="2063975" y="1635928"/>
            <a:ext cx="1728191" cy="544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tx1">
                    <a:lumMod val="75000"/>
                    <a:lumOff val="25000"/>
                  </a:schemeClr>
                </a:solidFill>
                <a:ea typeface="微软雅黑" pitchFamily="34" charset="-122"/>
              </a:rPr>
              <a:t>单击添加标题</a:t>
            </a:r>
          </a:p>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您的内容打在这里，或者通过复制您的文本后，并选择只保留文字。</a:t>
            </a:r>
          </a:p>
        </p:txBody>
      </p:sp>
      <p:sp>
        <p:nvSpPr>
          <p:cNvPr id="38" name="Rectangle 24"/>
          <p:cNvSpPr>
            <a:spLocks noChangeArrowheads="1"/>
          </p:cNvSpPr>
          <p:nvPr/>
        </p:nvSpPr>
        <p:spPr bwMode="auto">
          <a:xfrm>
            <a:off x="4512248" y="1635928"/>
            <a:ext cx="1728191" cy="544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tx1">
                    <a:lumMod val="75000"/>
                    <a:lumOff val="25000"/>
                  </a:schemeClr>
                </a:solidFill>
                <a:ea typeface="微软雅黑" pitchFamily="34" charset="-122"/>
              </a:rPr>
              <a:t>单击添加标题</a:t>
            </a:r>
          </a:p>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p>
        </p:txBody>
      </p:sp>
      <p:sp>
        <p:nvSpPr>
          <p:cNvPr id="39" name="Rectangle 24"/>
          <p:cNvSpPr>
            <a:spLocks noChangeArrowheads="1"/>
          </p:cNvSpPr>
          <p:nvPr/>
        </p:nvSpPr>
        <p:spPr bwMode="auto">
          <a:xfrm>
            <a:off x="6960520" y="1635928"/>
            <a:ext cx="1728191" cy="544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tx1">
                    <a:lumMod val="75000"/>
                    <a:lumOff val="25000"/>
                  </a:schemeClr>
                </a:solidFill>
                <a:ea typeface="微软雅黑" pitchFamily="34" charset="-122"/>
              </a:rPr>
              <a:t>单击添加标题</a:t>
            </a:r>
          </a:p>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p>
        </p:txBody>
      </p:sp>
      <p:sp>
        <p:nvSpPr>
          <p:cNvPr id="40" name="Rectangle 24"/>
          <p:cNvSpPr>
            <a:spLocks noChangeArrowheads="1"/>
          </p:cNvSpPr>
          <p:nvPr/>
        </p:nvSpPr>
        <p:spPr bwMode="auto">
          <a:xfrm>
            <a:off x="1167382" y="2666992"/>
            <a:ext cx="709364" cy="221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1200" b="1" dirty="0">
                <a:solidFill>
                  <a:schemeClr val="bg1"/>
                </a:solidFill>
              </a:rPr>
              <a:t>STEP 01</a:t>
            </a:r>
            <a:endParaRPr lang="en-US" altLang="zh-CN" sz="1050" dirty="0">
              <a:solidFill>
                <a:schemeClr val="bg1"/>
              </a:solidFill>
            </a:endParaRPr>
          </a:p>
        </p:txBody>
      </p:sp>
      <p:sp>
        <p:nvSpPr>
          <p:cNvPr id="41" name="Rectangle 24"/>
          <p:cNvSpPr>
            <a:spLocks noChangeArrowheads="1"/>
          </p:cNvSpPr>
          <p:nvPr/>
        </p:nvSpPr>
        <p:spPr bwMode="auto">
          <a:xfrm>
            <a:off x="2547788" y="2666992"/>
            <a:ext cx="709364" cy="221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1200" b="1" dirty="0">
                <a:solidFill>
                  <a:schemeClr val="bg1"/>
                </a:solidFill>
              </a:rPr>
              <a:t>STEP 02</a:t>
            </a:r>
            <a:endParaRPr lang="en-US" altLang="zh-CN" sz="1050" dirty="0">
              <a:solidFill>
                <a:schemeClr val="bg1"/>
              </a:solidFill>
            </a:endParaRPr>
          </a:p>
        </p:txBody>
      </p:sp>
      <p:sp>
        <p:nvSpPr>
          <p:cNvPr id="42" name="Rectangle 24"/>
          <p:cNvSpPr>
            <a:spLocks noChangeArrowheads="1"/>
          </p:cNvSpPr>
          <p:nvPr/>
        </p:nvSpPr>
        <p:spPr bwMode="auto">
          <a:xfrm>
            <a:off x="3771925" y="2666992"/>
            <a:ext cx="709364" cy="221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1200" b="1" dirty="0">
                <a:solidFill>
                  <a:schemeClr val="bg1"/>
                </a:solidFill>
              </a:rPr>
              <a:t>STEP 03</a:t>
            </a:r>
            <a:endParaRPr lang="en-US" altLang="zh-CN" sz="1050" dirty="0">
              <a:solidFill>
                <a:schemeClr val="bg1"/>
              </a:solidFill>
            </a:endParaRPr>
          </a:p>
        </p:txBody>
      </p:sp>
      <p:sp>
        <p:nvSpPr>
          <p:cNvPr id="43" name="Rectangle 24"/>
          <p:cNvSpPr>
            <a:spLocks noChangeArrowheads="1"/>
          </p:cNvSpPr>
          <p:nvPr/>
        </p:nvSpPr>
        <p:spPr bwMode="auto">
          <a:xfrm>
            <a:off x="4994473" y="2666992"/>
            <a:ext cx="709364" cy="221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1200" b="1" dirty="0">
                <a:solidFill>
                  <a:schemeClr val="bg1"/>
                </a:solidFill>
              </a:rPr>
              <a:t>STEP 04</a:t>
            </a:r>
            <a:endParaRPr lang="en-US" altLang="zh-CN" sz="1050" dirty="0">
              <a:solidFill>
                <a:schemeClr val="bg1"/>
              </a:solidFill>
            </a:endParaRPr>
          </a:p>
        </p:txBody>
      </p:sp>
      <p:sp>
        <p:nvSpPr>
          <p:cNvPr id="44" name="Rectangle 24"/>
          <p:cNvSpPr>
            <a:spLocks noChangeArrowheads="1"/>
          </p:cNvSpPr>
          <p:nvPr/>
        </p:nvSpPr>
        <p:spPr bwMode="auto">
          <a:xfrm>
            <a:off x="6218610" y="2666992"/>
            <a:ext cx="709364" cy="221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1200" b="1" dirty="0">
                <a:solidFill>
                  <a:schemeClr val="bg1"/>
                </a:solidFill>
              </a:rPr>
              <a:t>STEP 05</a:t>
            </a:r>
            <a:endParaRPr lang="en-US" altLang="zh-CN" sz="1050" dirty="0">
              <a:solidFill>
                <a:schemeClr val="bg1"/>
              </a:solidFill>
            </a:endParaRPr>
          </a:p>
        </p:txBody>
      </p:sp>
      <p:sp>
        <p:nvSpPr>
          <p:cNvPr id="45" name="Rectangle 24"/>
          <p:cNvSpPr>
            <a:spLocks noChangeArrowheads="1"/>
          </p:cNvSpPr>
          <p:nvPr/>
        </p:nvSpPr>
        <p:spPr bwMode="auto">
          <a:xfrm>
            <a:off x="7444333" y="2666992"/>
            <a:ext cx="709364" cy="221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1200" b="1" dirty="0">
                <a:solidFill>
                  <a:schemeClr val="bg1"/>
                </a:solidFill>
              </a:rPr>
              <a:t>STEP 06</a:t>
            </a:r>
            <a:endParaRPr lang="en-US" altLang="zh-CN" sz="1050" dirty="0">
              <a:solidFill>
                <a:schemeClr val="bg1"/>
              </a:solidFill>
            </a:endParaRPr>
          </a:p>
        </p:txBody>
      </p:sp>
    </p:spTree>
    <p:extLst>
      <p:ext uri="{BB962C8B-B14F-4D97-AF65-F5344CB8AC3E}">
        <p14:creationId xmlns:p14="http://schemas.microsoft.com/office/powerpoint/2010/main" val="260552279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80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ppt_x</p:attrName>
                                        </p:attrNameLst>
                                      </p:cBhvr>
                                      <p:tavLst>
                                        <p:tav tm="0">
                                          <p:val>
                                            <p:strVal val="#ppt_x-#ppt_w*1.125000"/>
                                          </p:val>
                                        </p:tav>
                                        <p:tav tm="100000">
                                          <p:val>
                                            <p:strVal val="#ppt_x"/>
                                          </p:val>
                                        </p:tav>
                                      </p:tavLst>
                                    </p:anim>
                                    <p:animEffect transition="in" filter="wipe(right)">
                                      <p:cBhvr>
                                        <p:cTn id="8" dur="500"/>
                                        <p:tgtEl>
                                          <p:spTgt spid="22"/>
                                        </p:tgtEl>
                                      </p:cBhvr>
                                    </p:animEffect>
                                  </p:childTnLst>
                                </p:cTn>
                              </p:par>
                              <p:par>
                                <p:cTn id="9" presetID="22" presetClass="entr" presetSubtype="4" fill="hold" grpId="0" nodeType="withEffect">
                                  <p:stCondLst>
                                    <p:cond delay="130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53" presetClass="entr" presetSubtype="16" fill="hold" grpId="0" nodeType="withEffect">
                                  <p:stCondLst>
                                    <p:cond delay="1300"/>
                                  </p:stCondLst>
                                  <p:childTnLst>
                                    <p:set>
                                      <p:cBhvr>
                                        <p:cTn id="13" dur="1" fill="hold">
                                          <p:stCondLst>
                                            <p:cond delay="0"/>
                                          </p:stCondLst>
                                        </p:cTn>
                                        <p:tgtEl>
                                          <p:spTgt spid="40"/>
                                        </p:tgtEl>
                                        <p:attrNameLst>
                                          <p:attrName>style.visibility</p:attrName>
                                        </p:attrNameLst>
                                      </p:cBhvr>
                                      <p:to>
                                        <p:strVal val="visible"/>
                                      </p:to>
                                    </p:set>
                                    <p:anim calcmode="lin" valueType="num">
                                      <p:cBhvr>
                                        <p:cTn id="14" dur="500" fill="hold"/>
                                        <p:tgtEl>
                                          <p:spTgt spid="40"/>
                                        </p:tgtEl>
                                        <p:attrNameLst>
                                          <p:attrName>ppt_w</p:attrName>
                                        </p:attrNameLst>
                                      </p:cBhvr>
                                      <p:tavLst>
                                        <p:tav tm="0">
                                          <p:val>
                                            <p:fltVal val="0"/>
                                          </p:val>
                                        </p:tav>
                                        <p:tav tm="100000">
                                          <p:val>
                                            <p:strVal val="#ppt_w"/>
                                          </p:val>
                                        </p:tav>
                                      </p:tavLst>
                                    </p:anim>
                                    <p:anim calcmode="lin" valueType="num">
                                      <p:cBhvr>
                                        <p:cTn id="15" dur="500" fill="hold"/>
                                        <p:tgtEl>
                                          <p:spTgt spid="40"/>
                                        </p:tgtEl>
                                        <p:attrNameLst>
                                          <p:attrName>ppt_h</p:attrName>
                                        </p:attrNameLst>
                                      </p:cBhvr>
                                      <p:tavLst>
                                        <p:tav tm="0">
                                          <p:val>
                                            <p:fltVal val="0"/>
                                          </p:val>
                                        </p:tav>
                                        <p:tav tm="100000">
                                          <p:val>
                                            <p:strVal val="#ppt_h"/>
                                          </p:val>
                                        </p:tav>
                                      </p:tavLst>
                                    </p:anim>
                                    <p:animEffect transition="in" filter="fade">
                                      <p:cBhvr>
                                        <p:cTn id="16" dur="500"/>
                                        <p:tgtEl>
                                          <p:spTgt spid="40"/>
                                        </p:tgtEl>
                                      </p:cBhvr>
                                    </p:animEffect>
                                  </p:childTnLst>
                                </p:cTn>
                              </p:par>
                              <p:par>
                                <p:cTn id="17" presetID="53" presetClass="entr" presetSubtype="16" fill="hold" grpId="0" nodeType="withEffect">
                                  <p:stCondLst>
                                    <p:cond delay="180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par>
                                <p:cTn id="22" presetID="53" presetClass="entr" presetSubtype="16" fill="hold" grpId="0" nodeType="withEffect">
                                  <p:stCondLst>
                                    <p:cond delay="1800"/>
                                  </p:stCondLst>
                                  <p:childTnLst>
                                    <p:set>
                                      <p:cBhvr>
                                        <p:cTn id="23" dur="1" fill="hold">
                                          <p:stCondLst>
                                            <p:cond delay="0"/>
                                          </p:stCondLst>
                                        </p:cTn>
                                        <p:tgtEl>
                                          <p:spTgt spid="28"/>
                                        </p:tgtEl>
                                        <p:attrNameLst>
                                          <p:attrName>style.visibility</p:attrName>
                                        </p:attrNameLst>
                                      </p:cBhvr>
                                      <p:to>
                                        <p:strVal val="visible"/>
                                      </p:to>
                                    </p:set>
                                    <p:anim calcmode="lin" valueType="num">
                                      <p:cBhvr>
                                        <p:cTn id="24" dur="500" fill="hold"/>
                                        <p:tgtEl>
                                          <p:spTgt spid="28"/>
                                        </p:tgtEl>
                                        <p:attrNameLst>
                                          <p:attrName>ppt_w</p:attrName>
                                        </p:attrNameLst>
                                      </p:cBhvr>
                                      <p:tavLst>
                                        <p:tav tm="0">
                                          <p:val>
                                            <p:fltVal val="0"/>
                                          </p:val>
                                        </p:tav>
                                        <p:tav tm="100000">
                                          <p:val>
                                            <p:strVal val="#ppt_w"/>
                                          </p:val>
                                        </p:tav>
                                      </p:tavLst>
                                    </p:anim>
                                    <p:anim calcmode="lin" valueType="num">
                                      <p:cBhvr>
                                        <p:cTn id="25" dur="500" fill="hold"/>
                                        <p:tgtEl>
                                          <p:spTgt spid="28"/>
                                        </p:tgtEl>
                                        <p:attrNameLst>
                                          <p:attrName>ppt_h</p:attrName>
                                        </p:attrNameLst>
                                      </p:cBhvr>
                                      <p:tavLst>
                                        <p:tav tm="0">
                                          <p:val>
                                            <p:fltVal val="0"/>
                                          </p:val>
                                        </p:tav>
                                        <p:tav tm="100000">
                                          <p:val>
                                            <p:strVal val="#ppt_h"/>
                                          </p:val>
                                        </p:tav>
                                      </p:tavLst>
                                    </p:anim>
                                    <p:animEffect transition="in" filter="fade">
                                      <p:cBhvr>
                                        <p:cTn id="26" dur="500"/>
                                        <p:tgtEl>
                                          <p:spTgt spid="28"/>
                                        </p:tgtEl>
                                      </p:cBhvr>
                                    </p:animEffect>
                                  </p:childTnLst>
                                </p:cTn>
                              </p:par>
                              <p:par>
                                <p:cTn id="27" presetID="42" presetClass="entr" presetSubtype="0" fill="hold" grpId="0" nodeType="withEffect">
                                  <p:stCondLst>
                                    <p:cond delay="180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500"/>
                                        <p:tgtEl>
                                          <p:spTgt spid="32"/>
                                        </p:tgtEl>
                                      </p:cBhvr>
                                    </p:animEffect>
                                    <p:anim calcmode="lin" valueType="num">
                                      <p:cBhvr>
                                        <p:cTn id="30" dur="500" fill="hold"/>
                                        <p:tgtEl>
                                          <p:spTgt spid="32"/>
                                        </p:tgtEl>
                                        <p:attrNameLst>
                                          <p:attrName>ppt_x</p:attrName>
                                        </p:attrNameLst>
                                      </p:cBhvr>
                                      <p:tavLst>
                                        <p:tav tm="0">
                                          <p:val>
                                            <p:strVal val="#ppt_x"/>
                                          </p:val>
                                        </p:tav>
                                        <p:tav tm="100000">
                                          <p:val>
                                            <p:strVal val="#ppt_x"/>
                                          </p:val>
                                        </p:tav>
                                      </p:tavLst>
                                    </p:anim>
                                    <p:anim calcmode="lin" valueType="num">
                                      <p:cBhvr>
                                        <p:cTn id="31" dur="500" fill="hold"/>
                                        <p:tgtEl>
                                          <p:spTgt spid="32"/>
                                        </p:tgtEl>
                                        <p:attrNameLst>
                                          <p:attrName>ppt_y</p:attrName>
                                        </p:attrNameLst>
                                      </p:cBhvr>
                                      <p:tavLst>
                                        <p:tav tm="0">
                                          <p:val>
                                            <p:strVal val="#ppt_y+.1"/>
                                          </p:val>
                                        </p:tav>
                                        <p:tav tm="100000">
                                          <p:val>
                                            <p:strVal val="#ppt_y"/>
                                          </p:val>
                                        </p:tav>
                                      </p:tavLst>
                                    </p:anim>
                                  </p:childTnLst>
                                </p:cTn>
                              </p:par>
                              <p:par>
                                <p:cTn id="32" presetID="12" presetClass="entr" presetSubtype="8" fill="hold" grpId="0" nodeType="withEffect">
                                  <p:stCondLst>
                                    <p:cond delay="230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500"/>
                                        <p:tgtEl>
                                          <p:spTgt spid="23"/>
                                        </p:tgtEl>
                                        <p:attrNameLst>
                                          <p:attrName>ppt_x</p:attrName>
                                        </p:attrNameLst>
                                      </p:cBhvr>
                                      <p:tavLst>
                                        <p:tav tm="0">
                                          <p:val>
                                            <p:strVal val="#ppt_x-#ppt_w*1.125000"/>
                                          </p:val>
                                        </p:tav>
                                        <p:tav tm="100000">
                                          <p:val>
                                            <p:strVal val="#ppt_x"/>
                                          </p:val>
                                        </p:tav>
                                      </p:tavLst>
                                    </p:anim>
                                    <p:animEffect transition="in" filter="wipe(right)">
                                      <p:cBhvr>
                                        <p:cTn id="35" dur="500"/>
                                        <p:tgtEl>
                                          <p:spTgt spid="23"/>
                                        </p:tgtEl>
                                      </p:cBhvr>
                                    </p:animEffect>
                                  </p:childTnLst>
                                </p:cTn>
                              </p:par>
                              <p:par>
                                <p:cTn id="36" presetID="53" presetClass="entr" presetSubtype="16" fill="hold" grpId="0" nodeType="withEffect">
                                  <p:stCondLst>
                                    <p:cond delay="2800"/>
                                  </p:stCondLst>
                                  <p:childTnLst>
                                    <p:set>
                                      <p:cBhvr>
                                        <p:cTn id="37" dur="1" fill="hold">
                                          <p:stCondLst>
                                            <p:cond delay="0"/>
                                          </p:stCondLst>
                                        </p:cTn>
                                        <p:tgtEl>
                                          <p:spTgt spid="41"/>
                                        </p:tgtEl>
                                        <p:attrNameLst>
                                          <p:attrName>style.visibility</p:attrName>
                                        </p:attrNameLst>
                                      </p:cBhvr>
                                      <p:to>
                                        <p:strVal val="visible"/>
                                      </p:to>
                                    </p:set>
                                    <p:anim calcmode="lin" valueType="num">
                                      <p:cBhvr>
                                        <p:cTn id="38" dur="500" fill="hold"/>
                                        <p:tgtEl>
                                          <p:spTgt spid="41"/>
                                        </p:tgtEl>
                                        <p:attrNameLst>
                                          <p:attrName>ppt_w</p:attrName>
                                        </p:attrNameLst>
                                      </p:cBhvr>
                                      <p:tavLst>
                                        <p:tav tm="0">
                                          <p:val>
                                            <p:fltVal val="0"/>
                                          </p:val>
                                        </p:tav>
                                        <p:tav tm="100000">
                                          <p:val>
                                            <p:strVal val="#ppt_w"/>
                                          </p:val>
                                        </p:tav>
                                      </p:tavLst>
                                    </p:anim>
                                    <p:anim calcmode="lin" valueType="num">
                                      <p:cBhvr>
                                        <p:cTn id="39" dur="500" fill="hold"/>
                                        <p:tgtEl>
                                          <p:spTgt spid="41"/>
                                        </p:tgtEl>
                                        <p:attrNameLst>
                                          <p:attrName>ppt_h</p:attrName>
                                        </p:attrNameLst>
                                      </p:cBhvr>
                                      <p:tavLst>
                                        <p:tav tm="0">
                                          <p:val>
                                            <p:fltVal val="0"/>
                                          </p:val>
                                        </p:tav>
                                        <p:tav tm="100000">
                                          <p:val>
                                            <p:strVal val="#ppt_h"/>
                                          </p:val>
                                        </p:tav>
                                      </p:tavLst>
                                    </p:anim>
                                    <p:animEffect transition="in" filter="fade">
                                      <p:cBhvr>
                                        <p:cTn id="40" dur="500"/>
                                        <p:tgtEl>
                                          <p:spTgt spid="41"/>
                                        </p:tgtEl>
                                      </p:cBhvr>
                                    </p:animEffect>
                                  </p:childTnLst>
                                </p:cTn>
                              </p:par>
                              <p:par>
                                <p:cTn id="41" presetID="22" presetClass="entr" presetSubtype="1" fill="hold" grpId="0" nodeType="withEffect">
                                  <p:stCondLst>
                                    <p:cond delay="2800"/>
                                  </p:stCondLst>
                                  <p:childTnLst>
                                    <p:set>
                                      <p:cBhvr>
                                        <p:cTn id="42" dur="1" fill="hold">
                                          <p:stCondLst>
                                            <p:cond delay="0"/>
                                          </p:stCondLst>
                                        </p:cTn>
                                        <p:tgtEl>
                                          <p:spTgt spid="7"/>
                                        </p:tgtEl>
                                        <p:attrNameLst>
                                          <p:attrName>style.visibility</p:attrName>
                                        </p:attrNameLst>
                                      </p:cBhvr>
                                      <p:to>
                                        <p:strVal val="visible"/>
                                      </p:to>
                                    </p:set>
                                    <p:animEffect transition="in" filter="wipe(up)">
                                      <p:cBhvr>
                                        <p:cTn id="43" dur="500"/>
                                        <p:tgtEl>
                                          <p:spTgt spid="7"/>
                                        </p:tgtEl>
                                      </p:cBhvr>
                                    </p:animEffect>
                                  </p:childTnLst>
                                </p:cTn>
                              </p:par>
                              <p:par>
                                <p:cTn id="44" presetID="53" presetClass="entr" presetSubtype="16" fill="hold" grpId="0" nodeType="withEffect">
                                  <p:stCondLst>
                                    <p:cond delay="3300"/>
                                  </p:stCondLst>
                                  <p:childTnLst>
                                    <p:set>
                                      <p:cBhvr>
                                        <p:cTn id="45" dur="1" fill="hold">
                                          <p:stCondLst>
                                            <p:cond delay="0"/>
                                          </p:stCondLst>
                                        </p:cTn>
                                        <p:tgtEl>
                                          <p:spTgt spid="31"/>
                                        </p:tgtEl>
                                        <p:attrNameLst>
                                          <p:attrName>style.visibility</p:attrName>
                                        </p:attrNameLst>
                                      </p:cBhvr>
                                      <p:to>
                                        <p:strVal val="visible"/>
                                      </p:to>
                                    </p:set>
                                    <p:anim calcmode="lin" valueType="num">
                                      <p:cBhvr>
                                        <p:cTn id="46" dur="500" fill="hold"/>
                                        <p:tgtEl>
                                          <p:spTgt spid="31"/>
                                        </p:tgtEl>
                                        <p:attrNameLst>
                                          <p:attrName>ppt_w</p:attrName>
                                        </p:attrNameLst>
                                      </p:cBhvr>
                                      <p:tavLst>
                                        <p:tav tm="0">
                                          <p:val>
                                            <p:fltVal val="0"/>
                                          </p:val>
                                        </p:tav>
                                        <p:tav tm="100000">
                                          <p:val>
                                            <p:strVal val="#ppt_w"/>
                                          </p:val>
                                        </p:tav>
                                      </p:tavLst>
                                    </p:anim>
                                    <p:anim calcmode="lin" valueType="num">
                                      <p:cBhvr>
                                        <p:cTn id="47" dur="500" fill="hold"/>
                                        <p:tgtEl>
                                          <p:spTgt spid="31"/>
                                        </p:tgtEl>
                                        <p:attrNameLst>
                                          <p:attrName>ppt_h</p:attrName>
                                        </p:attrNameLst>
                                      </p:cBhvr>
                                      <p:tavLst>
                                        <p:tav tm="0">
                                          <p:val>
                                            <p:fltVal val="0"/>
                                          </p:val>
                                        </p:tav>
                                        <p:tav tm="100000">
                                          <p:val>
                                            <p:strVal val="#ppt_h"/>
                                          </p:val>
                                        </p:tav>
                                      </p:tavLst>
                                    </p:anim>
                                    <p:animEffect transition="in" filter="fade">
                                      <p:cBhvr>
                                        <p:cTn id="48" dur="500"/>
                                        <p:tgtEl>
                                          <p:spTgt spid="31"/>
                                        </p:tgtEl>
                                      </p:cBhvr>
                                    </p:animEffect>
                                  </p:childTnLst>
                                </p:cTn>
                              </p:par>
                              <p:par>
                                <p:cTn id="49" presetID="53" presetClass="entr" presetSubtype="16" fill="hold" grpId="0" nodeType="withEffect">
                                  <p:stCondLst>
                                    <p:cond delay="3300"/>
                                  </p:stCondLst>
                                  <p:childTnLst>
                                    <p:set>
                                      <p:cBhvr>
                                        <p:cTn id="50" dur="1" fill="hold">
                                          <p:stCondLst>
                                            <p:cond delay="0"/>
                                          </p:stCondLst>
                                        </p:cTn>
                                        <p:tgtEl>
                                          <p:spTgt spid="20"/>
                                        </p:tgtEl>
                                        <p:attrNameLst>
                                          <p:attrName>style.visibility</p:attrName>
                                        </p:attrNameLst>
                                      </p:cBhvr>
                                      <p:to>
                                        <p:strVal val="visible"/>
                                      </p:to>
                                    </p:set>
                                    <p:anim calcmode="lin" valueType="num">
                                      <p:cBhvr>
                                        <p:cTn id="51" dur="500" fill="hold"/>
                                        <p:tgtEl>
                                          <p:spTgt spid="20"/>
                                        </p:tgtEl>
                                        <p:attrNameLst>
                                          <p:attrName>ppt_w</p:attrName>
                                        </p:attrNameLst>
                                      </p:cBhvr>
                                      <p:tavLst>
                                        <p:tav tm="0">
                                          <p:val>
                                            <p:fltVal val="0"/>
                                          </p:val>
                                        </p:tav>
                                        <p:tav tm="100000">
                                          <p:val>
                                            <p:strVal val="#ppt_w"/>
                                          </p:val>
                                        </p:tav>
                                      </p:tavLst>
                                    </p:anim>
                                    <p:anim calcmode="lin" valueType="num">
                                      <p:cBhvr>
                                        <p:cTn id="52" dur="500" fill="hold"/>
                                        <p:tgtEl>
                                          <p:spTgt spid="20"/>
                                        </p:tgtEl>
                                        <p:attrNameLst>
                                          <p:attrName>ppt_h</p:attrName>
                                        </p:attrNameLst>
                                      </p:cBhvr>
                                      <p:tavLst>
                                        <p:tav tm="0">
                                          <p:val>
                                            <p:fltVal val="0"/>
                                          </p:val>
                                        </p:tav>
                                        <p:tav tm="100000">
                                          <p:val>
                                            <p:strVal val="#ppt_h"/>
                                          </p:val>
                                        </p:tav>
                                      </p:tavLst>
                                    </p:anim>
                                    <p:animEffect transition="in" filter="fade">
                                      <p:cBhvr>
                                        <p:cTn id="53" dur="500"/>
                                        <p:tgtEl>
                                          <p:spTgt spid="20"/>
                                        </p:tgtEl>
                                      </p:cBhvr>
                                    </p:animEffect>
                                  </p:childTnLst>
                                </p:cTn>
                              </p:par>
                              <p:par>
                                <p:cTn id="54" presetID="47" presetClass="entr" presetSubtype="0" fill="hold" grpId="0" nodeType="withEffect">
                                  <p:stCondLst>
                                    <p:cond delay="3300"/>
                                  </p:stCondLst>
                                  <p:childTnLst>
                                    <p:set>
                                      <p:cBhvr>
                                        <p:cTn id="55" dur="1" fill="hold">
                                          <p:stCondLst>
                                            <p:cond delay="0"/>
                                          </p:stCondLst>
                                        </p:cTn>
                                        <p:tgtEl>
                                          <p:spTgt spid="37"/>
                                        </p:tgtEl>
                                        <p:attrNameLst>
                                          <p:attrName>style.visibility</p:attrName>
                                        </p:attrNameLst>
                                      </p:cBhvr>
                                      <p:to>
                                        <p:strVal val="visible"/>
                                      </p:to>
                                    </p:set>
                                    <p:animEffect transition="in" filter="fade">
                                      <p:cBhvr>
                                        <p:cTn id="56" dur="500"/>
                                        <p:tgtEl>
                                          <p:spTgt spid="37"/>
                                        </p:tgtEl>
                                      </p:cBhvr>
                                    </p:animEffect>
                                    <p:anim calcmode="lin" valueType="num">
                                      <p:cBhvr>
                                        <p:cTn id="57" dur="500" fill="hold"/>
                                        <p:tgtEl>
                                          <p:spTgt spid="37"/>
                                        </p:tgtEl>
                                        <p:attrNameLst>
                                          <p:attrName>ppt_x</p:attrName>
                                        </p:attrNameLst>
                                      </p:cBhvr>
                                      <p:tavLst>
                                        <p:tav tm="0">
                                          <p:val>
                                            <p:strVal val="#ppt_x"/>
                                          </p:val>
                                        </p:tav>
                                        <p:tav tm="100000">
                                          <p:val>
                                            <p:strVal val="#ppt_x"/>
                                          </p:val>
                                        </p:tav>
                                      </p:tavLst>
                                    </p:anim>
                                    <p:anim calcmode="lin" valueType="num">
                                      <p:cBhvr>
                                        <p:cTn id="58" dur="500" fill="hold"/>
                                        <p:tgtEl>
                                          <p:spTgt spid="37"/>
                                        </p:tgtEl>
                                        <p:attrNameLst>
                                          <p:attrName>ppt_y</p:attrName>
                                        </p:attrNameLst>
                                      </p:cBhvr>
                                      <p:tavLst>
                                        <p:tav tm="0">
                                          <p:val>
                                            <p:strVal val="#ppt_y-.1"/>
                                          </p:val>
                                        </p:tav>
                                        <p:tav tm="100000">
                                          <p:val>
                                            <p:strVal val="#ppt_y"/>
                                          </p:val>
                                        </p:tav>
                                      </p:tavLst>
                                    </p:anim>
                                  </p:childTnLst>
                                </p:cTn>
                              </p:par>
                              <p:par>
                                <p:cTn id="59" presetID="12" presetClass="entr" presetSubtype="8" fill="hold" grpId="0" nodeType="withEffect">
                                  <p:stCondLst>
                                    <p:cond delay="3800"/>
                                  </p:stCondLst>
                                  <p:childTnLst>
                                    <p:set>
                                      <p:cBhvr>
                                        <p:cTn id="60" dur="1" fill="hold">
                                          <p:stCondLst>
                                            <p:cond delay="0"/>
                                          </p:stCondLst>
                                        </p:cTn>
                                        <p:tgtEl>
                                          <p:spTgt spid="24"/>
                                        </p:tgtEl>
                                        <p:attrNameLst>
                                          <p:attrName>style.visibility</p:attrName>
                                        </p:attrNameLst>
                                      </p:cBhvr>
                                      <p:to>
                                        <p:strVal val="visible"/>
                                      </p:to>
                                    </p:set>
                                    <p:anim calcmode="lin" valueType="num">
                                      <p:cBhvr additive="base">
                                        <p:cTn id="61" dur="500"/>
                                        <p:tgtEl>
                                          <p:spTgt spid="24"/>
                                        </p:tgtEl>
                                        <p:attrNameLst>
                                          <p:attrName>ppt_x</p:attrName>
                                        </p:attrNameLst>
                                      </p:cBhvr>
                                      <p:tavLst>
                                        <p:tav tm="0">
                                          <p:val>
                                            <p:strVal val="#ppt_x-#ppt_w*1.125000"/>
                                          </p:val>
                                        </p:tav>
                                        <p:tav tm="100000">
                                          <p:val>
                                            <p:strVal val="#ppt_x"/>
                                          </p:val>
                                        </p:tav>
                                      </p:tavLst>
                                    </p:anim>
                                    <p:animEffect transition="in" filter="wipe(right)">
                                      <p:cBhvr>
                                        <p:cTn id="62" dur="500"/>
                                        <p:tgtEl>
                                          <p:spTgt spid="24"/>
                                        </p:tgtEl>
                                      </p:cBhvr>
                                    </p:animEffect>
                                  </p:childTnLst>
                                </p:cTn>
                              </p:par>
                              <p:par>
                                <p:cTn id="63" presetID="53" presetClass="entr" presetSubtype="16" fill="hold" grpId="0" nodeType="withEffect">
                                  <p:stCondLst>
                                    <p:cond delay="4300"/>
                                  </p:stCondLst>
                                  <p:childTnLst>
                                    <p:set>
                                      <p:cBhvr>
                                        <p:cTn id="64" dur="1" fill="hold">
                                          <p:stCondLst>
                                            <p:cond delay="0"/>
                                          </p:stCondLst>
                                        </p:cTn>
                                        <p:tgtEl>
                                          <p:spTgt spid="42"/>
                                        </p:tgtEl>
                                        <p:attrNameLst>
                                          <p:attrName>style.visibility</p:attrName>
                                        </p:attrNameLst>
                                      </p:cBhvr>
                                      <p:to>
                                        <p:strVal val="visible"/>
                                      </p:to>
                                    </p:set>
                                    <p:anim calcmode="lin" valueType="num">
                                      <p:cBhvr>
                                        <p:cTn id="65" dur="500" fill="hold"/>
                                        <p:tgtEl>
                                          <p:spTgt spid="42"/>
                                        </p:tgtEl>
                                        <p:attrNameLst>
                                          <p:attrName>ppt_w</p:attrName>
                                        </p:attrNameLst>
                                      </p:cBhvr>
                                      <p:tavLst>
                                        <p:tav tm="0">
                                          <p:val>
                                            <p:fltVal val="0"/>
                                          </p:val>
                                        </p:tav>
                                        <p:tav tm="100000">
                                          <p:val>
                                            <p:strVal val="#ppt_w"/>
                                          </p:val>
                                        </p:tav>
                                      </p:tavLst>
                                    </p:anim>
                                    <p:anim calcmode="lin" valueType="num">
                                      <p:cBhvr>
                                        <p:cTn id="66" dur="500" fill="hold"/>
                                        <p:tgtEl>
                                          <p:spTgt spid="42"/>
                                        </p:tgtEl>
                                        <p:attrNameLst>
                                          <p:attrName>ppt_h</p:attrName>
                                        </p:attrNameLst>
                                      </p:cBhvr>
                                      <p:tavLst>
                                        <p:tav tm="0">
                                          <p:val>
                                            <p:fltVal val="0"/>
                                          </p:val>
                                        </p:tav>
                                        <p:tav tm="100000">
                                          <p:val>
                                            <p:strVal val="#ppt_h"/>
                                          </p:val>
                                        </p:tav>
                                      </p:tavLst>
                                    </p:anim>
                                    <p:animEffect transition="in" filter="fade">
                                      <p:cBhvr>
                                        <p:cTn id="67" dur="500"/>
                                        <p:tgtEl>
                                          <p:spTgt spid="42"/>
                                        </p:tgtEl>
                                      </p:cBhvr>
                                    </p:animEffect>
                                  </p:childTnLst>
                                </p:cTn>
                              </p:par>
                              <p:par>
                                <p:cTn id="68" presetID="22" presetClass="entr" presetSubtype="4" fill="hold" grpId="0" nodeType="withEffect">
                                  <p:stCondLst>
                                    <p:cond delay="4300"/>
                                  </p:stCondLst>
                                  <p:childTnLst>
                                    <p:set>
                                      <p:cBhvr>
                                        <p:cTn id="69" dur="1" fill="hold">
                                          <p:stCondLst>
                                            <p:cond delay="0"/>
                                          </p:stCondLst>
                                        </p:cTn>
                                        <p:tgtEl>
                                          <p:spTgt spid="9"/>
                                        </p:tgtEl>
                                        <p:attrNameLst>
                                          <p:attrName>style.visibility</p:attrName>
                                        </p:attrNameLst>
                                      </p:cBhvr>
                                      <p:to>
                                        <p:strVal val="visible"/>
                                      </p:to>
                                    </p:set>
                                    <p:animEffect transition="in" filter="wipe(down)">
                                      <p:cBhvr>
                                        <p:cTn id="70" dur="500"/>
                                        <p:tgtEl>
                                          <p:spTgt spid="9"/>
                                        </p:tgtEl>
                                      </p:cBhvr>
                                    </p:animEffect>
                                  </p:childTnLst>
                                </p:cTn>
                              </p:par>
                              <p:par>
                                <p:cTn id="71" presetID="53" presetClass="entr" presetSubtype="16" fill="hold" grpId="0" nodeType="withEffect">
                                  <p:stCondLst>
                                    <p:cond delay="4800"/>
                                  </p:stCondLst>
                                  <p:childTnLst>
                                    <p:set>
                                      <p:cBhvr>
                                        <p:cTn id="72" dur="1" fill="hold">
                                          <p:stCondLst>
                                            <p:cond delay="0"/>
                                          </p:stCondLst>
                                        </p:cTn>
                                        <p:tgtEl>
                                          <p:spTgt spid="16"/>
                                        </p:tgtEl>
                                        <p:attrNameLst>
                                          <p:attrName>style.visibility</p:attrName>
                                        </p:attrNameLst>
                                      </p:cBhvr>
                                      <p:to>
                                        <p:strVal val="visible"/>
                                      </p:to>
                                    </p:set>
                                    <p:anim calcmode="lin" valueType="num">
                                      <p:cBhvr>
                                        <p:cTn id="73" dur="500" fill="hold"/>
                                        <p:tgtEl>
                                          <p:spTgt spid="16"/>
                                        </p:tgtEl>
                                        <p:attrNameLst>
                                          <p:attrName>ppt_w</p:attrName>
                                        </p:attrNameLst>
                                      </p:cBhvr>
                                      <p:tavLst>
                                        <p:tav tm="0">
                                          <p:val>
                                            <p:fltVal val="0"/>
                                          </p:val>
                                        </p:tav>
                                        <p:tav tm="100000">
                                          <p:val>
                                            <p:strVal val="#ppt_w"/>
                                          </p:val>
                                        </p:tav>
                                      </p:tavLst>
                                    </p:anim>
                                    <p:anim calcmode="lin" valueType="num">
                                      <p:cBhvr>
                                        <p:cTn id="74" dur="500" fill="hold"/>
                                        <p:tgtEl>
                                          <p:spTgt spid="16"/>
                                        </p:tgtEl>
                                        <p:attrNameLst>
                                          <p:attrName>ppt_h</p:attrName>
                                        </p:attrNameLst>
                                      </p:cBhvr>
                                      <p:tavLst>
                                        <p:tav tm="0">
                                          <p:val>
                                            <p:fltVal val="0"/>
                                          </p:val>
                                        </p:tav>
                                        <p:tav tm="100000">
                                          <p:val>
                                            <p:strVal val="#ppt_h"/>
                                          </p:val>
                                        </p:tav>
                                      </p:tavLst>
                                    </p:anim>
                                    <p:animEffect transition="in" filter="fade">
                                      <p:cBhvr>
                                        <p:cTn id="75" dur="500"/>
                                        <p:tgtEl>
                                          <p:spTgt spid="16"/>
                                        </p:tgtEl>
                                      </p:cBhvr>
                                    </p:animEffect>
                                  </p:childTnLst>
                                </p:cTn>
                              </p:par>
                              <p:par>
                                <p:cTn id="76" presetID="53" presetClass="entr" presetSubtype="16" fill="hold" grpId="0" nodeType="withEffect">
                                  <p:stCondLst>
                                    <p:cond delay="4800"/>
                                  </p:stCondLst>
                                  <p:childTnLst>
                                    <p:set>
                                      <p:cBhvr>
                                        <p:cTn id="77" dur="1" fill="hold">
                                          <p:stCondLst>
                                            <p:cond delay="0"/>
                                          </p:stCondLst>
                                        </p:cTn>
                                        <p:tgtEl>
                                          <p:spTgt spid="29"/>
                                        </p:tgtEl>
                                        <p:attrNameLst>
                                          <p:attrName>style.visibility</p:attrName>
                                        </p:attrNameLst>
                                      </p:cBhvr>
                                      <p:to>
                                        <p:strVal val="visible"/>
                                      </p:to>
                                    </p:set>
                                    <p:anim calcmode="lin" valueType="num">
                                      <p:cBhvr>
                                        <p:cTn id="78" dur="500" fill="hold"/>
                                        <p:tgtEl>
                                          <p:spTgt spid="29"/>
                                        </p:tgtEl>
                                        <p:attrNameLst>
                                          <p:attrName>ppt_w</p:attrName>
                                        </p:attrNameLst>
                                      </p:cBhvr>
                                      <p:tavLst>
                                        <p:tav tm="0">
                                          <p:val>
                                            <p:fltVal val="0"/>
                                          </p:val>
                                        </p:tav>
                                        <p:tav tm="100000">
                                          <p:val>
                                            <p:strVal val="#ppt_w"/>
                                          </p:val>
                                        </p:tav>
                                      </p:tavLst>
                                    </p:anim>
                                    <p:anim calcmode="lin" valueType="num">
                                      <p:cBhvr>
                                        <p:cTn id="79" dur="500" fill="hold"/>
                                        <p:tgtEl>
                                          <p:spTgt spid="29"/>
                                        </p:tgtEl>
                                        <p:attrNameLst>
                                          <p:attrName>ppt_h</p:attrName>
                                        </p:attrNameLst>
                                      </p:cBhvr>
                                      <p:tavLst>
                                        <p:tav tm="0">
                                          <p:val>
                                            <p:fltVal val="0"/>
                                          </p:val>
                                        </p:tav>
                                        <p:tav tm="100000">
                                          <p:val>
                                            <p:strVal val="#ppt_h"/>
                                          </p:val>
                                        </p:tav>
                                      </p:tavLst>
                                    </p:anim>
                                    <p:animEffect transition="in" filter="fade">
                                      <p:cBhvr>
                                        <p:cTn id="80" dur="500"/>
                                        <p:tgtEl>
                                          <p:spTgt spid="29"/>
                                        </p:tgtEl>
                                      </p:cBhvr>
                                    </p:animEffect>
                                  </p:childTnLst>
                                </p:cTn>
                              </p:par>
                              <p:par>
                                <p:cTn id="81" presetID="42" presetClass="entr" presetSubtype="0" fill="hold" grpId="0" nodeType="withEffect">
                                  <p:stCondLst>
                                    <p:cond delay="480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500"/>
                                        <p:tgtEl>
                                          <p:spTgt spid="35"/>
                                        </p:tgtEl>
                                      </p:cBhvr>
                                    </p:animEffect>
                                    <p:anim calcmode="lin" valueType="num">
                                      <p:cBhvr>
                                        <p:cTn id="84" dur="500" fill="hold"/>
                                        <p:tgtEl>
                                          <p:spTgt spid="35"/>
                                        </p:tgtEl>
                                        <p:attrNameLst>
                                          <p:attrName>ppt_x</p:attrName>
                                        </p:attrNameLst>
                                      </p:cBhvr>
                                      <p:tavLst>
                                        <p:tav tm="0">
                                          <p:val>
                                            <p:strVal val="#ppt_x"/>
                                          </p:val>
                                        </p:tav>
                                        <p:tav tm="100000">
                                          <p:val>
                                            <p:strVal val="#ppt_x"/>
                                          </p:val>
                                        </p:tav>
                                      </p:tavLst>
                                    </p:anim>
                                    <p:anim calcmode="lin" valueType="num">
                                      <p:cBhvr>
                                        <p:cTn id="85" dur="500" fill="hold"/>
                                        <p:tgtEl>
                                          <p:spTgt spid="35"/>
                                        </p:tgtEl>
                                        <p:attrNameLst>
                                          <p:attrName>ppt_y</p:attrName>
                                        </p:attrNameLst>
                                      </p:cBhvr>
                                      <p:tavLst>
                                        <p:tav tm="0">
                                          <p:val>
                                            <p:strVal val="#ppt_y+.1"/>
                                          </p:val>
                                        </p:tav>
                                        <p:tav tm="100000">
                                          <p:val>
                                            <p:strVal val="#ppt_y"/>
                                          </p:val>
                                        </p:tav>
                                      </p:tavLst>
                                    </p:anim>
                                  </p:childTnLst>
                                </p:cTn>
                              </p:par>
                              <p:par>
                                <p:cTn id="86" presetID="12" presetClass="entr" presetSubtype="8" fill="hold" grpId="0" nodeType="withEffect">
                                  <p:stCondLst>
                                    <p:cond delay="5300"/>
                                  </p:stCondLst>
                                  <p:childTnLst>
                                    <p:set>
                                      <p:cBhvr>
                                        <p:cTn id="87" dur="1" fill="hold">
                                          <p:stCondLst>
                                            <p:cond delay="0"/>
                                          </p:stCondLst>
                                        </p:cTn>
                                        <p:tgtEl>
                                          <p:spTgt spid="25"/>
                                        </p:tgtEl>
                                        <p:attrNameLst>
                                          <p:attrName>style.visibility</p:attrName>
                                        </p:attrNameLst>
                                      </p:cBhvr>
                                      <p:to>
                                        <p:strVal val="visible"/>
                                      </p:to>
                                    </p:set>
                                    <p:anim calcmode="lin" valueType="num">
                                      <p:cBhvr additive="base">
                                        <p:cTn id="88" dur="500"/>
                                        <p:tgtEl>
                                          <p:spTgt spid="25"/>
                                        </p:tgtEl>
                                        <p:attrNameLst>
                                          <p:attrName>ppt_x</p:attrName>
                                        </p:attrNameLst>
                                      </p:cBhvr>
                                      <p:tavLst>
                                        <p:tav tm="0">
                                          <p:val>
                                            <p:strVal val="#ppt_x-#ppt_w*1.125000"/>
                                          </p:val>
                                        </p:tav>
                                        <p:tav tm="100000">
                                          <p:val>
                                            <p:strVal val="#ppt_x"/>
                                          </p:val>
                                        </p:tav>
                                      </p:tavLst>
                                    </p:anim>
                                    <p:animEffect transition="in" filter="wipe(right)">
                                      <p:cBhvr>
                                        <p:cTn id="89" dur="500"/>
                                        <p:tgtEl>
                                          <p:spTgt spid="25"/>
                                        </p:tgtEl>
                                      </p:cBhvr>
                                    </p:animEffect>
                                  </p:childTnLst>
                                </p:cTn>
                              </p:par>
                              <p:par>
                                <p:cTn id="90" presetID="53" presetClass="entr" presetSubtype="16" fill="hold" grpId="0" nodeType="withEffect">
                                  <p:stCondLst>
                                    <p:cond delay="5800"/>
                                  </p:stCondLst>
                                  <p:childTnLst>
                                    <p:set>
                                      <p:cBhvr>
                                        <p:cTn id="91" dur="1" fill="hold">
                                          <p:stCondLst>
                                            <p:cond delay="0"/>
                                          </p:stCondLst>
                                        </p:cTn>
                                        <p:tgtEl>
                                          <p:spTgt spid="43"/>
                                        </p:tgtEl>
                                        <p:attrNameLst>
                                          <p:attrName>style.visibility</p:attrName>
                                        </p:attrNameLst>
                                      </p:cBhvr>
                                      <p:to>
                                        <p:strVal val="visible"/>
                                      </p:to>
                                    </p:set>
                                    <p:anim calcmode="lin" valueType="num">
                                      <p:cBhvr>
                                        <p:cTn id="92" dur="500" fill="hold"/>
                                        <p:tgtEl>
                                          <p:spTgt spid="43"/>
                                        </p:tgtEl>
                                        <p:attrNameLst>
                                          <p:attrName>ppt_w</p:attrName>
                                        </p:attrNameLst>
                                      </p:cBhvr>
                                      <p:tavLst>
                                        <p:tav tm="0">
                                          <p:val>
                                            <p:fltVal val="0"/>
                                          </p:val>
                                        </p:tav>
                                        <p:tav tm="100000">
                                          <p:val>
                                            <p:strVal val="#ppt_w"/>
                                          </p:val>
                                        </p:tav>
                                      </p:tavLst>
                                    </p:anim>
                                    <p:anim calcmode="lin" valueType="num">
                                      <p:cBhvr>
                                        <p:cTn id="93" dur="500" fill="hold"/>
                                        <p:tgtEl>
                                          <p:spTgt spid="43"/>
                                        </p:tgtEl>
                                        <p:attrNameLst>
                                          <p:attrName>ppt_h</p:attrName>
                                        </p:attrNameLst>
                                      </p:cBhvr>
                                      <p:tavLst>
                                        <p:tav tm="0">
                                          <p:val>
                                            <p:fltVal val="0"/>
                                          </p:val>
                                        </p:tav>
                                        <p:tav tm="100000">
                                          <p:val>
                                            <p:strVal val="#ppt_h"/>
                                          </p:val>
                                        </p:tav>
                                      </p:tavLst>
                                    </p:anim>
                                    <p:animEffect transition="in" filter="fade">
                                      <p:cBhvr>
                                        <p:cTn id="94" dur="500"/>
                                        <p:tgtEl>
                                          <p:spTgt spid="43"/>
                                        </p:tgtEl>
                                      </p:cBhvr>
                                    </p:animEffect>
                                  </p:childTnLst>
                                </p:cTn>
                              </p:par>
                              <p:par>
                                <p:cTn id="95" presetID="22" presetClass="entr" presetSubtype="1" fill="hold" grpId="0" nodeType="withEffect">
                                  <p:stCondLst>
                                    <p:cond delay="5800"/>
                                  </p:stCondLst>
                                  <p:childTnLst>
                                    <p:set>
                                      <p:cBhvr>
                                        <p:cTn id="96" dur="1" fill="hold">
                                          <p:stCondLst>
                                            <p:cond delay="0"/>
                                          </p:stCondLst>
                                        </p:cTn>
                                        <p:tgtEl>
                                          <p:spTgt spid="8"/>
                                        </p:tgtEl>
                                        <p:attrNameLst>
                                          <p:attrName>style.visibility</p:attrName>
                                        </p:attrNameLst>
                                      </p:cBhvr>
                                      <p:to>
                                        <p:strVal val="visible"/>
                                      </p:to>
                                    </p:set>
                                    <p:animEffect transition="in" filter="wipe(up)">
                                      <p:cBhvr>
                                        <p:cTn id="97" dur="500"/>
                                        <p:tgtEl>
                                          <p:spTgt spid="8"/>
                                        </p:tgtEl>
                                      </p:cBhvr>
                                    </p:animEffect>
                                  </p:childTnLst>
                                </p:cTn>
                              </p:par>
                              <p:par>
                                <p:cTn id="98" presetID="53" presetClass="entr" presetSubtype="16" fill="hold" grpId="0" nodeType="withEffect">
                                  <p:stCondLst>
                                    <p:cond delay="6300"/>
                                  </p:stCondLst>
                                  <p:childTnLst>
                                    <p:set>
                                      <p:cBhvr>
                                        <p:cTn id="99" dur="1" fill="hold">
                                          <p:stCondLst>
                                            <p:cond delay="0"/>
                                          </p:stCondLst>
                                        </p:cTn>
                                        <p:tgtEl>
                                          <p:spTgt spid="17"/>
                                        </p:tgtEl>
                                        <p:attrNameLst>
                                          <p:attrName>style.visibility</p:attrName>
                                        </p:attrNameLst>
                                      </p:cBhvr>
                                      <p:to>
                                        <p:strVal val="visible"/>
                                      </p:to>
                                    </p:set>
                                    <p:anim calcmode="lin" valueType="num">
                                      <p:cBhvr>
                                        <p:cTn id="100" dur="500" fill="hold"/>
                                        <p:tgtEl>
                                          <p:spTgt spid="17"/>
                                        </p:tgtEl>
                                        <p:attrNameLst>
                                          <p:attrName>ppt_w</p:attrName>
                                        </p:attrNameLst>
                                      </p:cBhvr>
                                      <p:tavLst>
                                        <p:tav tm="0">
                                          <p:val>
                                            <p:fltVal val="0"/>
                                          </p:val>
                                        </p:tav>
                                        <p:tav tm="100000">
                                          <p:val>
                                            <p:strVal val="#ppt_w"/>
                                          </p:val>
                                        </p:tav>
                                      </p:tavLst>
                                    </p:anim>
                                    <p:anim calcmode="lin" valueType="num">
                                      <p:cBhvr>
                                        <p:cTn id="101" dur="500" fill="hold"/>
                                        <p:tgtEl>
                                          <p:spTgt spid="17"/>
                                        </p:tgtEl>
                                        <p:attrNameLst>
                                          <p:attrName>ppt_h</p:attrName>
                                        </p:attrNameLst>
                                      </p:cBhvr>
                                      <p:tavLst>
                                        <p:tav tm="0">
                                          <p:val>
                                            <p:fltVal val="0"/>
                                          </p:val>
                                        </p:tav>
                                        <p:tav tm="100000">
                                          <p:val>
                                            <p:strVal val="#ppt_h"/>
                                          </p:val>
                                        </p:tav>
                                      </p:tavLst>
                                    </p:anim>
                                    <p:animEffect transition="in" filter="fade">
                                      <p:cBhvr>
                                        <p:cTn id="102" dur="500"/>
                                        <p:tgtEl>
                                          <p:spTgt spid="17"/>
                                        </p:tgtEl>
                                      </p:cBhvr>
                                    </p:animEffect>
                                  </p:childTnLst>
                                </p:cTn>
                              </p:par>
                              <p:par>
                                <p:cTn id="103" presetID="53" presetClass="entr" presetSubtype="16" fill="hold" grpId="0" nodeType="withEffect">
                                  <p:stCondLst>
                                    <p:cond delay="6300"/>
                                  </p:stCondLst>
                                  <p:childTnLst>
                                    <p:set>
                                      <p:cBhvr>
                                        <p:cTn id="104" dur="1" fill="hold">
                                          <p:stCondLst>
                                            <p:cond delay="0"/>
                                          </p:stCondLst>
                                        </p:cTn>
                                        <p:tgtEl>
                                          <p:spTgt spid="30"/>
                                        </p:tgtEl>
                                        <p:attrNameLst>
                                          <p:attrName>style.visibility</p:attrName>
                                        </p:attrNameLst>
                                      </p:cBhvr>
                                      <p:to>
                                        <p:strVal val="visible"/>
                                      </p:to>
                                    </p:set>
                                    <p:anim calcmode="lin" valueType="num">
                                      <p:cBhvr>
                                        <p:cTn id="105" dur="500" fill="hold"/>
                                        <p:tgtEl>
                                          <p:spTgt spid="30"/>
                                        </p:tgtEl>
                                        <p:attrNameLst>
                                          <p:attrName>ppt_w</p:attrName>
                                        </p:attrNameLst>
                                      </p:cBhvr>
                                      <p:tavLst>
                                        <p:tav tm="0">
                                          <p:val>
                                            <p:fltVal val="0"/>
                                          </p:val>
                                        </p:tav>
                                        <p:tav tm="100000">
                                          <p:val>
                                            <p:strVal val="#ppt_w"/>
                                          </p:val>
                                        </p:tav>
                                      </p:tavLst>
                                    </p:anim>
                                    <p:anim calcmode="lin" valueType="num">
                                      <p:cBhvr>
                                        <p:cTn id="106" dur="500" fill="hold"/>
                                        <p:tgtEl>
                                          <p:spTgt spid="30"/>
                                        </p:tgtEl>
                                        <p:attrNameLst>
                                          <p:attrName>ppt_h</p:attrName>
                                        </p:attrNameLst>
                                      </p:cBhvr>
                                      <p:tavLst>
                                        <p:tav tm="0">
                                          <p:val>
                                            <p:fltVal val="0"/>
                                          </p:val>
                                        </p:tav>
                                        <p:tav tm="100000">
                                          <p:val>
                                            <p:strVal val="#ppt_h"/>
                                          </p:val>
                                        </p:tav>
                                      </p:tavLst>
                                    </p:anim>
                                    <p:animEffect transition="in" filter="fade">
                                      <p:cBhvr>
                                        <p:cTn id="107" dur="500"/>
                                        <p:tgtEl>
                                          <p:spTgt spid="30"/>
                                        </p:tgtEl>
                                      </p:cBhvr>
                                    </p:animEffect>
                                  </p:childTnLst>
                                </p:cTn>
                              </p:par>
                              <p:par>
                                <p:cTn id="108" presetID="47" presetClass="entr" presetSubtype="0" fill="hold" grpId="0" nodeType="withEffect">
                                  <p:stCondLst>
                                    <p:cond delay="6300"/>
                                  </p:stCondLst>
                                  <p:childTnLst>
                                    <p:set>
                                      <p:cBhvr>
                                        <p:cTn id="109" dur="1" fill="hold">
                                          <p:stCondLst>
                                            <p:cond delay="0"/>
                                          </p:stCondLst>
                                        </p:cTn>
                                        <p:tgtEl>
                                          <p:spTgt spid="38"/>
                                        </p:tgtEl>
                                        <p:attrNameLst>
                                          <p:attrName>style.visibility</p:attrName>
                                        </p:attrNameLst>
                                      </p:cBhvr>
                                      <p:to>
                                        <p:strVal val="visible"/>
                                      </p:to>
                                    </p:set>
                                    <p:animEffect transition="in" filter="fade">
                                      <p:cBhvr>
                                        <p:cTn id="110" dur="500"/>
                                        <p:tgtEl>
                                          <p:spTgt spid="38"/>
                                        </p:tgtEl>
                                      </p:cBhvr>
                                    </p:animEffect>
                                    <p:anim calcmode="lin" valueType="num">
                                      <p:cBhvr>
                                        <p:cTn id="111" dur="500" fill="hold"/>
                                        <p:tgtEl>
                                          <p:spTgt spid="38"/>
                                        </p:tgtEl>
                                        <p:attrNameLst>
                                          <p:attrName>ppt_x</p:attrName>
                                        </p:attrNameLst>
                                      </p:cBhvr>
                                      <p:tavLst>
                                        <p:tav tm="0">
                                          <p:val>
                                            <p:strVal val="#ppt_x"/>
                                          </p:val>
                                        </p:tav>
                                        <p:tav tm="100000">
                                          <p:val>
                                            <p:strVal val="#ppt_x"/>
                                          </p:val>
                                        </p:tav>
                                      </p:tavLst>
                                    </p:anim>
                                    <p:anim calcmode="lin" valueType="num">
                                      <p:cBhvr>
                                        <p:cTn id="112" dur="500" fill="hold"/>
                                        <p:tgtEl>
                                          <p:spTgt spid="38"/>
                                        </p:tgtEl>
                                        <p:attrNameLst>
                                          <p:attrName>ppt_y</p:attrName>
                                        </p:attrNameLst>
                                      </p:cBhvr>
                                      <p:tavLst>
                                        <p:tav tm="0">
                                          <p:val>
                                            <p:strVal val="#ppt_y-.1"/>
                                          </p:val>
                                        </p:tav>
                                        <p:tav tm="100000">
                                          <p:val>
                                            <p:strVal val="#ppt_y"/>
                                          </p:val>
                                        </p:tav>
                                      </p:tavLst>
                                    </p:anim>
                                  </p:childTnLst>
                                </p:cTn>
                              </p:par>
                              <p:par>
                                <p:cTn id="113" presetID="12" presetClass="entr" presetSubtype="8" fill="hold" grpId="0" nodeType="withEffect">
                                  <p:stCondLst>
                                    <p:cond delay="6800"/>
                                  </p:stCondLst>
                                  <p:childTnLst>
                                    <p:set>
                                      <p:cBhvr>
                                        <p:cTn id="114" dur="1" fill="hold">
                                          <p:stCondLst>
                                            <p:cond delay="0"/>
                                          </p:stCondLst>
                                        </p:cTn>
                                        <p:tgtEl>
                                          <p:spTgt spid="26"/>
                                        </p:tgtEl>
                                        <p:attrNameLst>
                                          <p:attrName>style.visibility</p:attrName>
                                        </p:attrNameLst>
                                      </p:cBhvr>
                                      <p:to>
                                        <p:strVal val="visible"/>
                                      </p:to>
                                    </p:set>
                                    <p:anim calcmode="lin" valueType="num">
                                      <p:cBhvr additive="base">
                                        <p:cTn id="115" dur="500"/>
                                        <p:tgtEl>
                                          <p:spTgt spid="26"/>
                                        </p:tgtEl>
                                        <p:attrNameLst>
                                          <p:attrName>ppt_x</p:attrName>
                                        </p:attrNameLst>
                                      </p:cBhvr>
                                      <p:tavLst>
                                        <p:tav tm="0">
                                          <p:val>
                                            <p:strVal val="#ppt_x-#ppt_w*1.125000"/>
                                          </p:val>
                                        </p:tav>
                                        <p:tav tm="100000">
                                          <p:val>
                                            <p:strVal val="#ppt_x"/>
                                          </p:val>
                                        </p:tav>
                                      </p:tavLst>
                                    </p:anim>
                                    <p:animEffect transition="in" filter="wipe(right)">
                                      <p:cBhvr>
                                        <p:cTn id="116" dur="500"/>
                                        <p:tgtEl>
                                          <p:spTgt spid="26"/>
                                        </p:tgtEl>
                                      </p:cBhvr>
                                    </p:animEffect>
                                  </p:childTnLst>
                                </p:cTn>
                              </p:par>
                              <p:par>
                                <p:cTn id="117" presetID="53" presetClass="entr" presetSubtype="16" fill="hold" grpId="0" nodeType="withEffect">
                                  <p:stCondLst>
                                    <p:cond delay="7300"/>
                                  </p:stCondLst>
                                  <p:childTnLst>
                                    <p:set>
                                      <p:cBhvr>
                                        <p:cTn id="118" dur="1" fill="hold">
                                          <p:stCondLst>
                                            <p:cond delay="0"/>
                                          </p:stCondLst>
                                        </p:cTn>
                                        <p:tgtEl>
                                          <p:spTgt spid="44"/>
                                        </p:tgtEl>
                                        <p:attrNameLst>
                                          <p:attrName>style.visibility</p:attrName>
                                        </p:attrNameLst>
                                      </p:cBhvr>
                                      <p:to>
                                        <p:strVal val="visible"/>
                                      </p:to>
                                    </p:set>
                                    <p:anim calcmode="lin" valueType="num">
                                      <p:cBhvr>
                                        <p:cTn id="119" dur="500" fill="hold"/>
                                        <p:tgtEl>
                                          <p:spTgt spid="44"/>
                                        </p:tgtEl>
                                        <p:attrNameLst>
                                          <p:attrName>ppt_w</p:attrName>
                                        </p:attrNameLst>
                                      </p:cBhvr>
                                      <p:tavLst>
                                        <p:tav tm="0">
                                          <p:val>
                                            <p:fltVal val="0"/>
                                          </p:val>
                                        </p:tav>
                                        <p:tav tm="100000">
                                          <p:val>
                                            <p:strVal val="#ppt_w"/>
                                          </p:val>
                                        </p:tav>
                                      </p:tavLst>
                                    </p:anim>
                                    <p:anim calcmode="lin" valueType="num">
                                      <p:cBhvr>
                                        <p:cTn id="120" dur="500" fill="hold"/>
                                        <p:tgtEl>
                                          <p:spTgt spid="44"/>
                                        </p:tgtEl>
                                        <p:attrNameLst>
                                          <p:attrName>ppt_h</p:attrName>
                                        </p:attrNameLst>
                                      </p:cBhvr>
                                      <p:tavLst>
                                        <p:tav tm="0">
                                          <p:val>
                                            <p:fltVal val="0"/>
                                          </p:val>
                                        </p:tav>
                                        <p:tav tm="100000">
                                          <p:val>
                                            <p:strVal val="#ppt_h"/>
                                          </p:val>
                                        </p:tav>
                                      </p:tavLst>
                                    </p:anim>
                                    <p:animEffect transition="in" filter="fade">
                                      <p:cBhvr>
                                        <p:cTn id="121" dur="500"/>
                                        <p:tgtEl>
                                          <p:spTgt spid="44"/>
                                        </p:tgtEl>
                                      </p:cBhvr>
                                    </p:animEffect>
                                  </p:childTnLst>
                                </p:cTn>
                              </p:par>
                              <p:par>
                                <p:cTn id="122" presetID="22" presetClass="entr" presetSubtype="4" fill="hold" grpId="0" nodeType="withEffect">
                                  <p:stCondLst>
                                    <p:cond delay="7300"/>
                                  </p:stCondLst>
                                  <p:childTnLst>
                                    <p:set>
                                      <p:cBhvr>
                                        <p:cTn id="123" dur="1" fill="hold">
                                          <p:stCondLst>
                                            <p:cond delay="0"/>
                                          </p:stCondLst>
                                        </p:cTn>
                                        <p:tgtEl>
                                          <p:spTgt spid="10"/>
                                        </p:tgtEl>
                                        <p:attrNameLst>
                                          <p:attrName>style.visibility</p:attrName>
                                        </p:attrNameLst>
                                      </p:cBhvr>
                                      <p:to>
                                        <p:strVal val="visible"/>
                                      </p:to>
                                    </p:set>
                                    <p:animEffect transition="in" filter="wipe(down)">
                                      <p:cBhvr>
                                        <p:cTn id="124" dur="500"/>
                                        <p:tgtEl>
                                          <p:spTgt spid="10"/>
                                        </p:tgtEl>
                                      </p:cBhvr>
                                    </p:animEffect>
                                  </p:childTnLst>
                                </p:cTn>
                              </p:par>
                              <p:par>
                                <p:cTn id="125" presetID="53" presetClass="entr" presetSubtype="16" fill="hold" grpId="0" nodeType="withEffect">
                                  <p:stCondLst>
                                    <p:cond delay="7800"/>
                                  </p:stCondLst>
                                  <p:childTnLst>
                                    <p:set>
                                      <p:cBhvr>
                                        <p:cTn id="126" dur="1" fill="hold">
                                          <p:stCondLst>
                                            <p:cond delay="0"/>
                                          </p:stCondLst>
                                        </p:cTn>
                                        <p:tgtEl>
                                          <p:spTgt spid="21"/>
                                        </p:tgtEl>
                                        <p:attrNameLst>
                                          <p:attrName>style.visibility</p:attrName>
                                        </p:attrNameLst>
                                      </p:cBhvr>
                                      <p:to>
                                        <p:strVal val="visible"/>
                                      </p:to>
                                    </p:set>
                                    <p:anim calcmode="lin" valueType="num">
                                      <p:cBhvr>
                                        <p:cTn id="127" dur="500" fill="hold"/>
                                        <p:tgtEl>
                                          <p:spTgt spid="21"/>
                                        </p:tgtEl>
                                        <p:attrNameLst>
                                          <p:attrName>ppt_w</p:attrName>
                                        </p:attrNameLst>
                                      </p:cBhvr>
                                      <p:tavLst>
                                        <p:tav tm="0">
                                          <p:val>
                                            <p:fltVal val="0"/>
                                          </p:val>
                                        </p:tav>
                                        <p:tav tm="100000">
                                          <p:val>
                                            <p:strVal val="#ppt_w"/>
                                          </p:val>
                                        </p:tav>
                                      </p:tavLst>
                                    </p:anim>
                                    <p:anim calcmode="lin" valueType="num">
                                      <p:cBhvr>
                                        <p:cTn id="128" dur="500" fill="hold"/>
                                        <p:tgtEl>
                                          <p:spTgt spid="21"/>
                                        </p:tgtEl>
                                        <p:attrNameLst>
                                          <p:attrName>ppt_h</p:attrName>
                                        </p:attrNameLst>
                                      </p:cBhvr>
                                      <p:tavLst>
                                        <p:tav tm="0">
                                          <p:val>
                                            <p:fltVal val="0"/>
                                          </p:val>
                                        </p:tav>
                                        <p:tav tm="100000">
                                          <p:val>
                                            <p:strVal val="#ppt_h"/>
                                          </p:val>
                                        </p:tav>
                                      </p:tavLst>
                                    </p:anim>
                                    <p:animEffect transition="in" filter="fade">
                                      <p:cBhvr>
                                        <p:cTn id="129" dur="500"/>
                                        <p:tgtEl>
                                          <p:spTgt spid="21"/>
                                        </p:tgtEl>
                                      </p:cBhvr>
                                    </p:animEffect>
                                  </p:childTnLst>
                                </p:cTn>
                              </p:par>
                              <p:par>
                                <p:cTn id="130" presetID="53" presetClass="entr" presetSubtype="16" fill="hold" grpId="0" nodeType="withEffect">
                                  <p:stCondLst>
                                    <p:cond delay="7800"/>
                                  </p:stCondLst>
                                  <p:childTnLst>
                                    <p:set>
                                      <p:cBhvr>
                                        <p:cTn id="131" dur="1" fill="hold">
                                          <p:stCondLst>
                                            <p:cond delay="0"/>
                                          </p:stCondLst>
                                        </p:cTn>
                                        <p:tgtEl>
                                          <p:spTgt spid="34"/>
                                        </p:tgtEl>
                                        <p:attrNameLst>
                                          <p:attrName>style.visibility</p:attrName>
                                        </p:attrNameLst>
                                      </p:cBhvr>
                                      <p:to>
                                        <p:strVal val="visible"/>
                                      </p:to>
                                    </p:set>
                                    <p:anim calcmode="lin" valueType="num">
                                      <p:cBhvr>
                                        <p:cTn id="132" dur="500" fill="hold"/>
                                        <p:tgtEl>
                                          <p:spTgt spid="34"/>
                                        </p:tgtEl>
                                        <p:attrNameLst>
                                          <p:attrName>ppt_w</p:attrName>
                                        </p:attrNameLst>
                                      </p:cBhvr>
                                      <p:tavLst>
                                        <p:tav tm="0">
                                          <p:val>
                                            <p:fltVal val="0"/>
                                          </p:val>
                                        </p:tav>
                                        <p:tav tm="100000">
                                          <p:val>
                                            <p:strVal val="#ppt_w"/>
                                          </p:val>
                                        </p:tav>
                                      </p:tavLst>
                                    </p:anim>
                                    <p:anim calcmode="lin" valueType="num">
                                      <p:cBhvr>
                                        <p:cTn id="133" dur="500" fill="hold"/>
                                        <p:tgtEl>
                                          <p:spTgt spid="34"/>
                                        </p:tgtEl>
                                        <p:attrNameLst>
                                          <p:attrName>ppt_h</p:attrName>
                                        </p:attrNameLst>
                                      </p:cBhvr>
                                      <p:tavLst>
                                        <p:tav tm="0">
                                          <p:val>
                                            <p:fltVal val="0"/>
                                          </p:val>
                                        </p:tav>
                                        <p:tav tm="100000">
                                          <p:val>
                                            <p:strVal val="#ppt_h"/>
                                          </p:val>
                                        </p:tav>
                                      </p:tavLst>
                                    </p:anim>
                                    <p:animEffect transition="in" filter="fade">
                                      <p:cBhvr>
                                        <p:cTn id="134" dur="500"/>
                                        <p:tgtEl>
                                          <p:spTgt spid="34"/>
                                        </p:tgtEl>
                                      </p:cBhvr>
                                    </p:animEffect>
                                  </p:childTnLst>
                                </p:cTn>
                              </p:par>
                              <p:par>
                                <p:cTn id="135" presetID="42" presetClass="entr" presetSubtype="0" fill="hold" grpId="0" nodeType="withEffect">
                                  <p:stCondLst>
                                    <p:cond delay="7800"/>
                                  </p:stCondLst>
                                  <p:childTnLst>
                                    <p:set>
                                      <p:cBhvr>
                                        <p:cTn id="136" dur="1" fill="hold">
                                          <p:stCondLst>
                                            <p:cond delay="0"/>
                                          </p:stCondLst>
                                        </p:cTn>
                                        <p:tgtEl>
                                          <p:spTgt spid="36"/>
                                        </p:tgtEl>
                                        <p:attrNameLst>
                                          <p:attrName>style.visibility</p:attrName>
                                        </p:attrNameLst>
                                      </p:cBhvr>
                                      <p:to>
                                        <p:strVal val="visible"/>
                                      </p:to>
                                    </p:set>
                                    <p:animEffect transition="in" filter="fade">
                                      <p:cBhvr>
                                        <p:cTn id="137" dur="500"/>
                                        <p:tgtEl>
                                          <p:spTgt spid="36"/>
                                        </p:tgtEl>
                                      </p:cBhvr>
                                    </p:animEffect>
                                    <p:anim calcmode="lin" valueType="num">
                                      <p:cBhvr>
                                        <p:cTn id="138" dur="500" fill="hold"/>
                                        <p:tgtEl>
                                          <p:spTgt spid="36"/>
                                        </p:tgtEl>
                                        <p:attrNameLst>
                                          <p:attrName>ppt_x</p:attrName>
                                        </p:attrNameLst>
                                      </p:cBhvr>
                                      <p:tavLst>
                                        <p:tav tm="0">
                                          <p:val>
                                            <p:strVal val="#ppt_x"/>
                                          </p:val>
                                        </p:tav>
                                        <p:tav tm="100000">
                                          <p:val>
                                            <p:strVal val="#ppt_x"/>
                                          </p:val>
                                        </p:tav>
                                      </p:tavLst>
                                    </p:anim>
                                    <p:anim calcmode="lin" valueType="num">
                                      <p:cBhvr>
                                        <p:cTn id="139" dur="500" fill="hold"/>
                                        <p:tgtEl>
                                          <p:spTgt spid="36"/>
                                        </p:tgtEl>
                                        <p:attrNameLst>
                                          <p:attrName>ppt_y</p:attrName>
                                        </p:attrNameLst>
                                      </p:cBhvr>
                                      <p:tavLst>
                                        <p:tav tm="0">
                                          <p:val>
                                            <p:strVal val="#ppt_y+.1"/>
                                          </p:val>
                                        </p:tav>
                                        <p:tav tm="100000">
                                          <p:val>
                                            <p:strVal val="#ppt_y"/>
                                          </p:val>
                                        </p:tav>
                                      </p:tavLst>
                                    </p:anim>
                                  </p:childTnLst>
                                </p:cTn>
                              </p:par>
                              <p:par>
                                <p:cTn id="140" presetID="12" presetClass="entr" presetSubtype="8" fill="hold" grpId="0" nodeType="withEffect">
                                  <p:stCondLst>
                                    <p:cond delay="8300"/>
                                  </p:stCondLst>
                                  <p:childTnLst>
                                    <p:set>
                                      <p:cBhvr>
                                        <p:cTn id="141" dur="1" fill="hold">
                                          <p:stCondLst>
                                            <p:cond delay="0"/>
                                          </p:stCondLst>
                                        </p:cTn>
                                        <p:tgtEl>
                                          <p:spTgt spid="27"/>
                                        </p:tgtEl>
                                        <p:attrNameLst>
                                          <p:attrName>style.visibility</p:attrName>
                                        </p:attrNameLst>
                                      </p:cBhvr>
                                      <p:to>
                                        <p:strVal val="visible"/>
                                      </p:to>
                                    </p:set>
                                    <p:anim calcmode="lin" valueType="num">
                                      <p:cBhvr additive="base">
                                        <p:cTn id="142" dur="500"/>
                                        <p:tgtEl>
                                          <p:spTgt spid="27"/>
                                        </p:tgtEl>
                                        <p:attrNameLst>
                                          <p:attrName>ppt_x</p:attrName>
                                        </p:attrNameLst>
                                      </p:cBhvr>
                                      <p:tavLst>
                                        <p:tav tm="0">
                                          <p:val>
                                            <p:strVal val="#ppt_x-#ppt_w*1.125000"/>
                                          </p:val>
                                        </p:tav>
                                        <p:tav tm="100000">
                                          <p:val>
                                            <p:strVal val="#ppt_x"/>
                                          </p:val>
                                        </p:tav>
                                      </p:tavLst>
                                    </p:anim>
                                    <p:animEffect transition="in" filter="wipe(right)">
                                      <p:cBhvr>
                                        <p:cTn id="143" dur="500"/>
                                        <p:tgtEl>
                                          <p:spTgt spid="27"/>
                                        </p:tgtEl>
                                      </p:cBhvr>
                                    </p:animEffect>
                                  </p:childTnLst>
                                </p:cTn>
                              </p:par>
                              <p:par>
                                <p:cTn id="144" presetID="53" presetClass="entr" presetSubtype="16" fill="hold" grpId="0" nodeType="withEffect">
                                  <p:stCondLst>
                                    <p:cond delay="8800"/>
                                  </p:stCondLst>
                                  <p:childTnLst>
                                    <p:set>
                                      <p:cBhvr>
                                        <p:cTn id="145" dur="1" fill="hold">
                                          <p:stCondLst>
                                            <p:cond delay="0"/>
                                          </p:stCondLst>
                                        </p:cTn>
                                        <p:tgtEl>
                                          <p:spTgt spid="45"/>
                                        </p:tgtEl>
                                        <p:attrNameLst>
                                          <p:attrName>style.visibility</p:attrName>
                                        </p:attrNameLst>
                                      </p:cBhvr>
                                      <p:to>
                                        <p:strVal val="visible"/>
                                      </p:to>
                                    </p:set>
                                    <p:anim calcmode="lin" valueType="num">
                                      <p:cBhvr>
                                        <p:cTn id="146" dur="500" fill="hold"/>
                                        <p:tgtEl>
                                          <p:spTgt spid="45"/>
                                        </p:tgtEl>
                                        <p:attrNameLst>
                                          <p:attrName>ppt_w</p:attrName>
                                        </p:attrNameLst>
                                      </p:cBhvr>
                                      <p:tavLst>
                                        <p:tav tm="0">
                                          <p:val>
                                            <p:fltVal val="0"/>
                                          </p:val>
                                        </p:tav>
                                        <p:tav tm="100000">
                                          <p:val>
                                            <p:strVal val="#ppt_w"/>
                                          </p:val>
                                        </p:tav>
                                      </p:tavLst>
                                    </p:anim>
                                    <p:anim calcmode="lin" valueType="num">
                                      <p:cBhvr>
                                        <p:cTn id="147" dur="500" fill="hold"/>
                                        <p:tgtEl>
                                          <p:spTgt spid="45"/>
                                        </p:tgtEl>
                                        <p:attrNameLst>
                                          <p:attrName>ppt_h</p:attrName>
                                        </p:attrNameLst>
                                      </p:cBhvr>
                                      <p:tavLst>
                                        <p:tav tm="0">
                                          <p:val>
                                            <p:fltVal val="0"/>
                                          </p:val>
                                        </p:tav>
                                        <p:tav tm="100000">
                                          <p:val>
                                            <p:strVal val="#ppt_h"/>
                                          </p:val>
                                        </p:tav>
                                      </p:tavLst>
                                    </p:anim>
                                    <p:animEffect transition="in" filter="fade">
                                      <p:cBhvr>
                                        <p:cTn id="148" dur="500"/>
                                        <p:tgtEl>
                                          <p:spTgt spid="45"/>
                                        </p:tgtEl>
                                      </p:cBhvr>
                                    </p:animEffect>
                                  </p:childTnLst>
                                </p:cTn>
                              </p:par>
                              <p:par>
                                <p:cTn id="149" presetID="22" presetClass="entr" presetSubtype="1" fill="hold" grpId="0" nodeType="withEffect">
                                  <p:stCondLst>
                                    <p:cond delay="8800"/>
                                  </p:stCondLst>
                                  <p:childTnLst>
                                    <p:set>
                                      <p:cBhvr>
                                        <p:cTn id="150" dur="1" fill="hold">
                                          <p:stCondLst>
                                            <p:cond delay="0"/>
                                          </p:stCondLst>
                                        </p:cTn>
                                        <p:tgtEl>
                                          <p:spTgt spid="18"/>
                                        </p:tgtEl>
                                        <p:attrNameLst>
                                          <p:attrName>style.visibility</p:attrName>
                                        </p:attrNameLst>
                                      </p:cBhvr>
                                      <p:to>
                                        <p:strVal val="visible"/>
                                      </p:to>
                                    </p:set>
                                    <p:animEffect transition="in" filter="wipe(up)">
                                      <p:cBhvr>
                                        <p:cTn id="151" dur="500"/>
                                        <p:tgtEl>
                                          <p:spTgt spid="18"/>
                                        </p:tgtEl>
                                      </p:cBhvr>
                                    </p:animEffect>
                                  </p:childTnLst>
                                </p:cTn>
                              </p:par>
                              <p:par>
                                <p:cTn id="152" presetID="53" presetClass="entr" presetSubtype="16" fill="hold" grpId="0" nodeType="withEffect">
                                  <p:stCondLst>
                                    <p:cond delay="9300"/>
                                  </p:stCondLst>
                                  <p:childTnLst>
                                    <p:set>
                                      <p:cBhvr>
                                        <p:cTn id="153" dur="1" fill="hold">
                                          <p:stCondLst>
                                            <p:cond delay="0"/>
                                          </p:stCondLst>
                                        </p:cTn>
                                        <p:tgtEl>
                                          <p:spTgt spid="19"/>
                                        </p:tgtEl>
                                        <p:attrNameLst>
                                          <p:attrName>style.visibility</p:attrName>
                                        </p:attrNameLst>
                                      </p:cBhvr>
                                      <p:to>
                                        <p:strVal val="visible"/>
                                      </p:to>
                                    </p:set>
                                    <p:anim calcmode="lin" valueType="num">
                                      <p:cBhvr>
                                        <p:cTn id="154" dur="500" fill="hold"/>
                                        <p:tgtEl>
                                          <p:spTgt spid="19"/>
                                        </p:tgtEl>
                                        <p:attrNameLst>
                                          <p:attrName>ppt_w</p:attrName>
                                        </p:attrNameLst>
                                      </p:cBhvr>
                                      <p:tavLst>
                                        <p:tav tm="0">
                                          <p:val>
                                            <p:fltVal val="0"/>
                                          </p:val>
                                        </p:tav>
                                        <p:tav tm="100000">
                                          <p:val>
                                            <p:strVal val="#ppt_w"/>
                                          </p:val>
                                        </p:tav>
                                      </p:tavLst>
                                    </p:anim>
                                    <p:anim calcmode="lin" valueType="num">
                                      <p:cBhvr>
                                        <p:cTn id="155" dur="500" fill="hold"/>
                                        <p:tgtEl>
                                          <p:spTgt spid="19"/>
                                        </p:tgtEl>
                                        <p:attrNameLst>
                                          <p:attrName>ppt_h</p:attrName>
                                        </p:attrNameLst>
                                      </p:cBhvr>
                                      <p:tavLst>
                                        <p:tav tm="0">
                                          <p:val>
                                            <p:fltVal val="0"/>
                                          </p:val>
                                        </p:tav>
                                        <p:tav tm="100000">
                                          <p:val>
                                            <p:strVal val="#ppt_h"/>
                                          </p:val>
                                        </p:tav>
                                      </p:tavLst>
                                    </p:anim>
                                    <p:animEffect transition="in" filter="fade">
                                      <p:cBhvr>
                                        <p:cTn id="156" dur="500"/>
                                        <p:tgtEl>
                                          <p:spTgt spid="19"/>
                                        </p:tgtEl>
                                      </p:cBhvr>
                                    </p:animEffect>
                                  </p:childTnLst>
                                </p:cTn>
                              </p:par>
                              <p:par>
                                <p:cTn id="157" presetID="53" presetClass="entr" presetSubtype="16" fill="hold" grpId="0" nodeType="withEffect">
                                  <p:stCondLst>
                                    <p:cond delay="9300"/>
                                  </p:stCondLst>
                                  <p:childTnLst>
                                    <p:set>
                                      <p:cBhvr>
                                        <p:cTn id="158" dur="1" fill="hold">
                                          <p:stCondLst>
                                            <p:cond delay="0"/>
                                          </p:stCondLst>
                                        </p:cTn>
                                        <p:tgtEl>
                                          <p:spTgt spid="33"/>
                                        </p:tgtEl>
                                        <p:attrNameLst>
                                          <p:attrName>style.visibility</p:attrName>
                                        </p:attrNameLst>
                                      </p:cBhvr>
                                      <p:to>
                                        <p:strVal val="visible"/>
                                      </p:to>
                                    </p:set>
                                    <p:anim calcmode="lin" valueType="num">
                                      <p:cBhvr>
                                        <p:cTn id="159" dur="500" fill="hold"/>
                                        <p:tgtEl>
                                          <p:spTgt spid="33"/>
                                        </p:tgtEl>
                                        <p:attrNameLst>
                                          <p:attrName>ppt_w</p:attrName>
                                        </p:attrNameLst>
                                      </p:cBhvr>
                                      <p:tavLst>
                                        <p:tav tm="0">
                                          <p:val>
                                            <p:fltVal val="0"/>
                                          </p:val>
                                        </p:tav>
                                        <p:tav tm="100000">
                                          <p:val>
                                            <p:strVal val="#ppt_w"/>
                                          </p:val>
                                        </p:tav>
                                      </p:tavLst>
                                    </p:anim>
                                    <p:anim calcmode="lin" valueType="num">
                                      <p:cBhvr>
                                        <p:cTn id="160" dur="500" fill="hold"/>
                                        <p:tgtEl>
                                          <p:spTgt spid="33"/>
                                        </p:tgtEl>
                                        <p:attrNameLst>
                                          <p:attrName>ppt_h</p:attrName>
                                        </p:attrNameLst>
                                      </p:cBhvr>
                                      <p:tavLst>
                                        <p:tav tm="0">
                                          <p:val>
                                            <p:fltVal val="0"/>
                                          </p:val>
                                        </p:tav>
                                        <p:tav tm="100000">
                                          <p:val>
                                            <p:strVal val="#ppt_h"/>
                                          </p:val>
                                        </p:tav>
                                      </p:tavLst>
                                    </p:anim>
                                    <p:animEffect transition="in" filter="fade">
                                      <p:cBhvr>
                                        <p:cTn id="161" dur="500"/>
                                        <p:tgtEl>
                                          <p:spTgt spid="33"/>
                                        </p:tgtEl>
                                      </p:cBhvr>
                                    </p:animEffect>
                                  </p:childTnLst>
                                </p:cTn>
                              </p:par>
                              <p:par>
                                <p:cTn id="162" presetID="47" presetClass="entr" presetSubtype="0" fill="hold" grpId="0" nodeType="withEffect">
                                  <p:stCondLst>
                                    <p:cond delay="9300"/>
                                  </p:stCondLst>
                                  <p:childTnLst>
                                    <p:set>
                                      <p:cBhvr>
                                        <p:cTn id="163" dur="1" fill="hold">
                                          <p:stCondLst>
                                            <p:cond delay="0"/>
                                          </p:stCondLst>
                                        </p:cTn>
                                        <p:tgtEl>
                                          <p:spTgt spid="39"/>
                                        </p:tgtEl>
                                        <p:attrNameLst>
                                          <p:attrName>style.visibility</p:attrName>
                                        </p:attrNameLst>
                                      </p:cBhvr>
                                      <p:to>
                                        <p:strVal val="visible"/>
                                      </p:to>
                                    </p:set>
                                    <p:animEffect transition="in" filter="fade">
                                      <p:cBhvr>
                                        <p:cTn id="164" dur="500"/>
                                        <p:tgtEl>
                                          <p:spTgt spid="39"/>
                                        </p:tgtEl>
                                      </p:cBhvr>
                                    </p:animEffect>
                                    <p:anim calcmode="lin" valueType="num">
                                      <p:cBhvr>
                                        <p:cTn id="165" dur="500" fill="hold"/>
                                        <p:tgtEl>
                                          <p:spTgt spid="39"/>
                                        </p:tgtEl>
                                        <p:attrNameLst>
                                          <p:attrName>ppt_x</p:attrName>
                                        </p:attrNameLst>
                                      </p:cBhvr>
                                      <p:tavLst>
                                        <p:tav tm="0">
                                          <p:val>
                                            <p:strVal val="#ppt_x"/>
                                          </p:val>
                                        </p:tav>
                                        <p:tav tm="100000">
                                          <p:val>
                                            <p:strVal val="#ppt_x"/>
                                          </p:val>
                                        </p:tav>
                                      </p:tavLst>
                                    </p:anim>
                                    <p:anim calcmode="lin" valueType="num">
                                      <p:cBhvr>
                                        <p:cTn id="166" dur="5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p:bldP spid="33" grpId="0" animBg="1"/>
      <p:bldP spid="34" grpId="0" animBg="1"/>
      <p:bldP spid="35" grpId="0"/>
      <p:bldP spid="36" grpId="0"/>
      <p:bldP spid="37" grpId="0"/>
      <p:bldP spid="38" grpId="0"/>
      <p:bldP spid="39" grpId="0"/>
      <p:bldP spid="40" grpId="0"/>
      <p:bldP spid="41" grpId="0"/>
      <p:bldP spid="42" grpId="0"/>
      <p:bldP spid="43" grpId="0"/>
      <p:bldP spid="44" grpId="0"/>
      <p:bldP spid="4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千图PPT彼岸天：ID 8661124库_组合 4">
            <a:extLst>
              <a:ext uri="{FF2B5EF4-FFF2-40B4-BE49-F238E27FC236}">
                <a16:creationId xmlns:a16="http://schemas.microsoft.com/office/drawing/2014/main" xmlns="" id="{0C6EB469-D6AB-4F85-82C2-2A1CDDFACEC6}"/>
              </a:ext>
            </a:extLst>
          </p:cNvPr>
          <p:cNvGrpSpPr/>
          <p:nvPr>
            <p:custDataLst>
              <p:tags r:id="rId1"/>
            </p:custDataLst>
          </p:nvPr>
        </p:nvGrpSpPr>
        <p:grpSpPr>
          <a:xfrm>
            <a:off x="0" y="4038988"/>
            <a:ext cx="9144000" cy="1104512"/>
            <a:chOff x="-33235" y="5437987"/>
            <a:chExt cx="12236597" cy="1478069"/>
          </a:xfrm>
          <a:solidFill>
            <a:schemeClr val="bg1">
              <a:lumMod val="95000"/>
            </a:schemeClr>
          </a:solidFill>
        </p:grpSpPr>
        <p:sp>
          <p:nvSpPr>
            <p:cNvPr id="13" name="Freeform: Shape 5">
              <a:extLst>
                <a:ext uri="{FF2B5EF4-FFF2-40B4-BE49-F238E27FC236}">
                  <a16:creationId xmlns:a16="http://schemas.microsoft.com/office/drawing/2014/main" xmlns="" id="{65F751D7-E359-42FC-8235-517D06F1B0AC}"/>
                </a:ext>
              </a:extLst>
            </p:cNvPr>
            <p:cNvSpPr/>
            <p:nvPr/>
          </p:nvSpPr>
          <p:spPr>
            <a:xfrm>
              <a:off x="-33235" y="5437987"/>
              <a:ext cx="6216319" cy="1449603"/>
            </a:xfrm>
            <a:custGeom>
              <a:avLst/>
              <a:gdLst>
                <a:gd name="connsiteX0" fmla="*/ 0 w 6216319"/>
                <a:gd name="connsiteY0" fmla="*/ 0 h 1302204"/>
                <a:gd name="connsiteX1" fmla="*/ 6216319 w 6216319"/>
                <a:gd name="connsiteY1" fmla="*/ 0 h 1302204"/>
                <a:gd name="connsiteX2" fmla="*/ 6216319 w 6216319"/>
                <a:gd name="connsiteY2" fmla="*/ 1302204 h 1302204"/>
                <a:gd name="connsiteX3" fmla="*/ 0 w 6216319"/>
                <a:gd name="connsiteY3" fmla="*/ 1302204 h 1302204"/>
                <a:gd name="connsiteX4" fmla="*/ 0 w 6216319"/>
                <a:gd name="connsiteY4" fmla="*/ 0 h 1302204"/>
                <a:gd name="connsiteX0" fmla="*/ 0 w 6216319"/>
                <a:gd name="connsiteY0" fmla="*/ 9364 h 1311568"/>
                <a:gd name="connsiteX1" fmla="*/ 339865 w 6216319"/>
                <a:gd name="connsiteY1" fmla="*/ 0 h 1311568"/>
                <a:gd name="connsiteX2" fmla="*/ 6216319 w 6216319"/>
                <a:gd name="connsiteY2" fmla="*/ 9364 h 1311568"/>
                <a:gd name="connsiteX3" fmla="*/ 6216319 w 6216319"/>
                <a:gd name="connsiteY3" fmla="*/ 1311568 h 1311568"/>
                <a:gd name="connsiteX4" fmla="*/ 0 w 6216319"/>
                <a:gd name="connsiteY4" fmla="*/ 1311568 h 1311568"/>
                <a:gd name="connsiteX5" fmla="*/ 0 w 6216319"/>
                <a:gd name="connsiteY5" fmla="*/ 9364 h 1311568"/>
                <a:gd name="connsiteX0" fmla="*/ 0 w 6216319"/>
                <a:gd name="connsiteY0" fmla="*/ 0 h 1302204"/>
                <a:gd name="connsiteX1" fmla="*/ 339865 w 6216319"/>
                <a:gd name="connsiteY1" fmla="*/ 184845 h 1302204"/>
                <a:gd name="connsiteX2" fmla="*/ 6216319 w 6216319"/>
                <a:gd name="connsiteY2" fmla="*/ 0 h 1302204"/>
                <a:gd name="connsiteX3" fmla="*/ 6216319 w 6216319"/>
                <a:gd name="connsiteY3" fmla="*/ 1302204 h 1302204"/>
                <a:gd name="connsiteX4" fmla="*/ 0 w 6216319"/>
                <a:gd name="connsiteY4" fmla="*/ 1302204 h 1302204"/>
                <a:gd name="connsiteX5" fmla="*/ 0 w 6216319"/>
                <a:gd name="connsiteY5" fmla="*/ 0 h 1302204"/>
                <a:gd name="connsiteX0" fmla="*/ 0 w 6216319"/>
                <a:gd name="connsiteY0" fmla="*/ 0 h 1302204"/>
                <a:gd name="connsiteX1" fmla="*/ 339865 w 6216319"/>
                <a:gd name="connsiteY1" fmla="*/ 184845 h 1302204"/>
                <a:gd name="connsiteX2" fmla="*/ 6216319 w 6216319"/>
                <a:gd name="connsiteY2" fmla="*/ 0 h 1302204"/>
                <a:gd name="connsiteX3" fmla="*/ 6216319 w 6216319"/>
                <a:gd name="connsiteY3" fmla="*/ 1302204 h 1302204"/>
                <a:gd name="connsiteX4" fmla="*/ 0 w 6216319"/>
                <a:gd name="connsiteY4" fmla="*/ 1302204 h 1302204"/>
                <a:gd name="connsiteX5" fmla="*/ 0 w 6216319"/>
                <a:gd name="connsiteY5" fmla="*/ 0 h 1302204"/>
                <a:gd name="connsiteX0" fmla="*/ 0 w 6216319"/>
                <a:gd name="connsiteY0" fmla="*/ 47249 h 1349453"/>
                <a:gd name="connsiteX1" fmla="*/ 339865 w 6216319"/>
                <a:gd name="connsiteY1" fmla="*/ 232094 h 1349453"/>
                <a:gd name="connsiteX2" fmla="*/ 2273862 w 6216319"/>
                <a:gd name="connsiteY2" fmla="*/ 280646 h 1349453"/>
                <a:gd name="connsiteX3" fmla="*/ 6216319 w 6216319"/>
                <a:gd name="connsiteY3" fmla="*/ 47249 h 1349453"/>
                <a:gd name="connsiteX4" fmla="*/ 6216319 w 6216319"/>
                <a:gd name="connsiteY4" fmla="*/ 1349453 h 1349453"/>
                <a:gd name="connsiteX5" fmla="*/ 0 w 6216319"/>
                <a:gd name="connsiteY5" fmla="*/ 1349453 h 1349453"/>
                <a:gd name="connsiteX6" fmla="*/ 0 w 6216319"/>
                <a:gd name="connsiteY6" fmla="*/ 47249 h 1349453"/>
                <a:gd name="connsiteX0" fmla="*/ 0 w 6216319"/>
                <a:gd name="connsiteY0" fmla="*/ 30623 h 1332827"/>
                <a:gd name="connsiteX1" fmla="*/ 339865 w 6216319"/>
                <a:gd name="connsiteY1" fmla="*/ 215468 h 1332827"/>
                <a:gd name="connsiteX2" fmla="*/ 2265770 w 6216319"/>
                <a:gd name="connsiteY2" fmla="*/ 539150 h 1332827"/>
                <a:gd name="connsiteX3" fmla="*/ 6216319 w 6216319"/>
                <a:gd name="connsiteY3" fmla="*/ 30623 h 1332827"/>
                <a:gd name="connsiteX4" fmla="*/ 6216319 w 6216319"/>
                <a:gd name="connsiteY4" fmla="*/ 1332827 h 1332827"/>
                <a:gd name="connsiteX5" fmla="*/ 0 w 6216319"/>
                <a:gd name="connsiteY5" fmla="*/ 1332827 h 1332827"/>
                <a:gd name="connsiteX6" fmla="*/ 0 w 6216319"/>
                <a:gd name="connsiteY6" fmla="*/ 30623 h 1332827"/>
                <a:gd name="connsiteX0" fmla="*/ 0 w 6216319"/>
                <a:gd name="connsiteY0" fmla="*/ 31024 h 1333228"/>
                <a:gd name="connsiteX1" fmla="*/ 339865 w 6216319"/>
                <a:gd name="connsiteY1" fmla="*/ 215869 h 1333228"/>
                <a:gd name="connsiteX2" fmla="*/ 2265770 w 6216319"/>
                <a:gd name="connsiteY2" fmla="*/ 539551 h 1333228"/>
                <a:gd name="connsiteX3" fmla="*/ 3269182 w 6216319"/>
                <a:gd name="connsiteY3" fmla="*/ 418171 h 1333228"/>
                <a:gd name="connsiteX4" fmla="*/ 6216319 w 6216319"/>
                <a:gd name="connsiteY4" fmla="*/ 31024 h 1333228"/>
                <a:gd name="connsiteX5" fmla="*/ 6216319 w 6216319"/>
                <a:gd name="connsiteY5" fmla="*/ 1333228 h 1333228"/>
                <a:gd name="connsiteX6" fmla="*/ 0 w 6216319"/>
                <a:gd name="connsiteY6" fmla="*/ 1333228 h 1333228"/>
                <a:gd name="connsiteX7" fmla="*/ 0 w 6216319"/>
                <a:gd name="connsiteY7" fmla="*/ 31024 h 1333228"/>
                <a:gd name="connsiteX0" fmla="*/ 0 w 6216319"/>
                <a:gd name="connsiteY0" fmla="*/ 26175 h 1328379"/>
                <a:gd name="connsiteX1" fmla="*/ 339865 w 6216319"/>
                <a:gd name="connsiteY1" fmla="*/ 211020 h 1328379"/>
                <a:gd name="connsiteX2" fmla="*/ 2265770 w 6216319"/>
                <a:gd name="connsiteY2" fmla="*/ 534702 h 1328379"/>
                <a:gd name="connsiteX3" fmla="*/ 3244906 w 6216319"/>
                <a:gd name="connsiteY3" fmla="*/ 518518 h 1328379"/>
                <a:gd name="connsiteX4" fmla="*/ 6216319 w 6216319"/>
                <a:gd name="connsiteY4" fmla="*/ 26175 h 1328379"/>
                <a:gd name="connsiteX5" fmla="*/ 6216319 w 6216319"/>
                <a:gd name="connsiteY5" fmla="*/ 1328379 h 1328379"/>
                <a:gd name="connsiteX6" fmla="*/ 0 w 6216319"/>
                <a:gd name="connsiteY6" fmla="*/ 1328379 h 1328379"/>
                <a:gd name="connsiteX7" fmla="*/ 0 w 6216319"/>
                <a:gd name="connsiteY7" fmla="*/ 26175 h 1328379"/>
                <a:gd name="connsiteX0" fmla="*/ 0 w 6216319"/>
                <a:gd name="connsiteY0" fmla="*/ 63128 h 1365332"/>
                <a:gd name="connsiteX1" fmla="*/ 339865 w 6216319"/>
                <a:gd name="connsiteY1" fmla="*/ 247973 h 1365332"/>
                <a:gd name="connsiteX2" fmla="*/ 2265770 w 6216319"/>
                <a:gd name="connsiteY2" fmla="*/ 571655 h 1365332"/>
                <a:gd name="connsiteX3" fmla="*/ 3244906 w 6216319"/>
                <a:gd name="connsiteY3" fmla="*/ 555471 h 1365332"/>
                <a:gd name="connsiteX4" fmla="*/ 4725749 w 6216319"/>
                <a:gd name="connsiteY4" fmla="*/ 239882 h 1365332"/>
                <a:gd name="connsiteX5" fmla="*/ 6216319 w 6216319"/>
                <a:gd name="connsiteY5" fmla="*/ 63128 h 1365332"/>
                <a:gd name="connsiteX6" fmla="*/ 6216319 w 6216319"/>
                <a:gd name="connsiteY6" fmla="*/ 1365332 h 1365332"/>
                <a:gd name="connsiteX7" fmla="*/ 0 w 6216319"/>
                <a:gd name="connsiteY7" fmla="*/ 1365332 h 1365332"/>
                <a:gd name="connsiteX8" fmla="*/ 0 w 6216319"/>
                <a:gd name="connsiteY8" fmla="*/ 63128 h 1365332"/>
                <a:gd name="connsiteX0" fmla="*/ 0 w 6216319"/>
                <a:gd name="connsiteY0" fmla="*/ 20810 h 1323014"/>
                <a:gd name="connsiteX1" fmla="*/ 339865 w 6216319"/>
                <a:gd name="connsiteY1" fmla="*/ 205655 h 1323014"/>
                <a:gd name="connsiteX2" fmla="*/ 2265770 w 6216319"/>
                <a:gd name="connsiteY2" fmla="*/ 529337 h 1323014"/>
                <a:gd name="connsiteX3" fmla="*/ 3244906 w 6216319"/>
                <a:gd name="connsiteY3" fmla="*/ 513153 h 1323014"/>
                <a:gd name="connsiteX4" fmla="*/ 4628644 w 6216319"/>
                <a:gd name="connsiteY4" fmla="*/ 1055320 h 1323014"/>
                <a:gd name="connsiteX5" fmla="*/ 6216319 w 6216319"/>
                <a:gd name="connsiteY5" fmla="*/ 20810 h 1323014"/>
                <a:gd name="connsiteX6" fmla="*/ 6216319 w 6216319"/>
                <a:gd name="connsiteY6" fmla="*/ 1323014 h 1323014"/>
                <a:gd name="connsiteX7" fmla="*/ 0 w 6216319"/>
                <a:gd name="connsiteY7" fmla="*/ 1323014 h 1323014"/>
                <a:gd name="connsiteX8" fmla="*/ 0 w 6216319"/>
                <a:gd name="connsiteY8" fmla="*/ 20810 h 1323014"/>
                <a:gd name="connsiteX0" fmla="*/ 0 w 6216319"/>
                <a:gd name="connsiteY0" fmla="*/ 32243 h 1334447"/>
                <a:gd name="connsiteX1" fmla="*/ 339865 w 6216319"/>
                <a:gd name="connsiteY1" fmla="*/ 217088 h 1334447"/>
                <a:gd name="connsiteX2" fmla="*/ 2265770 w 6216319"/>
                <a:gd name="connsiteY2" fmla="*/ 540770 h 1334447"/>
                <a:gd name="connsiteX3" fmla="*/ 3244906 w 6216319"/>
                <a:gd name="connsiteY3" fmla="*/ 524586 h 1334447"/>
                <a:gd name="connsiteX4" fmla="*/ 4628644 w 6216319"/>
                <a:gd name="connsiteY4" fmla="*/ 1066753 h 1334447"/>
                <a:gd name="connsiteX5" fmla="*/ 5526860 w 6216319"/>
                <a:gd name="connsiteY5" fmla="*/ 451758 h 1334447"/>
                <a:gd name="connsiteX6" fmla="*/ 6216319 w 6216319"/>
                <a:gd name="connsiteY6" fmla="*/ 32243 h 1334447"/>
                <a:gd name="connsiteX7" fmla="*/ 6216319 w 6216319"/>
                <a:gd name="connsiteY7" fmla="*/ 1334447 h 1334447"/>
                <a:gd name="connsiteX8" fmla="*/ 0 w 6216319"/>
                <a:gd name="connsiteY8" fmla="*/ 1334447 h 1334447"/>
                <a:gd name="connsiteX9" fmla="*/ 0 w 6216319"/>
                <a:gd name="connsiteY9" fmla="*/ 32243 h 1334447"/>
                <a:gd name="connsiteX0" fmla="*/ 0 w 6216319"/>
                <a:gd name="connsiteY0" fmla="*/ 12831 h 1315035"/>
                <a:gd name="connsiteX1" fmla="*/ 339865 w 6216319"/>
                <a:gd name="connsiteY1" fmla="*/ 197676 h 1315035"/>
                <a:gd name="connsiteX2" fmla="*/ 2265770 w 6216319"/>
                <a:gd name="connsiteY2" fmla="*/ 521358 h 1315035"/>
                <a:gd name="connsiteX3" fmla="*/ 3244906 w 6216319"/>
                <a:gd name="connsiteY3" fmla="*/ 505174 h 1315035"/>
                <a:gd name="connsiteX4" fmla="*/ 4628644 w 6216319"/>
                <a:gd name="connsiteY4" fmla="*/ 1047341 h 1315035"/>
                <a:gd name="connsiteX5" fmla="*/ 5356927 w 6216319"/>
                <a:gd name="connsiteY5" fmla="*/ 1201089 h 1315035"/>
                <a:gd name="connsiteX6" fmla="*/ 6216319 w 6216319"/>
                <a:gd name="connsiteY6" fmla="*/ 12831 h 1315035"/>
                <a:gd name="connsiteX7" fmla="*/ 6216319 w 6216319"/>
                <a:gd name="connsiteY7" fmla="*/ 1315035 h 1315035"/>
                <a:gd name="connsiteX8" fmla="*/ 0 w 6216319"/>
                <a:gd name="connsiteY8" fmla="*/ 1315035 h 1315035"/>
                <a:gd name="connsiteX9" fmla="*/ 0 w 6216319"/>
                <a:gd name="connsiteY9" fmla="*/ 12831 h 1315035"/>
                <a:gd name="connsiteX0" fmla="*/ 0 w 6498499"/>
                <a:gd name="connsiteY0" fmla="*/ 0 h 1302204"/>
                <a:gd name="connsiteX1" fmla="*/ 339865 w 6498499"/>
                <a:gd name="connsiteY1" fmla="*/ 184845 h 1302204"/>
                <a:gd name="connsiteX2" fmla="*/ 2265770 w 6498499"/>
                <a:gd name="connsiteY2" fmla="*/ 508527 h 1302204"/>
                <a:gd name="connsiteX3" fmla="*/ 3244906 w 6498499"/>
                <a:gd name="connsiteY3" fmla="*/ 492343 h 1302204"/>
                <a:gd name="connsiteX4" fmla="*/ 4628644 w 6498499"/>
                <a:gd name="connsiteY4" fmla="*/ 1034510 h 1302204"/>
                <a:gd name="connsiteX5" fmla="*/ 5356927 w 6498499"/>
                <a:gd name="connsiteY5" fmla="*/ 1188258 h 1302204"/>
                <a:gd name="connsiteX6" fmla="*/ 6216319 w 6498499"/>
                <a:gd name="connsiteY6" fmla="*/ 1302204 h 1302204"/>
                <a:gd name="connsiteX7" fmla="*/ 0 w 6498499"/>
                <a:gd name="connsiteY7" fmla="*/ 1302204 h 1302204"/>
                <a:gd name="connsiteX8" fmla="*/ 0 w 649849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147589 h 1449793"/>
                <a:gd name="connsiteX1" fmla="*/ 339865 w 6216319"/>
                <a:gd name="connsiteY1" fmla="*/ 332434 h 1449793"/>
                <a:gd name="connsiteX2" fmla="*/ 2265770 w 6216319"/>
                <a:gd name="connsiteY2" fmla="*/ 656116 h 1449793"/>
                <a:gd name="connsiteX3" fmla="*/ 3244906 w 6216319"/>
                <a:gd name="connsiteY3" fmla="*/ 639932 h 1449793"/>
                <a:gd name="connsiteX4" fmla="*/ 4628644 w 6216319"/>
                <a:gd name="connsiteY4" fmla="*/ 1182099 h 1449793"/>
                <a:gd name="connsiteX5" fmla="*/ 5356927 w 6216319"/>
                <a:gd name="connsiteY5" fmla="*/ 1335847 h 1449793"/>
                <a:gd name="connsiteX6" fmla="*/ 6216319 w 6216319"/>
                <a:gd name="connsiteY6" fmla="*/ 1449793 h 1449793"/>
                <a:gd name="connsiteX7" fmla="*/ 0 w 6216319"/>
                <a:gd name="connsiteY7" fmla="*/ 1449793 h 1449793"/>
                <a:gd name="connsiteX8" fmla="*/ 0 w 6216319"/>
                <a:gd name="connsiteY8" fmla="*/ 147589 h 1449793"/>
                <a:gd name="connsiteX0" fmla="*/ 0 w 6216319"/>
                <a:gd name="connsiteY0" fmla="*/ 121021 h 1423225"/>
                <a:gd name="connsiteX1" fmla="*/ 339865 w 6216319"/>
                <a:gd name="connsiteY1" fmla="*/ 305866 h 1423225"/>
                <a:gd name="connsiteX2" fmla="*/ 2265770 w 6216319"/>
                <a:gd name="connsiteY2" fmla="*/ 629548 h 1423225"/>
                <a:gd name="connsiteX3" fmla="*/ 3244906 w 6216319"/>
                <a:gd name="connsiteY3" fmla="*/ 613364 h 1423225"/>
                <a:gd name="connsiteX4" fmla="*/ 4628644 w 6216319"/>
                <a:gd name="connsiteY4" fmla="*/ 1155531 h 1423225"/>
                <a:gd name="connsiteX5" fmla="*/ 5356927 w 6216319"/>
                <a:gd name="connsiteY5" fmla="*/ 1309279 h 1423225"/>
                <a:gd name="connsiteX6" fmla="*/ 6216319 w 6216319"/>
                <a:gd name="connsiteY6" fmla="*/ 1423225 h 1423225"/>
                <a:gd name="connsiteX7" fmla="*/ 0 w 6216319"/>
                <a:gd name="connsiteY7" fmla="*/ 1423225 h 1423225"/>
                <a:gd name="connsiteX8" fmla="*/ 0 w 6216319"/>
                <a:gd name="connsiteY8" fmla="*/ 121021 h 1423225"/>
                <a:gd name="connsiteX0" fmla="*/ 0 w 6216319"/>
                <a:gd name="connsiteY0" fmla="*/ 121021 h 1423225"/>
                <a:gd name="connsiteX1" fmla="*/ 339865 w 6216319"/>
                <a:gd name="connsiteY1" fmla="*/ 305866 h 1423225"/>
                <a:gd name="connsiteX2" fmla="*/ 2265770 w 6216319"/>
                <a:gd name="connsiteY2" fmla="*/ 629548 h 1423225"/>
                <a:gd name="connsiteX3" fmla="*/ 3244906 w 6216319"/>
                <a:gd name="connsiteY3" fmla="*/ 613364 h 1423225"/>
                <a:gd name="connsiteX4" fmla="*/ 4628644 w 6216319"/>
                <a:gd name="connsiteY4" fmla="*/ 1155531 h 1423225"/>
                <a:gd name="connsiteX5" fmla="*/ 5356927 w 6216319"/>
                <a:gd name="connsiteY5" fmla="*/ 1309279 h 1423225"/>
                <a:gd name="connsiteX6" fmla="*/ 6216319 w 6216319"/>
                <a:gd name="connsiteY6" fmla="*/ 1423225 h 1423225"/>
                <a:gd name="connsiteX7" fmla="*/ 0 w 6216319"/>
                <a:gd name="connsiteY7" fmla="*/ 1423225 h 1423225"/>
                <a:gd name="connsiteX8" fmla="*/ 0 w 6216319"/>
                <a:gd name="connsiteY8" fmla="*/ 121021 h 1423225"/>
                <a:gd name="connsiteX0" fmla="*/ 0 w 6216319"/>
                <a:gd name="connsiteY0" fmla="*/ 140194 h 1442398"/>
                <a:gd name="connsiteX1" fmla="*/ 339865 w 6216319"/>
                <a:gd name="connsiteY1" fmla="*/ 325039 h 1442398"/>
                <a:gd name="connsiteX2" fmla="*/ 2265770 w 6216319"/>
                <a:gd name="connsiteY2" fmla="*/ 648721 h 1442398"/>
                <a:gd name="connsiteX3" fmla="*/ 3244906 w 6216319"/>
                <a:gd name="connsiteY3" fmla="*/ 632537 h 1442398"/>
                <a:gd name="connsiteX4" fmla="*/ 4628644 w 6216319"/>
                <a:gd name="connsiteY4" fmla="*/ 1174704 h 1442398"/>
                <a:gd name="connsiteX5" fmla="*/ 5356927 w 6216319"/>
                <a:gd name="connsiteY5" fmla="*/ 1328452 h 1442398"/>
                <a:gd name="connsiteX6" fmla="*/ 6216319 w 6216319"/>
                <a:gd name="connsiteY6" fmla="*/ 1442398 h 1442398"/>
                <a:gd name="connsiteX7" fmla="*/ 0 w 6216319"/>
                <a:gd name="connsiteY7" fmla="*/ 1442398 h 1442398"/>
                <a:gd name="connsiteX8" fmla="*/ 0 w 6216319"/>
                <a:gd name="connsiteY8" fmla="*/ 140194 h 1442398"/>
                <a:gd name="connsiteX0" fmla="*/ 0 w 6216319"/>
                <a:gd name="connsiteY0" fmla="*/ 140194 h 1442398"/>
                <a:gd name="connsiteX1" fmla="*/ 339865 w 6216319"/>
                <a:gd name="connsiteY1" fmla="*/ 325039 h 1442398"/>
                <a:gd name="connsiteX2" fmla="*/ 2265770 w 6216319"/>
                <a:gd name="connsiteY2" fmla="*/ 648721 h 1442398"/>
                <a:gd name="connsiteX3" fmla="*/ 3244906 w 6216319"/>
                <a:gd name="connsiteY3" fmla="*/ 632537 h 1442398"/>
                <a:gd name="connsiteX4" fmla="*/ 4628644 w 6216319"/>
                <a:gd name="connsiteY4" fmla="*/ 1174704 h 1442398"/>
                <a:gd name="connsiteX5" fmla="*/ 5356927 w 6216319"/>
                <a:gd name="connsiteY5" fmla="*/ 1328452 h 1442398"/>
                <a:gd name="connsiteX6" fmla="*/ 6216319 w 6216319"/>
                <a:gd name="connsiteY6" fmla="*/ 1442398 h 1442398"/>
                <a:gd name="connsiteX7" fmla="*/ 0 w 6216319"/>
                <a:gd name="connsiteY7" fmla="*/ 1442398 h 1442398"/>
                <a:gd name="connsiteX8" fmla="*/ 0 w 6216319"/>
                <a:gd name="connsiteY8" fmla="*/ 140194 h 1442398"/>
                <a:gd name="connsiteX0" fmla="*/ 0 w 6216319"/>
                <a:gd name="connsiteY0" fmla="*/ 34944 h 1337148"/>
                <a:gd name="connsiteX1" fmla="*/ 339865 w 6216319"/>
                <a:gd name="connsiteY1" fmla="*/ 219789 h 1337148"/>
                <a:gd name="connsiteX2" fmla="*/ 2265770 w 6216319"/>
                <a:gd name="connsiteY2" fmla="*/ 543471 h 1337148"/>
                <a:gd name="connsiteX3" fmla="*/ 3244906 w 6216319"/>
                <a:gd name="connsiteY3" fmla="*/ 527287 h 1337148"/>
                <a:gd name="connsiteX4" fmla="*/ 4628644 w 6216319"/>
                <a:gd name="connsiteY4" fmla="*/ 1069454 h 1337148"/>
                <a:gd name="connsiteX5" fmla="*/ 5356927 w 6216319"/>
                <a:gd name="connsiteY5" fmla="*/ 1223202 h 1337148"/>
                <a:gd name="connsiteX6" fmla="*/ 6216319 w 6216319"/>
                <a:gd name="connsiteY6" fmla="*/ 1337148 h 1337148"/>
                <a:gd name="connsiteX7" fmla="*/ 0 w 6216319"/>
                <a:gd name="connsiteY7" fmla="*/ 1337148 h 1337148"/>
                <a:gd name="connsiteX8" fmla="*/ 0 w 6216319"/>
                <a:gd name="connsiteY8" fmla="*/ 34944 h 1337148"/>
                <a:gd name="connsiteX0" fmla="*/ 0 w 6216319"/>
                <a:gd name="connsiteY0" fmla="*/ 44896 h 1347100"/>
                <a:gd name="connsiteX1" fmla="*/ 339865 w 6216319"/>
                <a:gd name="connsiteY1" fmla="*/ 229741 h 1347100"/>
                <a:gd name="connsiteX2" fmla="*/ 2265770 w 6216319"/>
                <a:gd name="connsiteY2" fmla="*/ 553423 h 1347100"/>
                <a:gd name="connsiteX3" fmla="*/ 3244906 w 6216319"/>
                <a:gd name="connsiteY3" fmla="*/ 537239 h 1347100"/>
                <a:gd name="connsiteX4" fmla="*/ 4628644 w 6216319"/>
                <a:gd name="connsiteY4" fmla="*/ 1079406 h 1347100"/>
                <a:gd name="connsiteX5" fmla="*/ 5356927 w 6216319"/>
                <a:gd name="connsiteY5" fmla="*/ 1233154 h 1347100"/>
                <a:gd name="connsiteX6" fmla="*/ 6216319 w 6216319"/>
                <a:gd name="connsiteY6" fmla="*/ 1347100 h 1347100"/>
                <a:gd name="connsiteX7" fmla="*/ 0 w 6216319"/>
                <a:gd name="connsiteY7" fmla="*/ 1347100 h 1347100"/>
                <a:gd name="connsiteX8" fmla="*/ 0 w 6216319"/>
                <a:gd name="connsiteY8" fmla="*/ 44896 h 1347100"/>
                <a:gd name="connsiteX0" fmla="*/ 0 w 6216319"/>
                <a:gd name="connsiteY0" fmla="*/ 44896 h 1347100"/>
                <a:gd name="connsiteX1" fmla="*/ 339865 w 6216319"/>
                <a:gd name="connsiteY1" fmla="*/ 229741 h 1347100"/>
                <a:gd name="connsiteX2" fmla="*/ 2265770 w 6216319"/>
                <a:gd name="connsiteY2" fmla="*/ 553423 h 1347100"/>
                <a:gd name="connsiteX3" fmla="*/ 3244906 w 6216319"/>
                <a:gd name="connsiteY3" fmla="*/ 537239 h 1347100"/>
                <a:gd name="connsiteX4" fmla="*/ 4628644 w 6216319"/>
                <a:gd name="connsiteY4" fmla="*/ 1079406 h 1347100"/>
                <a:gd name="connsiteX5" fmla="*/ 5356927 w 6216319"/>
                <a:gd name="connsiteY5" fmla="*/ 1233154 h 1347100"/>
                <a:gd name="connsiteX6" fmla="*/ 6216319 w 6216319"/>
                <a:gd name="connsiteY6" fmla="*/ 1347100 h 1347100"/>
                <a:gd name="connsiteX7" fmla="*/ 0 w 6216319"/>
                <a:gd name="connsiteY7" fmla="*/ 1347100 h 1347100"/>
                <a:gd name="connsiteX8" fmla="*/ 0 w 6216319"/>
                <a:gd name="connsiteY8" fmla="*/ 44896 h 1347100"/>
                <a:gd name="connsiteX0" fmla="*/ 0 w 6216319"/>
                <a:gd name="connsiteY0" fmla="*/ 530 h 1302734"/>
                <a:gd name="connsiteX1" fmla="*/ 339865 w 6216319"/>
                <a:gd name="connsiteY1" fmla="*/ 185375 h 1302734"/>
                <a:gd name="connsiteX2" fmla="*/ 2265770 w 6216319"/>
                <a:gd name="connsiteY2" fmla="*/ 509057 h 1302734"/>
                <a:gd name="connsiteX3" fmla="*/ 3244906 w 6216319"/>
                <a:gd name="connsiteY3" fmla="*/ 492873 h 1302734"/>
                <a:gd name="connsiteX4" fmla="*/ 4628644 w 6216319"/>
                <a:gd name="connsiteY4" fmla="*/ 1035040 h 1302734"/>
                <a:gd name="connsiteX5" fmla="*/ 5356927 w 6216319"/>
                <a:gd name="connsiteY5" fmla="*/ 1188788 h 1302734"/>
                <a:gd name="connsiteX6" fmla="*/ 6216319 w 6216319"/>
                <a:gd name="connsiteY6" fmla="*/ 1302734 h 1302734"/>
                <a:gd name="connsiteX7" fmla="*/ 0 w 6216319"/>
                <a:gd name="connsiteY7" fmla="*/ 1302734 h 1302734"/>
                <a:gd name="connsiteX8" fmla="*/ 0 w 6216319"/>
                <a:gd name="connsiteY8" fmla="*/ 530 h 1302734"/>
                <a:gd name="connsiteX0" fmla="*/ 0 w 6216319"/>
                <a:gd name="connsiteY0" fmla="*/ 20163 h 1322367"/>
                <a:gd name="connsiteX1" fmla="*/ 2265770 w 6216319"/>
                <a:gd name="connsiteY1" fmla="*/ 528690 h 1322367"/>
                <a:gd name="connsiteX2" fmla="*/ 3244906 w 6216319"/>
                <a:gd name="connsiteY2" fmla="*/ 512506 h 1322367"/>
                <a:gd name="connsiteX3" fmla="*/ 4628644 w 6216319"/>
                <a:gd name="connsiteY3" fmla="*/ 1054673 h 1322367"/>
                <a:gd name="connsiteX4" fmla="*/ 5356927 w 6216319"/>
                <a:gd name="connsiteY4" fmla="*/ 1208421 h 1322367"/>
                <a:gd name="connsiteX5" fmla="*/ 6216319 w 6216319"/>
                <a:gd name="connsiteY5" fmla="*/ 1322367 h 1322367"/>
                <a:gd name="connsiteX6" fmla="*/ 0 w 6216319"/>
                <a:gd name="connsiteY6" fmla="*/ 1322367 h 1322367"/>
                <a:gd name="connsiteX7" fmla="*/ 0 w 6216319"/>
                <a:gd name="connsiteY7" fmla="*/ 20163 h 1322367"/>
                <a:gd name="connsiteX0" fmla="*/ 0 w 6216319"/>
                <a:gd name="connsiteY0" fmla="*/ 105646 h 1407850"/>
                <a:gd name="connsiteX1" fmla="*/ 477430 w 6216319"/>
                <a:gd name="connsiteY1" fmla="*/ 136745 h 1407850"/>
                <a:gd name="connsiteX2" fmla="*/ 2265770 w 6216319"/>
                <a:gd name="connsiteY2" fmla="*/ 614173 h 1407850"/>
                <a:gd name="connsiteX3" fmla="*/ 3244906 w 6216319"/>
                <a:gd name="connsiteY3" fmla="*/ 597989 h 1407850"/>
                <a:gd name="connsiteX4" fmla="*/ 4628644 w 6216319"/>
                <a:gd name="connsiteY4" fmla="*/ 1140156 h 1407850"/>
                <a:gd name="connsiteX5" fmla="*/ 5356927 w 6216319"/>
                <a:gd name="connsiteY5" fmla="*/ 1293904 h 1407850"/>
                <a:gd name="connsiteX6" fmla="*/ 6216319 w 6216319"/>
                <a:gd name="connsiteY6" fmla="*/ 1407850 h 1407850"/>
                <a:gd name="connsiteX7" fmla="*/ 0 w 6216319"/>
                <a:gd name="connsiteY7" fmla="*/ 1407850 h 1407850"/>
                <a:gd name="connsiteX8" fmla="*/ 0 w 6216319"/>
                <a:gd name="connsiteY8" fmla="*/ 105646 h 1407850"/>
                <a:gd name="connsiteX0" fmla="*/ 0 w 6216319"/>
                <a:gd name="connsiteY0" fmla="*/ 71230 h 1373434"/>
                <a:gd name="connsiteX1" fmla="*/ 323681 w 6216319"/>
                <a:gd name="connsiteY1" fmla="*/ 264170 h 1373434"/>
                <a:gd name="connsiteX2" fmla="*/ 2265770 w 6216319"/>
                <a:gd name="connsiteY2" fmla="*/ 579757 h 1373434"/>
                <a:gd name="connsiteX3" fmla="*/ 3244906 w 6216319"/>
                <a:gd name="connsiteY3" fmla="*/ 563573 h 1373434"/>
                <a:gd name="connsiteX4" fmla="*/ 4628644 w 6216319"/>
                <a:gd name="connsiteY4" fmla="*/ 1105740 h 1373434"/>
                <a:gd name="connsiteX5" fmla="*/ 5356927 w 6216319"/>
                <a:gd name="connsiteY5" fmla="*/ 1259488 h 1373434"/>
                <a:gd name="connsiteX6" fmla="*/ 6216319 w 6216319"/>
                <a:gd name="connsiteY6" fmla="*/ 1373434 h 1373434"/>
                <a:gd name="connsiteX7" fmla="*/ 0 w 6216319"/>
                <a:gd name="connsiteY7" fmla="*/ 1373434 h 1373434"/>
                <a:gd name="connsiteX8" fmla="*/ 0 w 6216319"/>
                <a:gd name="connsiteY8" fmla="*/ 71230 h 1373434"/>
                <a:gd name="connsiteX0" fmla="*/ 0 w 6216319"/>
                <a:gd name="connsiteY0" fmla="*/ 71230 h 1373434"/>
                <a:gd name="connsiteX1" fmla="*/ 323681 w 6216319"/>
                <a:gd name="connsiteY1" fmla="*/ 264170 h 1373434"/>
                <a:gd name="connsiteX2" fmla="*/ 2265770 w 6216319"/>
                <a:gd name="connsiteY2" fmla="*/ 579757 h 1373434"/>
                <a:gd name="connsiteX3" fmla="*/ 3244906 w 6216319"/>
                <a:gd name="connsiteY3" fmla="*/ 563573 h 1373434"/>
                <a:gd name="connsiteX4" fmla="*/ 4628644 w 6216319"/>
                <a:gd name="connsiteY4" fmla="*/ 1105740 h 1373434"/>
                <a:gd name="connsiteX5" fmla="*/ 5356927 w 6216319"/>
                <a:gd name="connsiteY5" fmla="*/ 1259488 h 1373434"/>
                <a:gd name="connsiteX6" fmla="*/ 6216319 w 6216319"/>
                <a:gd name="connsiteY6" fmla="*/ 1373434 h 1373434"/>
                <a:gd name="connsiteX7" fmla="*/ 0 w 6216319"/>
                <a:gd name="connsiteY7" fmla="*/ 1373434 h 1373434"/>
                <a:gd name="connsiteX8" fmla="*/ 0 w 6216319"/>
                <a:gd name="connsiteY8" fmla="*/ 71230 h 1373434"/>
                <a:gd name="connsiteX0" fmla="*/ 0 w 6216319"/>
                <a:gd name="connsiteY0" fmla="*/ 147399 h 1449603"/>
                <a:gd name="connsiteX1" fmla="*/ 323681 w 6216319"/>
                <a:gd name="connsiteY1" fmla="*/ 340339 h 1449603"/>
                <a:gd name="connsiteX2" fmla="*/ 2265770 w 6216319"/>
                <a:gd name="connsiteY2" fmla="*/ 655926 h 1449603"/>
                <a:gd name="connsiteX3" fmla="*/ 3244906 w 6216319"/>
                <a:gd name="connsiteY3" fmla="*/ 639742 h 1449603"/>
                <a:gd name="connsiteX4" fmla="*/ 4628644 w 6216319"/>
                <a:gd name="connsiteY4" fmla="*/ 1181909 h 1449603"/>
                <a:gd name="connsiteX5" fmla="*/ 5356927 w 6216319"/>
                <a:gd name="connsiteY5" fmla="*/ 1335657 h 1449603"/>
                <a:gd name="connsiteX6" fmla="*/ 6216319 w 6216319"/>
                <a:gd name="connsiteY6" fmla="*/ 1449603 h 1449603"/>
                <a:gd name="connsiteX7" fmla="*/ 0 w 6216319"/>
                <a:gd name="connsiteY7" fmla="*/ 1449603 h 1449603"/>
                <a:gd name="connsiteX8" fmla="*/ 0 w 6216319"/>
                <a:gd name="connsiteY8" fmla="*/ 147399 h 1449603"/>
                <a:gd name="connsiteX0" fmla="*/ 0 w 6216319"/>
                <a:gd name="connsiteY0" fmla="*/ 147399 h 1449603"/>
                <a:gd name="connsiteX1" fmla="*/ 323681 w 6216319"/>
                <a:gd name="connsiteY1" fmla="*/ 340339 h 1449603"/>
                <a:gd name="connsiteX2" fmla="*/ 2265770 w 6216319"/>
                <a:gd name="connsiteY2" fmla="*/ 655926 h 1449603"/>
                <a:gd name="connsiteX3" fmla="*/ 3244906 w 6216319"/>
                <a:gd name="connsiteY3" fmla="*/ 639742 h 1449603"/>
                <a:gd name="connsiteX4" fmla="*/ 4628644 w 6216319"/>
                <a:gd name="connsiteY4" fmla="*/ 1181909 h 1449603"/>
                <a:gd name="connsiteX5" fmla="*/ 5356927 w 6216319"/>
                <a:gd name="connsiteY5" fmla="*/ 1335657 h 1449603"/>
                <a:gd name="connsiteX6" fmla="*/ 6216319 w 6216319"/>
                <a:gd name="connsiteY6" fmla="*/ 1449603 h 1449603"/>
                <a:gd name="connsiteX7" fmla="*/ 0 w 6216319"/>
                <a:gd name="connsiteY7" fmla="*/ 1449603 h 1449603"/>
                <a:gd name="connsiteX8" fmla="*/ 0 w 6216319"/>
                <a:gd name="connsiteY8" fmla="*/ 147399 h 1449603"/>
                <a:gd name="connsiteX0" fmla="*/ 0 w 6216319"/>
                <a:gd name="connsiteY0" fmla="*/ 147399 h 1449603"/>
                <a:gd name="connsiteX1" fmla="*/ 323681 w 6216319"/>
                <a:gd name="connsiteY1" fmla="*/ 340339 h 1449603"/>
                <a:gd name="connsiteX2" fmla="*/ 2265770 w 6216319"/>
                <a:gd name="connsiteY2" fmla="*/ 655926 h 1449603"/>
                <a:gd name="connsiteX3" fmla="*/ 3244906 w 6216319"/>
                <a:gd name="connsiteY3" fmla="*/ 639742 h 1449603"/>
                <a:gd name="connsiteX4" fmla="*/ 4628644 w 6216319"/>
                <a:gd name="connsiteY4" fmla="*/ 1181909 h 1449603"/>
                <a:gd name="connsiteX5" fmla="*/ 5356927 w 6216319"/>
                <a:gd name="connsiteY5" fmla="*/ 1335657 h 1449603"/>
                <a:gd name="connsiteX6" fmla="*/ 6216319 w 6216319"/>
                <a:gd name="connsiteY6" fmla="*/ 1449603 h 1449603"/>
                <a:gd name="connsiteX7" fmla="*/ 0 w 6216319"/>
                <a:gd name="connsiteY7" fmla="*/ 1449603 h 1449603"/>
                <a:gd name="connsiteX8" fmla="*/ 0 w 6216319"/>
                <a:gd name="connsiteY8" fmla="*/ 147399 h 1449603"/>
                <a:gd name="connsiteX0" fmla="*/ 0 w 6216319"/>
                <a:gd name="connsiteY0" fmla="*/ 147399 h 1449603"/>
                <a:gd name="connsiteX1" fmla="*/ 323681 w 6216319"/>
                <a:gd name="connsiteY1" fmla="*/ 340339 h 1449603"/>
                <a:gd name="connsiteX2" fmla="*/ 2265770 w 6216319"/>
                <a:gd name="connsiteY2" fmla="*/ 655926 h 1449603"/>
                <a:gd name="connsiteX3" fmla="*/ 3244906 w 6216319"/>
                <a:gd name="connsiteY3" fmla="*/ 639742 h 1449603"/>
                <a:gd name="connsiteX4" fmla="*/ 4628644 w 6216319"/>
                <a:gd name="connsiteY4" fmla="*/ 1181909 h 1449603"/>
                <a:gd name="connsiteX5" fmla="*/ 5356927 w 6216319"/>
                <a:gd name="connsiteY5" fmla="*/ 1335657 h 1449603"/>
                <a:gd name="connsiteX6" fmla="*/ 6216319 w 6216319"/>
                <a:gd name="connsiteY6" fmla="*/ 1449603 h 1449603"/>
                <a:gd name="connsiteX7" fmla="*/ 0 w 6216319"/>
                <a:gd name="connsiteY7" fmla="*/ 1449603 h 1449603"/>
                <a:gd name="connsiteX8" fmla="*/ 0 w 6216319"/>
                <a:gd name="connsiteY8" fmla="*/ 147399 h 1449603"/>
                <a:gd name="connsiteX0" fmla="*/ 0 w 6216319"/>
                <a:gd name="connsiteY0" fmla="*/ 147399 h 1449603"/>
                <a:gd name="connsiteX1" fmla="*/ 323681 w 6216319"/>
                <a:gd name="connsiteY1" fmla="*/ 340339 h 1449603"/>
                <a:gd name="connsiteX2" fmla="*/ 2265770 w 6216319"/>
                <a:gd name="connsiteY2" fmla="*/ 655926 h 1449603"/>
                <a:gd name="connsiteX3" fmla="*/ 3244906 w 6216319"/>
                <a:gd name="connsiteY3" fmla="*/ 639742 h 1449603"/>
                <a:gd name="connsiteX4" fmla="*/ 4628644 w 6216319"/>
                <a:gd name="connsiteY4" fmla="*/ 1181909 h 1449603"/>
                <a:gd name="connsiteX5" fmla="*/ 5356927 w 6216319"/>
                <a:gd name="connsiteY5" fmla="*/ 1335657 h 1449603"/>
                <a:gd name="connsiteX6" fmla="*/ 6216319 w 6216319"/>
                <a:gd name="connsiteY6" fmla="*/ 1449603 h 1449603"/>
                <a:gd name="connsiteX7" fmla="*/ 0 w 6216319"/>
                <a:gd name="connsiteY7" fmla="*/ 1449603 h 1449603"/>
                <a:gd name="connsiteX8" fmla="*/ 0 w 6216319"/>
                <a:gd name="connsiteY8" fmla="*/ 147399 h 1449603"/>
                <a:gd name="connsiteX0" fmla="*/ 0 w 6216319"/>
                <a:gd name="connsiteY0" fmla="*/ 147399 h 1449603"/>
                <a:gd name="connsiteX1" fmla="*/ 323681 w 6216319"/>
                <a:gd name="connsiteY1" fmla="*/ 340339 h 1449603"/>
                <a:gd name="connsiteX2" fmla="*/ 2265770 w 6216319"/>
                <a:gd name="connsiteY2" fmla="*/ 655926 h 1449603"/>
                <a:gd name="connsiteX3" fmla="*/ 3244906 w 6216319"/>
                <a:gd name="connsiteY3" fmla="*/ 639742 h 1449603"/>
                <a:gd name="connsiteX4" fmla="*/ 4628644 w 6216319"/>
                <a:gd name="connsiteY4" fmla="*/ 1181909 h 1449603"/>
                <a:gd name="connsiteX5" fmla="*/ 5356927 w 6216319"/>
                <a:gd name="connsiteY5" fmla="*/ 1335657 h 1449603"/>
                <a:gd name="connsiteX6" fmla="*/ 6216319 w 6216319"/>
                <a:gd name="connsiteY6" fmla="*/ 1449603 h 1449603"/>
                <a:gd name="connsiteX7" fmla="*/ 0 w 6216319"/>
                <a:gd name="connsiteY7" fmla="*/ 1449603 h 1449603"/>
                <a:gd name="connsiteX8" fmla="*/ 0 w 6216319"/>
                <a:gd name="connsiteY8" fmla="*/ 147399 h 1449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16319" h="1449603">
                  <a:moveTo>
                    <a:pt x="0" y="147399"/>
                  </a:moveTo>
                  <a:cubicBezTo>
                    <a:pt x="229007" y="145469"/>
                    <a:pt x="222661" y="142579"/>
                    <a:pt x="323681" y="340339"/>
                  </a:cubicBezTo>
                  <a:cubicBezTo>
                    <a:pt x="1138279" y="-367925"/>
                    <a:pt x="1885444" y="174450"/>
                    <a:pt x="2265770" y="655926"/>
                  </a:cubicBezTo>
                  <a:cubicBezTo>
                    <a:pt x="2462677" y="479250"/>
                    <a:pt x="2932015" y="355171"/>
                    <a:pt x="3244906" y="639742"/>
                  </a:cubicBezTo>
                  <a:cubicBezTo>
                    <a:pt x="3517337" y="171753"/>
                    <a:pt x="4733841" y="449580"/>
                    <a:pt x="4628644" y="1181909"/>
                  </a:cubicBezTo>
                  <a:cubicBezTo>
                    <a:pt x="4984694" y="1080758"/>
                    <a:pt x="5181328" y="1161569"/>
                    <a:pt x="5356927" y="1335657"/>
                  </a:cubicBezTo>
                  <a:cubicBezTo>
                    <a:pt x="5451606" y="1194156"/>
                    <a:pt x="6105728" y="1026010"/>
                    <a:pt x="6216319" y="1449603"/>
                  </a:cubicBezTo>
                  <a:lnTo>
                    <a:pt x="0" y="1449603"/>
                  </a:lnTo>
                  <a:lnTo>
                    <a:pt x="0" y="14739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 name="Freeform: Shape 6">
              <a:extLst>
                <a:ext uri="{FF2B5EF4-FFF2-40B4-BE49-F238E27FC236}">
                  <a16:creationId xmlns:a16="http://schemas.microsoft.com/office/drawing/2014/main" xmlns="" id="{EB9608B6-C4FB-4A75-8936-ECFAD8FE41B9}"/>
                </a:ext>
              </a:extLst>
            </p:cNvPr>
            <p:cNvSpPr/>
            <p:nvPr/>
          </p:nvSpPr>
          <p:spPr>
            <a:xfrm flipH="1">
              <a:off x="5987043" y="5466453"/>
              <a:ext cx="6216319" cy="1449603"/>
            </a:xfrm>
            <a:custGeom>
              <a:avLst/>
              <a:gdLst>
                <a:gd name="connsiteX0" fmla="*/ 0 w 6216319"/>
                <a:gd name="connsiteY0" fmla="*/ 0 h 1302204"/>
                <a:gd name="connsiteX1" fmla="*/ 6216319 w 6216319"/>
                <a:gd name="connsiteY1" fmla="*/ 0 h 1302204"/>
                <a:gd name="connsiteX2" fmla="*/ 6216319 w 6216319"/>
                <a:gd name="connsiteY2" fmla="*/ 1302204 h 1302204"/>
                <a:gd name="connsiteX3" fmla="*/ 0 w 6216319"/>
                <a:gd name="connsiteY3" fmla="*/ 1302204 h 1302204"/>
                <a:gd name="connsiteX4" fmla="*/ 0 w 6216319"/>
                <a:gd name="connsiteY4" fmla="*/ 0 h 1302204"/>
                <a:gd name="connsiteX0" fmla="*/ 0 w 6216319"/>
                <a:gd name="connsiteY0" fmla="*/ 9364 h 1311568"/>
                <a:gd name="connsiteX1" fmla="*/ 339865 w 6216319"/>
                <a:gd name="connsiteY1" fmla="*/ 0 h 1311568"/>
                <a:gd name="connsiteX2" fmla="*/ 6216319 w 6216319"/>
                <a:gd name="connsiteY2" fmla="*/ 9364 h 1311568"/>
                <a:gd name="connsiteX3" fmla="*/ 6216319 w 6216319"/>
                <a:gd name="connsiteY3" fmla="*/ 1311568 h 1311568"/>
                <a:gd name="connsiteX4" fmla="*/ 0 w 6216319"/>
                <a:gd name="connsiteY4" fmla="*/ 1311568 h 1311568"/>
                <a:gd name="connsiteX5" fmla="*/ 0 w 6216319"/>
                <a:gd name="connsiteY5" fmla="*/ 9364 h 1311568"/>
                <a:gd name="connsiteX0" fmla="*/ 0 w 6216319"/>
                <a:gd name="connsiteY0" fmla="*/ 0 h 1302204"/>
                <a:gd name="connsiteX1" fmla="*/ 339865 w 6216319"/>
                <a:gd name="connsiteY1" fmla="*/ 184845 h 1302204"/>
                <a:gd name="connsiteX2" fmla="*/ 6216319 w 6216319"/>
                <a:gd name="connsiteY2" fmla="*/ 0 h 1302204"/>
                <a:gd name="connsiteX3" fmla="*/ 6216319 w 6216319"/>
                <a:gd name="connsiteY3" fmla="*/ 1302204 h 1302204"/>
                <a:gd name="connsiteX4" fmla="*/ 0 w 6216319"/>
                <a:gd name="connsiteY4" fmla="*/ 1302204 h 1302204"/>
                <a:gd name="connsiteX5" fmla="*/ 0 w 6216319"/>
                <a:gd name="connsiteY5" fmla="*/ 0 h 1302204"/>
                <a:gd name="connsiteX0" fmla="*/ 0 w 6216319"/>
                <a:gd name="connsiteY0" fmla="*/ 0 h 1302204"/>
                <a:gd name="connsiteX1" fmla="*/ 339865 w 6216319"/>
                <a:gd name="connsiteY1" fmla="*/ 184845 h 1302204"/>
                <a:gd name="connsiteX2" fmla="*/ 6216319 w 6216319"/>
                <a:gd name="connsiteY2" fmla="*/ 0 h 1302204"/>
                <a:gd name="connsiteX3" fmla="*/ 6216319 w 6216319"/>
                <a:gd name="connsiteY3" fmla="*/ 1302204 h 1302204"/>
                <a:gd name="connsiteX4" fmla="*/ 0 w 6216319"/>
                <a:gd name="connsiteY4" fmla="*/ 1302204 h 1302204"/>
                <a:gd name="connsiteX5" fmla="*/ 0 w 6216319"/>
                <a:gd name="connsiteY5" fmla="*/ 0 h 1302204"/>
                <a:gd name="connsiteX0" fmla="*/ 0 w 6216319"/>
                <a:gd name="connsiteY0" fmla="*/ 47249 h 1349453"/>
                <a:gd name="connsiteX1" fmla="*/ 339865 w 6216319"/>
                <a:gd name="connsiteY1" fmla="*/ 232094 h 1349453"/>
                <a:gd name="connsiteX2" fmla="*/ 2273862 w 6216319"/>
                <a:gd name="connsiteY2" fmla="*/ 280646 h 1349453"/>
                <a:gd name="connsiteX3" fmla="*/ 6216319 w 6216319"/>
                <a:gd name="connsiteY3" fmla="*/ 47249 h 1349453"/>
                <a:gd name="connsiteX4" fmla="*/ 6216319 w 6216319"/>
                <a:gd name="connsiteY4" fmla="*/ 1349453 h 1349453"/>
                <a:gd name="connsiteX5" fmla="*/ 0 w 6216319"/>
                <a:gd name="connsiteY5" fmla="*/ 1349453 h 1349453"/>
                <a:gd name="connsiteX6" fmla="*/ 0 w 6216319"/>
                <a:gd name="connsiteY6" fmla="*/ 47249 h 1349453"/>
                <a:gd name="connsiteX0" fmla="*/ 0 w 6216319"/>
                <a:gd name="connsiteY0" fmla="*/ 30623 h 1332827"/>
                <a:gd name="connsiteX1" fmla="*/ 339865 w 6216319"/>
                <a:gd name="connsiteY1" fmla="*/ 215468 h 1332827"/>
                <a:gd name="connsiteX2" fmla="*/ 2265770 w 6216319"/>
                <a:gd name="connsiteY2" fmla="*/ 539150 h 1332827"/>
                <a:gd name="connsiteX3" fmla="*/ 6216319 w 6216319"/>
                <a:gd name="connsiteY3" fmla="*/ 30623 h 1332827"/>
                <a:gd name="connsiteX4" fmla="*/ 6216319 w 6216319"/>
                <a:gd name="connsiteY4" fmla="*/ 1332827 h 1332827"/>
                <a:gd name="connsiteX5" fmla="*/ 0 w 6216319"/>
                <a:gd name="connsiteY5" fmla="*/ 1332827 h 1332827"/>
                <a:gd name="connsiteX6" fmla="*/ 0 w 6216319"/>
                <a:gd name="connsiteY6" fmla="*/ 30623 h 1332827"/>
                <a:gd name="connsiteX0" fmla="*/ 0 w 6216319"/>
                <a:gd name="connsiteY0" fmla="*/ 31024 h 1333228"/>
                <a:gd name="connsiteX1" fmla="*/ 339865 w 6216319"/>
                <a:gd name="connsiteY1" fmla="*/ 215869 h 1333228"/>
                <a:gd name="connsiteX2" fmla="*/ 2265770 w 6216319"/>
                <a:gd name="connsiteY2" fmla="*/ 539551 h 1333228"/>
                <a:gd name="connsiteX3" fmla="*/ 3269182 w 6216319"/>
                <a:gd name="connsiteY3" fmla="*/ 418171 h 1333228"/>
                <a:gd name="connsiteX4" fmla="*/ 6216319 w 6216319"/>
                <a:gd name="connsiteY4" fmla="*/ 31024 h 1333228"/>
                <a:gd name="connsiteX5" fmla="*/ 6216319 w 6216319"/>
                <a:gd name="connsiteY5" fmla="*/ 1333228 h 1333228"/>
                <a:gd name="connsiteX6" fmla="*/ 0 w 6216319"/>
                <a:gd name="connsiteY6" fmla="*/ 1333228 h 1333228"/>
                <a:gd name="connsiteX7" fmla="*/ 0 w 6216319"/>
                <a:gd name="connsiteY7" fmla="*/ 31024 h 1333228"/>
                <a:gd name="connsiteX0" fmla="*/ 0 w 6216319"/>
                <a:gd name="connsiteY0" fmla="*/ 26175 h 1328379"/>
                <a:gd name="connsiteX1" fmla="*/ 339865 w 6216319"/>
                <a:gd name="connsiteY1" fmla="*/ 211020 h 1328379"/>
                <a:gd name="connsiteX2" fmla="*/ 2265770 w 6216319"/>
                <a:gd name="connsiteY2" fmla="*/ 534702 h 1328379"/>
                <a:gd name="connsiteX3" fmla="*/ 3244906 w 6216319"/>
                <a:gd name="connsiteY3" fmla="*/ 518518 h 1328379"/>
                <a:gd name="connsiteX4" fmla="*/ 6216319 w 6216319"/>
                <a:gd name="connsiteY4" fmla="*/ 26175 h 1328379"/>
                <a:gd name="connsiteX5" fmla="*/ 6216319 w 6216319"/>
                <a:gd name="connsiteY5" fmla="*/ 1328379 h 1328379"/>
                <a:gd name="connsiteX6" fmla="*/ 0 w 6216319"/>
                <a:gd name="connsiteY6" fmla="*/ 1328379 h 1328379"/>
                <a:gd name="connsiteX7" fmla="*/ 0 w 6216319"/>
                <a:gd name="connsiteY7" fmla="*/ 26175 h 1328379"/>
                <a:gd name="connsiteX0" fmla="*/ 0 w 6216319"/>
                <a:gd name="connsiteY0" fmla="*/ 63128 h 1365332"/>
                <a:gd name="connsiteX1" fmla="*/ 339865 w 6216319"/>
                <a:gd name="connsiteY1" fmla="*/ 247973 h 1365332"/>
                <a:gd name="connsiteX2" fmla="*/ 2265770 w 6216319"/>
                <a:gd name="connsiteY2" fmla="*/ 571655 h 1365332"/>
                <a:gd name="connsiteX3" fmla="*/ 3244906 w 6216319"/>
                <a:gd name="connsiteY3" fmla="*/ 555471 h 1365332"/>
                <a:gd name="connsiteX4" fmla="*/ 4725749 w 6216319"/>
                <a:gd name="connsiteY4" fmla="*/ 239882 h 1365332"/>
                <a:gd name="connsiteX5" fmla="*/ 6216319 w 6216319"/>
                <a:gd name="connsiteY5" fmla="*/ 63128 h 1365332"/>
                <a:gd name="connsiteX6" fmla="*/ 6216319 w 6216319"/>
                <a:gd name="connsiteY6" fmla="*/ 1365332 h 1365332"/>
                <a:gd name="connsiteX7" fmla="*/ 0 w 6216319"/>
                <a:gd name="connsiteY7" fmla="*/ 1365332 h 1365332"/>
                <a:gd name="connsiteX8" fmla="*/ 0 w 6216319"/>
                <a:gd name="connsiteY8" fmla="*/ 63128 h 1365332"/>
                <a:gd name="connsiteX0" fmla="*/ 0 w 6216319"/>
                <a:gd name="connsiteY0" fmla="*/ 20810 h 1323014"/>
                <a:gd name="connsiteX1" fmla="*/ 339865 w 6216319"/>
                <a:gd name="connsiteY1" fmla="*/ 205655 h 1323014"/>
                <a:gd name="connsiteX2" fmla="*/ 2265770 w 6216319"/>
                <a:gd name="connsiteY2" fmla="*/ 529337 h 1323014"/>
                <a:gd name="connsiteX3" fmla="*/ 3244906 w 6216319"/>
                <a:gd name="connsiteY3" fmla="*/ 513153 h 1323014"/>
                <a:gd name="connsiteX4" fmla="*/ 4628644 w 6216319"/>
                <a:gd name="connsiteY4" fmla="*/ 1055320 h 1323014"/>
                <a:gd name="connsiteX5" fmla="*/ 6216319 w 6216319"/>
                <a:gd name="connsiteY5" fmla="*/ 20810 h 1323014"/>
                <a:gd name="connsiteX6" fmla="*/ 6216319 w 6216319"/>
                <a:gd name="connsiteY6" fmla="*/ 1323014 h 1323014"/>
                <a:gd name="connsiteX7" fmla="*/ 0 w 6216319"/>
                <a:gd name="connsiteY7" fmla="*/ 1323014 h 1323014"/>
                <a:gd name="connsiteX8" fmla="*/ 0 w 6216319"/>
                <a:gd name="connsiteY8" fmla="*/ 20810 h 1323014"/>
                <a:gd name="connsiteX0" fmla="*/ 0 w 6216319"/>
                <a:gd name="connsiteY0" fmla="*/ 32243 h 1334447"/>
                <a:gd name="connsiteX1" fmla="*/ 339865 w 6216319"/>
                <a:gd name="connsiteY1" fmla="*/ 217088 h 1334447"/>
                <a:gd name="connsiteX2" fmla="*/ 2265770 w 6216319"/>
                <a:gd name="connsiteY2" fmla="*/ 540770 h 1334447"/>
                <a:gd name="connsiteX3" fmla="*/ 3244906 w 6216319"/>
                <a:gd name="connsiteY3" fmla="*/ 524586 h 1334447"/>
                <a:gd name="connsiteX4" fmla="*/ 4628644 w 6216319"/>
                <a:gd name="connsiteY4" fmla="*/ 1066753 h 1334447"/>
                <a:gd name="connsiteX5" fmla="*/ 5526860 w 6216319"/>
                <a:gd name="connsiteY5" fmla="*/ 451758 h 1334447"/>
                <a:gd name="connsiteX6" fmla="*/ 6216319 w 6216319"/>
                <a:gd name="connsiteY6" fmla="*/ 32243 h 1334447"/>
                <a:gd name="connsiteX7" fmla="*/ 6216319 w 6216319"/>
                <a:gd name="connsiteY7" fmla="*/ 1334447 h 1334447"/>
                <a:gd name="connsiteX8" fmla="*/ 0 w 6216319"/>
                <a:gd name="connsiteY8" fmla="*/ 1334447 h 1334447"/>
                <a:gd name="connsiteX9" fmla="*/ 0 w 6216319"/>
                <a:gd name="connsiteY9" fmla="*/ 32243 h 1334447"/>
                <a:gd name="connsiteX0" fmla="*/ 0 w 6216319"/>
                <a:gd name="connsiteY0" fmla="*/ 12831 h 1315035"/>
                <a:gd name="connsiteX1" fmla="*/ 339865 w 6216319"/>
                <a:gd name="connsiteY1" fmla="*/ 197676 h 1315035"/>
                <a:gd name="connsiteX2" fmla="*/ 2265770 w 6216319"/>
                <a:gd name="connsiteY2" fmla="*/ 521358 h 1315035"/>
                <a:gd name="connsiteX3" fmla="*/ 3244906 w 6216319"/>
                <a:gd name="connsiteY3" fmla="*/ 505174 h 1315035"/>
                <a:gd name="connsiteX4" fmla="*/ 4628644 w 6216319"/>
                <a:gd name="connsiteY4" fmla="*/ 1047341 h 1315035"/>
                <a:gd name="connsiteX5" fmla="*/ 5356927 w 6216319"/>
                <a:gd name="connsiteY5" fmla="*/ 1201089 h 1315035"/>
                <a:gd name="connsiteX6" fmla="*/ 6216319 w 6216319"/>
                <a:gd name="connsiteY6" fmla="*/ 12831 h 1315035"/>
                <a:gd name="connsiteX7" fmla="*/ 6216319 w 6216319"/>
                <a:gd name="connsiteY7" fmla="*/ 1315035 h 1315035"/>
                <a:gd name="connsiteX8" fmla="*/ 0 w 6216319"/>
                <a:gd name="connsiteY8" fmla="*/ 1315035 h 1315035"/>
                <a:gd name="connsiteX9" fmla="*/ 0 w 6216319"/>
                <a:gd name="connsiteY9" fmla="*/ 12831 h 1315035"/>
                <a:gd name="connsiteX0" fmla="*/ 0 w 6498499"/>
                <a:gd name="connsiteY0" fmla="*/ 0 h 1302204"/>
                <a:gd name="connsiteX1" fmla="*/ 339865 w 6498499"/>
                <a:gd name="connsiteY1" fmla="*/ 184845 h 1302204"/>
                <a:gd name="connsiteX2" fmla="*/ 2265770 w 6498499"/>
                <a:gd name="connsiteY2" fmla="*/ 508527 h 1302204"/>
                <a:gd name="connsiteX3" fmla="*/ 3244906 w 6498499"/>
                <a:gd name="connsiteY3" fmla="*/ 492343 h 1302204"/>
                <a:gd name="connsiteX4" fmla="*/ 4628644 w 6498499"/>
                <a:gd name="connsiteY4" fmla="*/ 1034510 h 1302204"/>
                <a:gd name="connsiteX5" fmla="*/ 5356927 w 6498499"/>
                <a:gd name="connsiteY5" fmla="*/ 1188258 h 1302204"/>
                <a:gd name="connsiteX6" fmla="*/ 6216319 w 6498499"/>
                <a:gd name="connsiteY6" fmla="*/ 1302204 h 1302204"/>
                <a:gd name="connsiteX7" fmla="*/ 0 w 6498499"/>
                <a:gd name="connsiteY7" fmla="*/ 1302204 h 1302204"/>
                <a:gd name="connsiteX8" fmla="*/ 0 w 649849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147589 h 1449793"/>
                <a:gd name="connsiteX1" fmla="*/ 339865 w 6216319"/>
                <a:gd name="connsiteY1" fmla="*/ 332434 h 1449793"/>
                <a:gd name="connsiteX2" fmla="*/ 2265770 w 6216319"/>
                <a:gd name="connsiteY2" fmla="*/ 656116 h 1449793"/>
                <a:gd name="connsiteX3" fmla="*/ 3244906 w 6216319"/>
                <a:gd name="connsiteY3" fmla="*/ 639932 h 1449793"/>
                <a:gd name="connsiteX4" fmla="*/ 4628644 w 6216319"/>
                <a:gd name="connsiteY4" fmla="*/ 1182099 h 1449793"/>
                <a:gd name="connsiteX5" fmla="*/ 5356927 w 6216319"/>
                <a:gd name="connsiteY5" fmla="*/ 1335847 h 1449793"/>
                <a:gd name="connsiteX6" fmla="*/ 6216319 w 6216319"/>
                <a:gd name="connsiteY6" fmla="*/ 1449793 h 1449793"/>
                <a:gd name="connsiteX7" fmla="*/ 0 w 6216319"/>
                <a:gd name="connsiteY7" fmla="*/ 1449793 h 1449793"/>
                <a:gd name="connsiteX8" fmla="*/ 0 w 6216319"/>
                <a:gd name="connsiteY8" fmla="*/ 147589 h 1449793"/>
                <a:gd name="connsiteX0" fmla="*/ 0 w 6216319"/>
                <a:gd name="connsiteY0" fmla="*/ 121021 h 1423225"/>
                <a:gd name="connsiteX1" fmla="*/ 339865 w 6216319"/>
                <a:gd name="connsiteY1" fmla="*/ 305866 h 1423225"/>
                <a:gd name="connsiteX2" fmla="*/ 2265770 w 6216319"/>
                <a:gd name="connsiteY2" fmla="*/ 629548 h 1423225"/>
                <a:gd name="connsiteX3" fmla="*/ 3244906 w 6216319"/>
                <a:gd name="connsiteY3" fmla="*/ 613364 h 1423225"/>
                <a:gd name="connsiteX4" fmla="*/ 4628644 w 6216319"/>
                <a:gd name="connsiteY4" fmla="*/ 1155531 h 1423225"/>
                <a:gd name="connsiteX5" fmla="*/ 5356927 w 6216319"/>
                <a:gd name="connsiteY5" fmla="*/ 1309279 h 1423225"/>
                <a:gd name="connsiteX6" fmla="*/ 6216319 w 6216319"/>
                <a:gd name="connsiteY6" fmla="*/ 1423225 h 1423225"/>
                <a:gd name="connsiteX7" fmla="*/ 0 w 6216319"/>
                <a:gd name="connsiteY7" fmla="*/ 1423225 h 1423225"/>
                <a:gd name="connsiteX8" fmla="*/ 0 w 6216319"/>
                <a:gd name="connsiteY8" fmla="*/ 121021 h 1423225"/>
                <a:gd name="connsiteX0" fmla="*/ 0 w 6216319"/>
                <a:gd name="connsiteY0" fmla="*/ 121021 h 1423225"/>
                <a:gd name="connsiteX1" fmla="*/ 339865 w 6216319"/>
                <a:gd name="connsiteY1" fmla="*/ 305866 h 1423225"/>
                <a:gd name="connsiteX2" fmla="*/ 2265770 w 6216319"/>
                <a:gd name="connsiteY2" fmla="*/ 629548 h 1423225"/>
                <a:gd name="connsiteX3" fmla="*/ 3244906 w 6216319"/>
                <a:gd name="connsiteY3" fmla="*/ 613364 h 1423225"/>
                <a:gd name="connsiteX4" fmla="*/ 4628644 w 6216319"/>
                <a:gd name="connsiteY4" fmla="*/ 1155531 h 1423225"/>
                <a:gd name="connsiteX5" fmla="*/ 5356927 w 6216319"/>
                <a:gd name="connsiteY5" fmla="*/ 1309279 h 1423225"/>
                <a:gd name="connsiteX6" fmla="*/ 6216319 w 6216319"/>
                <a:gd name="connsiteY6" fmla="*/ 1423225 h 1423225"/>
                <a:gd name="connsiteX7" fmla="*/ 0 w 6216319"/>
                <a:gd name="connsiteY7" fmla="*/ 1423225 h 1423225"/>
                <a:gd name="connsiteX8" fmla="*/ 0 w 6216319"/>
                <a:gd name="connsiteY8" fmla="*/ 121021 h 1423225"/>
                <a:gd name="connsiteX0" fmla="*/ 0 w 6216319"/>
                <a:gd name="connsiteY0" fmla="*/ 140194 h 1442398"/>
                <a:gd name="connsiteX1" fmla="*/ 339865 w 6216319"/>
                <a:gd name="connsiteY1" fmla="*/ 325039 h 1442398"/>
                <a:gd name="connsiteX2" fmla="*/ 2265770 w 6216319"/>
                <a:gd name="connsiteY2" fmla="*/ 648721 h 1442398"/>
                <a:gd name="connsiteX3" fmla="*/ 3244906 w 6216319"/>
                <a:gd name="connsiteY3" fmla="*/ 632537 h 1442398"/>
                <a:gd name="connsiteX4" fmla="*/ 4628644 w 6216319"/>
                <a:gd name="connsiteY4" fmla="*/ 1174704 h 1442398"/>
                <a:gd name="connsiteX5" fmla="*/ 5356927 w 6216319"/>
                <a:gd name="connsiteY5" fmla="*/ 1328452 h 1442398"/>
                <a:gd name="connsiteX6" fmla="*/ 6216319 w 6216319"/>
                <a:gd name="connsiteY6" fmla="*/ 1442398 h 1442398"/>
                <a:gd name="connsiteX7" fmla="*/ 0 w 6216319"/>
                <a:gd name="connsiteY7" fmla="*/ 1442398 h 1442398"/>
                <a:gd name="connsiteX8" fmla="*/ 0 w 6216319"/>
                <a:gd name="connsiteY8" fmla="*/ 140194 h 1442398"/>
                <a:gd name="connsiteX0" fmla="*/ 0 w 6216319"/>
                <a:gd name="connsiteY0" fmla="*/ 140194 h 1442398"/>
                <a:gd name="connsiteX1" fmla="*/ 339865 w 6216319"/>
                <a:gd name="connsiteY1" fmla="*/ 325039 h 1442398"/>
                <a:gd name="connsiteX2" fmla="*/ 2265770 w 6216319"/>
                <a:gd name="connsiteY2" fmla="*/ 648721 h 1442398"/>
                <a:gd name="connsiteX3" fmla="*/ 3244906 w 6216319"/>
                <a:gd name="connsiteY3" fmla="*/ 632537 h 1442398"/>
                <a:gd name="connsiteX4" fmla="*/ 4628644 w 6216319"/>
                <a:gd name="connsiteY4" fmla="*/ 1174704 h 1442398"/>
                <a:gd name="connsiteX5" fmla="*/ 5356927 w 6216319"/>
                <a:gd name="connsiteY5" fmla="*/ 1328452 h 1442398"/>
                <a:gd name="connsiteX6" fmla="*/ 6216319 w 6216319"/>
                <a:gd name="connsiteY6" fmla="*/ 1442398 h 1442398"/>
                <a:gd name="connsiteX7" fmla="*/ 0 w 6216319"/>
                <a:gd name="connsiteY7" fmla="*/ 1442398 h 1442398"/>
                <a:gd name="connsiteX8" fmla="*/ 0 w 6216319"/>
                <a:gd name="connsiteY8" fmla="*/ 140194 h 1442398"/>
                <a:gd name="connsiteX0" fmla="*/ 0 w 6216319"/>
                <a:gd name="connsiteY0" fmla="*/ 34944 h 1337148"/>
                <a:gd name="connsiteX1" fmla="*/ 339865 w 6216319"/>
                <a:gd name="connsiteY1" fmla="*/ 219789 h 1337148"/>
                <a:gd name="connsiteX2" fmla="*/ 2265770 w 6216319"/>
                <a:gd name="connsiteY2" fmla="*/ 543471 h 1337148"/>
                <a:gd name="connsiteX3" fmla="*/ 3244906 w 6216319"/>
                <a:gd name="connsiteY3" fmla="*/ 527287 h 1337148"/>
                <a:gd name="connsiteX4" fmla="*/ 4628644 w 6216319"/>
                <a:gd name="connsiteY4" fmla="*/ 1069454 h 1337148"/>
                <a:gd name="connsiteX5" fmla="*/ 5356927 w 6216319"/>
                <a:gd name="connsiteY5" fmla="*/ 1223202 h 1337148"/>
                <a:gd name="connsiteX6" fmla="*/ 6216319 w 6216319"/>
                <a:gd name="connsiteY6" fmla="*/ 1337148 h 1337148"/>
                <a:gd name="connsiteX7" fmla="*/ 0 w 6216319"/>
                <a:gd name="connsiteY7" fmla="*/ 1337148 h 1337148"/>
                <a:gd name="connsiteX8" fmla="*/ 0 w 6216319"/>
                <a:gd name="connsiteY8" fmla="*/ 34944 h 1337148"/>
                <a:gd name="connsiteX0" fmla="*/ 0 w 6216319"/>
                <a:gd name="connsiteY0" fmla="*/ 44896 h 1347100"/>
                <a:gd name="connsiteX1" fmla="*/ 339865 w 6216319"/>
                <a:gd name="connsiteY1" fmla="*/ 229741 h 1347100"/>
                <a:gd name="connsiteX2" fmla="*/ 2265770 w 6216319"/>
                <a:gd name="connsiteY2" fmla="*/ 553423 h 1347100"/>
                <a:gd name="connsiteX3" fmla="*/ 3244906 w 6216319"/>
                <a:gd name="connsiteY3" fmla="*/ 537239 h 1347100"/>
                <a:gd name="connsiteX4" fmla="*/ 4628644 w 6216319"/>
                <a:gd name="connsiteY4" fmla="*/ 1079406 h 1347100"/>
                <a:gd name="connsiteX5" fmla="*/ 5356927 w 6216319"/>
                <a:gd name="connsiteY5" fmla="*/ 1233154 h 1347100"/>
                <a:gd name="connsiteX6" fmla="*/ 6216319 w 6216319"/>
                <a:gd name="connsiteY6" fmla="*/ 1347100 h 1347100"/>
                <a:gd name="connsiteX7" fmla="*/ 0 w 6216319"/>
                <a:gd name="connsiteY7" fmla="*/ 1347100 h 1347100"/>
                <a:gd name="connsiteX8" fmla="*/ 0 w 6216319"/>
                <a:gd name="connsiteY8" fmla="*/ 44896 h 1347100"/>
                <a:gd name="connsiteX0" fmla="*/ 0 w 6216319"/>
                <a:gd name="connsiteY0" fmla="*/ 44896 h 1347100"/>
                <a:gd name="connsiteX1" fmla="*/ 339865 w 6216319"/>
                <a:gd name="connsiteY1" fmla="*/ 229741 h 1347100"/>
                <a:gd name="connsiteX2" fmla="*/ 2265770 w 6216319"/>
                <a:gd name="connsiteY2" fmla="*/ 553423 h 1347100"/>
                <a:gd name="connsiteX3" fmla="*/ 3244906 w 6216319"/>
                <a:gd name="connsiteY3" fmla="*/ 537239 h 1347100"/>
                <a:gd name="connsiteX4" fmla="*/ 4628644 w 6216319"/>
                <a:gd name="connsiteY4" fmla="*/ 1079406 h 1347100"/>
                <a:gd name="connsiteX5" fmla="*/ 5356927 w 6216319"/>
                <a:gd name="connsiteY5" fmla="*/ 1233154 h 1347100"/>
                <a:gd name="connsiteX6" fmla="*/ 6216319 w 6216319"/>
                <a:gd name="connsiteY6" fmla="*/ 1347100 h 1347100"/>
                <a:gd name="connsiteX7" fmla="*/ 0 w 6216319"/>
                <a:gd name="connsiteY7" fmla="*/ 1347100 h 1347100"/>
                <a:gd name="connsiteX8" fmla="*/ 0 w 6216319"/>
                <a:gd name="connsiteY8" fmla="*/ 44896 h 1347100"/>
                <a:gd name="connsiteX0" fmla="*/ 0 w 6216319"/>
                <a:gd name="connsiteY0" fmla="*/ 530 h 1302734"/>
                <a:gd name="connsiteX1" fmla="*/ 339865 w 6216319"/>
                <a:gd name="connsiteY1" fmla="*/ 185375 h 1302734"/>
                <a:gd name="connsiteX2" fmla="*/ 2265770 w 6216319"/>
                <a:gd name="connsiteY2" fmla="*/ 509057 h 1302734"/>
                <a:gd name="connsiteX3" fmla="*/ 3244906 w 6216319"/>
                <a:gd name="connsiteY3" fmla="*/ 492873 h 1302734"/>
                <a:gd name="connsiteX4" fmla="*/ 4628644 w 6216319"/>
                <a:gd name="connsiteY4" fmla="*/ 1035040 h 1302734"/>
                <a:gd name="connsiteX5" fmla="*/ 5356927 w 6216319"/>
                <a:gd name="connsiteY5" fmla="*/ 1188788 h 1302734"/>
                <a:gd name="connsiteX6" fmla="*/ 6216319 w 6216319"/>
                <a:gd name="connsiteY6" fmla="*/ 1302734 h 1302734"/>
                <a:gd name="connsiteX7" fmla="*/ 0 w 6216319"/>
                <a:gd name="connsiteY7" fmla="*/ 1302734 h 1302734"/>
                <a:gd name="connsiteX8" fmla="*/ 0 w 6216319"/>
                <a:gd name="connsiteY8" fmla="*/ 530 h 1302734"/>
                <a:gd name="connsiteX0" fmla="*/ 0 w 6216319"/>
                <a:gd name="connsiteY0" fmla="*/ 20163 h 1322367"/>
                <a:gd name="connsiteX1" fmla="*/ 2265770 w 6216319"/>
                <a:gd name="connsiteY1" fmla="*/ 528690 h 1322367"/>
                <a:gd name="connsiteX2" fmla="*/ 3244906 w 6216319"/>
                <a:gd name="connsiteY2" fmla="*/ 512506 h 1322367"/>
                <a:gd name="connsiteX3" fmla="*/ 4628644 w 6216319"/>
                <a:gd name="connsiteY3" fmla="*/ 1054673 h 1322367"/>
                <a:gd name="connsiteX4" fmla="*/ 5356927 w 6216319"/>
                <a:gd name="connsiteY4" fmla="*/ 1208421 h 1322367"/>
                <a:gd name="connsiteX5" fmla="*/ 6216319 w 6216319"/>
                <a:gd name="connsiteY5" fmla="*/ 1322367 h 1322367"/>
                <a:gd name="connsiteX6" fmla="*/ 0 w 6216319"/>
                <a:gd name="connsiteY6" fmla="*/ 1322367 h 1322367"/>
                <a:gd name="connsiteX7" fmla="*/ 0 w 6216319"/>
                <a:gd name="connsiteY7" fmla="*/ 20163 h 1322367"/>
                <a:gd name="connsiteX0" fmla="*/ 0 w 6216319"/>
                <a:gd name="connsiteY0" fmla="*/ 105646 h 1407850"/>
                <a:gd name="connsiteX1" fmla="*/ 477430 w 6216319"/>
                <a:gd name="connsiteY1" fmla="*/ 136745 h 1407850"/>
                <a:gd name="connsiteX2" fmla="*/ 2265770 w 6216319"/>
                <a:gd name="connsiteY2" fmla="*/ 614173 h 1407850"/>
                <a:gd name="connsiteX3" fmla="*/ 3244906 w 6216319"/>
                <a:gd name="connsiteY3" fmla="*/ 597989 h 1407850"/>
                <a:gd name="connsiteX4" fmla="*/ 4628644 w 6216319"/>
                <a:gd name="connsiteY4" fmla="*/ 1140156 h 1407850"/>
                <a:gd name="connsiteX5" fmla="*/ 5356927 w 6216319"/>
                <a:gd name="connsiteY5" fmla="*/ 1293904 h 1407850"/>
                <a:gd name="connsiteX6" fmla="*/ 6216319 w 6216319"/>
                <a:gd name="connsiteY6" fmla="*/ 1407850 h 1407850"/>
                <a:gd name="connsiteX7" fmla="*/ 0 w 6216319"/>
                <a:gd name="connsiteY7" fmla="*/ 1407850 h 1407850"/>
                <a:gd name="connsiteX8" fmla="*/ 0 w 6216319"/>
                <a:gd name="connsiteY8" fmla="*/ 105646 h 1407850"/>
                <a:gd name="connsiteX0" fmla="*/ 0 w 6216319"/>
                <a:gd name="connsiteY0" fmla="*/ 71230 h 1373434"/>
                <a:gd name="connsiteX1" fmla="*/ 323681 w 6216319"/>
                <a:gd name="connsiteY1" fmla="*/ 264170 h 1373434"/>
                <a:gd name="connsiteX2" fmla="*/ 2265770 w 6216319"/>
                <a:gd name="connsiteY2" fmla="*/ 579757 h 1373434"/>
                <a:gd name="connsiteX3" fmla="*/ 3244906 w 6216319"/>
                <a:gd name="connsiteY3" fmla="*/ 563573 h 1373434"/>
                <a:gd name="connsiteX4" fmla="*/ 4628644 w 6216319"/>
                <a:gd name="connsiteY4" fmla="*/ 1105740 h 1373434"/>
                <a:gd name="connsiteX5" fmla="*/ 5356927 w 6216319"/>
                <a:gd name="connsiteY5" fmla="*/ 1259488 h 1373434"/>
                <a:gd name="connsiteX6" fmla="*/ 6216319 w 6216319"/>
                <a:gd name="connsiteY6" fmla="*/ 1373434 h 1373434"/>
                <a:gd name="connsiteX7" fmla="*/ 0 w 6216319"/>
                <a:gd name="connsiteY7" fmla="*/ 1373434 h 1373434"/>
                <a:gd name="connsiteX8" fmla="*/ 0 w 6216319"/>
                <a:gd name="connsiteY8" fmla="*/ 71230 h 1373434"/>
                <a:gd name="connsiteX0" fmla="*/ 0 w 6216319"/>
                <a:gd name="connsiteY0" fmla="*/ 71230 h 1373434"/>
                <a:gd name="connsiteX1" fmla="*/ 323681 w 6216319"/>
                <a:gd name="connsiteY1" fmla="*/ 264170 h 1373434"/>
                <a:gd name="connsiteX2" fmla="*/ 2265770 w 6216319"/>
                <a:gd name="connsiteY2" fmla="*/ 579757 h 1373434"/>
                <a:gd name="connsiteX3" fmla="*/ 3244906 w 6216319"/>
                <a:gd name="connsiteY3" fmla="*/ 563573 h 1373434"/>
                <a:gd name="connsiteX4" fmla="*/ 4628644 w 6216319"/>
                <a:gd name="connsiteY4" fmla="*/ 1105740 h 1373434"/>
                <a:gd name="connsiteX5" fmla="*/ 5356927 w 6216319"/>
                <a:gd name="connsiteY5" fmla="*/ 1259488 h 1373434"/>
                <a:gd name="connsiteX6" fmla="*/ 6216319 w 6216319"/>
                <a:gd name="connsiteY6" fmla="*/ 1373434 h 1373434"/>
                <a:gd name="connsiteX7" fmla="*/ 0 w 6216319"/>
                <a:gd name="connsiteY7" fmla="*/ 1373434 h 1373434"/>
                <a:gd name="connsiteX8" fmla="*/ 0 w 6216319"/>
                <a:gd name="connsiteY8" fmla="*/ 71230 h 1373434"/>
                <a:gd name="connsiteX0" fmla="*/ 0 w 6216319"/>
                <a:gd name="connsiteY0" fmla="*/ 147399 h 1449603"/>
                <a:gd name="connsiteX1" fmla="*/ 323681 w 6216319"/>
                <a:gd name="connsiteY1" fmla="*/ 340339 h 1449603"/>
                <a:gd name="connsiteX2" fmla="*/ 2265770 w 6216319"/>
                <a:gd name="connsiteY2" fmla="*/ 655926 h 1449603"/>
                <a:gd name="connsiteX3" fmla="*/ 3244906 w 6216319"/>
                <a:gd name="connsiteY3" fmla="*/ 639742 h 1449603"/>
                <a:gd name="connsiteX4" fmla="*/ 4628644 w 6216319"/>
                <a:gd name="connsiteY4" fmla="*/ 1181909 h 1449603"/>
                <a:gd name="connsiteX5" fmla="*/ 5356927 w 6216319"/>
                <a:gd name="connsiteY5" fmla="*/ 1335657 h 1449603"/>
                <a:gd name="connsiteX6" fmla="*/ 6216319 w 6216319"/>
                <a:gd name="connsiteY6" fmla="*/ 1449603 h 1449603"/>
                <a:gd name="connsiteX7" fmla="*/ 0 w 6216319"/>
                <a:gd name="connsiteY7" fmla="*/ 1449603 h 1449603"/>
                <a:gd name="connsiteX8" fmla="*/ 0 w 6216319"/>
                <a:gd name="connsiteY8" fmla="*/ 147399 h 1449603"/>
                <a:gd name="connsiteX0" fmla="*/ 0 w 6216319"/>
                <a:gd name="connsiteY0" fmla="*/ 147399 h 1449603"/>
                <a:gd name="connsiteX1" fmla="*/ 323681 w 6216319"/>
                <a:gd name="connsiteY1" fmla="*/ 340339 h 1449603"/>
                <a:gd name="connsiteX2" fmla="*/ 2265770 w 6216319"/>
                <a:gd name="connsiteY2" fmla="*/ 655926 h 1449603"/>
                <a:gd name="connsiteX3" fmla="*/ 3244906 w 6216319"/>
                <a:gd name="connsiteY3" fmla="*/ 639742 h 1449603"/>
                <a:gd name="connsiteX4" fmla="*/ 4628644 w 6216319"/>
                <a:gd name="connsiteY4" fmla="*/ 1181909 h 1449603"/>
                <a:gd name="connsiteX5" fmla="*/ 5356927 w 6216319"/>
                <a:gd name="connsiteY5" fmla="*/ 1335657 h 1449603"/>
                <a:gd name="connsiteX6" fmla="*/ 6216319 w 6216319"/>
                <a:gd name="connsiteY6" fmla="*/ 1449603 h 1449603"/>
                <a:gd name="connsiteX7" fmla="*/ 0 w 6216319"/>
                <a:gd name="connsiteY7" fmla="*/ 1449603 h 1449603"/>
                <a:gd name="connsiteX8" fmla="*/ 0 w 6216319"/>
                <a:gd name="connsiteY8" fmla="*/ 147399 h 1449603"/>
                <a:gd name="connsiteX0" fmla="*/ 0 w 6216319"/>
                <a:gd name="connsiteY0" fmla="*/ 147399 h 1449603"/>
                <a:gd name="connsiteX1" fmla="*/ 323681 w 6216319"/>
                <a:gd name="connsiteY1" fmla="*/ 340339 h 1449603"/>
                <a:gd name="connsiteX2" fmla="*/ 2265770 w 6216319"/>
                <a:gd name="connsiteY2" fmla="*/ 655926 h 1449603"/>
                <a:gd name="connsiteX3" fmla="*/ 3244906 w 6216319"/>
                <a:gd name="connsiteY3" fmla="*/ 639742 h 1449603"/>
                <a:gd name="connsiteX4" fmla="*/ 4628644 w 6216319"/>
                <a:gd name="connsiteY4" fmla="*/ 1181909 h 1449603"/>
                <a:gd name="connsiteX5" fmla="*/ 5356927 w 6216319"/>
                <a:gd name="connsiteY5" fmla="*/ 1335657 h 1449603"/>
                <a:gd name="connsiteX6" fmla="*/ 6216319 w 6216319"/>
                <a:gd name="connsiteY6" fmla="*/ 1449603 h 1449603"/>
                <a:gd name="connsiteX7" fmla="*/ 0 w 6216319"/>
                <a:gd name="connsiteY7" fmla="*/ 1449603 h 1449603"/>
                <a:gd name="connsiteX8" fmla="*/ 0 w 6216319"/>
                <a:gd name="connsiteY8" fmla="*/ 147399 h 1449603"/>
                <a:gd name="connsiteX0" fmla="*/ 0 w 6216319"/>
                <a:gd name="connsiteY0" fmla="*/ 147399 h 1449603"/>
                <a:gd name="connsiteX1" fmla="*/ 323681 w 6216319"/>
                <a:gd name="connsiteY1" fmla="*/ 340339 h 1449603"/>
                <a:gd name="connsiteX2" fmla="*/ 2265770 w 6216319"/>
                <a:gd name="connsiteY2" fmla="*/ 655926 h 1449603"/>
                <a:gd name="connsiteX3" fmla="*/ 3244906 w 6216319"/>
                <a:gd name="connsiteY3" fmla="*/ 639742 h 1449603"/>
                <a:gd name="connsiteX4" fmla="*/ 4628644 w 6216319"/>
                <a:gd name="connsiteY4" fmla="*/ 1181909 h 1449603"/>
                <a:gd name="connsiteX5" fmla="*/ 5356927 w 6216319"/>
                <a:gd name="connsiteY5" fmla="*/ 1335657 h 1449603"/>
                <a:gd name="connsiteX6" fmla="*/ 6216319 w 6216319"/>
                <a:gd name="connsiteY6" fmla="*/ 1449603 h 1449603"/>
                <a:gd name="connsiteX7" fmla="*/ 0 w 6216319"/>
                <a:gd name="connsiteY7" fmla="*/ 1449603 h 1449603"/>
                <a:gd name="connsiteX8" fmla="*/ 0 w 6216319"/>
                <a:gd name="connsiteY8" fmla="*/ 147399 h 1449603"/>
                <a:gd name="connsiteX0" fmla="*/ 0 w 6216319"/>
                <a:gd name="connsiteY0" fmla="*/ 147399 h 1449603"/>
                <a:gd name="connsiteX1" fmla="*/ 323681 w 6216319"/>
                <a:gd name="connsiteY1" fmla="*/ 340339 h 1449603"/>
                <a:gd name="connsiteX2" fmla="*/ 2265770 w 6216319"/>
                <a:gd name="connsiteY2" fmla="*/ 655926 h 1449603"/>
                <a:gd name="connsiteX3" fmla="*/ 3244906 w 6216319"/>
                <a:gd name="connsiteY3" fmla="*/ 639742 h 1449603"/>
                <a:gd name="connsiteX4" fmla="*/ 4628644 w 6216319"/>
                <a:gd name="connsiteY4" fmla="*/ 1181909 h 1449603"/>
                <a:gd name="connsiteX5" fmla="*/ 5356927 w 6216319"/>
                <a:gd name="connsiteY5" fmla="*/ 1335657 h 1449603"/>
                <a:gd name="connsiteX6" fmla="*/ 6216319 w 6216319"/>
                <a:gd name="connsiteY6" fmla="*/ 1449603 h 1449603"/>
                <a:gd name="connsiteX7" fmla="*/ 0 w 6216319"/>
                <a:gd name="connsiteY7" fmla="*/ 1449603 h 1449603"/>
                <a:gd name="connsiteX8" fmla="*/ 0 w 6216319"/>
                <a:gd name="connsiteY8" fmla="*/ 147399 h 1449603"/>
                <a:gd name="connsiteX0" fmla="*/ 0 w 6216319"/>
                <a:gd name="connsiteY0" fmla="*/ 147399 h 1449603"/>
                <a:gd name="connsiteX1" fmla="*/ 323681 w 6216319"/>
                <a:gd name="connsiteY1" fmla="*/ 340339 h 1449603"/>
                <a:gd name="connsiteX2" fmla="*/ 2265770 w 6216319"/>
                <a:gd name="connsiteY2" fmla="*/ 655926 h 1449603"/>
                <a:gd name="connsiteX3" fmla="*/ 3244906 w 6216319"/>
                <a:gd name="connsiteY3" fmla="*/ 639742 h 1449603"/>
                <a:gd name="connsiteX4" fmla="*/ 4628644 w 6216319"/>
                <a:gd name="connsiteY4" fmla="*/ 1181909 h 1449603"/>
                <a:gd name="connsiteX5" fmla="*/ 5356927 w 6216319"/>
                <a:gd name="connsiteY5" fmla="*/ 1335657 h 1449603"/>
                <a:gd name="connsiteX6" fmla="*/ 6216319 w 6216319"/>
                <a:gd name="connsiteY6" fmla="*/ 1449603 h 1449603"/>
                <a:gd name="connsiteX7" fmla="*/ 0 w 6216319"/>
                <a:gd name="connsiteY7" fmla="*/ 1449603 h 1449603"/>
                <a:gd name="connsiteX8" fmla="*/ 0 w 6216319"/>
                <a:gd name="connsiteY8" fmla="*/ 147399 h 1449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16319" h="1449603">
                  <a:moveTo>
                    <a:pt x="0" y="147399"/>
                  </a:moveTo>
                  <a:cubicBezTo>
                    <a:pt x="229007" y="145469"/>
                    <a:pt x="222661" y="142579"/>
                    <a:pt x="323681" y="340339"/>
                  </a:cubicBezTo>
                  <a:cubicBezTo>
                    <a:pt x="1138279" y="-367925"/>
                    <a:pt x="1885444" y="174450"/>
                    <a:pt x="2265770" y="655926"/>
                  </a:cubicBezTo>
                  <a:cubicBezTo>
                    <a:pt x="2462677" y="479250"/>
                    <a:pt x="2932015" y="355171"/>
                    <a:pt x="3244906" y="639742"/>
                  </a:cubicBezTo>
                  <a:cubicBezTo>
                    <a:pt x="3517337" y="171753"/>
                    <a:pt x="4733841" y="449580"/>
                    <a:pt x="4628644" y="1181909"/>
                  </a:cubicBezTo>
                  <a:cubicBezTo>
                    <a:pt x="4984694" y="1080758"/>
                    <a:pt x="5181328" y="1161569"/>
                    <a:pt x="5356927" y="1335657"/>
                  </a:cubicBezTo>
                  <a:cubicBezTo>
                    <a:pt x="5451606" y="1194156"/>
                    <a:pt x="6105728" y="1026010"/>
                    <a:pt x="6216319" y="1449603"/>
                  </a:cubicBezTo>
                  <a:lnTo>
                    <a:pt x="0" y="1449603"/>
                  </a:lnTo>
                  <a:lnTo>
                    <a:pt x="0" y="14739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7" name="Freeform: Shape 8">
            <a:extLst>
              <a:ext uri="{FF2B5EF4-FFF2-40B4-BE49-F238E27FC236}">
                <a16:creationId xmlns:a16="http://schemas.microsoft.com/office/drawing/2014/main" xmlns="" id="{4332655E-FC6F-4BCC-848A-98AFFCFC7C39}"/>
              </a:ext>
            </a:extLst>
          </p:cNvPr>
          <p:cNvSpPr>
            <a:spLocks/>
          </p:cNvSpPr>
          <p:nvPr/>
        </p:nvSpPr>
        <p:spPr bwMode="auto">
          <a:xfrm>
            <a:off x="3376153" y="1395890"/>
            <a:ext cx="1144788" cy="2630087"/>
          </a:xfrm>
          <a:custGeom>
            <a:avLst/>
            <a:gdLst>
              <a:gd name="T0" fmla="*/ 21 w 21"/>
              <a:gd name="T1" fmla="*/ 0 h 59"/>
              <a:gd name="T2" fmla="*/ 0 w 21"/>
              <a:gd name="T3" fmla="*/ 20 h 59"/>
              <a:gd name="T4" fmla="*/ 21 w 21"/>
              <a:gd name="T5" fmla="*/ 59 h 59"/>
              <a:gd name="T6" fmla="*/ 6 w 21"/>
              <a:gd name="T7" fmla="*/ 20 h 59"/>
              <a:gd name="T8" fmla="*/ 21 w 21"/>
              <a:gd name="T9" fmla="*/ 0 h 59"/>
            </a:gdLst>
            <a:ahLst/>
            <a:cxnLst>
              <a:cxn ang="0">
                <a:pos x="T0" y="T1"/>
              </a:cxn>
              <a:cxn ang="0">
                <a:pos x="T2" y="T3"/>
              </a:cxn>
              <a:cxn ang="0">
                <a:pos x="T4" y="T5"/>
              </a:cxn>
              <a:cxn ang="0">
                <a:pos x="T6" y="T7"/>
              </a:cxn>
              <a:cxn ang="0">
                <a:pos x="T8" y="T9"/>
              </a:cxn>
            </a:cxnLst>
            <a:rect l="0" t="0" r="r" b="b"/>
            <a:pathLst>
              <a:path w="21" h="59">
                <a:moveTo>
                  <a:pt x="21" y="0"/>
                </a:moveTo>
                <a:cubicBezTo>
                  <a:pt x="10" y="0"/>
                  <a:pt x="0" y="9"/>
                  <a:pt x="0" y="20"/>
                </a:cubicBezTo>
                <a:cubicBezTo>
                  <a:pt x="0" y="30"/>
                  <a:pt x="21" y="59"/>
                  <a:pt x="21" y="59"/>
                </a:cubicBezTo>
                <a:cubicBezTo>
                  <a:pt x="21" y="59"/>
                  <a:pt x="6" y="30"/>
                  <a:pt x="6" y="20"/>
                </a:cubicBezTo>
                <a:cubicBezTo>
                  <a:pt x="6" y="9"/>
                  <a:pt x="13" y="0"/>
                  <a:pt x="21" y="0"/>
                </a:cubicBezTo>
                <a:close/>
              </a:path>
            </a:pathLst>
          </a:custGeom>
          <a:solidFill>
            <a:schemeClr val="tx2">
              <a:lumMod val="20000"/>
              <a:lumOff val="80000"/>
            </a:schemeClr>
          </a:solidFill>
          <a:ln>
            <a:noFill/>
          </a:ln>
          <a:extLst/>
        </p:spPr>
        <p:txBody>
          <a:bodyPr anchor="ctr"/>
          <a:lstStyle/>
          <a:p>
            <a:pPr algn="ctr"/>
            <a:endParaRPr/>
          </a:p>
        </p:txBody>
      </p:sp>
      <p:sp>
        <p:nvSpPr>
          <p:cNvPr id="18" name="Freeform: Shape 9">
            <a:extLst>
              <a:ext uri="{FF2B5EF4-FFF2-40B4-BE49-F238E27FC236}">
                <a16:creationId xmlns:a16="http://schemas.microsoft.com/office/drawing/2014/main" xmlns="" id="{7E90FA47-3417-4A0E-AA14-4B6934C8C371}"/>
              </a:ext>
            </a:extLst>
          </p:cNvPr>
          <p:cNvSpPr>
            <a:spLocks/>
          </p:cNvSpPr>
          <p:nvPr/>
        </p:nvSpPr>
        <p:spPr bwMode="auto">
          <a:xfrm>
            <a:off x="4520941" y="1395890"/>
            <a:ext cx="1196599" cy="2630087"/>
          </a:xfrm>
          <a:custGeom>
            <a:avLst/>
            <a:gdLst>
              <a:gd name="T0" fmla="*/ 0 w 22"/>
              <a:gd name="T1" fmla="*/ 0 h 59"/>
              <a:gd name="T2" fmla="*/ 16 w 22"/>
              <a:gd name="T3" fmla="*/ 20 h 59"/>
              <a:gd name="T4" fmla="*/ 0 w 22"/>
              <a:gd name="T5" fmla="*/ 59 h 59"/>
              <a:gd name="T6" fmla="*/ 22 w 22"/>
              <a:gd name="T7" fmla="*/ 20 h 59"/>
              <a:gd name="T8" fmla="*/ 0 w 22"/>
              <a:gd name="T9" fmla="*/ 0 h 59"/>
            </a:gdLst>
            <a:ahLst/>
            <a:cxnLst>
              <a:cxn ang="0">
                <a:pos x="T0" y="T1"/>
              </a:cxn>
              <a:cxn ang="0">
                <a:pos x="T2" y="T3"/>
              </a:cxn>
              <a:cxn ang="0">
                <a:pos x="T4" y="T5"/>
              </a:cxn>
              <a:cxn ang="0">
                <a:pos x="T6" y="T7"/>
              </a:cxn>
              <a:cxn ang="0">
                <a:pos x="T8" y="T9"/>
              </a:cxn>
            </a:cxnLst>
            <a:rect l="0" t="0" r="r" b="b"/>
            <a:pathLst>
              <a:path w="22" h="59">
                <a:moveTo>
                  <a:pt x="0" y="0"/>
                </a:moveTo>
                <a:cubicBezTo>
                  <a:pt x="9" y="0"/>
                  <a:pt x="16" y="9"/>
                  <a:pt x="16" y="20"/>
                </a:cubicBezTo>
                <a:cubicBezTo>
                  <a:pt x="16" y="30"/>
                  <a:pt x="0" y="59"/>
                  <a:pt x="0" y="59"/>
                </a:cubicBezTo>
                <a:cubicBezTo>
                  <a:pt x="0" y="59"/>
                  <a:pt x="22" y="30"/>
                  <a:pt x="22" y="20"/>
                </a:cubicBezTo>
                <a:cubicBezTo>
                  <a:pt x="22" y="9"/>
                  <a:pt x="12" y="0"/>
                  <a:pt x="0" y="0"/>
                </a:cubicBezTo>
                <a:close/>
              </a:path>
            </a:pathLst>
          </a:custGeom>
          <a:solidFill>
            <a:schemeClr val="tx2">
              <a:lumMod val="20000"/>
              <a:lumOff val="80000"/>
            </a:schemeClr>
          </a:solidFill>
          <a:ln>
            <a:noFill/>
          </a:ln>
          <a:extLst/>
        </p:spPr>
        <p:txBody>
          <a:bodyPr anchor="ctr"/>
          <a:lstStyle/>
          <a:p>
            <a:pPr algn="ctr"/>
            <a:endParaRPr/>
          </a:p>
        </p:txBody>
      </p:sp>
      <p:sp>
        <p:nvSpPr>
          <p:cNvPr id="19" name="Freeform: Shape 10">
            <a:extLst>
              <a:ext uri="{FF2B5EF4-FFF2-40B4-BE49-F238E27FC236}">
                <a16:creationId xmlns:a16="http://schemas.microsoft.com/office/drawing/2014/main" xmlns="" id="{5D3E0BF0-A1AB-4237-983E-7DAD010ED502}"/>
              </a:ext>
            </a:extLst>
          </p:cNvPr>
          <p:cNvSpPr>
            <a:spLocks/>
          </p:cNvSpPr>
          <p:nvPr/>
        </p:nvSpPr>
        <p:spPr bwMode="auto">
          <a:xfrm>
            <a:off x="4520941" y="1395890"/>
            <a:ext cx="870926" cy="2630087"/>
          </a:xfrm>
          <a:custGeom>
            <a:avLst/>
            <a:gdLst>
              <a:gd name="T0" fmla="*/ 0 w 16"/>
              <a:gd name="T1" fmla="*/ 0 h 59"/>
              <a:gd name="T2" fmla="*/ 11 w 16"/>
              <a:gd name="T3" fmla="*/ 20 h 59"/>
              <a:gd name="T4" fmla="*/ 0 w 16"/>
              <a:gd name="T5" fmla="*/ 59 h 59"/>
              <a:gd name="T6" fmla="*/ 16 w 16"/>
              <a:gd name="T7" fmla="*/ 20 h 59"/>
              <a:gd name="T8" fmla="*/ 0 w 16"/>
              <a:gd name="T9" fmla="*/ 0 h 59"/>
            </a:gdLst>
            <a:ahLst/>
            <a:cxnLst>
              <a:cxn ang="0">
                <a:pos x="T0" y="T1"/>
              </a:cxn>
              <a:cxn ang="0">
                <a:pos x="T2" y="T3"/>
              </a:cxn>
              <a:cxn ang="0">
                <a:pos x="T4" y="T5"/>
              </a:cxn>
              <a:cxn ang="0">
                <a:pos x="T6" y="T7"/>
              </a:cxn>
              <a:cxn ang="0">
                <a:pos x="T8" y="T9"/>
              </a:cxn>
            </a:cxnLst>
            <a:rect l="0" t="0" r="r" b="b"/>
            <a:pathLst>
              <a:path w="16" h="59">
                <a:moveTo>
                  <a:pt x="0" y="0"/>
                </a:moveTo>
                <a:cubicBezTo>
                  <a:pt x="6" y="0"/>
                  <a:pt x="11" y="9"/>
                  <a:pt x="11" y="20"/>
                </a:cubicBezTo>
                <a:cubicBezTo>
                  <a:pt x="11" y="30"/>
                  <a:pt x="0" y="59"/>
                  <a:pt x="0" y="59"/>
                </a:cubicBezTo>
                <a:cubicBezTo>
                  <a:pt x="0" y="59"/>
                  <a:pt x="16" y="30"/>
                  <a:pt x="16" y="20"/>
                </a:cubicBezTo>
                <a:cubicBezTo>
                  <a:pt x="16" y="9"/>
                  <a:pt x="9" y="0"/>
                  <a:pt x="0" y="0"/>
                </a:cubicBezTo>
                <a:close/>
              </a:path>
            </a:pathLst>
          </a:custGeom>
          <a:solidFill>
            <a:srgbClr val="67B0AB"/>
          </a:solidFill>
          <a:ln>
            <a:noFill/>
          </a:ln>
          <a:extLst/>
        </p:spPr>
        <p:txBody>
          <a:bodyPr anchor="ctr"/>
          <a:lstStyle/>
          <a:p>
            <a:pPr algn="ctr"/>
            <a:endParaRPr/>
          </a:p>
        </p:txBody>
      </p:sp>
      <p:sp>
        <p:nvSpPr>
          <p:cNvPr id="20" name="Freeform: Shape 11">
            <a:extLst>
              <a:ext uri="{FF2B5EF4-FFF2-40B4-BE49-F238E27FC236}">
                <a16:creationId xmlns:a16="http://schemas.microsoft.com/office/drawing/2014/main" xmlns="" id="{67B64FA6-9E3D-4B37-A776-2221A511E246}"/>
              </a:ext>
            </a:extLst>
          </p:cNvPr>
          <p:cNvSpPr>
            <a:spLocks/>
          </p:cNvSpPr>
          <p:nvPr/>
        </p:nvSpPr>
        <p:spPr bwMode="auto">
          <a:xfrm>
            <a:off x="3704292" y="1395890"/>
            <a:ext cx="816648" cy="2630087"/>
          </a:xfrm>
          <a:custGeom>
            <a:avLst/>
            <a:gdLst>
              <a:gd name="T0" fmla="*/ 15 w 15"/>
              <a:gd name="T1" fmla="*/ 0 h 59"/>
              <a:gd name="T2" fmla="*/ 0 w 15"/>
              <a:gd name="T3" fmla="*/ 20 h 59"/>
              <a:gd name="T4" fmla="*/ 15 w 15"/>
              <a:gd name="T5" fmla="*/ 59 h 59"/>
              <a:gd name="T6" fmla="*/ 5 w 15"/>
              <a:gd name="T7" fmla="*/ 20 h 59"/>
              <a:gd name="T8" fmla="*/ 15 w 15"/>
              <a:gd name="T9" fmla="*/ 0 h 59"/>
            </a:gdLst>
            <a:ahLst/>
            <a:cxnLst>
              <a:cxn ang="0">
                <a:pos x="T0" y="T1"/>
              </a:cxn>
              <a:cxn ang="0">
                <a:pos x="T2" y="T3"/>
              </a:cxn>
              <a:cxn ang="0">
                <a:pos x="T4" y="T5"/>
              </a:cxn>
              <a:cxn ang="0">
                <a:pos x="T6" y="T7"/>
              </a:cxn>
              <a:cxn ang="0">
                <a:pos x="T8" y="T9"/>
              </a:cxn>
            </a:cxnLst>
            <a:rect l="0" t="0" r="r" b="b"/>
            <a:pathLst>
              <a:path w="15" h="59">
                <a:moveTo>
                  <a:pt x="15" y="0"/>
                </a:moveTo>
                <a:cubicBezTo>
                  <a:pt x="7" y="0"/>
                  <a:pt x="0" y="9"/>
                  <a:pt x="0" y="20"/>
                </a:cubicBezTo>
                <a:cubicBezTo>
                  <a:pt x="0" y="30"/>
                  <a:pt x="15" y="59"/>
                  <a:pt x="15" y="59"/>
                </a:cubicBezTo>
                <a:cubicBezTo>
                  <a:pt x="15" y="59"/>
                  <a:pt x="5" y="30"/>
                  <a:pt x="5" y="20"/>
                </a:cubicBezTo>
                <a:cubicBezTo>
                  <a:pt x="5" y="9"/>
                  <a:pt x="10" y="0"/>
                  <a:pt x="15" y="0"/>
                </a:cubicBezTo>
                <a:close/>
              </a:path>
            </a:pathLst>
          </a:custGeom>
          <a:solidFill>
            <a:srgbClr val="67B0AB"/>
          </a:solidFill>
          <a:ln>
            <a:noFill/>
          </a:ln>
          <a:extLst/>
        </p:spPr>
        <p:txBody>
          <a:bodyPr anchor="ctr"/>
          <a:lstStyle/>
          <a:p>
            <a:pPr algn="ctr"/>
            <a:endParaRPr/>
          </a:p>
        </p:txBody>
      </p:sp>
      <p:sp>
        <p:nvSpPr>
          <p:cNvPr id="21" name="Freeform: Shape 12">
            <a:extLst>
              <a:ext uri="{FF2B5EF4-FFF2-40B4-BE49-F238E27FC236}">
                <a16:creationId xmlns:a16="http://schemas.microsoft.com/office/drawing/2014/main" xmlns="" id="{D494B9B3-95A7-467C-966A-1E935BA97837}"/>
              </a:ext>
            </a:extLst>
          </p:cNvPr>
          <p:cNvSpPr>
            <a:spLocks/>
          </p:cNvSpPr>
          <p:nvPr/>
        </p:nvSpPr>
        <p:spPr bwMode="auto">
          <a:xfrm>
            <a:off x="3975685" y="1395890"/>
            <a:ext cx="545254" cy="2630087"/>
          </a:xfrm>
          <a:custGeom>
            <a:avLst/>
            <a:gdLst>
              <a:gd name="T0" fmla="*/ 10 w 10"/>
              <a:gd name="T1" fmla="*/ 0 h 59"/>
              <a:gd name="T2" fmla="*/ 0 w 10"/>
              <a:gd name="T3" fmla="*/ 20 h 59"/>
              <a:gd name="T4" fmla="*/ 10 w 10"/>
              <a:gd name="T5" fmla="*/ 59 h 59"/>
              <a:gd name="T6" fmla="*/ 6 w 10"/>
              <a:gd name="T7" fmla="*/ 20 h 59"/>
              <a:gd name="T8" fmla="*/ 10 w 10"/>
              <a:gd name="T9" fmla="*/ 0 h 59"/>
            </a:gdLst>
            <a:ahLst/>
            <a:cxnLst>
              <a:cxn ang="0">
                <a:pos x="T0" y="T1"/>
              </a:cxn>
              <a:cxn ang="0">
                <a:pos x="T2" y="T3"/>
              </a:cxn>
              <a:cxn ang="0">
                <a:pos x="T4" y="T5"/>
              </a:cxn>
              <a:cxn ang="0">
                <a:pos x="T6" y="T7"/>
              </a:cxn>
              <a:cxn ang="0">
                <a:pos x="T8" y="T9"/>
              </a:cxn>
            </a:cxnLst>
            <a:rect l="0" t="0" r="r" b="b"/>
            <a:pathLst>
              <a:path w="10" h="59">
                <a:moveTo>
                  <a:pt x="10" y="0"/>
                </a:moveTo>
                <a:cubicBezTo>
                  <a:pt x="5" y="0"/>
                  <a:pt x="0" y="9"/>
                  <a:pt x="0" y="20"/>
                </a:cubicBezTo>
                <a:cubicBezTo>
                  <a:pt x="0" y="30"/>
                  <a:pt x="10" y="59"/>
                  <a:pt x="10" y="59"/>
                </a:cubicBezTo>
                <a:cubicBezTo>
                  <a:pt x="10" y="59"/>
                  <a:pt x="6" y="30"/>
                  <a:pt x="6" y="20"/>
                </a:cubicBezTo>
                <a:cubicBezTo>
                  <a:pt x="6" y="9"/>
                  <a:pt x="8" y="0"/>
                  <a:pt x="10" y="0"/>
                </a:cubicBezTo>
                <a:close/>
              </a:path>
            </a:pathLst>
          </a:custGeom>
          <a:solidFill>
            <a:schemeClr val="tx2">
              <a:lumMod val="20000"/>
              <a:lumOff val="80000"/>
            </a:schemeClr>
          </a:solidFill>
          <a:ln>
            <a:noFill/>
          </a:ln>
          <a:extLst/>
        </p:spPr>
        <p:txBody>
          <a:bodyPr anchor="ctr"/>
          <a:lstStyle/>
          <a:p>
            <a:pPr algn="ctr"/>
            <a:endParaRPr/>
          </a:p>
        </p:txBody>
      </p:sp>
      <p:sp>
        <p:nvSpPr>
          <p:cNvPr id="22" name="Freeform: Shape 13">
            <a:extLst>
              <a:ext uri="{FF2B5EF4-FFF2-40B4-BE49-F238E27FC236}">
                <a16:creationId xmlns:a16="http://schemas.microsoft.com/office/drawing/2014/main" xmlns="" id="{C1CC5512-C4FC-46E8-88F6-47A1E29F4A52}"/>
              </a:ext>
            </a:extLst>
          </p:cNvPr>
          <p:cNvSpPr>
            <a:spLocks/>
          </p:cNvSpPr>
          <p:nvPr/>
        </p:nvSpPr>
        <p:spPr bwMode="auto">
          <a:xfrm>
            <a:off x="4520941" y="1395890"/>
            <a:ext cx="597066" cy="2630087"/>
          </a:xfrm>
          <a:custGeom>
            <a:avLst/>
            <a:gdLst>
              <a:gd name="T0" fmla="*/ 0 w 11"/>
              <a:gd name="T1" fmla="*/ 0 h 59"/>
              <a:gd name="T2" fmla="*/ 5 w 11"/>
              <a:gd name="T3" fmla="*/ 20 h 59"/>
              <a:gd name="T4" fmla="*/ 0 w 11"/>
              <a:gd name="T5" fmla="*/ 59 h 59"/>
              <a:gd name="T6" fmla="*/ 11 w 11"/>
              <a:gd name="T7" fmla="*/ 20 h 59"/>
              <a:gd name="T8" fmla="*/ 0 w 11"/>
              <a:gd name="T9" fmla="*/ 0 h 59"/>
            </a:gdLst>
            <a:ahLst/>
            <a:cxnLst>
              <a:cxn ang="0">
                <a:pos x="T0" y="T1"/>
              </a:cxn>
              <a:cxn ang="0">
                <a:pos x="T2" y="T3"/>
              </a:cxn>
              <a:cxn ang="0">
                <a:pos x="T4" y="T5"/>
              </a:cxn>
              <a:cxn ang="0">
                <a:pos x="T6" y="T7"/>
              </a:cxn>
              <a:cxn ang="0">
                <a:pos x="T8" y="T9"/>
              </a:cxn>
            </a:cxnLst>
            <a:rect l="0" t="0" r="r" b="b"/>
            <a:pathLst>
              <a:path w="11" h="59">
                <a:moveTo>
                  <a:pt x="0" y="0"/>
                </a:moveTo>
                <a:cubicBezTo>
                  <a:pt x="3" y="0"/>
                  <a:pt x="5" y="9"/>
                  <a:pt x="5" y="20"/>
                </a:cubicBezTo>
                <a:cubicBezTo>
                  <a:pt x="5" y="30"/>
                  <a:pt x="0" y="59"/>
                  <a:pt x="0" y="59"/>
                </a:cubicBezTo>
                <a:cubicBezTo>
                  <a:pt x="0" y="59"/>
                  <a:pt x="11" y="30"/>
                  <a:pt x="11" y="20"/>
                </a:cubicBezTo>
                <a:cubicBezTo>
                  <a:pt x="11" y="9"/>
                  <a:pt x="6" y="0"/>
                  <a:pt x="0" y="0"/>
                </a:cubicBezTo>
                <a:close/>
              </a:path>
            </a:pathLst>
          </a:custGeom>
          <a:solidFill>
            <a:schemeClr val="tx2">
              <a:lumMod val="20000"/>
              <a:lumOff val="80000"/>
            </a:schemeClr>
          </a:solidFill>
          <a:ln>
            <a:noFill/>
          </a:ln>
          <a:extLst/>
        </p:spPr>
        <p:txBody>
          <a:bodyPr anchor="ctr"/>
          <a:lstStyle/>
          <a:p>
            <a:pPr algn="ctr"/>
            <a:endParaRPr/>
          </a:p>
        </p:txBody>
      </p:sp>
      <p:sp>
        <p:nvSpPr>
          <p:cNvPr id="23" name="Freeform: Shape 14">
            <a:extLst>
              <a:ext uri="{FF2B5EF4-FFF2-40B4-BE49-F238E27FC236}">
                <a16:creationId xmlns:a16="http://schemas.microsoft.com/office/drawing/2014/main" xmlns="" id="{38726CFA-0ED2-4507-A71C-8362A399D1BA}"/>
              </a:ext>
            </a:extLst>
          </p:cNvPr>
          <p:cNvSpPr>
            <a:spLocks/>
          </p:cNvSpPr>
          <p:nvPr/>
        </p:nvSpPr>
        <p:spPr bwMode="auto">
          <a:xfrm>
            <a:off x="4301358" y="1395890"/>
            <a:ext cx="490975" cy="2630087"/>
          </a:xfrm>
          <a:custGeom>
            <a:avLst/>
            <a:gdLst>
              <a:gd name="T0" fmla="*/ 4 w 9"/>
              <a:gd name="T1" fmla="*/ 0 h 59"/>
              <a:gd name="T2" fmla="*/ 0 w 9"/>
              <a:gd name="T3" fmla="*/ 20 h 59"/>
              <a:gd name="T4" fmla="*/ 4 w 9"/>
              <a:gd name="T5" fmla="*/ 59 h 59"/>
              <a:gd name="T6" fmla="*/ 9 w 9"/>
              <a:gd name="T7" fmla="*/ 20 h 59"/>
              <a:gd name="T8" fmla="*/ 4 w 9"/>
              <a:gd name="T9" fmla="*/ 0 h 59"/>
            </a:gdLst>
            <a:ahLst/>
            <a:cxnLst>
              <a:cxn ang="0">
                <a:pos x="T0" y="T1"/>
              </a:cxn>
              <a:cxn ang="0">
                <a:pos x="T2" y="T3"/>
              </a:cxn>
              <a:cxn ang="0">
                <a:pos x="T4" y="T5"/>
              </a:cxn>
              <a:cxn ang="0">
                <a:pos x="T6" y="T7"/>
              </a:cxn>
              <a:cxn ang="0">
                <a:pos x="T8" y="T9"/>
              </a:cxn>
            </a:cxnLst>
            <a:rect l="0" t="0" r="r" b="b"/>
            <a:pathLst>
              <a:path w="9" h="59">
                <a:moveTo>
                  <a:pt x="4" y="0"/>
                </a:moveTo>
                <a:cubicBezTo>
                  <a:pt x="2" y="0"/>
                  <a:pt x="0" y="9"/>
                  <a:pt x="0" y="20"/>
                </a:cubicBezTo>
                <a:cubicBezTo>
                  <a:pt x="0" y="30"/>
                  <a:pt x="4" y="59"/>
                  <a:pt x="4" y="59"/>
                </a:cubicBezTo>
                <a:cubicBezTo>
                  <a:pt x="4" y="59"/>
                  <a:pt x="9" y="30"/>
                  <a:pt x="9" y="20"/>
                </a:cubicBezTo>
                <a:cubicBezTo>
                  <a:pt x="9" y="9"/>
                  <a:pt x="7" y="0"/>
                  <a:pt x="4" y="0"/>
                </a:cubicBezTo>
                <a:close/>
              </a:path>
            </a:pathLst>
          </a:custGeom>
          <a:solidFill>
            <a:srgbClr val="67B0AB"/>
          </a:solidFill>
          <a:ln>
            <a:noFill/>
          </a:ln>
          <a:extLst/>
        </p:spPr>
        <p:txBody>
          <a:bodyPr anchor="ctr"/>
          <a:lstStyle/>
          <a:p>
            <a:pPr algn="ctr"/>
            <a:endParaRPr/>
          </a:p>
        </p:txBody>
      </p:sp>
      <p:sp>
        <p:nvSpPr>
          <p:cNvPr id="24" name="Straight Connector 15">
            <a:extLst>
              <a:ext uri="{FF2B5EF4-FFF2-40B4-BE49-F238E27FC236}">
                <a16:creationId xmlns:a16="http://schemas.microsoft.com/office/drawing/2014/main" xmlns="" id="{D2FAFB3C-127A-43B8-8FFE-2BFBF90081C0}"/>
              </a:ext>
            </a:extLst>
          </p:cNvPr>
          <p:cNvSpPr>
            <a:spLocks/>
          </p:cNvSpPr>
          <p:nvPr/>
        </p:nvSpPr>
        <p:spPr bwMode="auto">
          <a:xfrm flipV="1">
            <a:off x="4192801" y="4025977"/>
            <a:ext cx="328139" cy="178241"/>
          </a:xfrm>
          <a:prstGeom prst="line">
            <a:avLst/>
          </a:prstGeom>
          <a:noFill/>
          <a:ln w="0" cap="rnd">
            <a:solidFill>
              <a:schemeClr val="accent1"/>
            </a:solidFill>
            <a:prstDash val="solid"/>
            <a:round/>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25" name="Straight Connector 16">
            <a:extLst>
              <a:ext uri="{FF2B5EF4-FFF2-40B4-BE49-F238E27FC236}">
                <a16:creationId xmlns:a16="http://schemas.microsoft.com/office/drawing/2014/main" xmlns="" id="{81EC7126-90B3-479F-9F9B-F8F11051C8C2}"/>
              </a:ext>
            </a:extLst>
          </p:cNvPr>
          <p:cNvSpPr>
            <a:spLocks/>
          </p:cNvSpPr>
          <p:nvPr/>
        </p:nvSpPr>
        <p:spPr bwMode="auto">
          <a:xfrm>
            <a:off x="4520941" y="4025977"/>
            <a:ext cx="379951" cy="178241"/>
          </a:xfrm>
          <a:prstGeom prst="line">
            <a:avLst/>
          </a:prstGeom>
          <a:noFill/>
          <a:ln w="0" cap="rnd">
            <a:solidFill>
              <a:schemeClr val="accent1"/>
            </a:solidFill>
            <a:prstDash val="solid"/>
            <a:round/>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26" name="Straight Connector 17">
            <a:extLst>
              <a:ext uri="{FF2B5EF4-FFF2-40B4-BE49-F238E27FC236}">
                <a16:creationId xmlns:a16="http://schemas.microsoft.com/office/drawing/2014/main" xmlns="" id="{D62334BB-6438-4949-A596-C018C20B65B4}"/>
              </a:ext>
            </a:extLst>
          </p:cNvPr>
          <p:cNvSpPr>
            <a:spLocks/>
          </p:cNvSpPr>
          <p:nvPr/>
        </p:nvSpPr>
        <p:spPr bwMode="auto">
          <a:xfrm flipV="1">
            <a:off x="4409915" y="4025977"/>
            <a:ext cx="111024" cy="178241"/>
          </a:xfrm>
          <a:prstGeom prst="line">
            <a:avLst/>
          </a:prstGeom>
          <a:noFill/>
          <a:ln w="0" cap="rnd">
            <a:solidFill>
              <a:schemeClr val="accent1"/>
            </a:solidFill>
            <a:prstDash val="solid"/>
            <a:round/>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27" name="Straight Connector 18">
            <a:extLst>
              <a:ext uri="{FF2B5EF4-FFF2-40B4-BE49-F238E27FC236}">
                <a16:creationId xmlns:a16="http://schemas.microsoft.com/office/drawing/2014/main" xmlns="" id="{9C44EA64-C14A-48D6-A165-C3DC4AC65C64}"/>
              </a:ext>
            </a:extLst>
          </p:cNvPr>
          <p:cNvSpPr>
            <a:spLocks/>
          </p:cNvSpPr>
          <p:nvPr/>
        </p:nvSpPr>
        <p:spPr bwMode="auto">
          <a:xfrm>
            <a:off x="4520941" y="4025977"/>
            <a:ext cx="162836" cy="178241"/>
          </a:xfrm>
          <a:prstGeom prst="line">
            <a:avLst/>
          </a:prstGeom>
          <a:noFill/>
          <a:ln w="0" cap="rnd">
            <a:solidFill>
              <a:schemeClr val="accent1"/>
            </a:solidFill>
            <a:prstDash val="solid"/>
            <a:round/>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28" name="Freeform: Shape 19">
            <a:extLst>
              <a:ext uri="{FF2B5EF4-FFF2-40B4-BE49-F238E27FC236}">
                <a16:creationId xmlns:a16="http://schemas.microsoft.com/office/drawing/2014/main" xmlns="" id="{54DF14D9-8A81-488D-8767-4B107FF3A30A}"/>
              </a:ext>
            </a:extLst>
          </p:cNvPr>
          <p:cNvSpPr>
            <a:spLocks/>
          </p:cNvSpPr>
          <p:nvPr/>
        </p:nvSpPr>
        <p:spPr bwMode="auto">
          <a:xfrm>
            <a:off x="4138521" y="4160693"/>
            <a:ext cx="816648" cy="132644"/>
          </a:xfrm>
          <a:custGeom>
            <a:avLst/>
            <a:gdLst>
              <a:gd name="T0" fmla="*/ 15 w 15"/>
              <a:gd name="T1" fmla="*/ 1 h 3"/>
              <a:gd name="T2" fmla="*/ 14 w 15"/>
              <a:gd name="T3" fmla="*/ 2 h 3"/>
              <a:gd name="T4" fmla="*/ 13 w 15"/>
              <a:gd name="T5" fmla="*/ 3 h 3"/>
              <a:gd name="T6" fmla="*/ 2 w 15"/>
              <a:gd name="T7" fmla="*/ 3 h 3"/>
              <a:gd name="T8" fmla="*/ 1 w 15"/>
              <a:gd name="T9" fmla="*/ 2 h 3"/>
              <a:gd name="T10" fmla="*/ 0 w 15"/>
              <a:gd name="T11" fmla="*/ 1 h 3"/>
              <a:gd name="T12" fmla="*/ 0 w 15"/>
              <a:gd name="T13" fmla="*/ 1 h 3"/>
              <a:gd name="T14" fmla="*/ 0 w 15"/>
              <a:gd name="T15" fmla="*/ 0 h 3"/>
              <a:gd name="T16" fmla="*/ 1 w 15"/>
              <a:gd name="T17" fmla="*/ 0 h 3"/>
              <a:gd name="T18" fmla="*/ 14 w 15"/>
              <a:gd name="T19" fmla="*/ 0 h 3"/>
              <a:gd name="T20" fmla="*/ 15 w 15"/>
              <a:gd name="T21" fmla="*/ 0 h 3"/>
              <a:gd name="T22" fmla="*/ 15 w 15"/>
              <a:gd name="T23"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3">
                <a:moveTo>
                  <a:pt x="15" y="1"/>
                </a:moveTo>
                <a:cubicBezTo>
                  <a:pt x="15" y="1"/>
                  <a:pt x="15" y="2"/>
                  <a:pt x="14" y="2"/>
                </a:cubicBezTo>
                <a:cubicBezTo>
                  <a:pt x="14" y="3"/>
                  <a:pt x="13" y="3"/>
                  <a:pt x="13" y="3"/>
                </a:cubicBezTo>
                <a:cubicBezTo>
                  <a:pt x="2" y="3"/>
                  <a:pt x="2" y="3"/>
                  <a:pt x="2" y="3"/>
                </a:cubicBezTo>
                <a:cubicBezTo>
                  <a:pt x="2" y="3"/>
                  <a:pt x="1" y="3"/>
                  <a:pt x="1" y="2"/>
                </a:cubicBezTo>
                <a:cubicBezTo>
                  <a:pt x="0" y="2"/>
                  <a:pt x="0" y="1"/>
                  <a:pt x="0" y="1"/>
                </a:cubicBezTo>
                <a:cubicBezTo>
                  <a:pt x="0" y="1"/>
                  <a:pt x="0" y="1"/>
                  <a:pt x="0" y="1"/>
                </a:cubicBezTo>
                <a:cubicBezTo>
                  <a:pt x="0" y="1"/>
                  <a:pt x="0" y="0"/>
                  <a:pt x="0" y="0"/>
                </a:cubicBezTo>
                <a:cubicBezTo>
                  <a:pt x="1" y="0"/>
                  <a:pt x="1" y="0"/>
                  <a:pt x="1" y="0"/>
                </a:cubicBezTo>
                <a:cubicBezTo>
                  <a:pt x="14" y="0"/>
                  <a:pt x="14" y="0"/>
                  <a:pt x="14" y="0"/>
                </a:cubicBezTo>
                <a:cubicBezTo>
                  <a:pt x="14" y="0"/>
                  <a:pt x="14" y="0"/>
                  <a:pt x="15" y="0"/>
                </a:cubicBezTo>
                <a:cubicBezTo>
                  <a:pt x="15" y="0"/>
                  <a:pt x="15" y="1"/>
                  <a:pt x="15" y="1"/>
                </a:cubicBez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Freeform: Shape 20">
            <a:extLst>
              <a:ext uri="{FF2B5EF4-FFF2-40B4-BE49-F238E27FC236}">
                <a16:creationId xmlns:a16="http://schemas.microsoft.com/office/drawing/2014/main" xmlns="" id="{6A60E6EE-9C7C-4F82-BD06-254BE9688B3C}"/>
              </a:ext>
            </a:extLst>
          </p:cNvPr>
          <p:cNvSpPr>
            <a:spLocks/>
          </p:cNvSpPr>
          <p:nvPr/>
        </p:nvSpPr>
        <p:spPr bwMode="auto">
          <a:xfrm>
            <a:off x="4247079" y="4293337"/>
            <a:ext cx="599533" cy="402078"/>
          </a:xfrm>
          <a:custGeom>
            <a:avLst/>
            <a:gdLst>
              <a:gd name="T0" fmla="*/ 11 w 11"/>
              <a:gd name="T1" fmla="*/ 7 h 9"/>
              <a:gd name="T2" fmla="*/ 10 w 11"/>
              <a:gd name="T3" fmla="*/ 8 h 9"/>
              <a:gd name="T4" fmla="*/ 9 w 11"/>
              <a:gd name="T5" fmla="*/ 9 h 9"/>
              <a:gd name="T6" fmla="*/ 2 w 11"/>
              <a:gd name="T7" fmla="*/ 9 h 9"/>
              <a:gd name="T8" fmla="*/ 1 w 11"/>
              <a:gd name="T9" fmla="*/ 8 h 9"/>
              <a:gd name="T10" fmla="*/ 0 w 11"/>
              <a:gd name="T11" fmla="*/ 7 h 9"/>
              <a:gd name="T12" fmla="*/ 0 w 11"/>
              <a:gd name="T13" fmla="*/ 0 h 9"/>
              <a:gd name="T14" fmla="*/ 11 w 11"/>
              <a:gd name="T15" fmla="*/ 0 h 9"/>
              <a:gd name="T16" fmla="*/ 11 w 11"/>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9">
                <a:moveTo>
                  <a:pt x="11" y="7"/>
                </a:moveTo>
                <a:cubicBezTo>
                  <a:pt x="11" y="8"/>
                  <a:pt x="10" y="8"/>
                  <a:pt x="10" y="8"/>
                </a:cubicBezTo>
                <a:cubicBezTo>
                  <a:pt x="10" y="9"/>
                  <a:pt x="9" y="9"/>
                  <a:pt x="9" y="9"/>
                </a:cubicBezTo>
                <a:cubicBezTo>
                  <a:pt x="2" y="9"/>
                  <a:pt x="2" y="9"/>
                  <a:pt x="2" y="9"/>
                </a:cubicBezTo>
                <a:cubicBezTo>
                  <a:pt x="1" y="9"/>
                  <a:pt x="1" y="9"/>
                  <a:pt x="1" y="8"/>
                </a:cubicBezTo>
                <a:cubicBezTo>
                  <a:pt x="0" y="8"/>
                  <a:pt x="0" y="8"/>
                  <a:pt x="0" y="7"/>
                </a:cubicBezTo>
                <a:cubicBezTo>
                  <a:pt x="0" y="0"/>
                  <a:pt x="0" y="0"/>
                  <a:pt x="0" y="0"/>
                </a:cubicBezTo>
                <a:cubicBezTo>
                  <a:pt x="11" y="0"/>
                  <a:pt x="11" y="0"/>
                  <a:pt x="11" y="0"/>
                </a:cubicBezTo>
                <a:lnTo>
                  <a:pt x="11" y="7"/>
                </a:lnTo>
                <a:close/>
              </a:path>
            </a:pathLst>
          </a:custGeom>
          <a:solidFill>
            <a:srgbClr val="67B0AB"/>
          </a:solidFill>
          <a:ln>
            <a:noFill/>
          </a:ln>
          <a:extLst/>
        </p:spPr>
        <p:txBody>
          <a:bodyPr anchor="ctr"/>
          <a:lstStyle/>
          <a:p>
            <a:pPr algn="ctr"/>
            <a:endParaRPr/>
          </a:p>
        </p:txBody>
      </p:sp>
      <p:sp>
        <p:nvSpPr>
          <p:cNvPr id="30" name="išľíďè">
            <a:extLst>
              <a:ext uri="{FF2B5EF4-FFF2-40B4-BE49-F238E27FC236}">
                <a16:creationId xmlns:a16="http://schemas.microsoft.com/office/drawing/2014/main" xmlns="" id="{22420BD8-D081-404C-9276-A8AFA4F35A56}"/>
              </a:ext>
            </a:extLst>
          </p:cNvPr>
          <p:cNvSpPr/>
          <p:nvPr/>
        </p:nvSpPr>
        <p:spPr bwMode="auto">
          <a:xfrm>
            <a:off x="598198" y="1757805"/>
            <a:ext cx="2539299" cy="416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200" dirty="0">
                <a:solidFill>
                  <a:schemeClr val="tx1">
                    <a:lumMod val="75000"/>
                    <a:lumOff val="25000"/>
                  </a:schemeClr>
                </a:solidFill>
              </a:rPr>
              <a:t>请替换文字内容复制你的内容到到天边上车请替换文字内容复制你的</a:t>
            </a:r>
          </a:p>
        </p:txBody>
      </p:sp>
      <p:sp>
        <p:nvSpPr>
          <p:cNvPr id="31" name="iSlíďè">
            <a:extLst>
              <a:ext uri="{FF2B5EF4-FFF2-40B4-BE49-F238E27FC236}">
                <a16:creationId xmlns:a16="http://schemas.microsoft.com/office/drawing/2014/main" xmlns="" id="{11415613-224A-49A3-B67F-B90428849C72}"/>
              </a:ext>
            </a:extLst>
          </p:cNvPr>
          <p:cNvSpPr txBox="1"/>
          <p:nvPr/>
        </p:nvSpPr>
        <p:spPr bwMode="auto">
          <a:xfrm>
            <a:off x="1958964" y="1558004"/>
            <a:ext cx="1640870" cy="26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77500" lnSpcReduction="2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tx1">
                    <a:lumMod val="85000"/>
                    <a:lumOff val="15000"/>
                  </a:schemeClr>
                </a:solidFill>
                <a:effectLst/>
                <a:uLnTx/>
                <a:uFillTx/>
              </a:rPr>
              <a:t>标题文本预设</a:t>
            </a:r>
          </a:p>
        </p:txBody>
      </p:sp>
      <p:sp>
        <p:nvSpPr>
          <p:cNvPr id="32" name="iSlíďè">
            <a:extLst>
              <a:ext uri="{FF2B5EF4-FFF2-40B4-BE49-F238E27FC236}">
                <a16:creationId xmlns:a16="http://schemas.microsoft.com/office/drawing/2014/main" xmlns="" id="{DC4E5B6B-8971-43EF-97BE-652A55DCBADB}"/>
              </a:ext>
            </a:extLst>
          </p:cNvPr>
          <p:cNvSpPr txBox="1"/>
          <p:nvPr/>
        </p:nvSpPr>
        <p:spPr bwMode="auto">
          <a:xfrm>
            <a:off x="1696695" y="2332562"/>
            <a:ext cx="1640870" cy="26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77500" lnSpcReduction="2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tx1">
                    <a:lumMod val="85000"/>
                    <a:lumOff val="15000"/>
                  </a:schemeClr>
                </a:solidFill>
                <a:effectLst/>
                <a:uLnTx/>
                <a:uFillTx/>
              </a:rPr>
              <a:t>标题文本预设</a:t>
            </a:r>
          </a:p>
        </p:txBody>
      </p:sp>
      <p:sp>
        <p:nvSpPr>
          <p:cNvPr id="33" name="iSlíďè">
            <a:extLst>
              <a:ext uri="{FF2B5EF4-FFF2-40B4-BE49-F238E27FC236}">
                <a16:creationId xmlns:a16="http://schemas.microsoft.com/office/drawing/2014/main" xmlns="" id="{1EF9F09B-7042-414A-BA8C-5DB2524917B3}"/>
              </a:ext>
            </a:extLst>
          </p:cNvPr>
          <p:cNvSpPr txBox="1"/>
          <p:nvPr/>
        </p:nvSpPr>
        <p:spPr bwMode="auto">
          <a:xfrm>
            <a:off x="1976269" y="3072833"/>
            <a:ext cx="1640870" cy="26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77500" lnSpcReduction="2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tx1">
                    <a:lumMod val="85000"/>
                    <a:lumOff val="15000"/>
                  </a:schemeClr>
                </a:solidFill>
                <a:effectLst/>
                <a:uLnTx/>
                <a:uFillTx/>
              </a:rPr>
              <a:t>标题文本预设</a:t>
            </a:r>
          </a:p>
        </p:txBody>
      </p:sp>
      <p:sp>
        <p:nvSpPr>
          <p:cNvPr id="34" name="iSlíďè">
            <a:extLst>
              <a:ext uri="{FF2B5EF4-FFF2-40B4-BE49-F238E27FC236}">
                <a16:creationId xmlns:a16="http://schemas.microsoft.com/office/drawing/2014/main" xmlns="" id="{81F69625-0BC7-4E7D-9921-308B837BB0F4}"/>
              </a:ext>
            </a:extLst>
          </p:cNvPr>
          <p:cNvSpPr txBox="1"/>
          <p:nvPr/>
        </p:nvSpPr>
        <p:spPr bwMode="auto">
          <a:xfrm>
            <a:off x="5962565" y="1511544"/>
            <a:ext cx="1640870" cy="26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77500" lnSpcReduction="2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tx1">
                    <a:lumMod val="85000"/>
                    <a:lumOff val="15000"/>
                  </a:schemeClr>
                </a:solidFill>
                <a:effectLst/>
                <a:uLnTx/>
                <a:uFillTx/>
              </a:rPr>
              <a:t>标题文本预设</a:t>
            </a:r>
          </a:p>
        </p:txBody>
      </p:sp>
      <p:sp>
        <p:nvSpPr>
          <p:cNvPr id="35" name="iSlíďè">
            <a:extLst>
              <a:ext uri="{FF2B5EF4-FFF2-40B4-BE49-F238E27FC236}">
                <a16:creationId xmlns:a16="http://schemas.microsoft.com/office/drawing/2014/main" xmlns="" id="{B6B68D8F-AD59-429E-9359-FD789D8FADF8}"/>
              </a:ext>
            </a:extLst>
          </p:cNvPr>
          <p:cNvSpPr txBox="1"/>
          <p:nvPr/>
        </p:nvSpPr>
        <p:spPr bwMode="auto">
          <a:xfrm>
            <a:off x="6176794" y="2286102"/>
            <a:ext cx="1640870" cy="26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77500" lnSpcReduction="2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tx1">
                    <a:lumMod val="85000"/>
                    <a:lumOff val="15000"/>
                  </a:schemeClr>
                </a:solidFill>
                <a:effectLst/>
                <a:uLnTx/>
                <a:uFillTx/>
              </a:rPr>
              <a:t>标题文本预设</a:t>
            </a:r>
          </a:p>
        </p:txBody>
      </p:sp>
      <p:sp>
        <p:nvSpPr>
          <p:cNvPr id="36" name="iSlíďè">
            <a:extLst>
              <a:ext uri="{FF2B5EF4-FFF2-40B4-BE49-F238E27FC236}">
                <a16:creationId xmlns:a16="http://schemas.microsoft.com/office/drawing/2014/main" xmlns="" id="{68B68BD8-0127-464F-81DA-8223ECC503DF}"/>
              </a:ext>
            </a:extLst>
          </p:cNvPr>
          <p:cNvSpPr txBox="1"/>
          <p:nvPr/>
        </p:nvSpPr>
        <p:spPr bwMode="auto">
          <a:xfrm>
            <a:off x="5979870" y="3026373"/>
            <a:ext cx="1640870" cy="26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77500" lnSpcReduction="2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tx1">
                    <a:lumMod val="85000"/>
                    <a:lumOff val="15000"/>
                  </a:schemeClr>
                </a:solidFill>
                <a:effectLst/>
                <a:uLnTx/>
                <a:uFillTx/>
              </a:rPr>
              <a:t>标题文本预设</a:t>
            </a:r>
          </a:p>
        </p:txBody>
      </p:sp>
      <p:sp>
        <p:nvSpPr>
          <p:cNvPr id="37" name="išľíďè">
            <a:extLst>
              <a:ext uri="{FF2B5EF4-FFF2-40B4-BE49-F238E27FC236}">
                <a16:creationId xmlns:a16="http://schemas.microsoft.com/office/drawing/2014/main" xmlns="" id="{9C0C926E-E449-4216-B288-198629A18CF4}"/>
              </a:ext>
            </a:extLst>
          </p:cNvPr>
          <p:cNvSpPr/>
          <p:nvPr/>
        </p:nvSpPr>
        <p:spPr bwMode="auto">
          <a:xfrm>
            <a:off x="335273" y="2549302"/>
            <a:ext cx="2522511" cy="416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200" dirty="0">
                <a:solidFill>
                  <a:schemeClr val="tx1">
                    <a:lumMod val="75000"/>
                    <a:lumOff val="25000"/>
                  </a:schemeClr>
                </a:solidFill>
              </a:rPr>
              <a:t>请替换文字内容复制你的内容到到天边上车请替换文字内容复制你的</a:t>
            </a:r>
          </a:p>
        </p:txBody>
      </p:sp>
      <p:sp>
        <p:nvSpPr>
          <p:cNvPr id="38" name="išľíďè">
            <a:extLst>
              <a:ext uri="{FF2B5EF4-FFF2-40B4-BE49-F238E27FC236}">
                <a16:creationId xmlns:a16="http://schemas.microsoft.com/office/drawing/2014/main" xmlns="" id="{2496877E-2177-464D-89D7-702B8344886E}"/>
              </a:ext>
            </a:extLst>
          </p:cNvPr>
          <p:cNvSpPr/>
          <p:nvPr/>
        </p:nvSpPr>
        <p:spPr bwMode="auto">
          <a:xfrm>
            <a:off x="517590" y="3294920"/>
            <a:ext cx="2522511" cy="416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200" dirty="0">
                <a:solidFill>
                  <a:schemeClr val="tx1">
                    <a:lumMod val="75000"/>
                    <a:lumOff val="25000"/>
                  </a:schemeClr>
                </a:solidFill>
              </a:rPr>
              <a:t>请替换文字内容复制你的内容到到天边上车请替换文字内容复制你的</a:t>
            </a:r>
          </a:p>
        </p:txBody>
      </p:sp>
      <p:sp>
        <p:nvSpPr>
          <p:cNvPr id="39" name="išľíďè">
            <a:extLst>
              <a:ext uri="{FF2B5EF4-FFF2-40B4-BE49-F238E27FC236}">
                <a16:creationId xmlns:a16="http://schemas.microsoft.com/office/drawing/2014/main" xmlns="" id="{D262D367-1F37-4ACD-B6B5-D4B3434EEF41}"/>
              </a:ext>
            </a:extLst>
          </p:cNvPr>
          <p:cNvSpPr/>
          <p:nvPr/>
        </p:nvSpPr>
        <p:spPr bwMode="auto">
          <a:xfrm>
            <a:off x="5979870" y="3257942"/>
            <a:ext cx="2522511" cy="416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solidFill>
                  <a:schemeClr val="tx1">
                    <a:lumMod val="75000"/>
                    <a:lumOff val="25000"/>
                  </a:schemeClr>
                </a:solidFill>
              </a:rPr>
              <a:t>请替换文字内容复制你的内容到到天边上车请替换文字内容复制你的</a:t>
            </a:r>
          </a:p>
        </p:txBody>
      </p:sp>
      <p:sp>
        <p:nvSpPr>
          <p:cNvPr id="40" name="išľíďè">
            <a:extLst>
              <a:ext uri="{FF2B5EF4-FFF2-40B4-BE49-F238E27FC236}">
                <a16:creationId xmlns:a16="http://schemas.microsoft.com/office/drawing/2014/main" xmlns="" id="{BD649498-52BA-424C-8272-3FC8EEA3A749}"/>
              </a:ext>
            </a:extLst>
          </p:cNvPr>
          <p:cNvSpPr/>
          <p:nvPr/>
        </p:nvSpPr>
        <p:spPr bwMode="auto">
          <a:xfrm>
            <a:off x="6169812" y="2517268"/>
            <a:ext cx="2522511" cy="416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solidFill>
                  <a:schemeClr val="tx1">
                    <a:lumMod val="75000"/>
                    <a:lumOff val="25000"/>
                  </a:schemeClr>
                </a:solidFill>
              </a:rPr>
              <a:t>请替换文字内容复制你的内容到到天边上车请替换文字内容复制你的</a:t>
            </a:r>
          </a:p>
        </p:txBody>
      </p:sp>
      <p:sp>
        <p:nvSpPr>
          <p:cNvPr id="41" name="išľíďè">
            <a:extLst>
              <a:ext uri="{FF2B5EF4-FFF2-40B4-BE49-F238E27FC236}">
                <a16:creationId xmlns:a16="http://schemas.microsoft.com/office/drawing/2014/main" xmlns="" id="{C109E21C-1056-4016-BC62-90F156187C57}"/>
              </a:ext>
            </a:extLst>
          </p:cNvPr>
          <p:cNvSpPr/>
          <p:nvPr/>
        </p:nvSpPr>
        <p:spPr bwMode="auto">
          <a:xfrm>
            <a:off x="5979870" y="1725676"/>
            <a:ext cx="2522511" cy="416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solidFill>
                  <a:schemeClr val="tx1">
                    <a:lumMod val="75000"/>
                    <a:lumOff val="25000"/>
                  </a:schemeClr>
                </a:solidFill>
              </a:rPr>
              <a:t>请替换文字内容复制你的内容到到天边上车请替换文字内容复制你的</a:t>
            </a:r>
          </a:p>
        </p:txBody>
      </p:sp>
    </p:spTree>
    <p:extLst>
      <p:ext uri="{BB962C8B-B14F-4D97-AF65-F5344CB8AC3E}">
        <p14:creationId xmlns:p14="http://schemas.microsoft.com/office/powerpoint/2010/main" val="218969402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2963407">
            <a:off x="5748603" y="-3536887"/>
            <a:ext cx="5059922" cy="4862995"/>
          </a:xfrm>
          <a:prstGeom prst="rect">
            <a:avLst/>
          </a:prstGeom>
        </p:spPr>
      </p:pic>
      <p:pic>
        <p:nvPicPr>
          <p:cNvPr id="14" name="图片 13"/>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2963407" flipH="1">
            <a:off x="6859014" y="3648533"/>
            <a:ext cx="3404520" cy="3563550"/>
          </a:xfrm>
          <a:prstGeom prst="rect">
            <a:avLst/>
          </a:prstGeom>
        </p:spPr>
      </p:pic>
      <p:grpSp>
        <p:nvGrpSpPr>
          <p:cNvPr id="2" name="组合 1">
            <a:extLst>
              <a:ext uri="{FF2B5EF4-FFF2-40B4-BE49-F238E27FC236}">
                <a16:creationId xmlns:a16="http://schemas.microsoft.com/office/drawing/2014/main" xmlns="" id="{BBB63EDA-D0B5-47CC-B6FE-F7C1EF997516}"/>
              </a:ext>
            </a:extLst>
          </p:cNvPr>
          <p:cNvGrpSpPr/>
          <p:nvPr/>
        </p:nvGrpSpPr>
        <p:grpSpPr>
          <a:xfrm>
            <a:off x="5420" y="1246414"/>
            <a:ext cx="9144000" cy="2650671"/>
            <a:chOff x="0" y="1778001"/>
            <a:chExt cx="12192000" cy="3534228"/>
          </a:xfrm>
          <a:effectLst/>
        </p:grpSpPr>
        <p:sp>
          <p:nvSpPr>
            <p:cNvPr id="10" name="矩形 9">
              <a:extLst>
                <a:ext uri="{FF2B5EF4-FFF2-40B4-BE49-F238E27FC236}">
                  <a16:creationId xmlns:a16="http://schemas.microsoft.com/office/drawing/2014/main" xmlns="" id="{E4B4C0A0-ECB5-438B-8180-7912A724AF80}"/>
                </a:ext>
              </a:extLst>
            </p:cNvPr>
            <p:cNvSpPr/>
            <p:nvPr/>
          </p:nvSpPr>
          <p:spPr>
            <a:xfrm>
              <a:off x="0" y="1950789"/>
              <a:ext cx="12192000" cy="3188652"/>
            </a:xfrm>
            <a:prstGeom prst="rect">
              <a:avLst/>
            </a:prstGeom>
            <a:gradFill>
              <a:gsLst>
                <a:gs pos="0">
                  <a:schemeClr val="bg1">
                    <a:alpha val="92000"/>
                  </a:schemeClr>
                </a:gs>
                <a:gs pos="100000">
                  <a:schemeClr val="bg1"/>
                </a:gs>
              </a:gsLst>
              <a:lin ang="5400000" scaled="0"/>
            </a:gradFill>
            <a:ln>
              <a:noFill/>
            </a:ln>
            <a:effectLst>
              <a:outerShdw blurRad="139700"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200">
                <a:solidFill>
                  <a:srgbClr val="FFFFFF"/>
                </a:solidFill>
                <a:cs typeface="+mn-ea"/>
                <a:sym typeface="+mn-lt"/>
              </a:endParaRPr>
            </a:p>
          </p:txBody>
        </p:sp>
        <p:sp>
          <p:nvSpPr>
            <p:cNvPr id="11" name="矩形 10">
              <a:extLst>
                <a:ext uri="{FF2B5EF4-FFF2-40B4-BE49-F238E27FC236}">
                  <a16:creationId xmlns:a16="http://schemas.microsoft.com/office/drawing/2014/main" xmlns="" id="{D48546C1-A4C3-4B3D-A38C-83D81E51FB2D}"/>
                </a:ext>
              </a:extLst>
            </p:cNvPr>
            <p:cNvSpPr/>
            <p:nvPr/>
          </p:nvSpPr>
          <p:spPr>
            <a:xfrm>
              <a:off x="0" y="1778001"/>
              <a:ext cx="12192000" cy="3534228"/>
            </a:xfrm>
            <a:prstGeom prst="rect">
              <a:avLst/>
            </a:prstGeom>
            <a:solidFill>
              <a:schemeClr val="bg1">
                <a:alpha val="37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200">
                <a:solidFill>
                  <a:srgbClr val="FFFFFF"/>
                </a:solidFill>
                <a:cs typeface="+mn-ea"/>
                <a:sym typeface="+mn-lt"/>
              </a:endParaRPr>
            </a:p>
          </p:txBody>
        </p:sp>
        <p:sp>
          <p:nvSpPr>
            <p:cNvPr id="17" name="文本框 16">
              <a:extLst>
                <a:ext uri="{FF2B5EF4-FFF2-40B4-BE49-F238E27FC236}">
                  <a16:creationId xmlns:a16="http://schemas.microsoft.com/office/drawing/2014/main" xmlns="" id="{8DAC553B-EA67-46A0-884C-8A37E37AAE1F}"/>
                </a:ext>
              </a:extLst>
            </p:cNvPr>
            <p:cNvSpPr txBox="1"/>
            <p:nvPr/>
          </p:nvSpPr>
          <p:spPr>
            <a:xfrm>
              <a:off x="5157831" y="2229904"/>
              <a:ext cx="4711881" cy="1477328"/>
            </a:xfrm>
            <a:prstGeom prst="rect">
              <a:avLst/>
            </a:prstGeom>
            <a:noFill/>
          </p:spPr>
          <p:txBody>
            <a:bodyPr wrap="square" rtlCol="0">
              <a:spAutoFit/>
            </a:bodyPr>
            <a:lstStyle/>
            <a:p>
              <a:r>
                <a:rPr lang="en-US" altLang="zh-CN" sz="6600" dirty="0">
                  <a:solidFill>
                    <a:srgbClr val="67B0AB"/>
                  </a:solidFill>
                  <a:cs typeface="+mn-ea"/>
                  <a:sym typeface="+mn-lt"/>
                </a:rPr>
                <a:t>PART 03</a:t>
              </a:r>
            </a:p>
          </p:txBody>
        </p:sp>
        <p:sp>
          <p:nvSpPr>
            <p:cNvPr id="18" name="文本框 17">
              <a:extLst>
                <a:ext uri="{FF2B5EF4-FFF2-40B4-BE49-F238E27FC236}">
                  <a16:creationId xmlns:a16="http://schemas.microsoft.com/office/drawing/2014/main" xmlns="" id="{FF88F420-E8E7-45C5-A098-28DE46619143}"/>
                </a:ext>
              </a:extLst>
            </p:cNvPr>
            <p:cNvSpPr txBox="1"/>
            <p:nvPr/>
          </p:nvSpPr>
          <p:spPr>
            <a:xfrm>
              <a:off x="5249269" y="3445948"/>
              <a:ext cx="4391897" cy="615553"/>
            </a:xfrm>
            <a:prstGeom prst="rect">
              <a:avLst/>
            </a:prstGeom>
            <a:noFill/>
          </p:spPr>
          <p:txBody>
            <a:bodyPr wrap="square" rtlCol="0">
              <a:spAutoFit/>
            </a:bodyPr>
            <a:lstStyle/>
            <a:p>
              <a:r>
                <a:rPr lang="zh-CN" altLang="en-US" sz="2400" b="1" dirty="0">
                  <a:solidFill>
                    <a:schemeClr val="tx1">
                      <a:lumMod val="75000"/>
                      <a:lumOff val="25000"/>
                    </a:schemeClr>
                  </a:solidFill>
                  <a:cs typeface="+mn-ea"/>
                  <a:sym typeface="+mn-lt"/>
                </a:rPr>
                <a:t>研究思路与方法</a:t>
              </a:r>
            </a:p>
          </p:txBody>
        </p:sp>
        <p:sp>
          <p:nvSpPr>
            <p:cNvPr id="19" name="文本框 18">
              <a:extLst>
                <a:ext uri="{FF2B5EF4-FFF2-40B4-BE49-F238E27FC236}">
                  <a16:creationId xmlns:a16="http://schemas.microsoft.com/office/drawing/2014/main" xmlns="" id="{C2EDBAEE-6F06-493B-A6D3-FC8681117F77}"/>
                </a:ext>
              </a:extLst>
            </p:cNvPr>
            <p:cNvSpPr txBox="1"/>
            <p:nvPr/>
          </p:nvSpPr>
          <p:spPr>
            <a:xfrm>
              <a:off x="5249271" y="3995088"/>
              <a:ext cx="6187987" cy="646759"/>
            </a:xfrm>
            <a:prstGeom prst="rect">
              <a:avLst/>
            </a:prstGeom>
            <a:noFill/>
          </p:spPr>
          <p:txBody>
            <a:bodyPr wrap="square" rtlCol="0" anchor="t">
              <a:spAutoFit/>
            </a:bodyPr>
            <a:lstStyle/>
            <a:p>
              <a:pPr>
                <a:lnSpc>
                  <a:spcPct val="120000"/>
                </a:lnSpc>
              </a:pPr>
              <a:r>
                <a:rPr lang="zh-CN" altLang="en-US" sz="1050" dirty="0">
                  <a:solidFill>
                    <a:schemeClr val="tx1">
                      <a:lumMod val="65000"/>
                      <a:lumOff val="35000"/>
                    </a:schemeClr>
                  </a:solidFill>
                  <a:cs typeface="+mn-ea"/>
                  <a:sym typeface="+mn-lt"/>
                </a:rPr>
                <a:t>PLEASE ADD A CLEAR BUSINESS TEMPLATEFOR THE TITLE</a:t>
              </a:r>
            </a:p>
            <a:p>
              <a:pPr>
                <a:lnSpc>
                  <a:spcPct val="120000"/>
                </a:lnSpc>
              </a:pPr>
              <a:r>
                <a:rPr lang="zh-CN" altLang="en-US" sz="1050" dirty="0">
                  <a:solidFill>
                    <a:schemeClr val="tx1">
                      <a:lumMod val="65000"/>
                      <a:lumOff val="35000"/>
                    </a:schemeClr>
                  </a:solidFill>
                  <a:cs typeface="+mn-ea"/>
                  <a:sym typeface="+mn-lt"/>
                </a:rPr>
                <a:t>CONTENT YOU WANT TO ADD  PLEASE ADD ACLEBUSINESS </a:t>
              </a:r>
            </a:p>
          </p:txBody>
        </p:sp>
        <p:sp>
          <p:nvSpPr>
            <p:cNvPr id="20" name="直角三角形 19">
              <a:extLst>
                <a:ext uri="{FF2B5EF4-FFF2-40B4-BE49-F238E27FC236}">
                  <a16:creationId xmlns:a16="http://schemas.microsoft.com/office/drawing/2014/main" xmlns="" id="{36D7BEC9-1349-43F7-9312-1F2797A5C24E}"/>
                </a:ext>
              </a:extLst>
            </p:cNvPr>
            <p:cNvSpPr/>
            <p:nvPr/>
          </p:nvSpPr>
          <p:spPr>
            <a:xfrm>
              <a:off x="0" y="1950789"/>
              <a:ext cx="3251200" cy="3188652"/>
            </a:xfrm>
            <a:prstGeom prst="rtTriangle">
              <a:avLst/>
            </a:prstGeom>
            <a:solidFill>
              <a:srgbClr val="67B0A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200" dirty="0">
                <a:solidFill>
                  <a:srgbClr val="FFFFFF"/>
                </a:solidFill>
                <a:cs typeface="+mn-ea"/>
                <a:sym typeface="+mn-lt"/>
              </a:endParaRPr>
            </a:p>
          </p:txBody>
        </p:sp>
      </p:grpSp>
    </p:spTree>
    <p:custDataLst>
      <p:tags r:id="rId1"/>
    </p:custDataLst>
    <p:extLst>
      <p:ext uri="{BB962C8B-B14F-4D97-AF65-F5344CB8AC3E}">
        <p14:creationId xmlns:p14="http://schemas.microsoft.com/office/powerpoint/2010/main" val="300169560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strVal val="#ppt_w+.3"/>
                                          </p:val>
                                        </p:tav>
                                        <p:tav tm="100000">
                                          <p:val>
                                            <p:strVal val="#ppt_w"/>
                                          </p:val>
                                        </p:tav>
                                      </p:tavLst>
                                    </p:anim>
                                    <p:anim calcmode="lin" valueType="num">
                                      <p:cBhvr>
                                        <p:cTn id="8" dur="1000" fill="hold"/>
                                        <p:tgtEl>
                                          <p:spTgt spid="13"/>
                                        </p:tgtEl>
                                        <p:attrNameLst>
                                          <p:attrName>ppt_h</p:attrName>
                                        </p:attrNameLst>
                                      </p:cBhvr>
                                      <p:tavLst>
                                        <p:tav tm="0">
                                          <p:val>
                                            <p:strVal val="#ppt_h"/>
                                          </p:val>
                                        </p:tav>
                                        <p:tav tm="100000">
                                          <p:val>
                                            <p:strVal val="#ppt_h"/>
                                          </p:val>
                                        </p:tav>
                                      </p:tavLst>
                                    </p:anim>
                                    <p:animEffect transition="in" filter="fade">
                                      <p:cBhvr>
                                        <p:cTn id="9" dur="1000"/>
                                        <p:tgtEl>
                                          <p:spTgt spid="13"/>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1000" fill="hold"/>
                                        <p:tgtEl>
                                          <p:spTgt spid="14"/>
                                        </p:tgtEl>
                                        <p:attrNameLst>
                                          <p:attrName>ppt_w</p:attrName>
                                        </p:attrNameLst>
                                      </p:cBhvr>
                                      <p:tavLst>
                                        <p:tav tm="0">
                                          <p:val>
                                            <p:strVal val="#ppt_w+.3"/>
                                          </p:val>
                                        </p:tav>
                                        <p:tav tm="100000">
                                          <p:val>
                                            <p:strVal val="#ppt_w"/>
                                          </p:val>
                                        </p:tav>
                                      </p:tavLst>
                                    </p:anim>
                                    <p:anim calcmode="lin" valueType="num">
                                      <p:cBhvr>
                                        <p:cTn id="13" dur="1000" fill="hold"/>
                                        <p:tgtEl>
                                          <p:spTgt spid="14"/>
                                        </p:tgtEl>
                                        <p:attrNameLst>
                                          <p:attrName>ppt_h</p:attrName>
                                        </p:attrNameLst>
                                      </p:cBhvr>
                                      <p:tavLst>
                                        <p:tav tm="0">
                                          <p:val>
                                            <p:strVal val="#ppt_h"/>
                                          </p:val>
                                        </p:tav>
                                        <p:tav tm="100000">
                                          <p:val>
                                            <p:strVal val="#ppt_h"/>
                                          </p:val>
                                        </p:tav>
                                      </p:tavLst>
                                    </p:anim>
                                    <p:animEffect transition="in" filter="fade">
                                      <p:cBhvr>
                                        <p:cTn id="14"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15" name="千图PPT彼岸天：ID 8661124库_组合 3">
            <a:extLst>
              <a:ext uri="{FF2B5EF4-FFF2-40B4-BE49-F238E27FC236}">
                <a16:creationId xmlns:a16="http://schemas.microsoft.com/office/drawing/2014/main" xmlns="" id="{09251628-7166-4275-A12F-1A305BDC8D40}"/>
              </a:ext>
            </a:extLst>
          </p:cNvPr>
          <p:cNvGrpSpPr/>
          <p:nvPr>
            <p:custDataLst>
              <p:tags r:id="rId1"/>
            </p:custDataLst>
          </p:nvPr>
        </p:nvGrpSpPr>
        <p:grpSpPr>
          <a:xfrm flipH="1">
            <a:off x="4960898" y="838200"/>
            <a:ext cx="5178111" cy="4305300"/>
            <a:chOff x="5339918" y="1289061"/>
            <a:chExt cx="5457687" cy="4537754"/>
          </a:xfrm>
          <a:solidFill>
            <a:srgbClr val="67B0AB"/>
          </a:solidFill>
        </p:grpSpPr>
        <p:grpSp>
          <p:nvGrpSpPr>
            <p:cNvPr id="16" name="组合 15">
              <a:extLst>
                <a:ext uri="{FF2B5EF4-FFF2-40B4-BE49-F238E27FC236}">
                  <a16:creationId xmlns:a16="http://schemas.microsoft.com/office/drawing/2014/main" xmlns="" id="{E001E816-586D-492D-B668-DAB1E280446C}"/>
                </a:ext>
              </a:extLst>
            </p:cNvPr>
            <p:cNvGrpSpPr/>
            <p:nvPr/>
          </p:nvGrpSpPr>
          <p:grpSpPr>
            <a:xfrm>
              <a:off x="5339918" y="1703050"/>
              <a:ext cx="2710980" cy="2111064"/>
              <a:chOff x="4814101" y="1314952"/>
              <a:chExt cx="3614505" cy="2814638"/>
            </a:xfrm>
            <a:grpFill/>
          </p:grpSpPr>
          <p:sp>
            <p:nvSpPr>
              <p:cNvPr id="162" name="任意多边形 155">
                <a:extLst>
                  <a:ext uri="{FF2B5EF4-FFF2-40B4-BE49-F238E27FC236}">
                    <a16:creationId xmlns:a16="http://schemas.microsoft.com/office/drawing/2014/main" xmlns="" id="{19C1A0A5-0CE2-41E1-B06F-EBCE07D5AC76}"/>
                  </a:ext>
                </a:extLst>
              </p:cNvPr>
              <p:cNvSpPr/>
              <p:nvPr/>
            </p:nvSpPr>
            <p:spPr bwMode="auto">
              <a:xfrm>
                <a:off x="7011500" y="1314952"/>
                <a:ext cx="246623" cy="199648"/>
              </a:xfrm>
              <a:custGeom>
                <a:avLst/>
                <a:gdLst>
                  <a:gd name="T0" fmla="*/ 77 w 77"/>
                  <a:gd name="T1" fmla="*/ 7 h 62"/>
                  <a:gd name="T2" fmla="*/ 68 w 77"/>
                  <a:gd name="T3" fmla="*/ 10 h 62"/>
                  <a:gd name="T4" fmla="*/ 75 w 77"/>
                  <a:gd name="T5" fmla="*/ 1 h 62"/>
                  <a:gd name="T6" fmla="*/ 65 w 77"/>
                  <a:gd name="T7" fmla="*/ 5 h 62"/>
                  <a:gd name="T8" fmla="*/ 53 w 77"/>
                  <a:gd name="T9" fmla="*/ 0 h 62"/>
                  <a:gd name="T10" fmla="*/ 38 w 77"/>
                  <a:gd name="T11" fmla="*/ 15 h 62"/>
                  <a:gd name="T12" fmla="*/ 38 w 77"/>
                  <a:gd name="T13" fmla="*/ 19 h 62"/>
                  <a:gd name="T14" fmla="*/ 6 w 77"/>
                  <a:gd name="T15" fmla="*/ 3 h 62"/>
                  <a:gd name="T16" fmla="*/ 3 w 77"/>
                  <a:gd name="T17" fmla="*/ 10 h 62"/>
                  <a:gd name="T18" fmla="*/ 10 w 77"/>
                  <a:gd name="T19" fmla="*/ 24 h 62"/>
                  <a:gd name="T20" fmla="*/ 3 w 77"/>
                  <a:gd name="T21" fmla="*/ 22 h 62"/>
                  <a:gd name="T22" fmla="*/ 3 w 77"/>
                  <a:gd name="T23" fmla="*/ 22 h 62"/>
                  <a:gd name="T24" fmla="*/ 16 w 77"/>
                  <a:gd name="T25" fmla="*/ 37 h 62"/>
                  <a:gd name="T26" fmla="*/ 12 w 77"/>
                  <a:gd name="T27" fmla="*/ 38 h 62"/>
                  <a:gd name="T28" fmla="*/ 9 w 77"/>
                  <a:gd name="T29" fmla="*/ 38 h 62"/>
                  <a:gd name="T30" fmla="*/ 24 w 77"/>
                  <a:gd name="T31" fmla="*/ 48 h 62"/>
                  <a:gd name="T32" fmla="*/ 4 w 77"/>
                  <a:gd name="T33" fmla="*/ 55 h 62"/>
                  <a:gd name="T34" fmla="*/ 0 w 77"/>
                  <a:gd name="T35" fmla="*/ 55 h 62"/>
                  <a:gd name="T36" fmla="*/ 24 w 77"/>
                  <a:gd name="T37" fmla="*/ 62 h 62"/>
                  <a:gd name="T38" fmla="*/ 69 w 77"/>
                  <a:gd name="T39" fmla="*/ 17 h 62"/>
                  <a:gd name="T40" fmla="*/ 69 w 77"/>
                  <a:gd name="T41" fmla="*/ 15 h 62"/>
                  <a:gd name="T42" fmla="*/ 77 w 77"/>
                  <a:gd name="T43" fmla="*/ 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 h="62">
                    <a:moveTo>
                      <a:pt x="77" y="7"/>
                    </a:moveTo>
                    <a:cubicBezTo>
                      <a:pt x="74" y="8"/>
                      <a:pt x="71" y="9"/>
                      <a:pt x="68" y="10"/>
                    </a:cubicBezTo>
                    <a:cubicBezTo>
                      <a:pt x="71" y="8"/>
                      <a:pt x="74" y="4"/>
                      <a:pt x="75" y="1"/>
                    </a:cubicBezTo>
                    <a:cubicBezTo>
                      <a:pt x="72" y="3"/>
                      <a:pt x="68" y="4"/>
                      <a:pt x="65" y="5"/>
                    </a:cubicBezTo>
                    <a:cubicBezTo>
                      <a:pt x="62" y="2"/>
                      <a:pt x="58" y="0"/>
                      <a:pt x="53" y="0"/>
                    </a:cubicBezTo>
                    <a:cubicBezTo>
                      <a:pt x="45" y="0"/>
                      <a:pt x="38" y="7"/>
                      <a:pt x="38" y="15"/>
                    </a:cubicBezTo>
                    <a:cubicBezTo>
                      <a:pt x="38" y="17"/>
                      <a:pt x="38" y="18"/>
                      <a:pt x="38" y="19"/>
                    </a:cubicBezTo>
                    <a:cubicBezTo>
                      <a:pt x="25" y="18"/>
                      <a:pt x="13" y="12"/>
                      <a:pt x="6" y="3"/>
                    </a:cubicBezTo>
                    <a:cubicBezTo>
                      <a:pt x="4" y="5"/>
                      <a:pt x="3" y="8"/>
                      <a:pt x="3" y="10"/>
                    </a:cubicBezTo>
                    <a:cubicBezTo>
                      <a:pt x="3" y="16"/>
                      <a:pt x="6" y="21"/>
                      <a:pt x="10" y="24"/>
                    </a:cubicBezTo>
                    <a:cubicBezTo>
                      <a:pt x="8" y="24"/>
                      <a:pt x="5" y="23"/>
                      <a:pt x="3" y="22"/>
                    </a:cubicBezTo>
                    <a:cubicBezTo>
                      <a:pt x="3" y="22"/>
                      <a:pt x="3" y="22"/>
                      <a:pt x="3" y="22"/>
                    </a:cubicBezTo>
                    <a:cubicBezTo>
                      <a:pt x="3" y="29"/>
                      <a:pt x="9" y="36"/>
                      <a:pt x="16" y="37"/>
                    </a:cubicBezTo>
                    <a:cubicBezTo>
                      <a:pt x="15" y="38"/>
                      <a:pt x="13" y="38"/>
                      <a:pt x="12" y="38"/>
                    </a:cubicBezTo>
                    <a:cubicBezTo>
                      <a:pt x="11" y="38"/>
                      <a:pt x="10" y="38"/>
                      <a:pt x="9" y="38"/>
                    </a:cubicBezTo>
                    <a:cubicBezTo>
                      <a:pt x="11" y="44"/>
                      <a:pt x="17" y="48"/>
                      <a:pt x="24" y="48"/>
                    </a:cubicBezTo>
                    <a:cubicBezTo>
                      <a:pt x="18" y="53"/>
                      <a:pt x="11" y="55"/>
                      <a:pt x="4" y="55"/>
                    </a:cubicBezTo>
                    <a:cubicBezTo>
                      <a:pt x="3" y="55"/>
                      <a:pt x="1" y="55"/>
                      <a:pt x="0" y="55"/>
                    </a:cubicBezTo>
                    <a:cubicBezTo>
                      <a:pt x="7" y="59"/>
                      <a:pt x="15" y="62"/>
                      <a:pt x="24" y="62"/>
                    </a:cubicBezTo>
                    <a:cubicBezTo>
                      <a:pt x="53" y="62"/>
                      <a:pt x="69" y="38"/>
                      <a:pt x="69" y="17"/>
                    </a:cubicBezTo>
                    <a:cubicBezTo>
                      <a:pt x="69" y="17"/>
                      <a:pt x="69" y="16"/>
                      <a:pt x="69" y="15"/>
                    </a:cubicBezTo>
                    <a:cubicBezTo>
                      <a:pt x="72" y="13"/>
                      <a:pt x="75" y="10"/>
                      <a:pt x="77" y="7"/>
                    </a:cubicBezTo>
                    <a:close/>
                  </a:path>
                </a:pathLst>
              </a:custGeom>
              <a:grpFill/>
              <a:ln>
                <a:noFill/>
              </a:ln>
            </p:spPr>
            <p:txBody>
              <a:bodyPr anchor="ctr"/>
              <a:lstStyle/>
              <a:p>
                <a:pPr algn="ctr"/>
                <a:endParaRPr sz="1100"/>
              </a:p>
            </p:txBody>
          </p:sp>
          <p:sp>
            <p:nvSpPr>
              <p:cNvPr id="163" name="任意多边形 156">
                <a:extLst>
                  <a:ext uri="{FF2B5EF4-FFF2-40B4-BE49-F238E27FC236}">
                    <a16:creationId xmlns:a16="http://schemas.microsoft.com/office/drawing/2014/main" xmlns="" id="{1C7EA60E-DF60-4648-BBDE-8BA0BBE54F30}"/>
                  </a:ext>
                </a:extLst>
              </p:cNvPr>
              <p:cNvSpPr/>
              <p:nvPr/>
            </p:nvSpPr>
            <p:spPr bwMode="auto">
              <a:xfrm>
                <a:off x="7246379" y="2080266"/>
                <a:ext cx="246623" cy="246623"/>
              </a:xfrm>
              <a:custGeom>
                <a:avLst/>
                <a:gdLst>
                  <a:gd name="T0" fmla="*/ 38 w 77"/>
                  <a:gd name="T1" fmla="*/ 0 h 77"/>
                  <a:gd name="T2" fmla="*/ 0 w 77"/>
                  <a:gd name="T3" fmla="*/ 39 h 77"/>
                  <a:gd name="T4" fmla="*/ 38 w 77"/>
                  <a:gd name="T5" fmla="*/ 77 h 77"/>
                  <a:gd name="T6" fmla="*/ 77 w 77"/>
                  <a:gd name="T7" fmla="*/ 39 h 77"/>
                  <a:gd name="T8" fmla="*/ 38 w 77"/>
                  <a:gd name="T9" fmla="*/ 0 h 77"/>
                  <a:gd name="T10" fmla="*/ 24 w 77"/>
                  <a:gd name="T11" fmla="*/ 39 h 77"/>
                  <a:gd name="T12" fmla="*/ 38 w 77"/>
                  <a:gd name="T13" fmla="*/ 24 h 77"/>
                  <a:gd name="T14" fmla="*/ 53 w 77"/>
                  <a:gd name="T15" fmla="*/ 39 h 77"/>
                  <a:gd name="T16" fmla="*/ 38 w 77"/>
                  <a:gd name="T17" fmla="*/ 53 h 77"/>
                  <a:gd name="T18" fmla="*/ 24 w 77"/>
                  <a:gd name="T19" fmla="*/ 39 h 77"/>
                  <a:gd name="T20" fmla="*/ 70 w 77"/>
                  <a:gd name="T21" fmla="*/ 52 h 77"/>
                  <a:gd name="T22" fmla="*/ 70 w 77"/>
                  <a:gd name="T23" fmla="*/ 52 h 77"/>
                  <a:gd name="T24" fmla="*/ 56 w 77"/>
                  <a:gd name="T25" fmla="*/ 46 h 77"/>
                  <a:gd name="T26" fmla="*/ 58 w 77"/>
                  <a:gd name="T27" fmla="*/ 39 h 77"/>
                  <a:gd name="T28" fmla="*/ 56 w 77"/>
                  <a:gd name="T29" fmla="*/ 31 h 77"/>
                  <a:gd name="T30" fmla="*/ 66 w 77"/>
                  <a:gd name="T31" fmla="*/ 27 h 77"/>
                  <a:gd name="T32" fmla="*/ 70 w 77"/>
                  <a:gd name="T33" fmla="*/ 26 h 77"/>
                  <a:gd name="T34" fmla="*/ 72 w 77"/>
                  <a:gd name="T35" fmla="*/ 39 h 77"/>
                  <a:gd name="T36" fmla="*/ 70 w 77"/>
                  <a:gd name="T37" fmla="*/ 52 h 77"/>
                  <a:gd name="T38" fmla="*/ 51 w 77"/>
                  <a:gd name="T39" fmla="*/ 7 h 77"/>
                  <a:gd name="T40" fmla="*/ 51 w 77"/>
                  <a:gd name="T41" fmla="*/ 7 h 77"/>
                  <a:gd name="T42" fmla="*/ 51 w 77"/>
                  <a:gd name="T43" fmla="*/ 7 h 77"/>
                  <a:gd name="T44" fmla="*/ 46 w 77"/>
                  <a:gd name="T45" fmla="*/ 21 h 77"/>
                  <a:gd name="T46" fmla="*/ 38 w 77"/>
                  <a:gd name="T47" fmla="*/ 19 h 77"/>
                  <a:gd name="T48" fmla="*/ 31 w 77"/>
                  <a:gd name="T49" fmla="*/ 21 h 77"/>
                  <a:gd name="T50" fmla="*/ 28 w 77"/>
                  <a:gd name="T51" fmla="*/ 14 h 77"/>
                  <a:gd name="T52" fmla="*/ 25 w 77"/>
                  <a:gd name="T53" fmla="*/ 7 h 77"/>
                  <a:gd name="T54" fmla="*/ 38 w 77"/>
                  <a:gd name="T55" fmla="*/ 5 h 77"/>
                  <a:gd name="T56" fmla="*/ 51 w 77"/>
                  <a:gd name="T57" fmla="*/ 7 h 77"/>
                  <a:gd name="T58" fmla="*/ 7 w 77"/>
                  <a:gd name="T59" fmla="*/ 26 h 77"/>
                  <a:gd name="T60" fmla="*/ 14 w 77"/>
                  <a:gd name="T61" fmla="*/ 29 h 77"/>
                  <a:gd name="T62" fmla="*/ 20 w 77"/>
                  <a:gd name="T63" fmla="*/ 31 h 77"/>
                  <a:gd name="T64" fmla="*/ 19 w 77"/>
                  <a:gd name="T65" fmla="*/ 39 h 77"/>
                  <a:gd name="T66" fmla="*/ 20 w 77"/>
                  <a:gd name="T67" fmla="*/ 46 h 77"/>
                  <a:gd name="T68" fmla="*/ 7 w 77"/>
                  <a:gd name="T69" fmla="*/ 52 h 77"/>
                  <a:gd name="T70" fmla="*/ 4 w 77"/>
                  <a:gd name="T71" fmla="*/ 39 h 77"/>
                  <a:gd name="T72" fmla="*/ 7 w 77"/>
                  <a:gd name="T73" fmla="*/ 26 h 77"/>
                  <a:gd name="T74" fmla="*/ 25 w 77"/>
                  <a:gd name="T75" fmla="*/ 70 h 77"/>
                  <a:gd name="T76" fmla="*/ 27 w 77"/>
                  <a:gd name="T77" fmla="*/ 66 h 77"/>
                  <a:gd name="T78" fmla="*/ 31 w 77"/>
                  <a:gd name="T79" fmla="*/ 57 h 77"/>
                  <a:gd name="T80" fmla="*/ 38 w 77"/>
                  <a:gd name="T81" fmla="*/ 58 h 77"/>
                  <a:gd name="T82" fmla="*/ 46 w 77"/>
                  <a:gd name="T83" fmla="*/ 57 h 77"/>
                  <a:gd name="T84" fmla="*/ 51 w 77"/>
                  <a:gd name="T85" fmla="*/ 70 h 77"/>
                  <a:gd name="T86" fmla="*/ 51 w 77"/>
                  <a:gd name="T87" fmla="*/ 70 h 77"/>
                  <a:gd name="T88" fmla="*/ 51 w 77"/>
                  <a:gd name="T89" fmla="*/ 70 h 77"/>
                  <a:gd name="T90" fmla="*/ 38 w 77"/>
                  <a:gd name="T91" fmla="*/ 73 h 77"/>
                  <a:gd name="T92" fmla="*/ 25 w 77"/>
                  <a:gd name="T9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 h="77">
                    <a:moveTo>
                      <a:pt x="38" y="0"/>
                    </a:moveTo>
                    <a:cubicBezTo>
                      <a:pt x="17" y="0"/>
                      <a:pt x="0" y="17"/>
                      <a:pt x="0" y="39"/>
                    </a:cubicBezTo>
                    <a:cubicBezTo>
                      <a:pt x="0" y="60"/>
                      <a:pt x="17" y="77"/>
                      <a:pt x="38" y="77"/>
                    </a:cubicBezTo>
                    <a:cubicBezTo>
                      <a:pt x="60" y="77"/>
                      <a:pt x="77" y="60"/>
                      <a:pt x="77" y="39"/>
                    </a:cubicBezTo>
                    <a:cubicBezTo>
                      <a:pt x="77" y="17"/>
                      <a:pt x="60" y="0"/>
                      <a:pt x="38" y="0"/>
                    </a:cubicBezTo>
                    <a:close/>
                    <a:moveTo>
                      <a:pt x="24" y="39"/>
                    </a:moveTo>
                    <a:cubicBezTo>
                      <a:pt x="24" y="31"/>
                      <a:pt x="30" y="24"/>
                      <a:pt x="38" y="24"/>
                    </a:cubicBezTo>
                    <a:cubicBezTo>
                      <a:pt x="46" y="24"/>
                      <a:pt x="53" y="31"/>
                      <a:pt x="53" y="39"/>
                    </a:cubicBezTo>
                    <a:cubicBezTo>
                      <a:pt x="53" y="47"/>
                      <a:pt x="46" y="53"/>
                      <a:pt x="38" y="53"/>
                    </a:cubicBezTo>
                    <a:cubicBezTo>
                      <a:pt x="30" y="53"/>
                      <a:pt x="24" y="47"/>
                      <a:pt x="24" y="39"/>
                    </a:cubicBezTo>
                    <a:close/>
                    <a:moveTo>
                      <a:pt x="70" y="52"/>
                    </a:moveTo>
                    <a:cubicBezTo>
                      <a:pt x="70" y="52"/>
                      <a:pt x="70" y="52"/>
                      <a:pt x="70" y="52"/>
                    </a:cubicBezTo>
                    <a:cubicBezTo>
                      <a:pt x="56" y="46"/>
                      <a:pt x="56" y="46"/>
                      <a:pt x="56" y="46"/>
                    </a:cubicBezTo>
                    <a:cubicBezTo>
                      <a:pt x="57" y="44"/>
                      <a:pt x="58" y="41"/>
                      <a:pt x="58" y="39"/>
                    </a:cubicBezTo>
                    <a:cubicBezTo>
                      <a:pt x="58" y="36"/>
                      <a:pt x="57" y="34"/>
                      <a:pt x="56" y="31"/>
                    </a:cubicBezTo>
                    <a:cubicBezTo>
                      <a:pt x="66" y="27"/>
                      <a:pt x="66" y="27"/>
                      <a:pt x="66" y="27"/>
                    </a:cubicBezTo>
                    <a:cubicBezTo>
                      <a:pt x="70" y="26"/>
                      <a:pt x="70" y="26"/>
                      <a:pt x="70" y="26"/>
                    </a:cubicBezTo>
                    <a:cubicBezTo>
                      <a:pt x="71" y="30"/>
                      <a:pt x="72" y="34"/>
                      <a:pt x="72" y="39"/>
                    </a:cubicBezTo>
                    <a:cubicBezTo>
                      <a:pt x="72" y="43"/>
                      <a:pt x="71" y="48"/>
                      <a:pt x="70" y="52"/>
                    </a:cubicBezTo>
                    <a:close/>
                    <a:moveTo>
                      <a:pt x="51" y="7"/>
                    </a:moveTo>
                    <a:cubicBezTo>
                      <a:pt x="51" y="7"/>
                      <a:pt x="51" y="7"/>
                      <a:pt x="51" y="7"/>
                    </a:cubicBezTo>
                    <a:cubicBezTo>
                      <a:pt x="51" y="7"/>
                      <a:pt x="51" y="7"/>
                      <a:pt x="51" y="7"/>
                    </a:cubicBezTo>
                    <a:cubicBezTo>
                      <a:pt x="46" y="21"/>
                      <a:pt x="46" y="21"/>
                      <a:pt x="46" y="21"/>
                    </a:cubicBezTo>
                    <a:cubicBezTo>
                      <a:pt x="43" y="20"/>
                      <a:pt x="41" y="19"/>
                      <a:pt x="38" y="19"/>
                    </a:cubicBezTo>
                    <a:cubicBezTo>
                      <a:pt x="36" y="19"/>
                      <a:pt x="33" y="20"/>
                      <a:pt x="31" y="21"/>
                    </a:cubicBezTo>
                    <a:cubicBezTo>
                      <a:pt x="28" y="14"/>
                      <a:pt x="28" y="14"/>
                      <a:pt x="28" y="14"/>
                    </a:cubicBezTo>
                    <a:cubicBezTo>
                      <a:pt x="25" y="7"/>
                      <a:pt x="25" y="7"/>
                      <a:pt x="25" y="7"/>
                    </a:cubicBezTo>
                    <a:cubicBezTo>
                      <a:pt x="29" y="6"/>
                      <a:pt x="34" y="5"/>
                      <a:pt x="38" y="5"/>
                    </a:cubicBezTo>
                    <a:cubicBezTo>
                      <a:pt x="43" y="5"/>
                      <a:pt x="47" y="6"/>
                      <a:pt x="51" y="7"/>
                    </a:cubicBezTo>
                    <a:close/>
                    <a:moveTo>
                      <a:pt x="7" y="26"/>
                    </a:moveTo>
                    <a:cubicBezTo>
                      <a:pt x="14" y="29"/>
                      <a:pt x="14" y="29"/>
                      <a:pt x="14" y="29"/>
                    </a:cubicBezTo>
                    <a:cubicBezTo>
                      <a:pt x="20" y="31"/>
                      <a:pt x="20" y="31"/>
                      <a:pt x="20" y="31"/>
                    </a:cubicBezTo>
                    <a:cubicBezTo>
                      <a:pt x="19" y="34"/>
                      <a:pt x="19" y="36"/>
                      <a:pt x="19" y="39"/>
                    </a:cubicBezTo>
                    <a:cubicBezTo>
                      <a:pt x="19" y="41"/>
                      <a:pt x="19" y="44"/>
                      <a:pt x="20" y="46"/>
                    </a:cubicBezTo>
                    <a:cubicBezTo>
                      <a:pt x="7" y="52"/>
                      <a:pt x="7" y="52"/>
                      <a:pt x="7" y="52"/>
                    </a:cubicBezTo>
                    <a:cubicBezTo>
                      <a:pt x="5" y="48"/>
                      <a:pt x="4" y="43"/>
                      <a:pt x="4" y="39"/>
                    </a:cubicBezTo>
                    <a:cubicBezTo>
                      <a:pt x="4" y="34"/>
                      <a:pt x="5" y="30"/>
                      <a:pt x="7" y="26"/>
                    </a:cubicBezTo>
                    <a:close/>
                    <a:moveTo>
                      <a:pt x="25" y="70"/>
                    </a:moveTo>
                    <a:cubicBezTo>
                      <a:pt x="27" y="66"/>
                      <a:pt x="27" y="66"/>
                      <a:pt x="27" y="66"/>
                    </a:cubicBezTo>
                    <a:cubicBezTo>
                      <a:pt x="31" y="57"/>
                      <a:pt x="31" y="57"/>
                      <a:pt x="31" y="57"/>
                    </a:cubicBezTo>
                    <a:cubicBezTo>
                      <a:pt x="33" y="58"/>
                      <a:pt x="36" y="58"/>
                      <a:pt x="38" y="58"/>
                    </a:cubicBezTo>
                    <a:cubicBezTo>
                      <a:pt x="41" y="58"/>
                      <a:pt x="43" y="58"/>
                      <a:pt x="46" y="57"/>
                    </a:cubicBezTo>
                    <a:cubicBezTo>
                      <a:pt x="51" y="70"/>
                      <a:pt x="51" y="70"/>
                      <a:pt x="51" y="70"/>
                    </a:cubicBezTo>
                    <a:cubicBezTo>
                      <a:pt x="51" y="70"/>
                      <a:pt x="51" y="70"/>
                      <a:pt x="51" y="70"/>
                    </a:cubicBezTo>
                    <a:cubicBezTo>
                      <a:pt x="51" y="70"/>
                      <a:pt x="51" y="70"/>
                      <a:pt x="51" y="70"/>
                    </a:cubicBezTo>
                    <a:cubicBezTo>
                      <a:pt x="47" y="72"/>
                      <a:pt x="43" y="73"/>
                      <a:pt x="38" y="73"/>
                    </a:cubicBezTo>
                    <a:cubicBezTo>
                      <a:pt x="34" y="73"/>
                      <a:pt x="29" y="72"/>
                      <a:pt x="25" y="70"/>
                    </a:cubicBezTo>
                    <a:close/>
                  </a:path>
                </a:pathLst>
              </a:custGeom>
              <a:grpFill/>
              <a:ln>
                <a:noFill/>
              </a:ln>
            </p:spPr>
            <p:txBody>
              <a:bodyPr anchor="ctr"/>
              <a:lstStyle/>
              <a:p>
                <a:pPr algn="ctr"/>
                <a:endParaRPr sz="1100"/>
              </a:p>
            </p:txBody>
          </p:sp>
          <p:sp>
            <p:nvSpPr>
              <p:cNvPr id="164" name="任意多边形 157">
                <a:extLst>
                  <a:ext uri="{FF2B5EF4-FFF2-40B4-BE49-F238E27FC236}">
                    <a16:creationId xmlns:a16="http://schemas.microsoft.com/office/drawing/2014/main" xmlns="" id="{04314C50-0758-4725-8681-FA4517B8C611}"/>
                  </a:ext>
                </a:extLst>
              </p:cNvPr>
              <p:cNvSpPr/>
              <p:nvPr/>
            </p:nvSpPr>
            <p:spPr bwMode="auto">
              <a:xfrm>
                <a:off x="6616120" y="2281872"/>
                <a:ext cx="211391" cy="172245"/>
              </a:xfrm>
              <a:custGeom>
                <a:avLst/>
                <a:gdLst>
                  <a:gd name="T0" fmla="*/ 66 w 66"/>
                  <a:gd name="T1" fmla="*/ 29 h 54"/>
                  <a:gd name="T2" fmla="*/ 58 w 66"/>
                  <a:gd name="T3" fmla="*/ 13 h 54"/>
                  <a:gd name="T4" fmla="*/ 46 w 66"/>
                  <a:gd name="T5" fmla="*/ 13 h 54"/>
                  <a:gd name="T6" fmla="*/ 46 w 66"/>
                  <a:gd name="T7" fmla="*/ 4 h 54"/>
                  <a:gd name="T8" fmla="*/ 42 w 66"/>
                  <a:gd name="T9" fmla="*/ 0 h 54"/>
                  <a:gd name="T10" fmla="*/ 4 w 66"/>
                  <a:gd name="T11" fmla="*/ 0 h 54"/>
                  <a:gd name="T12" fmla="*/ 0 w 66"/>
                  <a:gd name="T13" fmla="*/ 4 h 54"/>
                  <a:gd name="T14" fmla="*/ 0 w 66"/>
                  <a:gd name="T15" fmla="*/ 37 h 54"/>
                  <a:gd name="T16" fmla="*/ 4 w 66"/>
                  <a:gd name="T17" fmla="*/ 41 h 54"/>
                  <a:gd name="T18" fmla="*/ 10 w 66"/>
                  <a:gd name="T19" fmla="*/ 41 h 54"/>
                  <a:gd name="T20" fmla="*/ 9 w 66"/>
                  <a:gd name="T21" fmla="*/ 46 h 54"/>
                  <a:gd name="T22" fmla="*/ 17 w 66"/>
                  <a:gd name="T23" fmla="*/ 54 h 54"/>
                  <a:gd name="T24" fmla="*/ 25 w 66"/>
                  <a:gd name="T25" fmla="*/ 46 h 54"/>
                  <a:gd name="T26" fmla="*/ 24 w 66"/>
                  <a:gd name="T27" fmla="*/ 41 h 54"/>
                  <a:gd name="T28" fmla="*/ 47 w 66"/>
                  <a:gd name="T29" fmla="*/ 41 h 54"/>
                  <a:gd name="T30" fmla="*/ 46 w 66"/>
                  <a:gd name="T31" fmla="*/ 46 h 54"/>
                  <a:gd name="T32" fmla="*/ 54 w 66"/>
                  <a:gd name="T33" fmla="*/ 54 h 54"/>
                  <a:gd name="T34" fmla="*/ 62 w 66"/>
                  <a:gd name="T35" fmla="*/ 46 h 54"/>
                  <a:gd name="T36" fmla="*/ 61 w 66"/>
                  <a:gd name="T37" fmla="*/ 41 h 54"/>
                  <a:gd name="T38" fmla="*/ 66 w 66"/>
                  <a:gd name="T39" fmla="*/ 41 h 54"/>
                  <a:gd name="T40" fmla="*/ 66 w 66"/>
                  <a:gd name="T41" fmla="*/ 29 h 54"/>
                  <a:gd name="T42" fmla="*/ 46 w 66"/>
                  <a:gd name="T43" fmla="*/ 29 h 54"/>
                  <a:gd name="T44" fmla="*/ 46 w 66"/>
                  <a:gd name="T45" fmla="*/ 19 h 54"/>
                  <a:gd name="T46" fmla="*/ 54 w 66"/>
                  <a:gd name="T47" fmla="*/ 19 h 54"/>
                  <a:gd name="T48" fmla="*/ 59 w 66"/>
                  <a:gd name="T49" fmla="*/ 29 h 54"/>
                  <a:gd name="T50" fmla="*/ 46 w 66"/>
                  <a:gd name="T51" fmla="*/ 2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 h="54">
                    <a:moveTo>
                      <a:pt x="66" y="29"/>
                    </a:moveTo>
                    <a:cubicBezTo>
                      <a:pt x="58" y="13"/>
                      <a:pt x="58" y="13"/>
                      <a:pt x="58" y="13"/>
                    </a:cubicBezTo>
                    <a:cubicBezTo>
                      <a:pt x="46" y="13"/>
                      <a:pt x="46" y="13"/>
                      <a:pt x="46" y="13"/>
                    </a:cubicBezTo>
                    <a:cubicBezTo>
                      <a:pt x="46" y="4"/>
                      <a:pt x="46" y="4"/>
                      <a:pt x="46" y="4"/>
                    </a:cubicBezTo>
                    <a:cubicBezTo>
                      <a:pt x="46" y="2"/>
                      <a:pt x="44" y="0"/>
                      <a:pt x="42" y="0"/>
                    </a:cubicBezTo>
                    <a:cubicBezTo>
                      <a:pt x="4" y="0"/>
                      <a:pt x="4" y="0"/>
                      <a:pt x="4" y="0"/>
                    </a:cubicBezTo>
                    <a:cubicBezTo>
                      <a:pt x="2" y="0"/>
                      <a:pt x="0" y="2"/>
                      <a:pt x="0" y="4"/>
                    </a:cubicBezTo>
                    <a:cubicBezTo>
                      <a:pt x="0" y="37"/>
                      <a:pt x="0" y="37"/>
                      <a:pt x="0" y="37"/>
                    </a:cubicBezTo>
                    <a:cubicBezTo>
                      <a:pt x="4" y="41"/>
                      <a:pt x="4" y="41"/>
                      <a:pt x="4" y="41"/>
                    </a:cubicBezTo>
                    <a:cubicBezTo>
                      <a:pt x="10" y="41"/>
                      <a:pt x="10" y="41"/>
                      <a:pt x="10" y="41"/>
                    </a:cubicBezTo>
                    <a:cubicBezTo>
                      <a:pt x="9" y="43"/>
                      <a:pt x="9" y="44"/>
                      <a:pt x="9" y="46"/>
                    </a:cubicBezTo>
                    <a:cubicBezTo>
                      <a:pt x="9" y="50"/>
                      <a:pt x="12" y="54"/>
                      <a:pt x="17" y="54"/>
                    </a:cubicBezTo>
                    <a:cubicBezTo>
                      <a:pt x="21" y="54"/>
                      <a:pt x="25" y="50"/>
                      <a:pt x="25" y="46"/>
                    </a:cubicBezTo>
                    <a:cubicBezTo>
                      <a:pt x="25" y="44"/>
                      <a:pt x="25" y="43"/>
                      <a:pt x="24" y="41"/>
                    </a:cubicBezTo>
                    <a:cubicBezTo>
                      <a:pt x="47" y="41"/>
                      <a:pt x="47" y="41"/>
                      <a:pt x="47" y="41"/>
                    </a:cubicBezTo>
                    <a:cubicBezTo>
                      <a:pt x="46" y="43"/>
                      <a:pt x="46" y="44"/>
                      <a:pt x="46" y="46"/>
                    </a:cubicBezTo>
                    <a:cubicBezTo>
                      <a:pt x="46" y="50"/>
                      <a:pt x="49" y="54"/>
                      <a:pt x="54" y="54"/>
                    </a:cubicBezTo>
                    <a:cubicBezTo>
                      <a:pt x="59" y="54"/>
                      <a:pt x="62" y="50"/>
                      <a:pt x="62" y="46"/>
                    </a:cubicBezTo>
                    <a:cubicBezTo>
                      <a:pt x="62" y="44"/>
                      <a:pt x="62" y="43"/>
                      <a:pt x="61" y="41"/>
                    </a:cubicBezTo>
                    <a:cubicBezTo>
                      <a:pt x="66" y="41"/>
                      <a:pt x="66" y="41"/>
                      <a:pt x="66" y="41"/>
                    </a:cubicBezTo>
                    <a:lnTo>
                      <a:pt x="66" y="29"/>
                    </a:lnTo>
                    <a:close/>
                    <a:moveTo>
                      <a:pt x="46" y="29"/>
                    </a:moveTo>
                    <a:cubicBezTo>
                      <a:pt x="46" y="19"/>
                      <a:pt x="46" y="19"/>
                      <a:pt x="46" y="19"/>
                    </a:cubicBezTo>
                    <a:cubicBezTo>
                      <a:pt x="54" y="19"/>
                      <a:pt x="54" y="19"/>
                      <a:pt x="54" y="19"/>
                    </a:cubicBezTo>
                    <a:cubicBezTo>
                      <a:pt x="59" y="29"/>
                      <a:pt x="59" y="29"/>
                      <a:pt x="59" y="29"/>
                    </a:cubicBezTo>
                    <a:lnTo>
                      <a:pt x="46" y="29"/>
                    </a:lnTo>
                    <a:close/>
                  </a:path>
                </a:pathLst>
              </a:custGeom>
              <a:grpFill/>
              <a:ln>
                <a:noFill/>
              </a:ln>
            </p:spPr>
            <p:txBody>
              <a:bodyPr anchor="ctr"/>
              <a:lstStyle/>
              <a:p>
                <a:pPr algn="ctr"/>
                <a:endParaRPr sz="1100"/>
              </a:p>
            </p:txBody>
          </p:sp>
          <p:sp>
            <p:nvSpPr>
              <p:cNvPr id="165" name="任意多边形 158">
                <a:extLst>
                  <a:ext uri="{FF2B5EF4-FFF2-40B4-BE49-F238E27FC236}">
                    <a16:creationId xmlns:a16="http://schemas.microsoft.com/office/drawing/2014/main" xmlns="" id="{4E61D2E0-3847-456D-8AA3-99F9D2E46375}"/>
                  </a:ext>
                </a:extLst>
              </p:cNvPr>
              <p:cNvSpPr/>
              <p:nvPr/>
            </p:nvSpPr>
            <p:spPr bwMode="auto">
              <a:xfrm>
                <a:off x="6242269" y="1630081"/>
                <a:ext cx="211391" cy="183989"/>
              </a:xfrm>
              <a:custGeom>
                <a:avLst/>
                <a:gdLst>
                  <a:gd name="T0" fmla="*/ 66 w 66"/>
                  <a:gd name="T1" fmla="*/ 19 h 58"/>
                  <a:gd name="T2" fmla="*/ 47 w 66"/>
                  <a:gd name="T3" fmla="*/ 0 h 58"/>
                  <a:gd name="T4" fmla="*/ 33 w 66"/>
                  <a:gd name="T5" fmla="*/ 6 h 58"/>
                  <a:gd name="T6" fmla="*/ 19 w 66"/>
                  <a:gd name="T7" fmla="*/ 0 h 58"/>
                  <a:gd name="T8" fmla="*/ 0 w 66"/>
                  <a:gd name="T9" fmla="*/ 19 h 58"/>
                  <a:gd name="T10" fmla="*/ 6 w 66"/>
                  <a:gd name="T11" fmla="*/ 33 h 58"/>
                  <a:gd name="T12" fmla="*/ 6 w 66"/>
                  <a:gd name="T13" fmla="*/ 33 h 58"/>
                  <a:gd name="T14" fmla="*/ 26 w 66"/>
                  <a:gd name="T15" fmla="*/ 54 h 58"/>
                  <a:gd name="T16" fmla="*/ 33 w 66"/>
                  <a:gd name="T17" fmla="*/ 58 h 58"/>
                  <a:gd name="T18" fmla="*/ 39 w 66"/>
                  <a:gd name="T19" fmla="*/ 54 h 58"/>
                  <a:gd name="T20" fmla="*/ 59 w 66"/>
                  <a:gd name="T21" fmla="*/ 33 h 58"/>
                  <a:gd name="T22" fmla="*/ 59 w 66"/>
                  <a:gd name="T23" fmla="*/ 33 h 58"/>
                  <a:gd name="T24" fmla="*/ 66 w 66"/>
                  <a:gd name="T25" fmla="*/ 19 h 58"/>
                  <a:gd name="T26" fmla="*/ 54 w 66"/>
                  <a:gd name="T27" fmla="*/ 27 h 58"/>
                  <a:gd name="T28" fmla="*/ 33 w 66"/>
                  <a:gd name="T29" fmla="*/ 48 h 58"/>
                  <a:gd name="T30" fmla="*/ 33 w 66"/>
                  <a:gd name="T31" fmla="*/ 48 h 58"/>
                  <a:gd name="T32" fmla="*/ 32 w 66"/>
                  <a:gd name="T33" fmla="*/ 48 h 58"/>
                  <a:gd name="T34" fmla="*/ 11 w 66"/>
                  <a:gd name="T35" fmla="*/ 27 h 58"/>
                  <a:gd name="T36" fmla="*/ 8 w 66"/>
                  <a:gd name="T37" fmla="*/ 19 h 58"/>
                  <a:gd name="T38" fmla="*/ 19 w 66"/>
                  <a:gd name="T39" fmla="*/ 8 h 58"/>
                  <a:gd name="T40" fmla="*/ 27 w 66"/>
                  <a:gd name="T41" fmla="*/ 12 h 58"/>
                  <a:gd name="T42" fmla="*/ 33 w 66"/>
                  <a:gd name="T43" fmla="*/ 19 h 58"/>
                  <a:gd name="T44" fmla="*/ 39 w 66"/>
                  <a:gd name="T45" fmla="*/ 12 h 58"/>
                  <a:gd name="T46" fmla="*/ 47 w 66"/>
                  <a:gd name="T47" fmla="*/ 8 h 58"/>
                  <a:gd name="T48" fmla="*/ 57 w 66"/>
                  <a:gd name="T49" fmla="*/ 19 h 58"/>
                  <a:gd name="T50" fmla="*/ 54 w 66"/>
                  <a:gd name="T51" fmla="*/ 2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 h="58">
                    <a:moveTo>
                      <a:pt x="66" y="19"/>
                    </a:moveTo>
                    <a:cubicBezTo>
                      <a:pt x="66" y="9"/>
                      <a:pt x="57" y="0"/>
                      <a:pt x="47" y="0"/>
                    </a:cubicBezTo>
                    <a:cubicBezTo>
                      <a:pt x="41" y="0"/>
                      <a:pt x="36" y="3"/>
                      <a:pt x="33" y="6"/>
                    </a:cubicBezTo>
                    <a:cubicBezTo>
                      <a:pt x="29" y="3"/>
                      <a:pt x="24" y="0"/>
                      <a:pt x="19" y="0"/>
                    </a:cubicBezTo>
                    <a:cubicBezTo>
                      <a:pt x="8" y="0"/>
                      <a:pt x="0" y="9"/>
                      <a:pt x="0" y="19"/>
                    </a:cubicBezTo>
                    <a:cubicBezTo>
                      <a:pt x="0" y="25"/>
                      <a:pt x="2" y="30"/>
                      <a:pt x="6" y="33"/>
                    </a:cubicBezTo>
                    <a:cubicBezTo>
                      <a:pt x="6" y="33"/>
                      <a:pt x="6" y="33"/>
                      <a:pt x="6" y="33"/>
                    </a:cubicBezTo>
                    <a:cubicBezTo>
                      <a:pt x="26" y="54"/>
                      <a:pt x="26" y="54"/>
                      <a:pt x="26" y="54"/>
                    </a:cubicBezTo>
                    <a:cubicBezTo>
                      <a:pt x="28" y="56"/>
                      <a:pt x="31" y="58"/>
                      <a:pt x="33" y="58"/>
                    </a:cubicBezTo>
                    <a:cubicBezTo>
                      <a:pt x="35" y="58"/>
                      <a:pt x="37" y="56"/>
                      <a:pt x="39" y="54"/>
                    </a:cubicBezTo>
                    <a:cubicBezTo>
                      <a:pt x="59" y="33"/>
                      <a:pt x="59" y="33"/>
                      <a:pt x="59" y="33"/>
                    </a:cubicBezTo>
                    <a:cubicBezTo>
                      <a:pt x="59" y="33"/>
                      <a:pt x="59" y="33"/>
                      <a:pt x="59" y="33"/>
                    </a:cubicBezTo>
                    <a:cubicBezTo>
                      <a:pt x="63" y="30"/>
                      <a:pt x="66" y="25"/>
                      <a:pt x="66" y="19"/>
                    </a:cubicBezTo>
                    <a:close/>
                    <a:moveTo>
                      <a:pt x="54" y="27"/>
                    </a:moveTo>
                    <a:cubicBezTo>
                      <a:pt x="33" y="48"/>
                      <a:pt x="33" y="48"/>
                      <a:pt x="33" y="48"/>
                    </a:cubicBezTo>
                    <a:cubicBezTo>
                      <a:pt x="33" y="48"/>
                      <a:pt x="33" y="48"/>
                      <a:pt x="33" y="48"/>
                    </a:cubicBezTo>
                    <a:cubicBezTo>
                      <a:pt x="32" y="48"/>
                      <a:pt x="32" y="48"/>
                      <a:pt x="32" y="48"/>
                    </a:cubicBezTo>
                    <a:cubicBezTo>
                      <a:pt x="11" y="27"/>
                      <a:pt x="11" y="27"/>
                      <a:pt x="11" y="27"/>
                    </a:cubicBezTo>
                    <a:cubicBezTo>
                      <a:pt x="9" y="25"/>
                      <a:pt x="8" y="22"/>
                      <a:pt x="8" y="19"/>
                    </a:cubicBezTo>
                    <a:cubicBezTo>
                      <a:pt x="8" y="13"/>
                      <a:pt x="13" y="8"/>
                      <a:pt x="19" y="8"/>
                    </a:cubicBezTo>
                    <a:cubicBezTo>
                      <a:pt x="22" y="8"/>
                      <a:pt x="24" y="10"/>
                      <a:pt x="27" y="12"/>
                    </a:cubicBezTo>
                    <a:cubicBezTo>
                      <a:pt x="33" y="19"/>
                      <a:pt x="33" y="19"/>
                      <a:pt x="33" y="19"/>
                    </a:cubicBezTo>
                    <a:cubicBezTo>
                      <a:pt x="39" y="12"/>
                      <a:pt x="39" y="12"/>
                      <a:pt x="39" y="12"/>
                    </a:cubicBezTo>
                    <a:cubicBezTo>
                      <a:pt x="41" y="10"/>
                      <a:pt x="44" y="8"/>
                      <a:pt x="47" y="8"/>
                    </a:cubicBezTo>
                    <a:cubicBezTo>
                      <a:pt x="53" y="8"/>
                      <a:pt x="57" y="13"/>
                      <a:pt x="57" y="19"/>
                    </a:cubicBezTo>
                    <a:cubicBezTo>
                      <a:pt x="57" y="22"/>
                      <a:pt x="56" y="25"/>
                      <a:pt x="54" y="27"/>
                    </a:cubicBezTo>
                    <a:close/>
                  </a:path>
                </a:pathLst>
              </a:custGeom>
              <a:grpFill/>
              <a:ln>
                <a:noFill/>
              </a:ln>
            </p:spPr>
            <p:txBody>
              <a:bodyPr anchor="ctr"/>
              <a:lstStyle/>
              <a:p>
                <a:pPr algn="ctr"/>
                <a:endParaRPr sz="1100"/>
              </a:p>
            </p:txBody>
          </p:sp>
          <p:sp>
            <p:nvSpPr>
              <p:cNvPr id="166" name="任意多边形 159">
                <a:extLst>
                  <a:ext uri="{FF2B5EF4-FFF2-40B4-BE49-F238E27FC236}">
                    <a16:creationId xmlns:a16="http://schemas.microsoft.com/office/drawing/2014/main" xmlns="" id="{DBA14B1B-ECC9-4450-9895-EFE234197EBA}"/>
                  </a:ext>
                </a:extLst>
              </p:cNvPr>
              <p:cNvSpPr/>
              <p:nvPr/>
            </p:nvSpPr>
            <p:spPr bwMode="auto">
              <a:xfrm>
                <a:off x="5806087" y="1515560"/>
                <a:ext cx="197691" cy="191818"/>
              </a:xfrm>
              <a:custGeom>
                <a:avLst/>
                <a:gdLst>
                  <a:gd name="T0" fmla="*/ 39 w 62"/>
                  <a:gd name="T1" fmla="*/ 42 h 60"/>
                  <a:gd name="T2" fmla="*/ 37 w 62"/>
                  <a:gd name="T3" fmla="*/ 38 h 60"/>
                  <a:gd name="T4" fmla="*/ 43 w 62"/>
                  <a:gd name="T5" fmla="*/ 27 h 60"/>
                  <a:gd name="T6" fmla="*/ 44 w 62"/>
                  <a:gd name="T7" fmla="*/ 19 h 60"/>
                  <a:gd name="T8" fmla="*/ 31 w 62"/>
                  <a:gd name="T9" fmla="*/ 0 h 60"/>
                  <a:gd name="T10" fmla="*/ 18 w 62"/>
                  <a:gd name="T11" fmla="*/ 19 h 60"/>
                  <a:gd name="T12" fmla="*/ 20 w 62"/>
                  <a:gd name="T13" fmla="*/ 27 h 60"/>
                  <a:gd name="T14" fmla="*/ 25 w 62"/>
                  <a:gd name="T15" fmla="*/ 38 h 60"/>
                  <a:gd name="T16" fmla="*/ 23 w 62"/>
                  <a:gd name="T17" fmla="*/ 42 h 60"/>
                  <a:gd name="T18" fmla="*/ 0 w 62"/>
                  <a:gd name="T19" fmla="*/ 60 h 60"/>
                  <a:gd name="T20" fmla="*/ 31 w 62"/>
                  <a:gd name="T21" fmla="*/ 60 h 60"/>
                  <a:gd name="T22" fmla="*/ 62 w 62"/>
                  <a:gd name="T23" fmla="*/ 60 h 60"/>
                  <a:gd name="T24" fmla="*/ 39 w 62"/>
                  <a:gd name="T25" fmla="*/ 4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60">
                    <a:moveTo>
                      <a:pt x="39" y="42"/>
                    </a:moveTo>
                    <a:cubicBezTo>
                      <a:pt x="37" y="42"/>
                      <a:pt x="37" y="38"/>
                      <a:pt x="37" y="38"/>
                    </a:cubicBezTo>
                    <a:cubicBezTo>
                      <a:pt x="37" y="38"/>
                      <a:pt x="42" y="33"/>
                      <a:pt x="43" y="27"/>
                    </a:cubicBezTo>
                    <a:cubicBezTo>
                      <a:pt x="45" y="27"/>
                      <a:pt x="47" y="21"/>
                      <a:pt x="44" y="19"/>
                    </a:cubicBezTo>
                    <a:cubicBezTo>
                      <a:pt x="44" y="16"/>
                      <a:pt x="48" y="0"/>
                      <a:pt x="31" y="0"/>
                    </a:cubicBezTo>
                    <a:cubicBezTo>
                      <a:pt x="15" y="0"/>
                      <a:pt x="18" y="16"/>
                      <a:pt x="18" y="19"/>
                    </a:cubicBezTo>
                    <a:cubicBezTo>
                      <a:pt x="15" y="21"/>
                      <a:pt x="17" y="27"/>
                      <a:pt x="20" y="27"/>
                    </a:cubicBezTo>
                    <a:cubicBezTo>
                      <a:pt x="21" y="33"/>
                      <a:pt x="25" y="38"/>
                      <a:pt x="25" y="38"/>
                    </a:cubicBezTo>
                    <a:cubicBezTo>
                      <a:pt x="25" y="38"/>
                      <a:pt x="25" y="42"/>
                      <a:pt x="23" y="42"/>
                    </a:cubicBezTo>
                    <a:cubicBezTo>
                      <a:pt x="19" y="43"/>
                      <a:pt x="0" y="51"/>
                      <a:pt x="0" y="60"/>
                    </a:cubicBezTo>
                    <a:cubicBezTo>
                      <a:pt x="31" y="60"/>
                      <a:pt x="31" y="60"/>
                      <a:pt x="31" y="60"/>
                    </a:cubicBezTo>
                    <a:cubicBezTo>
                      <a:pt x="62" y="60"/>
                      <a:pt x="62" y="60"/>
                      <a:pt x="62" y="60"/>
                    </a:cubicBezTo>
                    <a:cubicBezTo>
                      <a:pt x="62" y="51"/>
                      <a:pt x="44" y="43"/>
                      <a:pt x="39" y="42"/>
                    </a:cubicBezTo>
                    <a:close/>
                  </a:path>
                </a:pathLst>
              </a:custGeom>
              <a:grpFill/>
              <a:ln>
                <a:noFill/>
              </a:ln>
            </p:spPr>
            <p:txBody>
              <a:bodyPr anchor="ctr"/>
              <a:lstStyle/>
              <a:p>
                <a:pPr algn="ctr"/>
                <a:endParaRPr sz="1100"/>
              </a:p>
            </p:txBody>
          </p:sp>
          <p:sp>
            <p:nvSpPr>
              <p:cNvPr id="167" name="任意多边形 160">
                <a:extLst>
                  <a:ext uri="{FF2B5EF4-FFF2-40B4-BE49-F238E27FC236}">
                    <a16:creationId xmlns:a16="http://schemas.microsoft.com/office/drawing/2014/main" xmlns="" id="{FB23E531-899C-42A9-A4C5-E71B21F00A96}"/>
                  </a:ext>
                </a:extLst>
              </p:cNvPr>
              <p:cNvSpPr/>
              <p:nvPr/>
            </p:nvSpPr>
            <p:spPr bwMode="auto">
              <a:xfrm>
                <a:off x="6771087" y="1745564"/>
                <a:ext cx="150715" cy="150714"/>
              </a:xfrm>
              <a:custGeom>
                <a:avLst/>
                <a:gdLst>
                  <a:gd name="T0" fmla="*/ 3 w 47"/>
                  <a:gd name="T1" fmla="*/ 0 h 47"/>
                  <a:gd name="T2" fmla="*/ 21 w 47"/>
                  <a:gd name="T3" fmla="*/ 0 h 47"/>
                  <a:gd name="T4" fmla="*/ 21 w 47"/>
                  <a:gd name="T5" fmla="*/ 3 h 47"/>
                  <a:gd name="T6" fmla="*/ 3 w 47"/>
                  <a:gd name="T7" fmla="*/ 3 h 47"/>
                  <a:gd name="T8" fmla="*/ 3 w 47"/>
                  <a:gd name="T9" fmla="*/ 0 h 47"/>
                  <a:gd name="T10" fmla="*/ 26 w 47"/>
                  <a:gd name="T11" fmla="*/ 0 h 47"/>
                  <a:gd name="T12" fmla="*/ 44 w 47"/>
                  <a:gd name="T13" fmla="*/ 0 h 47"/>
                  <a:gd name="T14" fmla="*/ 44 w 47"/>
                  <a:gd name="T15" fmla="*/ 3 h 47"/>
                  <a:gd name="T16" fmla="*/ 26 w 47"/>
                  <a:gd name="T17" fmla="*/ 3 h 47"/>
                  <a:gd name="T18" fmla="*/ 26 w 47"/>
                  <a:gd name="T19" fmla="*/ 0 h 47"/>
                  <a:gd name="T20" fmla="*/ 43 w 47"/>
                  <a:gd name="T21" fmla="*/ 15 h 47"/>
                  <a:gd name="T22" fmla="*/ 41 w 47"/>
                  <a:gd name="T23" fmla="*/ 15 h 47"/>
                  <a:gd name="T24" fmla="*/ 41 w 47"/>
                  <a:gd name="T25" fmla="*/ 3 h 47"/>
                  <a:gd name="T26" fmla="*/ 29 w 47"/>
                  <a:gd name="T27" fmla="*/ 3 h 47"/>
                  <a:gd name="T28" fmla="*/ 29 w 47"/>
                  <a:gd name="T29" fmla="*/ 15 h 47"/>
                  <a:gd name="T30" fmla="*/ 18 w 47"/>
                  <a:gd name="T31" fmla="*/ 15 h 47"/>
                  <a:gd name="T32" fmla="*/ 18 w 47"/>
                  <a:gd name="T33" fmla="*/ 3 h 47"/>
                  <a:gd name="T34" fmla="*/ 6 w 47"/>
                  <a:gd name="T35" fmla="*/ 3 h 47"/>
                  <a:gd name="T36" fmla="*/ 6 w 47"/>
                  <a:gd name="T37" fmla="*/ 15 h 47"/>
                  <a:gd name="T38" fmla="*/ 4 w 47"/>
                  <a:gd name="T39" fmla="*/ 15 h 47"/>
                  <a:gd name="T40" fmla="*/ 0 w 47"/>
                  <a:gd name="T41" fmla="*/ 18 h 47"/>
                  <a:gd name="T42" fmla="*/ 0 w 47"/>
                  <a:gd name="T43" fmla="*/ 44 h 47"/>
                  <a:gd name="T44" fmla="*/ 4 w 47"/>
                  <a:gd name="T45" fmla="*/ 47 h 47"/>
                  <a:gd name="T46" fmla="*/ 17 w 47"/>
                  <a:gd name="T47" fmla="*/ 47 h 47"/>
                  <a:gd name="T48" fmla="*/ 21 w 47"/>
                  <a:gd name="T49" fmla="*/ 44 h 47"/>
                  <a:gd name="T50" fmla="*/ 21 w 47"/>
                  <a:gd name="T51" fmla="*/ 27 h 47"/>
                  <a:gd name="T52" fmla="*/ 26 w 47"/>
                  <a:gd name="T53" fmla="*/ 27 h 47"/>
                  <a:gd name="T54" fmla="*/ 26 w 47"/>
                  <a:gd name="T55" fmla="*/ 44 h 47"/>
                  <a:gd name="T56" fmla="*/ 30 w 47"/>
                  <a:gd name="T57" fmla="*/ 47 h 47"/>
                  <a:gd name="T58" fmla="*/ 43 w 47"/>
                  <a:gd name="T59" fmla="*/ 47 h 47"/>
                  <a:gd name="T60" fmla="*/ 47 w 47"/>
                  <a:gd name="T61" fmla="*/ 44 h 47"/>
                  <a:gd name="T62" fmla="*/ 47 w 47"/>
                  <a:gd name="T63" fmla="*/ 18 h 47"/>
                  <a:gd name="T64" fmla="*/ 43 w 47"/>
                  <a:gd name="T65" fmla="*/ 15 h 47"/>
                  <a:gd name="T66" fmla="*/ 16 w 47"/>
                  <a:gd name="T67" fmla="*/ 44 h 47"/>
                  <a:gd name="T68" fmla="*/ 5 w 47"/>
                  <a:gd name="T69" fmla="*/ 44 h 47"/>
                  <a:gd name="T70" fmla="*/ 3 w 47"/>
                  <a:gd name="T71" fmla="*/ 42 h 47"/>
                  <a:gd name="T72" fmla="*/ 5 w 47"/>
                  <a:gd name="T73" fmla="*/ 41 h 47"/>
                  <a:gd name="T74" fmla="*/ 16 w 47"/>
                  <a:gd name="T75" fmla="*/ 41 h 47"/>
                  <a:gd name="T76" fmla="*/ 18 w 47"/>
                  <a:gd name="T77" fmla="*/ 42 h 47"/>
                  <a:gd name="T78" fmla="*/ 16 w 47"/>
                  <a:gd name="T79" fmla="*/ 44 h 47"/>
                  <a:gd name="T80" fmla="*/ 25 w 47"/>
                  <a:gd name="T81" fmla="*/ 24 h 47"/>
                  <a:gd name="T82" fmla="*/ 22 w 47"/>
                  <a:gd name="T83" fmla="*/ 24 h 47"/>
                  <a:gd name="T84" fmla="*/ 21 w 47"/>
                  <a:gd name="T85" fmla="*/ 22 h 47"/>
                  <a:gd name="T86" fmla="*/ 22 w 47"/>
                  <a:gd name="T87" fmla="*/ 21 h 47"/>
                  <a:gd name="T88" fmla="*/ 25 w 47"/>
                  <a:gd name="T89" fmla="*/ 21 h 47"/>
                  <a:gd name="T90" fmla="*/ 26 w 47"/>
                  <a:gd name="T91" fmla="*/ 22 h 47"/>
                  <a:gd name="T92" fmla="*/ 25 w 47"/>
                  <a:gd name="T93" fmla="*/ 24 h 47"/>
                  <a:gd name="T94" fmla="*/ 42 w 47"/>
                  <a:gd name="T95" fmla="*/ 44 h 47"/>
                  <a:gd name="T96" fmla="*/ 31 w 47"/>
                  <a:gd name="T97" fmla="*/ 44 h 47"/>
                  <a:gd name="T98" fmla="*/ 29 w 47"/>
                  <a:gd name="T99" fmla="*/ 42 h 47"/>
                  <a:gd name="T100" fmla="*/ 31 w 47"/>
                  <a:gd name="T101" fmla="*/ 41 h 47"/>
                  <a:gd name="T102" fmla="*/ 42 w 47"/>
                  <a:gd name="T103" fmla="*/ 41 h 47"/>
                  <a:gd name="T104" fmla="*/ 44 w 47"/>
                  <a:gd name="T105" fmla="*/ 42 h 47"/>
                  <a:gd name="T106" fmla="*/ 42 w 47"/>
                  <a:gd name="T107" fmla="*/ 4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7" h="47">
                    <a:moveTo>
                      <a:pt x="3" y="0"/>
                    </a:moveTo>
                    <a:cubicBezTo>
                      <a:pt x="21" y="0"/>
                      <a:pt x="21" y="0"/>
                      <a:pt x="21" y="0"/>
                    </a:cubicBezTo>
                    <a:cubicBezTo>
                      <a:pt x="21" y="3"/>
                      <a:pt x="21" y="3"/>
                      <a:pt x="21" y="3"/>
                    </a:cubicBezTo>
                    <a:cubicBezTo>
                      <a:pt x="3" y="3"/>
                      <a:pt x="3" y="3"/>
                      <a:pt x="3" y="3"/>
                    </a:cubicBezTo>
                    <a:lnTo>
                      <a:pt x="3" y="0"/>
                    </a:lnTo>
                    <a:close/>
                    <a:moveTo>
                      <a:pt x="26" y="0"/>
                    </a:moveTo>
                    <a:cubicBezTo>
                      <a:pt x="44" y="0"/>
                      <a:pt x="44" y="0"/>
                      <a:pt x="44" y="0"/>
                    </a:cubicBezTo>
                    <a:cubicBezTo>
                      <a:pt x="44" y="3"/>
                      <a:pt x="44" y="3"/>
                      <a:pt x="44" y="3"/>
                    </a:cubicBezTo>
                    <a:cubicBezTo>
                      <a:pt x="26" y="3"/>
                      <a:pt x="26" y="3"/>
                      <a:pt x="26" y="3"/>
                    </a:cubicBezTo>
                    <a:lnTo>
                      <a:pt x="26" y="0"/>
                    </a:lnTo>
                    <a:close/>
                    <a:moveTo>
                      <a:pt x="43" y="15"/>
                    </a:moveTo>
                    <a:cubicBezTo>
                      <a:pt x="41" y="15"/>
                      <a:pt x="41" y="15"/>
                      <a:pt x="41" y="15"/>
                    </a:cubicBezTo>
                    <a:cubicBezTo>
                      <a:pt x="41" y="3"/>
                      <a:pt x="41" y="3"/>
                      <a:pt x="41" y="3"/>
                    </a:cubicBezTo>
                    <a:cubicBezTo>
                      <a:pt x="29" y="3"/>
                      <a:pt x="29" y="3"/>
                      <a:pt x="29" y="3"/>
                    </a:cubicBezTo>
                    <a:cubicBezTo>
                      <a:pt x="29" y="15"/>
                      <a:pt x="29" y="15"/>
                      <a:pt x="29" y="15"/>
                    </a:cubicBezTo>
                    <a:cubicBezTo>
                      <a:pt x="18" y="15"/>
                      <a:pt x="18" y="15"/>
                      <a:pt x="18" y="15"/>
                    </a:cubicBezTo>
                    <a:cubicBezTo>
                      <a:pt x="18" y="3"/>
                      <a:pt x="18" y="3"/>
                      <a:pt x="18" y="3"/>
                    </a:cubicBezTo>
                    <a:cubicBezTo>
                      <a:pt x="6" y="3"/>
                      <a:pt x="6" y="3"/>
                      <a:pt x="6" y="3"/>
                    </a:cubicBezTo>
                    <a:cubicBezTo>
                      <a:pt x="6" y="15"/>
                      <a:pt x="6" y="15"/>
                      <a:pt x="6" y="15"/>
                    </a:cubicBezTo>
                    <a:cubicBezTo>
                      <a:pt x="4" y="15"/>
                      <a:pt x="4" y="15"/>
                      <a:pt x="4" y="15"/>
                    </a:cubicBezTo>
                    <a:cubicBezTo>
                      <a:pt x="2" y="15"/>
                      <a:pt x="0" y="16"/>
                      <a:pt x="0" y="18"/>
                    </a:cubicBezTo>
                    <a:cubicBezTo>
                      <a:pt x="0" y="44"/>
                      <a:pt x="0" y="44"/>
                      <a:pt x="0" y="44"/>
                    </a:cubicBezTo>
                    <a:cubicBezTo>
                      <a:pt x="0" y="45"/>
                      <a:pt x="2" y="47"/>
                      <a:pt x="4" y="47"/>
                    </a:cubicBezTo>
                    <a:cubicBezTo>
                      <a:pt x="17" y="47"/>
                      <a:pt x="17" y="47"/>
                      <a:pt x="17" y="47"/>
                    </a:cubicBezTo>
                    <a:cubicBezTo>
                      <a:pt x="19" y="47"/>
                      <a:pt x="21" y="45"/>
                      <a:pt x="21" y="44"/>
                    </a:cubicBezTo>
                    <a:cubicBezTo>
                      <a:pt x="21" y="27"/>
                      <a:pt x="21" y="27"/>
                      <a:pt x="21" y="27"/>
                    </a:cubicBezTo>
                    <a:cubicBezTo>
                      <a:pt x="26" y="27"/>
                      <a:pt x="26" y="27"/>
                      <a:pt x="26" y="27"/>
                    </a:cubicBezTo>
                    <a:cubicBezTo>
                      <a:pt x="26" y="44"/>
                      <a:pt x="26" y="44"/>
                      <a:pt x="26" y="44"/>
                    </a:cubicBezTo>
                    <a:cubicBezTo>
                      <a:pt x="26" y="45"/>
                      <a:pt x="28" y="47"/>
                      <a:pt x="30" y="47"/>
                    </a:cubicBezTo>
                    <a:cubicBezTo>
                      <a:pt x="43" y="47"/>
                      <a:pt x="43" y="47"/>
                      <a:pt x="43" y="47"/>
                    </a:cubicBezTo>
                    <a:cubicBezTo>
                      <a:pt x="45" y="47"/>
                      <a:pt x="47" y="45"/>
                      <a:pt x="47" y="44"/>
                    </a:cubicBezTo>
                    <a:cubicBezTo>
                      <a:pt x="47" y="18"/>
                      <a:pt x="47" y="18"/>
                      <a:pt x="47" y="18"/>
                    </a:cubicBezTo>
                    <a:cubicBezTo>
                      <a:pt x="47" y="16"/>
                      <a:pt x="45" y="15"/>
                      <a:pt x="43" y="15"/>
                    </a:cubicBezTo>
                    <a:close/>
                    <a:moveTo>
                      <a:pt x="16" y="44"/>
                    </a:moveTo>
                    <a:cubicBezTo>
                      <a:pt x="5" y="44"/>
                      <a:pt x="5" y="44"/>
                      <a:pt x="5" y="44"/>
                    </a:cubicBezTo>
                    <a:cubicBezTo>
                      <a:pt x="4" y="44"/>
                      <a:pt x="3" y="43"/>
                      <a:pt x="3" y="42"/>
                    </a:cubicBezTo>
                    <a:cubicBezTo>
                      <a:pt x="3" y="42"/>
                      <a:pt x="4" y="41"/>
                      <a:pt x="5" y="41"/>
                    </a:cubicBezTo>
                    <a:cubicBezTo>
                      <a:pt x="16" y="41"/>
                      <a:pt x="16" y="41"/>
                      <a:pt x="16" y="41"/>
                    </a:cubicBezTo>
                    <a:cubicBezTo>
                      <a:pt x="17" y="41"/>
                      <a:pt x="18" y="42"/>
                      <a:pt x="18" y="42"/>
                    </a:cubicBezTo>
                    <a:cubicBezTo>
                      <a:pt x="18" y="43"/>
                      <a:pt x="17" y="44"/>
                      <a:pt x="16" y="44"/>
                    </a:cubicBezTo>
                    <a:close/>
                    <a:moveTo>
                      <a:pt x="25" y="24"/>
                    </a:moveTo>
                    <a:cubicBezTo>
                      <a:pt x="22" y="24"/>
                      <a:pt x="22" y="24"/>
                      <a:pt x="22" y="24"/>
                    </a:cubicBezTo>
                    <a:cubicBezTo>
                      <a:pt x="21" y="24"/>
                      <a:pt x="21" y="23"/>
                      <a:pt x="21" y="22"/>
                    </a:cubicBezTo>
                    <a:cubicBezTo>
                      <a:pt x="21" y="21"/>
                      <a:pt x="21" y="21"/>
                      <a:pt x="22" y="21"/>
                    </a:cubicBezTo>
                    <a:cubicBezTo>
                      <a:pt x="25" y="21"/>
                      <a:pt x="25" y="21"/>
                      <a:pt x="25" y="21"/>
                    </a:cubicBezTo>
                    <a:cubicBezTo>
                      <a:pt x="26" y="21"/>
                      <a:pt x="26" y="21"/>
                      <a:pt x="26" y="22"/>
                    </a:cubicBezTo>
                    <a:cubicBezTo>
                      <a:pt x="26" y="23"/>
                      <a:pt x="26" y="24"/>
                      <a:pt x="25" y="24"/>
                    </a:cubicBezTo>
                    <a:close/>
                    <a:moveTo>
                      <a:pt x="42" y="44"/>
                    </a:moveTo>
                    <a:cubicBezTo>
                      <a:pt x="31" y="44"/>
                      <a:pt x="31" y="44"/>
                      <a:pt x="31" y="44"/>
                    </a:cubicBezTo>
                    <a:cubicBezTo>
                      <a:pt x="30" y="44"/>
                      <a:pt x="29" y="43"/>
                      <a:pt x="29" y="42"/>
                    </a:cubicBezTo>
                    <a:cubicBezTo>
                      <a:pt x="29" y="42"/>
                      <a:pt x="30" y="41"/>
                      <a:pt x="31" y="41"/>
                    </a:cubicBezTo>
                    <a:cubicBezTo>
                      <a:pt x="42" y="41"/>
                      <a:pt x="42" y="41"/>
                      <a:pt x="42" y="41"/>
                    </a:cubicBezTo>
                    <a:cubicBezTo>
                      <a:pt x="43" y="41"/>
                      <a:pt x="44" y="42"/>
                      <a:pt x="44" y="42"/>
                    </a:cubicBezTo>
                    <a:cubicBezTo>
                      <a:pt x="44" y="43"/>
                      <a:pt x="43" y="44"/>
                      <a:pt x="42" y="44"/>
                    </a:cubicBezTo>
                    <a:close/>
                  </a:path>
                </a:pathLst>
              </a:custGeom>
              <a:grpFill/>
              <a:ln>
                <a:noFill/>
              </a:ln>
            </p:spPr>
            <p:txBody>
              <a:bodyPr anchor="ctr"/>
              <a:lstStyle/>
              <a:p>
                <a:pPr algn="ctr"/>
                <a:endParaRPr sz="1100"/>
              </a:p>
            </p:txBody>
          </p:sp>
          <p:sp>
            <p:nvSpPr>
              <p:cNvPr id="168" name="任意多边形 161">
                <a:extLst>
                  <a:ext uri="{FF2B5EF4-FFF2-40B4-BE49-F238E27FC236}">
                    <a16:creationId xmlns:a16="http://schemas.microsoft.com/office/drawing/2014/main" xmlns="" id="{148ED19D-3C4D-484A-8ECC-14FFDA4F836E}"/>
                  </a:ext>
                </a:extLst>
              </p:cNvPr>
              <p:cNvSpPr/>
              <p:nvPr/>
            </p:nvSpPr>
            <p:spPr bwMode="auto">
              <a:xfrm>
                <a:off x="8191769" y="2620489"/>
                <a:ext cx="236837" cy="266197"/>
              </a:xfrm>
              <a:custGeom>
                <a:avLst/>
                <a:gdLst>
                  <a:gd name="T0" fmla="*/ 58 w 74"/>
                  <a:gd name="T1" fmla="*/ 25 h 83"/>
                  <a:gd name="T2" fmla="*/ 62 w 74"/>
                  <a:gd name="T3" fmla="*/ 22 h 83"/>
                  <a:gd name="T4" fmla="*/ 68 w 74"/>
                  <a:gd name="T5" fmla="*/ 12 h 83"/>
                  <a:gd name="T6" fmla="*/ 65 w 74"/>
                  <a:gd name="T7" fmla="*/ 3 h 83"/>
                  <a:gd name="T8" fmla="*/ 58 w 74"/>
                  <a:gd name="T9" fmla="*/ 0 h 83"/>
                  <a:gd name="T10" fmla="*/ 46 w 74"/>
                  <a:gd name="T11" fmla="*/ 5 h 83"/>
                  <a:gd name="T12" fmla="*/ 36 w 74"/>
                  <a:gd name="T13" fmla="*/ 24 h 83"/>
                  <a:gd name="T14" fmla="*/ 27 w 74"/>
                  <a:gd name="T15" fmla="*/ 6 h 83"/>
                  <a:gd name="T16" fmla="*/ 18 w 74"/>
                  <a:gd name="T17" fmla="*/ 2 h 83"/>
                  <a:gd name="T18" fmla="*/ 11 w 74"/>
                  <a:gd name="T19" fmla="*/ 5 h 83"/>
                  <a:gd name="T20" fmla="*/ 12 w 74"/>
                  <a:gd name="T21" fmla="*/ 21 h 83"/>
                  <a:gd name="T22" fmla="*/ 18 w 74"/>
                  <a:gd name="T23" fmla="*/ 25 h 83"/>
                  <a:gd name="T24" fmla="*/ 0 w 74"/>
                  <a:gd name="T25" fmla="*/ 25 h 83"/>
                  <a:gd name="T26" fmla="*/ 0 w 74"/>
                  <a:gd name="T27" fmla="*/ 46 h 83"/>
                  <a:gd name="T28" fmla="*/ 5 w 74"/>
                  <a:gd name="T29" fmla="*/ 46 h 83"/>
                  <a:gd name="T30" fmla="*/ 5 w 74"/>
                  <a:gd name="T31" fmla="*/ 83 h 83"/>
                  <a:gd name="T32" fmla="*/ 68 w 74"/>
                  <a:gd name="T33" fmla="*/ 83 h 83"/>
                  <a:gd name="T34" fmla="*/ 68 w 74"/>
                  <a:gd name="T35" fmla="*/ 46 h 83"/>
                  <a:gd name="T36" fmla="*/ 74 w 74"/>
                  <a:gd name="T37" fmla="*/ 46 h 83"/>
                  <a:gd name="T38" fmla="*/ 74 w 74"/>
                  <a:gd name="T39" fmla="*/ 25 h 83"/>
                  <a:gd name="T40" fmla="*/ 58 w 74"/>
                  <a:gd name="T41" fmla="*/ 25 h 83"/>
                  <a:gd name="T42" fmla="*/ 50 w 74"/>
                  <a:gd name="T43" fmla="*/ 9 h 83"/>
                  <a:gd name="T44" fmla="*/ 58 w 74"/>
                  <a:gd name="T45" fmla="*/ 6 h 83"/>
                  <a:gd name="T46" fmla="*/ 61 w 74"/>
                  <a:gd name="T47" fmla="*/ 7 h 83"/>
                  <a:gd name="T48" fmla="*/ 58 w 74"/>
                  <a:gd name="T49" fmla="*/ 17 h 83"/>
                  <a:gd name="T50" fmla="*/ 46 w 74"/>
                  <a:gd name="T51" fmla="*/ 25 h 83"/>
                  <a:gd name="T52" fmla="*/ 41 w 74"/>
                  <a:gd name="T53" fmla="*/ 25 h 83"/>
                  <a:gd name="T54" fmla="*/ 50 w 74"/>
                  <a:gd name="T55" fmla="*/ 9 h 83"/>
                  <a:gd name="T56" fmla="*/ 14 w 74"/>
                  <a:gd name="T57" fmla="*/ 12 h 83"/>
                  <a:gd name="T58" fmla="*/ 15 w 74"/>
                  <a:gd name="T59" fmla="*/ 9 h 83"/>
                  <a:gd name="T60" fmla="*/ 18 w 74"/>
                  <a:gd name="T61" fmla="*/ 8 h 83"/>
                  <a:gd name="T62" fmla="*/ 18 w 74"/>
                  <a:gd name="T63" fmla="*/ 8 h 83"/>
                  <a:gd name="T64" fmla="*/ 23 w 74"/>
                  <a:gd name="T65" fmla="*/ 10 h 83"/>
                  <a:gd name="T66" fmla="*/ 29 w 74"/>
                  <a:gd name="T67" fmla="*/ 23 h 83"/>
                  <a:gd name="T68" fmla="*/ 29 w 74"/>
                  <a:gd name="T69" fmla="*/ 23 h 83"/>
                  <a:gd name="T70" fmla="*/ 29 w 74"/>
                  <a:gd name="T71" fmla="*/ 23 h 83"/>
                  <a:gd name="T72" fmla="*/ 16 w 74"/>
                  <a:gd name="T73" fmla="*/ 17 h 83"/>
                  <a:gd name="T74" fmla="*/ 14 w 74"/>
                  <a:gd name="T75" fmla="*/ 12 h 83"/>
                  <a:gd name="T76" fmla="*/ 32 w 74"/>
                  <a:gd name="T77" fmla="*/ 78 h 83"/>
                  <a:gd name="T78" fmla="*/ 11 w 74"/>
                  <a:gd name="T79" fmla="*/ 78 h 83"/>
                  <a:gd name="T80" fmla="*/ 11 w 74"/>
                  <a:gd name="T81" fmla="*/ 44 h 83"/>
                  <a:gd name="T82" fmla="*/ 32 w 74"/>
                  <a:gd name="T83" fmla="*/ 44 h 83"/>
                  <a:gd name="T84" fmla="*/ 32 w 74"/>
                  <a:gd name="T85" fmla="*/ 78 h 83"/>
                  <a:gd name="T86" fmla="*/ 32 w 74"/>
                  <a:gd name="T87" fmla="*/ 41 h 83"/>
                  <a:gd name="T88" fmla="*/ 5 w 74"/>
                  <a:gd name="T89" fmla="*/ 41 h 83"/>
                  <a:gd name="T90" fmla="*/ 5 w 74"/>
                  <a:gd name="T91" fmla="*/ 30 h 83"/>
                  <a:gd name="T92" fmla="*/ 32 w 74"/>
                  <a:gd name="T93" fmla="*/ 30 h 83"/>
                  <a:gd name="T94" fmla="*/ 32 w 74"/>
                  <a:gd name="T95" fmla="*/ 41 h 83"/>
                  <a:gd name="T96" fmla="*/ 63 w 74"/>
                  <a:gd name="T97" fmla="*/ 78 h 83"/>
                  <a:gd name="T98" fmla="*/ 42 w 74"/>
                  <a:gd name="T99" fmla="*/ 78 h 83"/>
                  <a:gd name="T100" fmla="*/ 42 w 74"/>
                  <a:gd name="T101" fmla="*/ 44 h 83"/>
                  <a:gd name="T102" fmla="*/ 63 w 74"/>
                  <a:gd name="T103" fmla="*/ 44 h 83"/>
                  <a:gd name="T104" fmla="*/ 63 w 74"/>
                  <a:gd name="T105" fmla="*/ 78 h 83"/>
                  <a:gd name="T106" fmla="*/ 68 w 74"/>
                  <a:gd name="T107" fmla="*/ 41 h 83"/>
                  <a:gd name="T108" fmla="*/ 42 w 74"/>
                  <a:gd name="T109" fmla="*/ 41 h 83"/>
                  <a:gd name="T110" fmla="*/ 42 w 74"/>
                  <a:gd name="T111" fmla="*/ 30 h 83"/>
                  <a:gd name="T112" fmla="*/ 68 w 74"/>
                  <a:gd name="T113" fmla="*/ 30 h 83"/>
                  <a:gd name="T114" fmla="*/ 68 w 74"/>
                  <a:gd name="T115" fmla="*/ 4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 h="83">
                    <a:moveTo>
                      <a:pt x="58" y="25"/>
                    </a:moveTo>
                    <a:cubicBezTo>
                      <a:pt x="60" y="24"/>
                      <a:pt x="61" y="23"/>
                      <a:pt x="62" y="22"/>
                    </a:cubicBezTo>
                    <a:cubicBezTo>
                      <a:pt x="65" y="19"/>
                      <a:pt x="67" y="15"/>
                      <a:pt x="68" y="12"/>
                    </a:cubicBezTo>
                    <a:cubicBezTo>
                      <a:pt x="68" y="8"/>
                      <a:pt x="67" y="5"/>
                      <a:pt x="65" y="3"/>
                    </a:cubicBezTo>
                    <a:cubicBezTo>
                      <a:pt x="63" y="1"/>
                      <a:pt x="61" y="0"/>
                      <a:pt x="58" y="0"/>
                    </a:cubicBezTo>
                    <a:cubicBezTo>
                      <a:pt x="54" y="0"/>
                      <a:pt x="49" y="2"/>
                      <a:pt x="46" y="5"/>
                    </a:cubicBezTo>
                    <a:cubicBezTo>
                      <a:pt x="41" y="11"/>
                      <a:pt x="37" y="18"/>
                      <a:pt x="36" y="24"/>
                    </a:cubicBezTo>
                    <a:cubicBezTo>
                      <a:pt x="34" y="18"/>
                      <a:pt x="32" y="11"/>
                      <a:pt x="27" y="6"/>
                    </a:cubicBezTo>
                    <a:cubicBezTo>
                      <a:pt x="24" y="3"/>
                      <a:pt x="21" y="2"/>
                      <a:pt x="18" y="2"/>
                    </a:cubicBezTo>
                    <a:cubicBezTo>
                      <a:pt x="15" y="2"/>
                      <a:pt x="13" y="3"/>
                      <a:pt x="11" y="5"/>
                    </a:cubicBezTo>
                    <a:cubicBezTo>
                      <a:pt x="7" y="9"/>
                      <a:pt x="7" y="16"/>
                      <a:pt x="12" y="21"/>
                    </a:cubicBezTo>
                    <a:cubicBezTo>
                      <a:pt x="14" y="22"/>
                      <a:pt x="16" y="24"/>
                      <a:pt x="18" y="25"/>
                    </a:cubicBezTo>
                    <a:cubicBezTo>
                      <a:pt x="0" y="25"/>
                      <a:pt x="0" y="25"/>
                      <a:pt x="0" y="25"/>
                    </a:cubicBezTo>
                    <a:cubicBezTo>
                      <a:pt x="0" y="46"/>
                      <a:pt x="0" y="46"/>
                      <a:pt x="0" y="46"/>
                    </a:cubicBezTo>
                    <a:cubicBezTo>
                      <a:pt x="5" y="46"/>
                      <a:pt x="5" y="46"/>
                      <a:pt x="5" y="46"/>
                    </a:cubicBezTo>
                    <a:cubicBezTo>
                      <a:pt x="5" y="83"/>
                      <a:pt x="5" y="83"/>
                      <a:pt x="5" y="83"/>
                    </a:cubicBezTo>
                    <a:cubicBezTo>
                      <a:pt x="68" y="83"/>
                      <a:pt x="68" y="83"/>
                      <a:pt x="68" y="83"/>
                    </a:cubicBezTo>
                    <a:cubicBezTo>
                      <a:pt x="68" y="46"/>
                      <a:pt x="68" y="46"/>
                      <a:pt x="68" y="46"/>
                    </a:cubicBezTo>
                    <a:cubicBezTo>
                      <a:pt x="74" y="46"/>
                      <a:pt x="74" y="46"/>
                      <a:pt x="74" y="46"/>
                    </a:cubicBezTo>
                    <a:cubicBezTo>
                      <a:pt x="74" y="25"/>
                      <a:pt x="74" y="25"/>
                      <a:pt x="74" y="25"/>
                    </a:cubicBezTo>
                    <a:lnTo>
                      <a:pt x="58" y="25"/>
                    </a:lnTo>
                    <a:close/>
                    <a:moveTo>
                      <a:pt x="50" y="9"/>
                    </a:moveTo>
                    <a:cubicBezTo>
                      <a:pt x="52" y="7"/>
                      <a:pt x="55" y="6"/>
                      <a:pt x="58" y="6"/>
                    </a:cubicBezTo>
                    <a:cubicBezTo>
                      <a:pt x="59" y="6"/>
                      <a:pt x="60" y="6"/>
                      <a:pt x="61" y="7"/>
                    </a:cubicBezTo>
                    <a:cubicBezTo>
                      <a:pt x="63" y="9"/>
                      <a:pt x="62" y="14"/>
                      <a:pt x="58" y="17"/>
                    </a:cubicBezTo>
                    <a:cubicBezTo>
                      <a:pt x="55" y="21"/>
                      <a:pt x="50" y="23"/>
                      <a:pt x="46" y="25"/>
                    </a:cubicBezTo>
                    <a:cubicBezTo>
                      <a:pt x="41" y="25"/>
                      <a:pt x="41" y="25"/>
                      <a:pt x="41" y="25"/>
                    </a:cubicBezTo>
                    <a:cubicBezTo>
                      <a:pt x="43" y="20"/>
                      <a:pt x="46" y="14"/>
                      <a:pt x="50" y="9"/>
                    </a:cubicBezTo>
                    <a:close/>
                    <a:moveTo>
                      <a:pt x="14" y="12"/>
                    </a:moveTo>
                    <a:cubicBezTo>
                      <a:pt x="14" y="11"/>
                      <a:pt x="14" y="10"/>
                      <a:pt x="15" y="9"/>
                    </a:cubicBezTo>
                    <a:cubicBezTo>
                      <a:pt x="16" y="8"/>
                      <a:pt x="17" y="8"/>
                      <a:pt x="18" y="8"/>
                    </a:cubicBezTo>
                    <a:cubicBezTo>
                      <a:pt x="18" y="8"/>
                      <a:pt x="18" y="8"/>
                      <a:pt x="18" y="8"/>
                    </a:cubicBezTo>
                    <a:cubicBezTo>
                      <a:pt x="19" y="8"/>
                      <a:pt x="21" y="9"/>
                      <a:pt x="23" y="10"/>
                    </a:cubicBezTo>
                    <a:cubicBezTo>
                      <a:pt x="25" y="13"/>
                      <a:pt x="28" y="17"/>
                      <a:pt x="29" y="23"/>
                    </a:cubicBezTo>
                    <a:cubicBezTo>
                      <a:pt x="29" y="23"/>
                      <a:pt x="29" y="23"/>
                      <a:pt x="29" y="23"/>
                    </a:cubicBezTo>
                    <a:cubicBezTo>
                      <a:pt x="29" y="23"/>
                      <a:pt x="29" y="23"/>
                      <a:pt x="29" y="23"/>
                    </a:cubicBezTo>
                    <a:cubicBezTo>
                      <a:pt x="23" y="22"/>
                      <a:pt x="19" y="19"/>
                      <a:pt x="16" y="17"/>
                    </a:cubicBezTo>
                    <a:cubicBezTo>
                      <a:pt x="15" y="15"/>
                      <a:pt x="14" y="14"/>
                      <a:pt x="14" y="12"/>
                    </a:cubicBezTo>
                    <a:close/>
                    <a:moveTo>
                      <a:pt x="32" y="78"/>
                    </a:moveTo>
                    <a:cubicBezTo>
                      <a:pt x="11" y="78"/>
                      <a:pt x="11" y="78"/>
                      <a:pt x="11" y="78"/>
                    </a:cubicBezTo>
                    <a:cubicBezTo>
                      <a:pt x="11" y="44"/>
                      <a:pt x="11" y="44"/>
                      <a:pt x="11" y="44"/>
                    </a:cubicBezTo>
                    <a:cubicBezTo>
                      <a:pt x="32" y="44"/>
                      <a:pt x="32" y="44"/>
                      <a:pt x="32" y="44"/>
                    </a:cubicBezTo>
                    <a:lnTo>
                      <a:pt x="32" y="78"/>
                    </a:lnTo>
                    <a:close/>
                    <a:moveTo>
                      <a:pt x="32" y="41"/>
                    </a:moveTo>
                    <a:cubicBezTo>
                      <a:pt x="5" y="41"/>
                      <a:pt x="5" y="41"/>
                      <a:pt x="5" y="41"/>
                    </a:cubicBezTo>
                    <a:cubicBezTo>
                      <a:pt x="5" y="30"/>
                      <a:pt x="5" y="30"/>
                      <a:pt x="5" y="30"/>
                    </a:cubicBezTo>
                    <a:cubicBezTo>
                      <a:pt x="32" y="30"/>
                      <a:pt x="32" y="30"/>
                      <a:pt x="32" y="30"/>
                    </a:cubicBezTo>
                    <a:lnTo>
                      <a:pt x="32" y="41"/>
                    </a:lnTo>
                    <a:close/>
                    <a:moveTo>
                      <a:pt x="63" y="78"/>
                    </a:moveTo>
                    <a:cubicBezTo>
                      <a:pt x="42" y="78"/>
                      <a:pt x="42" y="78"/>
                      <a:pt x="42" y="78"/>
                    </a:cubicBezTo>
                    <a:cubicBezTo>
                      <a:pt x="42" y="44"/>
                      <a:pt x="42" y="44"/>
                      <a:pt x="42" y="44"/>
                    </a:cubicBezTo>
                    <a:cubicBezTo>
                      <a:pt x="63" y="44"/>
                      <a:pt x="63" y="44"/>
                      <a:pt x="63" y="44"/>
                    </a:cubicBezTo>
                    <a:lnTo>
                      <a:pt x="63" y="78"/>
                    </a:lnTo>
                    <a:close/>
                    <a:moveTo>
                      <a:pt x="68" y="41"/>
                    </a:moveTo>
                    <a:cubicBezTo>
                      <a:pt x="42" y="41"/>
                      <a:pt x="42" y="41"/>
                      <a:pt x="42" y="41"/>
                    </a:cubicBezTo>
                    <a:cubicBezTo>
                      <a:pt x="42" y="30"/>
                      <a:pt x="42" y="30"/>
                      <a:pt x="42" y="30"/>
                    </a:cubicBezTo>
                    <a:cubicBezTo>
                      <a:pt x="68" y="30"/>
                      <a:pt x="68" y="30"/>
                      <a:pt x="68" y="30"/>
                    </a:cubicBezTo>
                    <a:lnTo>
                      <a:pt x="68"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69" name="任意多边形 162">
                <a:extLst>
                  <a:ext uri="{FF2B5EF4-FFF2-40B4-BE49-F238E27FC236}">
                    <a16:creationId xmlns:a16="http://schemas.microsoft.com/office/drawing/2014/main" xmlns="" id="{79259060-EB12-4C69-A59F-B2EFE8F0CE2B}"/>
                  </a:ext>
                </a:extLst>
              </p:cNvPr>
              <p:cNvSpPr/>
              <p:nvPr/>
            </p:nvSpPr>
            <p:spPr bwMode="auto">
              <a:xfrm>
                <a:off x="8084116" y="2039163"/>
                <a:ext cx="303387" cy="264239"/>
              </a:xfrm>
              <a:custGeom>
                <a:avLst/>
                <a:gdLst>
                  <a:gd name="T0" fmla="*/ 95 w 95"/>
                  <a:gd name="T1" fmla="*/ 34 h 83"/>
                  <a:gd name="T2" fmla="*/ 83 w 95"/>
                  <a:gd name="T3" fmla="*/ 0 h 83"/>
                  <a:gd name="T4" fmla="*/ 83 w 95"/>
                  <a:gd name="T5" fmla="*/ 0 h 83"/>
                  <a:gd name="T6" fmla="*/ 75 w 95"/>
                  <a:gd name="T7" fmla="*/ 0 h 83"/>
                  <a:gd name="T8" fmla="*/ 31 w 95"/>
                  <a:gd name="T9" fmla="*/ 19 h 83"/>
                  <a:gd name="T10" fmla="*/ 30 w 95"/>
                  <a:gd name="T11" fmla="*/ 34 h 83"/>
                  <a:gd name="T12" fmla="*/ 31 w 95"/>
                  <a:gd name="T13" fmla="*/ 49 h 83"/>
                  <a:gd name="T14" fmla="*/ 75 w 95"/>
                  <a:gd name="T15" fmla="*/ 68 h 83"/>
                  <a:gd name="T16" fmla="*/ 83 w 95"/>
                  <a:gd name="T17" fmla="*/ 68 h 83"/>
                  <a:gd name="T18" fmla="*/ 83 w 95"/>
                  <a:gd name="T19" fmla="*/ 68 h 83"/>
                  <a:gd name="T20" fmla="*/ 95 w 95"/>
                  <a:gd name="T21" fmla="*/ 34 h 83"/>
                  <a:gd name="T22" fmla="*/ 80 w 95"/>
                  <a:gd name="T23" fmla="*/ 63 h 83"/>
                  <a:gd name="T24" fmla="*/ 78 w 95"/>
                  <a:gd name="T25" fmla="*/ 61 h 83"/>
                  <a:gd name="T26" fmla="*/ 75 w 95"/>
                  <a:gd name="T27" fmla="*/ 55 h 83"/>
                  <a:gd name="T28" fmla="*/ 71 w 95"/>
                  <a:gd name="T29" fmla="*/ 34 h 83"/>
                  <a:gd name="T30" fmla="*/ 75 w 95"/>
                  <a:gd name="T31" fmla="*/ 13 h 83"/>
                  <a:gd name="T32" fmla="*/ 78 w 95"/>
                  <a:gd name="T33" fmla="*/ 7 h 83"/>
                  <a:gd name="T34" fmla="*/ 80 w 95"/>
                  <a:gd name="T35" fmla="*/ 5 h 83"/>
                  <a:gd name="T36" fmla="*/ 83 w 95"/>
                  <a:gd name="T37" fmla="*/ 7 h 83"/>
                  <a:gd name="T38" fmla="*/ 86 w 95"/>
                  <a:gd name="T39" fmla="*/ 13 h 83"/>
                  <a:gd name="T40" fmla="*/ 89 w 95"/>
                  <a:gd name="T41" fmla="*/ 34 h 83"/>
                  <a:gd name="T42" fmla="*/ 86 w 95"/>
                  <a:gd name="T43" fmla="*/ 55 h 83"/>
                  <a:gd name="T44" fmla="*/ 83 w 95"/>
                  <a:gd name="T45" fmla="*/ 61 h 83"/>
                  <a:gd name="T46" fmla="*/ 80 w 95"/>
                  <a:gd name="T47" fmla="*/ 63 h 83"/>
                  <a:gd name="T48" fmla="*/ 24 w 95"/>
                  <a:gd name="T49" fmla="*/ 34 h 83"/>
                  <a:gd name="T50" fmla="*/ 25 w 95"/>
                  <a:gd name="T51" fmla="*/ 20 h 83"/>
                  <a:gd name="T52" fmla="*/ 12 w 95"/>
                  <a:gd name="T53" fmla="*/ 21 h 83"/>
                  <a:gd name="T54" fmla="*/ 5 w 95"/>
                  <a:gd name="T55" fmla="*/ 21 h 83"/>
                  <a:gd name="T56" fmla="*/ 0 w 95"/>
                  <a:gd name="T57" fmla="*/ 30 h 83"/>
                  <a:gd name="T58" fmla="*/ 0 w 95"/>
                  <a:gd name="T59" fmla="*/ 38 h 83"/>
                  <a:gd name="T60" fmla="*/ 5 w 95"/>
                  <a:gd name="T61" fmla="*/ 47 h 83"/>
                  <a:gd name="T62" fmla="*/ 12 w 95"/>
                  <a:gd name="T63" fmla="*/ 47 h 83"/>
                  <a:gd name="T64" fmla="*/ 25 w 95"/>
                  <a:gd name="T65" fmla="*/ 48 h 83"/>
                  <a:gd name="T66" fmla="*/ 24 w 95"/>
                  <a:gd name="T67" fmla="*/ 34 h 83"/>
                  <a:gd name="T68" fmla="*/ 34 w 95"/>
                  <a:gd name="T69" fmla="*/ 54 h 83"/>
                  <a:gd name="T70" fmla="*/ 23 w 95"/>
                  <a:gd name="T71" fmla="*/ 51 h 83"/>
                  <a:gd name="T72" fmla="*/ 30 w 95"/>
                  <a:gd name="T73" fmla="*/ 81 h 83"/>
                  <a:gd name="T74" fmla="*/ 34 w 95"/>
                  <a:gd name="T75" fmla="*/ 83 h 83"/>
                  <a:gd name="T76" fmla="*/ 44 w 95"/>
                  <a:gd name="T77" fmla="*/ 78 h 83"/>
                  <a:gd name="T78" fmla="*/ 46 w 95"/>
                  <a:gd name="T79" fmla="*/ 75 h 83"/>
                  <a:gd name="T80" fmla="*/ 34 w 95"/>
                  <a:gd name="T81" fmla="*/ 54 h 83"/>
                  <a:gd name="T82" fmla="*/ 80 w 95"/>
                  <a:gd name="T83" fmla="*/ 45 h 83"/>
                  <a:gd name="T84" fmla="*/ 79 w 95"/>
                  <a:gd name="T85" fmla="*/ 45 h 83"/>
                  <a:gd name="T86" fmla="*/ 78 w 95"/>
                  <a:gd name="T87" fmla="*/ 42 h 83"/>
                  <a:gd name="T88" fmla="*/ 77 w 95"/>
                  <a:gd name="T89" fmla="*/ 34 h 83"/>
                  <a:gd name="T90" fmla="*/ 78 w 95"/>
                  <a:gd name="T91" fmla="*/ 26 h 83"/>
                  <a:gd name="T92" fmla="*/ 79 w 95"/>
                  <a:gd name="T93" fmla="*/ 24 h 83"/>
                  <a:gd name="T94" fmla="*/ 80 w 95"/>
                  <a:gd name="T95" fmla="*/ 23 h 83"/>
                  <a:gd name="T96" fmla="*/ 81 w 95"/>
                  <a:gd name="T97" fmla="*/ 24 h 83"/>
                  <a:gd name="T98" fmla="*/ 82 w 95"/>
                  <a:gd name="T99" fmla="*/ 26 h 83"/>
                  <a:gd name="T100" fmla="*/ 84 w 95"/>
                  <a:gd name="T101" fmla="*/ 34 h 83"/>
                  <a:gd name="T102" fmla="*/ 82 w 95"/>
                  <a:gd name="T103" fmla="*/ 42 h 83"/>
                  <a:gd name="T104" fmla="*/ 81 w 95"/>
                  <a:gd name="T105" fmla="*/ 45 h 83"/>
                  <a:gd name="T106" fmla="*/ 80 w 95"/>
                  <a:gd name="T107" fmla="*/ 4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 h="83">
                    <a:moveTo>
                      <a:pt x="95" y="34"/>
                    </a:moveTo>
                    <a:cubicBezTo>
                      <a:pt x="95" y="15"/>
                      <a:pt x="90" y="0"/>
                      <a:pt x="83" y="0"/>
                    </a:cubicBezTo>
                    <a:cubicBezTo>
                      <a:pt x="83" y="0"/>
                      <a:pt x="83" y="0"/>
                      <a:pt x="83" y="0"/>
                    </a:cubicBezTo>
                    <a:cubicBezTo>
                      <a:pt x="75" y="0"/>
                      <a:pt x="75" y="0"/>
                      <a:pt x="75" y="0"/>
                    </a:cubicBezTo>
                    <a:cubicBezTo>
                      <a:pt x="75" y="0"/>
                      <a:pt x="57" y="14"/>
                      <a:pt x="31" y="19"/>
                    </a:cubicBezTo>
                    <a:cubicBezTo>
                      <a:pt x="31" y="23"/>
                      <a:pt x="30" y="28"/>
                      <a:pt x="30" y="34"/>
                    </a:cubicBezTo>
                    <a:cubicBezTo>
                      <a:pt x="30" y="40"/>
                      <a:pt x="31" y="45"/>
                      <a:pt x="31" y="49"/>
                    </a:cubicBezTo>
                    <a:cubicBezTo>
                      <a:pt x="57" y="54"/>
                      <a:pt x="75" y="68"/>
                      <a:pt x="75" y="68"/>
                    </a:cubicBezTo>
                    <a:cubicBezTo>
                      <a:pt x="83" y="68"/>
                      <a:pt x="83" y="68"/>
                      <a:pt x="83" y="68"/>
                    </a:cubicBezTo>
                    <a:cubicBezTo>
                      <a:pt x="83" y="68"/>
                      <a:pt x="83" y="68"/>
                      <a:pt x="83" y="68"/>
                    </a:cubicBezTo>
                    <a:cubicBezTo>
                      <a:pt x="90" y="68"/>
                      <a:pt x="95" y="53"/>
                      <a:pt x="95" y="34"/>
                    </a:cubicBezTo>
                    <a:close/>
                    <a:moveTo>
                      <a:pt x="80" y="63"/>
                    </a:moveTo>
                    <a:cubicBezTo>
                      <a:pt x="79" y="63"/>
                      <a:pt x="78" y="62"/>
                      <a:pt x="78" y="61"/>
                    </a:cubicBezTo>
                    <a:cubicBezTo>
                      <a:pt x="77" y="60"/>
                      <a:pt x="76" y="58"/>
                      <a:pt x="75" y="55"/>
                    </a:cubicBezTo>
                    <a:cubicBezTo>
                      <a:pt x="73" y="50"/>
                      <a:pt x="71" y="42"/>
                      <a:pt x="71" y="34"/>
                    </a:cubicBezTo>
                    <a:cubicBezTo>
                      <a:pt x="71" y="26"/>
                      <a:pt x="73" y="18"/>
                      <a:pt x="75" y="13"/>
                    </a:cubicBezTo>
                    <a:cubicBezTo>
                      <a:pt x="76" y="10"/>
                      <a:pt x="77" y="8"/>
                      <a:pt x="78" y="7"/>
                    </a:cubicBezTo>
                    <a:cubicBezTo>
                      <a:pt x="78" y="6"/>
                      <a:pt x="79" y="5"/>
                      <a:pt x="80" y="5"/>
                    </a:cubicBezTo>
                    <a:cubicBezTo>
                      <a:pt x="81" y="5"/>
                      <a:pt x="82" y="6"/>
                      <a:pt x="83" y="7"/>
                    </a:cubicBezTo>
                    <a:cubicBezTo>
                      <a:pt x="84" y="8"/>
                      <a:pt x="85" y="10"/>
                      <a:pt x="86" y="13"/>
                    </a:cubicBezTo>
                    <a:cubicBezTo>
                      <a:pt x="88" y="18"/>
                      <a:pt x="89" y="26"/>
                      <a:pt x="89" y="34"/>
                    </a:cubicBezTo>
                    <a:cubicBezTo>
                      <a:pt x="89" y="42"/>
                      <a:pt x="88" y="50"/>
                      <a:pt x="86" y="55"/>
                    </a:cubicBezTo>
                    <a:cubicBezTo>
                      <a:pt x="85" y="58"/>
                      <a:pt x="84" y="60"/>
                      <a:pt x="83" y="61"/>
                    </a:cubicBezTo>
                    <a:cubicBezTo>
                      <a:pt x="82" y="62"/>
                      <a:pt x="81" y="63"/>
                      <a:pt x="80" y="63"/>
                    </a:cubicBezTo>
                    <a:close/>
                    <a:moveTo>
                      <a:pt x="24" y="34"/>
                    </a:moveTo>
                    <a:cubicBezTo>
                      <a:pt x="24" y="29"/>
                      <a:pt x="24" y="25"/>
                      <a:pt x="25" y="20"/>
                    </a:cubicBezTo>
                    <a:cubicBezTo>
                      <a:pt x="20" y="21"/>
                      <a:pt x="16" y="21"/>
                      <a:pt x="12" y="21"/>
                    </a:cubicBezTo>
                    <a:cubicBezTo>
                      <a:pt x="5" y="21"/>
                      <a:pt x="5" y="21"/>
                      <a:pt x="5" y="21"/>
                    </a:cubicBezTo>
                    <a:cubicBezTo>
                      <a:pt x="0" y="30"/>
                      <a:pt x="0" y="30"/>
                      <a:pt x="0" y="30"/>
                    </a:cubicBezTo>
                    <a:cubicBezTo>
                      <a:pt x="0" y="38"/>
                      <a:pt x="0" y="38"/>
                      <a:pt x="0" y="38"/>
                    </a:cubicBezTo>
                    <a:cubicBezTo>
                      <a:pt x="5" y="47"/>
                      <a:pt x="5" y="47"/>
                      <a:pt x="5" y="47"/>
                    </a:cubicBezTo>
                    <a:cubicBezTo>
                      <a:pt x="5" y="47"/>
                      <a:pt x="5" y="47"/>
                      <a:pt x="12" y="47"/>
                    </a:cubicBezTo>
                    <a:cubicBezTo>
                      <a:pt x="16" y="47"/>
                      <a:pt x="20" y="47"/>
                      <a:pt x="25" y="48"/>
                    </a:cubicBezTo>
                    <a:cubicBezTo>
                      <a:pt x="24" y="43"/>
                      <a:pt x="24" y="39"/>
                      <a:pt x="24" y="34"/>
                    </a:cubicBezTo>
                    <a:close/>
                    <a:moveTo>
                      <a:pt x="34" y="54"/>
                    </a:moveTo>
                    <a:cubicBezTo>
                      <a:pt x="23" y="51"/>
                      <a:pt x="23" y="51"/>
                      <a:pt x="23" y="51"/>
                    </a:cubicBezTo>
                    <a:cubicBezTo>
                      <a:pt x="30" y="81"/>
                      <a:pt x="30" y="81"/>
                      <a:pt x="30" y="81"/>
                    </a:cubicBezTo>
                    <a:cubicBezTo>
                      <a:pt x="31" y="83"/>
                      <a:pt x="32" y="83"/>
                      <a:pt x="34" y="83"/>
                    </a:cubicBezTo>
                    <a:cubicBezTo>
                      <a:pt x="44" y="78"/>
                      <a:pt x="44" y="78"/>
                      <a:pt x="44" y="78"/>
                    </a:cubicBezTo>
                    <a:cubicBezTo>
                      <a:pt x="46" y="78"/>
                      <a:pt x="47" y="76"/>
                      <a:pt x="46" y="75"/>
                    </a:cubicBezTo>
                    <a:lnTo>
                      <a:pt x="34" y="54"/>
                    </a:lnTo>
                    <a:close/>
                    <a:moveTo>
                      <a:pt x="80" y="45"/>
                    </a:moveTo>
                    <a:cubicBezTo>
                      <a:pt x="80" y="45"/>
                      <a:pt x="80" y="45"/>
                      <a:pt x="79" y="45"/>
                    </a:cubicBezTo>
                    <a:cubicBezTo>
                      <a:pt x="79" y="44"/>
                      <a:pt x="79" y="43"/>
                      <a:pt x="78" y="42"/>
                    </a:cubicBezTo>
                    <a:cubicBezTo>
                      <a:pt x="77" y="40"/>
                      <a:pt x="77" y="37"/>
                      <a:pt x="77" y="34"/>
                    </a:cubicBezTo>
                    <a:cubicBezTo>
                      <a:pt x="77" y="31"/>
                      <a:pt x="77" y="28"/>
                      <a:pt x="78" y="26"/>
                    </a:cubicBezTo>
                    <a:cubicBezTo>
                      <a:pt x="79" y="25"/>
                      <a:pt x="79" y="24"/>
                      <a:pt x="79" y="24"/>
                    </a:cubicBezTo>
                    <a:cubicBezTo>
                      <a:pt x="80" y="23"/>
                      <a:pt x="80" y="23"/>
                      <a:pt x="80" y="23"/>
                    </a:cubicBezTo>
                    <a:cubicBezTo>
                      <a:pt x="81" y="23"/>
                      <a:pt x="81" y="23"/>
                      <a:pt x="81" y="24"/>
                    </a:cubicBezTo>
                    <a:cubicBezTo>
                      <a:pt x="82" y="24"/>
                      <a:pt x="82" y="25"/>
                      <a:pt x="82" y="26"/>
                    </a:cubicBezTo>
                    <a:cubicBezTo>
                      <a:pt x="83" y="28"/>
                      <a:pt x="84" y="31"/>
                      <a:pt x="84" y="34"/>
                    </a:cubicBezTo>
                    <a:cubicBezTo>
                      <a:pt x="84" y="37"/>
                      <a:pt x="83" y="40"/>
                      <a:pt x="82" y="42"/>
                    </a:cubicBezTo>
                    <a:cubicBezTo>
                      <a:pt x="82" y="43"/>
                      <a:pt x="82" y="44"/>
                      <a:pt x="81" y="45"/>
                    </a:cubicBezTo>
                    <a:cubicBezTo>
                      <a:pt x="81" y="45"/>
                      <a:pt x="81" y="45"/>
                      <a:pt x="8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70" name="任意多边形 163">
                <a:extLst>
                  <a:ext uri="{FF2B5EF4-FFF2-40B4-BE49-F238E27FC236}">
                    <a16:creationId xmlns:a16="http://schemas.microsoft.com/office/drawing/2014/main" xmlns="" id="{16DA87BB-D2CC-4A3C-8B85-530E270C6167}"/>
                  </a:ext>
                </a:extLst>
              </p:cNvPr>
              <p:cNvSpPr/>
              <p:nvPr/>
            </p:nvSpPr>
            <p:spPr bwMode="auto">
              <a:xfrm>
                <a:off x="7751370" y="2444330"/>
                <a:ext cx="236837" cy="236836"/>
              </a:xfrm>
              <a:custGeom>
                <a:avLst/>
                <a:gdLst>
                  <a:gd name="T0" fmla="*/ 60 w 121"/>
                  <a:gd name="T1" fmla="*/ 121 h 121"/>
                  <a:gd name="T2" fmla="*/ 121 w 121"/>
                  <a:gd name="T3" fmla="*/ 61 h 121"/>
                  <a:gd name="T4" fmla="*/ 83 w 121"/>
                  <a:gd name="T5" fmla="*/ 61 h 121"/>
                  <a:gd name="T6" fmla="*/ 83 w 121"/>
                  <a:gd name="T7" fmla="*/ 0 h 121"/>
                  <a:gd name="T8" fmla="*/ 37 w 121"/>
                  <a:gd name="T9" fmla="*/ 0 h 121"/>
                  <a:gd name="T10" fmla="*/ 37 w 121"/>
                  <a:gd name="T11" fmla="*/ 61 h 121"/>
                  <a:gd name="T12" fmla="*/ 0 w 121"/>
                  <a:gd name="T13" fmla="*/ 61 h 121"/>
                  <a:gd name="T14" fmla="*/ 60 w 121"/>
                  <a:gd name="T15" fmla="*/ 121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1">
                    <a:moveTo>
                      <a:pt x="60" y="121"/>
                    </a:moveTo>
                    <a:lnTo>
                      <a:pt x="121" y="61"/>
                    </a:lnTo>
                    <a:lnTo>
                      <a:pt x="83" y="61"/>
                    </a:lnTo>
                    <a:lnTo>
                      <a:pt x="83" y="0"/>
                    </a:lnTo>
                    <a:lnTo>
                      <a:pt x="37" y="0"/>
                    </a:lnTo>
                    <a:lnTo>
                      <a:pt x="37" y="61"/>
                    </a:lnTo>
                    <a:lnTo>
                      <a:pt x="0" y="61"/>
                    </a:lnTo>
                    <a:lnTo>
                      <a:pt x="60" y="1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71" name="任意多边形 164">
                <a:extLst>
                  <a:ext uri="{FF2B5EF4-FFF2-40B4-BE49-F238E27FC236}">
                    <a16:creationId xmlns:a16="http://schemas.microsoft.com/office/drawing/2014/main" xmlns="" id="{DBEC1A16-4F68-41EA-9CD3-AED6A19874A6}"/>
                  </a:ext>
                </a:extLst>
              </p:cNvPr>
              <p:cNvSpPr/>
              <p:nvPr/>
            </p:nvSpPr>
            <p:spPr bwMode="auto">
              <a:xfrm>
                <a:off x="7222892" y="3976918"/>
                <a:ext cx="205520" cy="152672"/>
              </a:xfrm>
              <a:custGeom>
                <a:avLst/>
                <a:gdLst>
                  <a:gd name="T0" fmla="*/ 56 w 64"/>
                  <a:gd name="T1" fmla="*/ 8 h 48"/>
                  <a:gd name="T2" fmla="*/ 56 w 64"/>
                  <a:gd name="T3" fmla="*/ 0 h 48"/>
                  <a:gd name="T4" fmla="*/ 0 w 64"/>
                  <a:gd name="T5" fmla="*/ 0 h 48"/>
                  <a:gd name="T6" fmla="*/ 0 w 64"/>
                  <a:gd name="T7" fmla="*/ 44 h 48"/>
                  <a:gd name="T8" fmla="*/ 4 w 64"/>
                  <a:gd name="T9" fmla="*/ 48 h 48"/>
                  <a:gd name="T10" fmla="*/ 58 w 64"/>
                  <a:gd name="T11" fmla="*/ 48 h 48"/>
                  <a:gd name="T12" fmla="*/ 64 w 64"/>
                  <a:gd name="T13" fmla="*/ 42 h 48"/>
                  <a:gd name="T14" fmla="*/ 64 w 64"/>
                  <a:gd name="T15" fmla="*/ 8 h 48"/>
                  <a:gd name="T16" fmla="*/ 56 w 64"/>
                  <a:gd name="T17" fmla="*/ 8 h 48"/>
                  <a:gd name="T18" fmla="*/ 52 w 64"/>
                  <a:gd name="T19" fmla="*/ 44 h 48"/>
                  <a:gd name="T20" fmla="*/ 4 w 64"/>
                  <a:gd name="T21" fmla="*/ 44 h 48"/>
                  <a:gd name="T22" fmla="*/ 4 w 64"/>
                  <a:gd name="T23" fmla="*/ 4 h 48"/>
                  <a:gd name="T24" fmla="*/ 52 w 64"/>
                  <a:gd name="T25" fmla="*/ 4 h 48"/>
                  <a:gd name="T26" fmla="*/ 52 w 64"/>
                  <a:gd name="T27" fmla="*/ 44 h 48"/>
                  <a:gd name="T28" fmla="*/ 8 w 64"/>
                  <a:gd name="T29" fmla="*/ 12 h 48"/>
                  <a:gd name="T30" fmla="*/ 48 w 64"/>
                  <a:gd name="T31" fmla="*/ 12 h 48"/>
                  <a:gd name="T32" fmla="*/ 48 w 64"/>
                  <a:gd name="T33" fmla="*/ 16 h 48"/>
                  <a:gd name="T34" fmla="*/ 8 w 64"/>
                  <a:gd name="T35" fmla="*/ 16 h 48"/>
                  <a:gd name="T36" fmla="*/ 8 w 64"/>
                  <a:gd name="T37" fmla="*/ 12 h 48"/>
                  <a:gd name="T38" fmla="*/ 32 w 64"/>
                  <a:gd name="T39" fmla="*/ 20 h 48"/>
                  <a:gd name="T40" fmla="*/ 48 w 64"/>
                  <a:gd name="T41" fmla="*/ 20 h 48"/>
                  <a:gd name="T42" fmla="*/ 48 w 64"/>
                  <a:gd name="T43" fmla="*/ 24 h 48"/>
                  <a:gd name="T44" fmla="*/ 32 w 64"/>
                  <a:gd name="T45" fmla="*/ 24 h 48"/>
                  <a:gd name="T46" fmla="*/ 32 w 64"/>
                  <a:gd name="T47" fmla="*/ 20 h 48"/>
                  <a:gd name="T48" fmla="*/ 32 w 64"/>
                  <a:gd name="T49" fmla="*/ 28 h 48"/>
                  <a:gd name="T50" fmla="*/ 48 w 64"/>
                  <a:gd name="T51" fmla="*/ 28 h 48"/>
                  <a:gd name="T52" fmla="*/ 48 w 64"/>
                  <a:gd name="T53" fmla="*/ 32 h 48"/>
                  <a:gd name="T54" fmla="*/ 32 w 64"/>
                  <a:gd name="T55" fmla="*/ 32 h 48"/>
                  <a:gd name="T56" fmla="*/ 32 w 64"/>
                  <a:gd name="T57" fmla="*/ 28 h 48"/>
                  <a:gd name="T58" fmla="*/ 32 w 64"/>
                  <a:gd name="T59" fmla="*/ 36 h 48"/>
                  <a:gd name="T60" fmla="*/ 44 w 64"/>
                  <a:gd name="T61" fmla="*/ 36 h 48"/>
                  <a:gd name="T62" fmla="*/ 44 w 64"/>
                  <a:gd name="T63" fmla="*/ 40 h 48"/>
                  <a:gd name="T64" fmla="*/ 32 w 64"/>
                  <a:gd name="T65" fmla="*/ 40 h 48"/>
                  <a:gd name="T66" fmla="*/ 32 w 64"/>
                  <a:gd name="T67" fmla="*/ 36 h 48"/>
                  <a:gd name="T68" fmla="*/ 8 w 64"/>
                  <a:gd name="T69" fmla="*/ 20 h 48"/>
                  <a:gd name="T70" fmla="*/ 28 w 64"/>
                  <a:gd name="T71" fmla="*/ 20 h 48"/>
                  <a:gd name="T72" fmla="*/ 28 w 64"/>
                  <a:gd name="T73" fmla="*/ 40 h 48"/>
                  <a:gd name="T74" fmla="*/ 8 w 64"/>
                  <a:gd name="T75" fmla="*/ 40 h 48"/>
                  <a:gd name="T76" fmla="*/ 8 w 64"/>
                  <a:gd name="T77"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4" h="48">
                    <a:moveTo>
                      <a:pt x="56" y="8"/>
                    </a:moveTo>
                    <a:cubicBezTo>
                      <a:pt x="56" y="0"/>
                      <a:pt x="56" y="0"/>
                      <a:pt x="56" y="0"/>
                    </a:cubicBezTo>
                    <a:cubicBezTo>
                      <a:pt x="0" y="0"/>
                      <a:pt x="0" y="0"/>
                      <a:pt x="0" y="0"/>
                    </a:cubicBezTo>
                    <a:cubicBezTo>
                      <a:pt x="0" y="44"/>
                      <a:pt x="0" y="44"/>
                      <a:pt x="0" y="44"/>
                    </a:cubicBezTo>
                    <a:cubicBezTo>
                      <a:pt x="0" y="46"/>
                      <a:pt x="2" y="48"/>
                      <a:pt x="4" y="48"/>
                    </a:cubicBezTo>
                    <a:cubicBezTo>
                      <a:pt x="58" y="48"/>
                      <a:pt x="58" y="48"/>
                      <a:pt x="58" y="48"/>
                    </a:cubicBezTo>
                    <a:cubicBezTo>
                      <a:pt x="61" y="48"/>
                      <a:pt x="64" y="45"/>
                      <a:pt x="64" y="42"/>
                    </a:cubicBezTo>
                    <a:cubicBezTo>
                      <a:pt x="64" y="8"/>
                      <a:pt x="64" y="8"/>
                      <a:pt x="64" y="8"/>
                    </a:cubicBezTo>
                    <a:lnTo>
                      <a:pt x="56" y="8"/>
                    </a:lnTo>
                    <a:close/>
                    <a:moveTo>
                      <a:pt x="52" y="44"/>
                    </a:moveTo>
                    <a:cubicBezTo>
                      <a:pt x="4" y="44"/>
                      <a:pt x="4" y="44"/>
                      <a:pt x="4" y="44"/>
                    </a:cubicBezTo>
                    <a:cubicBezTo>
                      <a:pt x="4" y="4"/>
                      <a:pt x="4" y="4"/>
                      <a:pt x="4" y="4"/>
                    </a:cubicBezTo>
                    <a:cubicBezTo>
                      <a:pt x="52" y="4"/>
                      <a:pt x="52" y="4"/>
                      <a:pt x="52" y="4"/>
                    </a:cubicBezTo>
                    <a:lnTo>
                      <a:pt x="52" y="44"/>
                    </a:lnTo>
                    <a:close/>
                    <a:moveTo>
                      <a:pt x="8" y="12"/>
                    </a:moveTo>
                    <a:cubicBezTo>
                      <a:pt x="48" y="12"/>
                      <a:pt x="48" y="12"/>
                      <a:pt x="48" y="12"/>
                    </a:cubicBezTo>
                    <a:cubicBezTo>
                      <a:pt x="48" y="16"/>
                      <a:pt x="48" y="16"/>
                      <a:pt x="48" y="16"/>
                    </a:cubicBezTo>
                    <a:cubicBezTo>
                      <a:pt x="8" y="16"/>
                      <a:pt x="8" y="16"/>
                      <a:pt x="8" y="16"/>
                    </a:cubicBezTo>
                    <a:lnTo>
                      <a:pt x="8" y="12"/>
                    </a:lnTo>
                    <a:close/>
                    <a:moveTo>
                      <a:pt x="32" y="20"/>
                    </a:moveTo>
                    <a:cubicBezTo>
                      <a:pt x="48" y="20"/>
                      <a:pt x="48" y="20"/>
                      <a:pt x="48" y="20"/>
                    </a:cubicBezTo>
                    <a:cubicBezTo>
                      <a:pt x="48" y="24"/>
                      <a:pt x="48" y="24"/>
                      <a:pt x="48" y="24"/>
                    </a:cubicBezTo>
                    <a:cubicBezTo>
                      <a:pt x="32" y="24"/>
                      <a:pt x="32" y="24"/>
                      <a:pt x="32" y="24"/>
                    </a:cubicBezTo>
                    <a:lnTo>
                      <a:pt x="32" y="20"/>
                    </a:lnTo>
                    <a:close/>
                    <a:moveTo>
                      <a:pt x="32" y="28"/>
                    </a:moveTo>
                    <a:cubicBezTo>
                      <a:pt x="48" y="28"/>
                      <a:pt x="48" y="28"/>
                      <a:pt x="48" y="28"/>
                    </a:cubicBezTo>
                    <a:cubicBezTo>
                      <a:pt x="48" y="32"/>
                      <a:pt x="48" y="32"/>
                      <a:pt x="48" y="32"/>
                    </a:cubicBezTo>
                    <a:cubicBezTo>
                      <a:pt x="32" y="32"/>
                      <a:pt x="32" y="32"/>
                      <a:pt x="32" y="32"/>
                    </a:cubicBezTo>
                    <a:lnTo>
                      <a:pt x="32" y="28"/>
                    </a:lnTo>
                    <a:close/>
                    <a:moveTo>
                      <a:pt x="32" y="36"/>
                    </a:moveTo>
                    <a:cubicBezTo>
                      <a:pt x="44" y="36"/>
                      <a:pt x="44" y="36"/>
                      <a:pt x="44" y="36"/>
                    </a:cubicBezTo>
                    <a:cubicBezTo>
                      <a:pt x="44" y="40"/>
                      <a:pt x="44" y="40"/>
                      <a:pt x="44" y="40"/>
                    </a:cubicBezTo>
                    <a:cubicBezTo>
                      <a:pt x="32" y="40"/>
                      <a:pt x="32" y="40"/>
                      <a:pt x="32" y="40"/>
                    </a:cubicBezTo>
                    <a:lnTo>
                      <a:pt x="32" y="36"/>
                    </a:lnTo>
                    <a:close/>
                    <a:moveTo>
                      <a:pt x="8" y="20"/>
                    </a:moveTo>
                    <a:cubicBezTo>
                      <a:pt x="28" y="20"/>
                      <a:pt x="28" y="20"/>
                      <a:pt x="28" y="20"/>
                    </a:cubicBezTo>
                    <a:cubicBezTo>
                      <a:pt x="28" y="40"/>
                      <a:pt x="28" y="40"/>
                      <a:pt x="28" y="40"/>
                    </a:cubicBezTo>
                    <a:cubicBezTo>
                      <a:pt x="8" y="40"/>
                      <a:pt x="8" y="40"/>
                      <a:pt x="8" y="40"/>
                    </a:cubicBezTo>
                    <a:lnTo>
                      <a:pt x="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72" name="任意多边形 165">
                <a:extLst>
                  <a:ext uri="{FF2B5EF4-FFF2-40B4-BE49-F238E27FC236}">
                    <a16:creationId xmlns:a16="http://schemas.microsoft.com/office/drawing/2014/main" xmlns="" id="{1936A7F4-AB5B-4CD3-8E85-BC69A7D86C85}"/>
                  </a:ext>
                </a:extLst>
              </p:cNvPr>
              <p:cNvSpPr/>
              <p:nvPr/>
            </p:nvSpPr>
            <p:spPr bwMode="auto">
              <a:xfrm>
                <a:off x="8054756" y="1359970"/>
                <a:ext cx="246623" cy="246623"/>
              </a:xfrm>
              <a:custGeom>
                <a:avLst/>
                <a:gdLst>
                  <a:gd name="T0" fmla="*/ 64 w 77"/>
                  <a:gd name="T1" fmla="*/ 0 h 77"/>
                  <a:gd name="T2" fmla="*/ 13 w 77"/>
                  <a:gd name="T3" fmla="*/ 0 h 77"/>
                  <a:gd name="T4" fmla="*/ 0 w 77"/>
                  <a:gd name="T5" fmla="*/ 13 h 77"/>
                  <a:gd name="T6" fmla="*/ 0 w 77"/>
                  <a:gd name="T7" fmla="*/ 64 h 77"/>
                  <a:gd name="T8" fmla="*/ 13 w 77"/>
                  <a:gd name="T9" fmla="*/ 77 h 77"/>
                  <a:gd name="T10" fmla="*/ 64 w 77"/>
                  <a:gd name="T11" fmla="*/ 77 h 77"/>
                  <a:gd name="T12" fmla="*/ 77 w 77"/>
                  <a:gd name="T13" fmla="*/ 64 h 77"/>
                  <a:gd name="T14" fmla="*/ 77 w 77"/>
                  <a:gd name="T15" fmla="*/ 13 h 77"/>
                  <a:gd name="T16" fmla="*/ 64 w 77"/>
                  <a:gd name="T17" fmla="*/ 0 h 77"/>
                  <a:gd name="T18" fmla="*/ 25 w 77"/>
                  <a:gd name="T19" fmla="*/ 34 h 77"/>
                  <a:gd name="T20" fmla="*/ 52 w 77"/>
                  <a:gd name="T21" fmla="*/ 34 h 77"/>
                  <a:gd name="T22" fmla="*/ 53 w 77"/>
                  <a:gd name="T23" fmla="*/ 38 h 77"/>
                  <a:gd name="T24" fmla="*/ 39 w 77"/>
                  <a:gd name="T25" fmla="*/ 53 h 77"/>
                  <a:gd name="T26" fmla="*/ 24 w 77"/>
                  <a:gd name="T27" fmla="*/ 38 h 77"/>
                  <a:gd name="T28" fmla="*/ 25 w 77"/>
                  <a:gd name="T29" fmla="*/ 34 h 77"/>
                  <a:gd name="T30" fmla="*/ 67 w 77"/>
                  <a:gd name="T31" fmla="*/ 33 h 77"/>
                  <a:gd name="T32" fmla="*/ 67 w 77"/>
                  <a:gd name="T33" fmla="*/ 53 h 77"/>
                  <a:gd name="T34" fmla="*/ 67 w 77"/>
                  <a:gd name="T35" fmla="*/ 62 h 77"/>
                  <a:gd name="T36" fmla="*/ 63 w 77"/>
                  <a:gd name="T37" fmla="*/ 67 h 77"/>
                  <a:gd name="T38" fmla="*/ 15 w 77"/>
                  <a:gd name="T39" fmla="*/ 67 h 77"/>
                  <a:gd name="T40" fmla="*/ 10 w 77"/>
                  <a:gd name="T41" fmla="*/ 63 h 77"/>
                  <a:gd name="T42" fmla="*/ 10 w 77"/>
                  <a:gd name="T43" fmla="*/ 53 h 77"/>
                  <a:gd name="T44" fmla="*/ 10 w 77"/>
                  <a:gd name="T45" fmla="*/ 34 h 77"/>
                  <a:gd name="T46" fmla="*/ 10 w 77"/>
                  <a:gd name="T47" fmla="*/ 34 h 77"/>
                  <a:gd name="T48" fmla="*/ 17 w 77"/>
                  <a:gd name="T49" fmla="*/ 34 h 77"/>
                  <a:gd name="T50" fmla="*/ 17 w 77"/>
                  <a:gd name="T51" fmla="*/ 39 h 77"/>
                  <a:gd name="T52" fmla="*/ 39 w 77"/>
                  <a:gd name="T53" fmla="*/ 60 h 77"/>
                  <a:gd name="T54" fmla="*/ 60 w 77"/>
                  <a:gd name="T55" fmla="*/ 38 h 77"/>
                  <a:gd name="T56" fmla="*/ 60 w 77"/>
                  <a:gd name="T57" fmla="*/ 33 h 77"/>
                  <a:gd name="T58" fmla="*/ 67 w 77"/>
                  <a:gd name="T59" fmla="*/ 33 h 77"/>
                  <a:gd name="T60" fmla="*/ 67 w 77"/>
                  <a:gd name="T61" fmla="*/ 17 h 77"/>
                  <a:gd name="T62" fmla="*/ 65 w 77"/>
                  <a:gd name="T63" fmla="*/ 19 h 77"/>
                  <a:gd name="T64" fmla="*/ 60 w 77"/>
                  <a:gd name="T65" fmla="*/ 19 h 77"/>
                  <a:gd name="T66" fmla="*/ 58 w 77"/>
                  <a:gd name="T67" fmla="*/ 17 h 77"/>
                  <a:gd name="T68" fmla="*/ 58 w 77"/>
                  <a:gd name="T69" fmla="*/ 12 h 77"/>
                  <a:gd name="T70" fmla="*/ 60 w 77"/>
                  <a:gd name="T71" fmla="*/ 10 h 77"/>
                  <a:gd name="T72" fmla="*/ 65 w 77"/>
                  <a:gd name="T73" fmla="*/ 10 h 77"/>
                  <a:gd name="T74" fmla="*/ 67 w 77"/>
                  <a:gd name="T75" fmla="*/ 12 h 77"/>
                  <a:gd name="T76" fmla="*/ 67 w 77"/>
                  <a:gd name="T77" fmla="*/ 1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 h="77">
                    <a:moveTo>
                      <a:pt x="64" y="0"/>
                    </a:moveTo>
                    <a:cubicBezTo>
                      <a:pt x="13" y="0"/>
                      <a:pt x="13" y="0"/>
                      <a:pt x="13" y="0"/>
                    </a:cubicBezTo>
                    <a:cubicBezTo>
                      <a:pt x="6" y="0"/>
                      <a:pt x="0" y="6"/>
                      <a:pt x="0" y="13"/>
                    </a:cubicBezTo>
                    <a:cubicBezTo>
                      <a:pt x="0" y="64"/>
                      <a:pt x="0" y="64"/>
                      <a:pt x="0" y="64"/>
                    </a:cubicBezTo>
                    <a:cubicBezTo>
                      <a:pt x="1" y="71"/>
                      <a:pt x="6" y="77"/>
                      <a:pt x="13" y="77"/>
                    </a:cubicBezTo>
                    <a:cubicBezTo>
                      <a:pt x="64" y="77"/>
                      <a:pt x="64" y="77"/>
                      <a:pt x="64" y="77"/>
                    </a:cubicBezTo>
                    <a:cubicBezTo>
                      <a:pt x="71" y="76"/>
                      <a:pt x="77" y="71"/>
                      <a:pt x="77" y="64"/>
                    </a:cubicBezTo>
                    <a:cubicBezTo>
                      <a:pt x="77" y="13"/>
                      <a:pt x="77" y="13"/>
                      <a:pt x="77" y="13"/>
                    </a:cubicBezTo>
                    <a:cubicBezTo>
                      <a:pt x="77" y="6"/>
                      <a:pt x="71" y="0"/>
                      <a:pt x="64" y="0"/>
                    </a:cubicBezTo>
                    <a:close/>
                    <a:moveTo>
                      <a:pt x="25" y="34"/>
                    </a:moveTo>
                    <a:cubicBezTo>
                      <a:pt x="52" y="34"/>
                      <a:pt x="52" y="34"/>
                      <a:pt x="52" y="34"/>
                    </a:cubicBezTo>
                    <a:cubicBezTo>
                      <a:pt x="53" y="35"/>
                      <a:pt x="53" y="37"/>
                      <a:pt x="53" y="38"/>
                    </a:cubicBezTo>
                    <a:cubicBezTo>
                      <a:pt x="53" y="46"/>
                      <a:pt x="47" y="53"/>
                      <a:pt x="39" y="53"/>
                    </a:cubicBezTo>
                    <a:cubicBezTo>
                      <a:pt x="31" y="53"/>
                      <a:pt x="24" y="47"/>
                      <a:pt x="24" y="38"/>
                    </a:cubicBezTo>
                    <a:cubicBezTo>
                      <a:pt x="24" y="37"/>
                      <a:pt x="24" y="35"/>
                      <a:pt x="25" y="34"/>
                    </a:cubicBezTo>
                    <a:close/>
                    <a:moveTo>
                      <a:pt x="67" y="33"/>
                    </a:moveTo>
                    <a:cubicBezTo>
                      <a:pt x="67" y="53"/>
                      <a:pt x="67" y="53"/>
                      <a:pt x="67" y="53"/>
                    </a:cubicBezTo>
                    <a:cubicBezTo>
                      <a:pt x="67" y="62"/>
                      <a:pt x="67" y="62"/>
                      <a:pt x="67" y="62"/>
                    </a:cubicBezTo>
                    <a:cubicBezTo>
                      <a:pt x="67" y="65"/>
                      <a:pt x="65" y="67"/>
                      <a:pt x="63" y="67"/>
                    </a:cubicBezTo>
                    <a:cubicBezTo>
                      <a:pt x="15" y="67"/>
                      <a:pt x="15" y="67"/>
                      <a:pt x="15" y="67"/>
                    </a:cubicBezTo>
                    <a:cubicBezTo>
                      <a:pt x="12" y="67"/>
                      <a:pt x="10" y="65"/>
                      <a:pt x="10" y="63"/>
                    </a:cubicBezTo>
                    <a:cubicBezTo>
                      <a:pt x="10" y="53"/>
                      <a:pt x="10" y="53"/>
                      <a:pt x="10" y="53"/>
                    </a:cubicBezTo>
                    <a:cubicBezTo>
                      <a:pt x="10" y="34"/>
                      <a:pt x="10" y="34"/>
                      <a:pt x="10" y="34"/>
                    </a:cubicBezTo>
                    <a:cubicBezTo>
                      <a:pt x="10" y="34"/>
                      <a:pt x="10" y="34"/>
                      <a:pt x="10" y="34"/>
                    </a:cubicBezTo>
                    <a:cubicBezTo>
                      <a:pt x="17" y="34"/>
                      <a:pt x="17" y="34"/>
                      <a:pt x="17" y="34"/>
                    </a:cubicBezTo>
                    <a:cubicBezTo>
                      <a:pt x="17" y="35"/>
                      <a:pt x="17" y="37"/>
                      <a:pt x="17" y="39"/>
                    </a:cubicBezTo>
                    <a:cubicBezTo>
                      <a:pt x="17" y="51"/>
                      <a:pt x="27" y="60"/>
                      <a:pt x="39" y="60"/>
                    </a:cubicBezTo>
                    <a:cubicBezTo>
                      <a:pt x="51" y="60"/>
                      <a:pt x="60" y="50"/>
                      <a:pt x="60" y="38"/>
                    </a:cubicBezTo>
                    <a:cubicBezTo>
                      <a:pt x="60" y="37"/>
                      <a:pt x="60" y="35"/>
                      <a:pt x="60" y="33"/>
                    </a:cubicBezTo>
                    <a:cubicBezTo>
                      <a:pt x="67" y="33"/>
                      <a:pt x="67" y="33"/>
                      <a:pt x="67" y="33"/>
                    </a:cubicBezTo>
                    <a:close/>
                    <a:moveTo>
                      <a:pt x="67" y="17"/>
                    </a:moveTo>
                    <a:cubicBezTo>
                      <a:pt x="67" y="18"/>
                      <a:pt x="66" y="19"/>
                      <a:pt x="65" y="19"/>
                    </a:cubicBezTo>
                    <a:cubicBezTo>
                      <a:pt x="60" y="19"/>
                      <a:pt x="60" y="19"/>
                      <a:pt x="60" y="19"/>
                    </a:cubicBezTo>
                    <a:cubicBezTo>
                      <a:pt x="59" y="19"/>
                      <a:pt x="58" y="18"/>
                      <a:pt x="58" y="17"/>
                    </a:cubicBezTo>
                    <a:cubicBezTo>
                      <a:pt x="58" y="12"/>
                      <a:pt x="58" y="12"/>
                      <a:pt x="58" y="12"/>
                    </a:cubicBezTo>
                    <a:cubicBezTo>
                      <a:pt x="58" y="11"/>
                      <a:pt x="59" y="10"/>
                      <a:pt x="60" y="10"/>
                    </a:cubicBezTo>
                    <a:cubicBezTo>
                      <a:pt x="65" y="10"/>
                      <a:pt x="65" y="10"/>
                      <a:pt x="65" y="10"/>
                    </a:cubicBezTo>
                    <a:cubicBezTo>
                      <a:pt x="66" y="9"/>
                      <a:pt x="67" y="11"/>
                      <a:pt x="67" y="12"/>
                    </a:cubicBezTo>
                    <a:lnTo>
                      <a:pt x="67"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73" name="任意多边形 166">
                <a:extLst>
                  <a:ext uri="{FF2B5EF4-FFF2-40B4-BE49-F238E27FC236}">
                    <a16:creationId xmlns:a16="http://schemas.microsoft.com/office/drawing/2014/main" xmlns="" id="{C16B093B-5036-4513-BCF7-D6FE042664FD}"/>
                  </a:ext>
                </a:extLst>
              </p:cNvPr>
              <p:cNvSpPr/>
              <p:nvPr/>
            </p:nvSpPr>
            <p:spPr bwMode="auto">
              <a:xfrm>
                <a:off x="7590869" y="1725991"/>
                <a:ext cx="252496" cy="191818"/>
              </a:xfrm>
              <a:custGeom>
                <a:avLst/>
                <a:gdLst>
                  <a:gd name="T0" fmla="*/ 76 w 79"/>
                  <a:gd name="T1" fmla="*/ 3 h 60"/>
                  <a:gd name="T2" fmla="*/ 40 w 79"/>
                  <a:gd name="T3" fmla="*/ 0 h 60"/>
                  <a:gd name="T4" fmla="*/ 4 w 79"/>
                  <a:gd name="T5" fmla="*/ 3 h 60"/>
                  <a:gd name="T6" fmla="*/ 0 w 79"/>
                  <a:gd name="T7" fmla="*/ 30 h 60"/>
                  <a:gd name="T8" fmla="*/ 4 w 79"/>
                  <a:gd name="T9" fmla="*/ 57 h 60"/>
                  <a:gd name="T10" fmla="*/ 40 w 79"/>
                  <a:gd name="T11" fmla="*/ 60 h 60"/>
                  <a:gd name="T12" fmla="*/ 76 w 79"/>
                  <a:gd name="T13" fmla="*/ 57 h 60"/>
                  <a:gd name="T14" fmla="*/ 79 w 79"/>
                  <a:gd name="T15" fmla="*/ 30 h 60"/>
                  <a:gd name="T16" fmla="*/ 76 w 79"/>
                  <a:gd name="T17" fmla="*/ 3 h 60"/>
                  <a:gd name="T18" fmla="*/ 30 w 79"/>
                  <a:gd name="T19" fmla="*/ 45 h 60"/>
                  <a:gd name="T20" fmla="*/ 30 w 79"/>
                  <a:gd name="T21" fmla="*/ 15 h 60"/>
                  <a:gd name="T22" fmla="*/ 55 w 79"/>
                  <a:gd name="T23" fmla="*/ 30 h 60"/>
                  <a:gd name="T24" fmla="*/ 30 w 79"/>
                  <a:gd name="T25" fmla="*/ 4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60">
                    <a:moveTo>
                      <a:pt x="76" y="3"/>
                    </a:moveTo>
                    <a:cubicBezTo>
                      <a:pt x="65" y="1"/>
                      <a:pt x="53" y="0"/>
                      <a:pt x="40" y="0"/>
                    </a:cubicBezTo>
                    <a:cubicBezTo>
                      <a:pt x="27" y="0"/>
                      <a:pt x="15" y="1"/>
                      <a:pt x="4" y="3"/>
                    </a:cubicBezTo>
                    <a:cubicBezTo>
                      <a:pt x="2" y="11"/>
                      <a:pt x="0" y="20"/>
                      <a:pt x="0" y="30"/>
                    </a:cubicBezTo>
                    <a:cubicBezTo>
                      <a:pt x="0" y="40"/>
                      <a:pt x="2" y="49"/>
                      <a:pt x="4" y="57"/>
                    </a:cubicBezTo>
                    <a:cubicBezTo>
                      <a:pt x="15" y="59"/>
                      <a:pt x="27" y="60"/>
                      <a:pt x="40" y="60"/>
                    </a:cubicBezTo>
                    <a:cubicBezTo>
                      <a:pt x="53" y="60"/>
                      <a:pt x="65" y="59"/>
                      <a:pt x="76" y="57"/>
                    </a:cubicBezTo>
                    <a:cubicBezTo>
                      <a:pt x="78" y="49"/>
                      <a:pt x="79" y="40"/>
                      <a:pt x="79" y="30"/>
                    </a:cubicBezTo>
                    <a:cubicBezTo>
                      <a:pt x="79" y="20"/>
                      <a:pt x="78" y="11"/>
                      <a:pt x="76" y="3"/>
                    </a:cubicBezTo>
                    <a:close/>
                    <a:moveTo>
                      <a:pt x="30" y="45"/>
                    </a:moveTo>
                    <a:cubicBezTo>
                      <a:pt x="30" y="15"/>
                      <a:pt x="30" y="15"/>
                      <a:pt x="30" y="15"/>
                    </a:cubicBezTo>
                    <a:cubicBezTo>
                      <a:pt x="55" y="30"/>
                      <a:pt x="55" y="30"/>
                      <a:pt x="55" y="30"/>
                    </a:cubicBezTo>
                    <a:lnTo>
                      <a:pt x="30"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74" name="任意多边形 167">
                <a:extLst>
                  <a:ext uri="{FF2B5EF4-FFF2-40B4-BE49-F238E27FC236}">
                    <a16:creationId xmlns:a16="http://schemas.microsoft.com/office/drawing/2014/main" xmlns="" id="{352B9EF5-A6D1-46BF-81B3-0EBA8BD30EA3}"/>
                  </a:ext>
                </a:extLst>
              </p:cNvPr>
              <p:cNvSpPr/>
              <p:nvPr/>
            </p:nvSpPr>
            <p:spPr bwMode="auto">
              <a:xfrm>
                <a:off x="7334459" y="2704655"/>
                <a:ext cx="219221" cy="217263"/>
              </a:xfrm>
              <a:custGeom>
                <a:avLst/>
                <a:gdLst>
                  <a:gd name="T0" fmla="*/ 34 w 68"/>
                  <a:gd name="T1" fmla="*/ 0 h 68"/>
                  <a:gd name="T2" fmla="*/ 0 w 68"/>
                  <a:gd name="T3" fmla="*/ 34 h 68"/>
                  <a:gd name="T4" fmla="*/ 34 w 68"/>
                  <a:gd name="T5" fmla="*/ 68 h 68"/>
                  <a:gd name="T6" fmla="*/ 68 w 68"/>
                  <a:gd name="T7" fmla="*/ 34 h 68"/>
                  <a:gd name="T8" fmla="*/ 34 w 68"/>
                  <a:gd name="T9" fmla="*/ 0 h 68"/>
                  <a:gd name="T10" fmla="*/ 34 w 68"/>
                  <a:gd name="T11" fmla="*/ 61 h 68"/>
                  <a:gd name="T12" fmla="*/ 7 w 68"/>
                  <a:gd name="T13" fmla="*/ 34 h 68"/>
                  <a:gd name="T14" fmla="*/ 34 w 68"/>
                  <a:gd name="T15" fmla="*/ 6 h 68"/>
                  <a:gd name="T16" fmla="*/ 62 w 68"/>
                  <a:gd name="T17" fmla="*/ 34 h 68"/>
                  <a:gd name="T18" fmla="*/ 34 w 68"/>
                  <a:gd name="T19" fmla="*/ 61 h 68"/>
                  <a:gd name="T20" fmla="*/ 21 w 68"/>
                  <a:gd name="T21" fmla="*/ 21 h 68"/>
                  <a:gd name="T22" fmla="*/ 47 w 68"/>
                  <a:gd name="T23" fmla="*/ 21 h 68"/>
                  <a:gd name="T24" fmla="*/ 47 w 68"/>
                  <a:gd name="T25" fmla="*/ 46 h 68"/>
                  <a:gd name="T26" fmla="*/ 21 w 68"/>
                  <a:gd name="T27" fmla="*/ 46 h 68"/>
                  <a:gd name="T28" fmla="*/ 21 w 68"/>
                  <a:gd name="T29" fmla="*/ 2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 h="68">
                    <a:moveTo>
                      <a:pt x="34" y="0"/>
                    </a:moveTo>
                    <a:cubicBezTo>
                      <a:pt x="15" y="0"/>
                      <a:pt x="0" y="15"/>
                      <a:pt x="0" y="34"/>
                    </a:cubicBezTo>
                    <a:cubicBezTo>
                      <a:pt x="0" y="52"/>
                      <a:pt x="15" y="68"/>
                      <a:pt x="34" y="68"/>
                    </a:cubicBezTo>
                    <a:cubicBezTo>
                      <a:pt x="53" y="68"/>
                      <a:pt x="68" y="52"/>
                      <a:pt x="68" y="34"/>
                    </a:cubicBezTo>
                    <a:cubicBezTo>
                      <a:pt x="68" y="15"/>
                      <a:pt x="53" y="0"/>
                      <a:pt x="34" y="0"/>
                    </a:cubicBezTo>
                    <a:close/>
                    <a:moveTo>
                      <a:pt x="34" y="61"/>
                    </a:moveTo>
                    <a:cubicBezTo>
                      <a:pt x="19" y="61"/>
                      <a:pt x="7" y="49"/>
                      <a:pt x="7" y="34"/>
                    </a:cubicBezTo>
                    <a:cubicBezTo>
                      <a:pt x="7" y="18"/>
                      <a:pt x="19" y="6"/>
                      <a:pt x="34" y="6"/>
                    </a:cubicBezTo>
                    <a:cubicBezTo>
                      <a:pt x="49" y="6"/>
                      <a:pt x="62" y="18"/>
                      <a:pt x="62" y="34"/>
                    </a:cubicBezTo>
                    <a:cubicBezTo>
                      <a:pt x="62" y="49"/>
                      <a:pt x="49" y="61"/>
                      <a:pt x="34" y="61"/>
                    </a:cubicBezTo>
                    <a:close/>
                    <a:moveTo>
                      <a:pt x="21" y="21"/>
                    </a:moveTo>
                    <a:cubicBezTo>
                      <a:pt x="47" y="21"/>
                      <a:pt x="47" y="21"/>
                      <a:pt x="47" y="21"/>
                    </a:cubicBezTo>
                    <a:cubicBezTo>
                      <a:pt x="47" y="46"/>
                      <a:pt x="47" y="46"/>
                      <a:pt x="47" y="46"/>
                    </a:cubicBezTo>
                    <a:cubicBezTo>
                      <a:pt x="21" y="46"/>
                      <a:pt x="21" y="46"/>
                      <a:pt x="21" y="46"/>
                    </a:cubicBezTo>
                    <a:lnTo>
                      <a:pt x="21"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75" name="任意多边形 168">
                <a:extLst>
                  <a:ext uri="{FF2B5EF4-FFF2-40B4-BE49-F238E27FC236}">
                    <a16:creationId xmlns:a16="http://schemas.microsoft.com/office/drawing/2014/main" xmlns="" id="{864E33E2-740E-4145-A396-5CDC91668AE9}"/>
                  </a:ext>
                </a:extLst>
              </p:cNvPr>
              <p:cNvSpPr/>
              <p:nvPr/>
            </p:nvSpPr>
            <p:spPr bwMode="auto">
              <a:xfrm>
                <a:off x="6575015" y="3595239"/>
                <a:ext cx="229008" cy="230965"/>
              </a:xfrm>
              <a:custGeom>
                <a:avLst/>
                <a:gdLst>
                  <a:gd name="T0" fmla="*/ 36 w 72"/>
                  <a:gd name="T1" fmla="*/ 0 h 72"/>
                  <a:gd name="T2" fmla="*/ 0 w 72"/>
                  <a:gd name="T3" fmla="*/ 36 h 72"/>
                  <a:gd name="T4" fmla="*/ 36 w 72"/>
                  <a:gd name="T5" fmla="*/ 72 h 72"/>
                  <a:gd name="T6" fmla="*/ 72 w 72"/>
                  <a:gd name="T7" fmla="*/ 36 h 72"/>
                  <a:gd name="T8" fmla="*/ 36 w 72"/>
                  <a:gd name="T9" fmla="*/ 0 h 72"/>
                  <a:gd name="T10" fmla="*/ 57 w 72"/>
                  <a:gd name="T11" fmla="*/ 31 h 72"/>
                  <a:gd name="T12" fmla="*/ 38 w 72"/>
                  <a:gd name="T13" fmla="*/ 59 h 72"/>
                  <a:gd name="T14" fmla="*/ 29 w 72"/>
                  <a:gd name="T15" fmla="*/ 55 h 72"/>
                  <a:gd name="T16" fmla="*/ 21 w 72"/>
                  <a:gd name="T17" fmla="*/ 33 h 72"/>
                  <a:gd name="T18" fmla="*/ 16 w 72"/>
                  <a:gd name="T19" fmla="*/ 35 h 72"/>
                  <a:gd name="T20" fmla="*/ 15 w 72"/>
                  <a:gd name="T21" fmla="*/ 32 h 72"/>
                  <a:gd name="T22" fmla="*/ 28 w 72"/>
                  <a:gd name="T23" fmla="*/ 23 h 72"/>
                  <a:gd name="T24" fmla="*/ 35 w 72"/>
                  <a:gd name="T25" fmla="*/ 37 h 72"/>
                  <a:gd name="T26" fmla="*/ 38 w 72"/>
                  <a:gd name="T27" fmla="*/ 46 h 72"/>
                  <a:gd name="T28" fmla="*/ 44 w 72"/>
                  <a:gd name="T29" fmla="*/ 38 h 72"/>
                  <a:gd name="T30" fmla="*/ 39 w 72"/>
                  <a:gd name="T31" fmla="*/ 32 h 72"/>
                  <a:gd name="T32" fmla="*/ 57 w 72"/>
                  <a:gd name="T33" fmla="*/ 3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72">
                    <a:moveTo>
                      <a:pt x="36" y="0"/>
                    </a:moveTo>
                    <a:cubicBezTo>
                      <a:pt x="16" y="0"/>
                      <a:pt x="0" y="17"/>
                      <a:pt x="0" y="36"/>
                    </a:cubicBezTo>
                    <a:cubicBezTo>
                      <a:pt x="0" y="56"/>
                      <a:pt x="16" y="72"/>
                      <a:pt x="36" y="72"/>
                    </a:cubicBezTo>
                    <a:cubicBezTo>
                      <a:pt x="56" y="72"/>
                      <a:pt x="72" y="56"/>
                      <a:pt x="72" y="36"/>
                    </a:cubicBezTo>
                    <a:cubicBezTo>
                      <a:pt x="72" y="17"/>
                      <a:pt x="56" y="0"/>
                      <a:pt x="36" y="0"/>
                    </a:cubicBezTo>
                    <a:close/>
                    <a:moveTo>
                      <a:pt x="57" y="31"/>
                    </a:moveTo>
                    <a:cubicBezTo>
                      <a:pt x="55" y="45"/>
                      <a:pt x="42" y="56"/>
                      <a:pt x="38" y="59"/>
                    </a:cubicBezTo>
                    <a:cubicBezTo>
                      <a:pt x="34" y="61"/>
                      <a:pt x="30" y="58"/>
                      <a:pt x="29" y="55"/>
                    </a:cubicBezTo>
                    <a:cubicBezTo>
                      <a:pt x="27" y="52"/>
                      <a:pt x="22" y="35"/>
                      <a:pt x="21" y="33"/>
                    </a:cubicBezTo>
                    <a:cubicBezTo>
                      <a:pt x="20" y="32"/>
                      <a:pt x="16" y="35"/>
                      <a:pt x="16" y="35"/>
                    </a:cubicBezTo>
                    <a:cubicBezTo>
                      <a:pt x="15" y="32"/>
                      <a:pt x="15" y="32"/>
                      <a:pt x="15" y="32"/>
                    </a:cubicBezTo>
                    <a:cubicBezTo>
                      <a:pt x="15" y="32"/>
                      <a:pt x="22" y="24"/>
                      <a:pt x="28" y="23"/>
                    </a:cubicBezTo>
                    <a:cubicBezTo>
                      <a:pt x="33" y="22"/>
                      <a:pt x="33" y="32"/>
                      <a:pt x="35" y="37"/>
                    </a:cubicBezTo>
                    <a:cubicBezTo>
                      <a:pt x="36" y="43"/>
                      <a:pt x="37" y="46"/>
                      <a:pt x="38" y="46"/>
                    </a:cubicBezTo>
                    <a:cubicBezTo>
                      <a:pt x="39" y="46"/>
                      <a:pt x="42" y="43"/>
                      <a:pt x="44" y="38"/>
                    </a:cubicBezTo>
                    <a:cubicBezTo>
                      <a:pt x="47" y="34"/>
                      <a:pt x="44" y="29"/>
                      <a:pt x="39" y="32"/>
                    </a:cubicBezTo>
                    <a:cubicBezTo>
                      <a:pt x="41" y="21"/>
                      <a:pt x="60" y="18"/>
                      <a:pt x="57" y="31"/>
                    </a:cubicBezTo>
                    <a:close/>
                  </a:path>
                </a:pathLst>
              </a:custGeom>
              <a:grpFill/>
              <a:ln>
                <a:noFill/>
              </a:ln>
            </p:spPr>
            <p:txBody>
              <a:bodyPr anchor="ctr"/>
              <a:lstStyle/>
              <a:p>
                <a:pPr algn="ctr"/>
                <a:endParaRPr sz="1100"/>
              </a:p>
            </p:txBody>
          </p:sp>
          <p:sp>
            <p:nvSpPr>
              <p:cNvPr id="176" name="任意多边形 169">
                <a:extLst>
                  <a:ext uri="{FF2B5EF4-FFF2-40B4-BE49-F238E27FC236}">
                    <a16:creationId xmlns:a16="http://schemas.microsoft.com/office/drawing/2014/main" xmlns="" id="{BB235E0A-37DD-4008-8F31-D56F65BDBB31}"/>
                  </a:ext>
                </a:extLst>
              </p:cNvPr>
              <p:cNvSpPr/>
              <p:nvPr/>
            </p:nvSpPr>
            <p:spPr bwMode="auto">
              <a:xfrm>
                <a:off x="5843656" y="2888235"/>
                <a:ext cx="150715" cy="150714"/>
              </a:xfrm>
              <a:custGeom>
                <a:avLst/>
                <a:gdLst>
                  <a:gd name="T0" fmla="*/ 23 w 47"/>
                  <a:gd name="T1" fmla="*/ 0 h 47"/>
                  <a:gd name="T2" fmla="*/ 0 w 47"/>
                  <a:gd name="T3" fmla="*/ 24 h 47"/>
                  <a:gd name="T4" fmla="*/ 23 w 47"/>
                  <a:gd name="T5" fmla="*/ 47 h 47"/>
                  <a:gd name="T6" fmla="*/ 47 w 47"/>
                  <a:gd name="T7" fmla="*/ 24 h 47"/>
                  <a:gd name="T8" fmla="*/ 23 w 47"/>
                  <a:gd name="T9" fmla="*/ 0 h 47"/>
                  <a:gd name="T10" fmla="*/ 5 w 47"/>
                  <a:gd name="T11" fmla="*/ 24 h 47"/>
                  <a:gd name="T12" fmla="*/ 23 w 47"/>
                  <a:gd name="T13" fmla="*/ 6 h 47"/>
                  <a:gd name="T14" fmla="*/ 23 w 47"/>
                  <a:gd name="T15" fmla="*/ 42 h 47"/>
                  <a:gd name="T16" fmla="*/ 5 w 47"/>
                  <a:gd name="T17"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47">
                    <a:moveTo>
                      <a:pt x="23" y="0"/>
                    </a:moveTo>
                    <a:cubicBezTo>
                      <a:pt x="10" y="0"/>
                      <a:pt x="0" y="11"/>
                      <a:pt x="0" y="24"/>
                    </a:cubicBezTo>
                    <a:cubicBezTo>
                      <a:pt x="0" y="37"/>
                      <a:pt x="10" y="47"/>
                      <a:pt x="23" y="47"/>
                    </a:cubicBezTo>
                    <a:cubicBezTo>
                      <a:pt x="36" y="47"/>
                      <a:pt x="47" y="37"/>
                      <a:pt x="47" y="24"/>
                    </a:cubicBezTo>
                    <a:cubicBezTo>
                      <a:pt x="47" y="11"/>
                      <a:pt x="36" y="0"/>
                      <a:pt x="23" y="0"/>
                    </a:cubicBezTo>
                    <a:close/>
                    <a:moveTo>
                      <a:pt x="5" y="24"/>
                    </a:moveTo>
                    <a:cubicBezTo>
                      <a:pt x="5" y="14"/>
                      <a:pt x="13" y="6"/>
                      <a:pt x="23" y="6"/>
                    </a:cubicBezTo>
                    <a:cubicBezTo>
                      <a:pt x="23" y="42"/>
                      <a:pt x="23" y="42"/>
                      <a:pt x="23" y="42"/>
                    </a:cubicBezTo>
                    <a:cubicBezTo>
                      <a:pt x="13" y="42"/>
                      <a:pt x="5" y="34"/>
                      <a:pt x="5" y="24"/>
                    </a:cubicBezTo>
                    <a:close/>
                  </a:path>
                </a:pathLst>
              </a:custGeom>
              <a:grpFill/>
              <a:ln>
                <a:noFill/>
              </a:ln>
            </p:spPr>
            <p:txBody>
              <a:bodyPr anchor="ctr"/>
              <a:lstStyle/>
              <a:p>
                <a:pPr algn="ctr"/>
                <a:endParaRPr sz="1100"/>
              </a:p>
            </p:txBody>
          </p:sp>
          <p:sp>
            <p:nvSpPr>
              <p:cNvPr id="177" name="任意多边形 170">
                <a:extLst>
                  <a:ext uri="{FF2B5EF4-FFF2-40B4-BE49-F238E27FC236}">
                    <a16:creationId xmlns:a16="http://schemas.microsoft.com/office/drawing/2014/main" xmlns="" id="{F24E3B21-0650-4EDC-93C5-0922F54CE1B8}"/>
                  </a:ext>
                </a:extLst>
              </p:cNvPr>
              <p:cNvSpPr/>
              <p:nvPr/>
            </p:nvSpPr>
            <p:spPr bwMode="auto">
              <a:xfrm>
                <a:off x="5900419" y="2101389"/>
                <a:ext cx="215306" cy="199648"/>
              </a:xfrm>
              <a:custGeom>
                <a:avLst/>
                <a:gdLst>
                  <a:gd name="T0" fmla="*/ 34 w 67"/>
                  <a:gd name="T1" fmla="*/ 8 h 62"/>
                  <a:gd name="T2" fmla="*/ 23 w 67"/>
                  <a:gd name="T3" fmla="*/ 10 h 62"/>
                  <a:gd name="T4" fmla="*/ 15 w 67"/>
                  <a:gd name="T5" fmla="*/ 14 h 62"/>
                  <a:gd name="T6" fmla="*/ 8 w 67"/>
                  <a:gd name="T7" fmla="*/ 27 h 62"/>
                  <a:gd name="T8" fmla="*/ 11 w 67"/>
                  <a:gd name="T9" fmla="*/ 35 h 62"/>
                  <a:gd name="T10" fmla="*/ 17 w 67"/>
                  <a:gd name="T11" fmla="*/ 41 h 62"/>
                  <a:gd name="T12" fmla="*/ 21 w 67"/>
                  <a:gd name="T13" fmla="*/ 47 h 62"/>
                  <a:gd name="T14" fmla="*/ 21 w 67"/>
                  <a:gd name="T15" fmla="*/ 49 h 62"/>
                  <a:gd name="T16" fmla="*/ 22 w 67"/>
                  <a:gd name="T17" fmla="*/ 48 h 62"/>
                  <a:gd name="T18" fmla="*/ 28 w 67"/>
                  <a:gd name="T19" fmla="*/ 45 h 62"/>
                  <a:gd name="T20" fmla="*/ 29 w 67"/>
                  <a:gd name="T21" fmla="*/ 46 h 62"/>
                  <a:gd name="T22" fmla="*/ 34 w 67"/>
                  <a:gd name="T23" fmla="*/ 46 h 62"/>
                  <a:gd name="T24" fmla="*/ 44 w 67"/>
                  <a:gd name="T25" fmla="*/ 44 h 62"/>
                  <a:gd name="T26" fmla="*/ 52 w 67"/>
                  <a:gd name="T27" fmla="*/ 40 h 62"/>
                  <a:gd name="T28" fmla="*/ 59 w 67"/>
                  <a:gd name="T29" fmla="*/ 27 h 62"/>
                  <a:gd name="T30" fmla="*/ 52 w 67"/>
                  <a:gd name="T31" fmla="*/ 14 h 62"/>
                  <a:gd name="T32" fmla="*/ 44 w 67"/>
                  <a:gd name="T33" fmla="*/ 10 h 62"/>
                  <a:gd name="T34" fmla="*/ 34 w 67"/>
                  <a:gd name="T35" fmla="*/ 8 h 62"/>
                  <a:gd name="T36" fmla="*/ 34 w 67"/>
                  <a:gd name="T37" fmla="*/ 0 h 62"/>
                  <a:gd name="T38" fmla="*/ 34 w 67"/>
                  <a:gd name="T39" fmla="*/ 0 h 62"/>
                  <a:gd name="T40" fmla="*/ 67 w 67"/>
                  <a:gd name="T41" fmla="*/ 27 h 62"/>
                  <a:gd name="T42" fmla="*/ 34 w 67"/>
                  <a:gd name="T43" fmla="*/ 54 h 62"/>
                  <a:gd name="T44" fmla="*/ 28 w 67"/>
                  <a:gd name="T45" fmla="*/ 54 h 62"/>
                  <a:gd name="T46" fmla="*/ 4 w 67"/>
                  <a:gd name="T47" fmla="*/ 62 h 62"/>
                  <a:gd name="T48" fmla="*/ 4 w 67"/>
                  <a:gd name="T49" fmla="*/ 61 h 62"/>
                  <a:gd name="T50" fmla="*/ 13 w 67"/>
                  <a:gd name="T51" fmla="*/ 50 h 62"/>
                  <a:gd name="T52" fmla="*/ 12 w 67"/>
                  <a:gd name="T53" fmla="*/ 48 h 62"/>
                  <a:gd name="T54" fmla="*/ 0 w 67"/>
                  <a:gd name="T55" fmla="*/ 27 h 62"/>
                  <a:gd name="T56" fmla="*/ 34 w 67"/>
                  <a:gd name="T57"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7" h="62">
                    <a:moveTo>
                      <a:pt x="34" y="8"/>
                    </a:moveTo>
                    <a:cubicBezTo>
                      <a:pt x="30" y="8"/>
                      <a:pt x="26" y="9"/>
                      <a:pt x="23" y="10"/>
                    </a:cubicBezTo>
                    <a:cubicBezTo>
                      <a:pt x="20" y="11"/>
                      <a:pt x="17" y="12"/>
                      <a:pt x="15" y="14"/>
                    </a:cubicBezTo>
                    <a:cubicBezTo>
                      <a:pt x="11" y="18"/>
                      <a:pt x="8" y="22"/>
                      <a:pt x="8" y="27"/>
                    </a:cubicBezTo>
                    <a:cubicBezTo>
                      <a:pt x="8" y="30"/>
                      <a:pt x="9" y="32"/>
                      <a:pt x="11" y="35"/>
                    </a:cubicBezTo>
                    <a:cubicBezTo>
                      <a:pt x="12" y="37"/>
                      <a:pt x="14" y="39"/>
                      <a:pt x="17" y="41"/>
                    </a:cubicBezTo>
                    <a:cubicBezTo>
                      <a:pt x="19" y="42"/>
                      <a:pt x="20" y="45"/>
                      <a:pt x="21" y="47"/>
                    </a:cubicBezTo>
                    <a:cubicBezTo>
                      <a:pt x="21" y="48"/>
                      <a:pt x="21" y="48"/>
                      <a:pt x="21" y="49"/>
                    </a:cubicBezTo>
                    <a:cubicBezTo>
                      <a:pt x="21" y="49"/>
                      <a:pt x="22" y="48"/>
                      <a:pt x="22" y="48"/>
                    </a:cubicBezTo>
                    <a:cubicBezTo>
                      <a:pt x="24" y="46"/>
                      <a:pt x="26" y="45"/>
                      <a:pt x="28" y="45"/>
                    </a:cubicBezTo>
                    <a:cubicBezTo>
                      <a:pt x="29" y="45"/>
                      <a:pt x="29" y="45"/>
                      <a:pt x="29" y="46"/>
                    </a:cubicBezTo>
                    <a:cubicBezTo>
                      <a:pt x="31" y="46"/>
                      <a:pt x="32" y="46"/>
                      <a:pt x="34" y="46"/>
                    </a:cubicBezTo>
                    <a:cubicBezTo>
                      <a:pt x="37" y="46"/>
                      <a:pt x="41" y="45"/>
                      <a:pt x="44" y="44"/>
                    </a:cubicBezTo>
                    <a:cubicBezTo>
                      <a:pt x="47" y="43"/>
                      <a:pt x="50" y="42"/>
                      <a:pt x="52" y="40"/>
                    </a:cubicBezTo>
                    <a:cubicBezTo>
                      <a:pt x="56" y="36"/>
                      <a:pt x="59" y="32"/>
                      <a:pt x="59" y="27"/>
                    </a:cubicBezTo>
                    <a:cubicBezTo>
                      <a:pt x="59" y="22"/>
                      <a:pt x="56" y="18"/>
                      <a:pt x="52" y="14"/>
                    </a:cubicBezTo>
                    <a:cubicBezTo>
                      <a:pt x="50" y="12"/>
                      <a:pt x="47" y="11"/>
                      <a:pt x="44" y="10"/>
                    </a:cubicBezTo>
                    <a:cubicBezTo>
                      <a:pt x="41" y="9"/>
                      <a:pt x="37" y="8"/>
                      <a:pt x="34" y="8"/>
                    </a:cubicBezTo>
                    <a:close/>
                    <a:moveTo>
                      <a:pt x="34" y="0"/>
                    </a:moveTo>
                    <a:cubicBezTo>
                      <a:pt x="34" y="0"/>
                      <a:pt x="34" y="0"/>
                      <a:pt x="34" y="0"/>
                    </a:cubicBezTo>
                    <a:cubicBezTo>
                      <a:pt x="52" y="0"/>
                      <a:pt x="67" y="12"/>
                      <a:pt x="67" y="27"/>
                    </a:cubicBezTo>
                    <a:cubicBezTo>
                      <a:pt x="67" y="42"/>
                      <a:pt x="52" y="54"/>
                      <a:pt x="34" y="54"/>
                    </a:cubicBezTo>
                    <a:cubicBezTo>
                      <a:pt x="32" y="54"/>
                      <a:pt x="30" y="54"/>
                      <a:pt x="28" y="54"/>
                    </a:cubicBezTo>
                    <a:cubicBezTo>
                      <a:pt x="21" y="61"/>
                      <a:pt x="13" y="62"/>
                      <a:pt x="4" y="62"/>
                    </a:cubicBezTo>
                    <a:cubicBezTo>
                      <a:pt x="4" y="61"/>
                      <a:pt x="4" y="61"/>
                      <a:pt x="4" y="61"/>
                    </a:cubicBezTo>
                    <a:cubicBezTo>
                      <a:pt x="9" y="59"/>
                      <a:pt x="13" y="55"/>
                      <a:pt x="13" y="50"/>
                    </a:cubicBezTo>
                    <a:cubicBezTo>
                      <a:pt x="13" y="49"/>
                      <a:pt x="13" y="49"/>
                      <a:pt x="12" y="48"/>
                    </a:cubicBezTo>
                    <a:cubicBezTo>
                      <a:pt x="5" y="43"/>
                      <a:pt x="0" y="36"/>
                      <a:pt x="0" y="27"/>
                    </a:cubicBezTo>
                    <a:cubicBezTo>
                      <a:pt x="0" y="12"/>
                      <a:pt x="15" y="0"/>
                      <a:pt x="34" y="0"/>
                    </a:cubicBezTo>
                    <a:close/>
                  </a:path>
                </a:pathLst>
              </a:custGeom>
              <a:grpFill/>
              <a:ln>
                <a:noFill/>
              </a:ln>
            </p:spPr>
            <p:txBody>
              <a:bodyPr anchor="ctr"/>
              <a:lstStyle/>
              <a:p>
                <a:pPr algn="ctr"/>
                <a:endParaRPr sz="1100"/>
              </a:p>
            </p:txBody>
          </p:sp>
          <p:sp>
            <p:nvSpPr>
              <p:cNvPr id="178" name="任意多边形 171">
                <a:extLst>
                  <a:ext uri="{FF2B5EF4-FFF2-40B4-BE49-F238E27FC236}">
                    <a16:creationId xmlns:a16="http://schemas.microsoft.com/office/drawing/2014/main" xmlns="" id="{5318ACB3-920D-401B-BEE8-E8D94533EB5E}"/>
                  </a:ext>
                </a:extLst>
              </p:cNvPr>
              <p:cNvSpPr/>
              <p:nvPr/>
            </p:nvSpPr>
            <p:spPr bwMode="auto">
              <a:xfrm>
                <a:off x="6312733" y="2886686"/>
                <a:ext cx="207477" cy="203562"/>
              </a:xfrm>
              <a:custGeom>
                <a:avLst/>
                <a:gdLst>
                  <a:gd name="T0" fmla="*/ 62 w 65"/>
                  <a:gd name="T1" fmla="*/ 36 h 64"/>
                  <a:gd name="T2" fmla="*/ 62 w 65"/>
                  <a:gd name="T3" fmla="*/ 32 h 64"/>
                  <a:gd name="T4" fmla="*/ 33 w 65"/>
                  <a:gd name="T5" fmla="*/ 3 h 64"/>
                  <a:gd name="T6" fmla="*/ 28 w 65"/>
                  <a:gd name="T7" fmla="*/ 3 h 64"/>
                  <a:gd name="T8" fmla="*/ 18 w 65"/>
                  <a:gd name="T9" fmla="*/ 0 h 64"/>
                  <a:gd name="T10" fmla="*/ 0 w 65"/>
                  <a:gd name="T11" fmla="*/ 18 h 64"/>
                  <a:gd name="T12" fmla="*/ 3 w 65"/>
                  <a:gd name="T13" fmla="*/ 28 h 64"/>
                  <a:gd name="T14" fmla="*/ 3 w 65"/>
                  <a:gd name="T15" fmla="*/ 32 h 64"/>
                  <a:gd name="T16" fmla="*/ 33 w 65"/>
                  <a:gd name="T17" fmla="*/ 62 h 64"/>
                  <a:gd name="T18" fmla="*/ 38 w 65"/>
                  <a:gd name="T19" fmla="*/ 62 h 64"/>
                  <a:gd name="T20" fmla="*/ 47 w 65"/>
                  <a:gd name="T21" fmla="*/ 64 h 64"/>
                  <a:gd name="T22" fmla="*/ 65 w 65"/>
                  <a:gd name="T23" fmla="*/ 46 h 64"/>
                  <a:gd name="T24" fmla="*/ 62 w 65"/>
                  <a:gd name="T25" fmla="*/ 36 h 64"/>
                  <a:gd name="T26" fmla="*/ 35 w 65"/>
                  <a:gd name="T27" fmla="*/ 54 h 64"/>
                  <a:gd name="T28" fmla="*/ 17 w 65"/>
                  <a:gd name="T29" fmla="*/ 49 h 64"/>
                  <a:gd name="T30" fmla="*/ 18 w 65"/>
                  <a:gd name="T31" fmla="*/ 39 h 64"/>
                  <a:gd name="T32" fmla="*/ 26 w 65"/>
                  <a:gd name="T33" fmla="*/ 45 h 64"/>
                  <a:gd name="T34" fmla="*/ 40 w 65"/>
                  <a:gd name="T35" fmla="*/ 44 h 64"/>
                  <a:gd name="T36" fmla="*/ 32 w 65"/>
                  <a:gd name="T37" fmla="*/ 36 h 64"/>
                  <a:gd name="T38" fmla="*/ 15 w 65"/>
                  <a:gd name="T39" fmla="*/ 23 h 64"/>
                  <a:gd name="T40" fmla="*/ 28 w 65"/>
                  <a:gd name="T41" fmla="*/ 10 h 64"/>
                  <a:gd name="T42" fmla="*/ 46 w 65"/>
                  <a:gd name="T43" fmla="*/ 15 h 64"/>
                  <a:gd name="T44" fmla="*/ 45 w 65"/>
                  <a:gd name="T45" fmla="*/ 24 h 64"/>
                  <a:gd name="T46" fmla="*/ 32 w 65"/>
                  <a:gd name="T47" fmla="*/ 17 h 64"/>
                  <a:gd name="T48" fmla="*/ 29 w 65"/>
                  <a:gd name="T49" fmla="*/ 27 h 64"/>
                  <a:gd name="T50" fmla="*/ 50 w 65"/>
                  <a:gd name="T51" fmla="*/ 37 h 64"/>
                  <a:gd name="T52" fmla="*/ 35 w 65"/>
                  <a:gd name="T53" fmla="*/ 5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64">
                    <a:moveTo>
                      <a:pt x="62" y="36"/>
                    </a:moveTo>
                    <a:cubicBezTo>
                      <a:pt x="62" y="35"/>
                      <a:pt x="62" y="34"/>
                      <a:pt x="62" y="32"/>
                    </a:cubicBezTo>
                    <a:cubicBezTo>
                      <a:pt x="62" y="16"/>
                      <a:pt x="49" y="3"/>
                      <a:pt x="33" y="3"/>
                    </a:cubicBezTo>
                    <a:cubicBezTo>
                      <a:pt x="31" y="3"/>
                      <a:pt x="29" y="3"/>
                      <a:pt x="28" y="3"/>
                    </a:cubicBezTo>
                    <a:cubicBezTo>
                      <a:pt x="25" y="1"/>
                      <a:pt x="22" y="0"/>
                      <a:pt x="18" y="0"/>
                    </a:cubicBezTo>
                    <a:cubicBezTo>
                      <a:pt x="8" y="0"/>
                      <a:pt x="0" y="8"/>
                      <a:pt x="0" y="18"/>
                    </a:cubicBezTo>
                    <a:cubicBezTo>
                      <a:pt x="0" y="21"/>
                      <a:pt x="1" y="25"/>
                      <a:pt x="3" y="28"/>
                    </a:cubicBezTo>
                    <a:cubicBezTo>
                      <a:pt x="3" y="29"/>
                      <a:pt x="3" y="31"/>
                      <a:pt x="3" y="32"/>
                    </a:cubicBezTo>
                    <a:cubicBezTo>
                      <a:pt x="3" y="49"/>
                      <a:pt x="16" y="62"/>
                      <a:pt x="33" y="62"/>
                    </a:cubicBezTo>
                    <a:cubicBezTo>
                      <a:pt x="34" y="62"/>
                      <a:pt x="36" y="62"/>
                      <a:pt x="38" y="62"/>
                    </a:cubicBezTo>
                    <a:cubicBezTo>
                      <a:pt x="41" y="63"/>
                      <a:pt x="44" y="64"/>
                      <a:pt x="47" y="64"/>
                    </a:cubicBezTo>
                    <a:cubicBezTo>
                      <a:pt x="57" y="64"/>
                      <a:pt x="65" y="56"/>
                      <a:pt x="65" y="46"/>
                    </a:cubicBezTo>
                    <a:cubicBezTo>
                      <a:pt x="65" y="43"/>
                      <a:pt x="64" y="39"/>
                      <a:pt x="62" y="36"/>
                    </a:cubicBezTo>
                    <a:close/>
                    <a:moveTo>
                      <a:pt x="35" y="54"/>
                    </a:moveTo>
                    <a:cubicBezTo>
                      <a:pt x="26" y="55"/>
                      <a:pt x="21" y="53"/>
                      <a:pt x="17" y="49"/>
                    </a:cubicBezTo>
                    <a:cubicBezTo>
                      <a:pt x="13" y="45"/>
                      <a:pt x="15" y="40"/>
                      <a:pt x="18" y="39"/>
                    </a:cubicBezTo>
                    <a:cubicBezTo>
                      <a:pt x="22" y="39"/>
                      <a:pt x="24" y="44"/>
                      <a:pt x="26" y="45"/>
                    </a:cubicBezTo>
                    <a:cubicBezTo>
                      <a:pt x="28" y="46"/>
                      <a:pt x="36" y="49"/>
                      <a:pt x="40" y="44"/>
                    </a:cubicBezTo>
                    <a:cubicBezTo>
                      <a:pt x="44" y="39"/>
                      <a:pt x="37" y="37"/>
                      <a:pt x="32" y="36"/>
                    </a:cubicBezTo>
                    <a:cubicBezTo>
                      <a:pt x="24" y="35"/>
                      <a:pt x="14" y="31"/>
                      <a:pt x="15" y="23"/>
                    </a:cubicBezTo>
                    <a:cubicBezTo>
                      <a:pt x="16" y="15"/>
                      <a:pt x="22" y="11"/>
                      <a:pt x="28" y="10"/>
                    </a:cubicBezTo>
                    <a:cubicBezTo>
                      <a:pt x="37" y="9"/>
                      <a:pt x="42" y="11"/>
                      <a:pt x="46" y="15"/>
                    </a:cubicBezTo>
                    <a:cubicBezTo>
                      <a:pt x="51" y="19"/>
                      <a:pt x="48" y="24"/>
                      <a:pt x="45" y="24"/>
                    </a:cubicBezTo>
                    <a:cubicBezTo>
                      <a:pt x="42" y="24"/>
                      <a:pt x="39" y="17"/>
                      <a:pt x="32" y="17"/>
                    </a:cubicBezTo>
                    <a:cubicBezTo>
                      <a:pt x="25" y="17"/>
                      <a:pt x="20" y="24"/>
                      <a:pt x="29" y="27"/>
                    </a:cubicBezTo>
                    <a:cubicBezTo>
                      <a:pt x="37" y="29"/>
                      <a:pt x="47" y="30"/>
                      <a:pt x="50" y="37"/>
                    </a:cubicBezTo>
                    <a:cubicBezTo>
                      <a:pt x="53" y="45"/>
                      <a:pt x="45" y="54"/>
                      <a:pt x="35" y="54"/>
                    </a:cubicBezTo>
                    <a:close/>
                  </a:path>
                </a:pathLst>
              </a:custGeom>
              <a:grpFill/>
              <a:ln>
                <a:noFill/>
              </a:ln>
            </p:spPr>
            <p:txBody>
              <a:bodyPr anchor="ctr"/>
              <a:lstStyle/>
              <a:p>
                <a:pPr algn="ctr"/>
                <a:endParaRPr sz="1100"/>
              </a:p>
            </p:txBody>
          </p:sp>
          <p:sp>
            <p:nvSpPr>
              <p:cNvPr id="179" name="任意多边形 172">
                <a:extLst>
                  <a:ext uri="{FF2B5EF4-FFF2-40B4-BE49-F238E27FC236}">
                    <a16:creationId xmlns:a16="http://schemas.microsoft.com/office/drawing/2014/main" xmlns="" id="{DF9B7061-A398-4231-8567-CDE6F03108A9}"/>
                  </a:ext>
                </a:extLst>
              </p:cNvPr>
              <p:cNvSpPr/>
              <p:nvPr/>
            </p:nvSpPr>
            <p:spPr bwMode="auto">
              <a:xfrm>
                <a:off x="5156634" y="2140536"/>
                <a:ext cx="262282" cy="281855"/>
              </a:xfrm>
              <a:custGeom>
                <a:avLst/>
                <a:gdLst>
                  <a:gd name="T0" fmla="*/ 78 w 82"/>
                  <a:gd name="T1" fmla="*/ 22 h 88"/>
                  <a:gd name="T2" fmla="*/ 50 w 82"/>
                  <a:gd name="T3" fmla="*/ 2 h 88"/>
                  <a:gd name="T4" fmla="*/ 40 w 82"/>
                  <a:gd name="T5" fmla="*/ 4 h 88"/>
                  <a:gd name="T6" fmla="*/ 3 w 82"/>
                  <a:gd name="T7" fmla="*/ 55 h 88"/>
                  <a:gd name="T8" fmla="*/ 4 w 82"/>
                  <a:gd name="T9" fmla="*/ 65 h 88"/>
                  <a:gd name="T10" fmla="*/ 32 w 82"/>
                  <a:gd name="T11" fmla="*/ 85 h 88"/>
                  <a:gd name="T12" fmla="*/ 42 w 82"/>
                  <a:gd name="T13" fmla="*/ 84 h 88"/>
                  <a:gd name="T14" fmla="*/ 80 w 82"/>
                  <a:gd name="T15" fmla="*/ 33 h 88"/>
                  <a:gd name="T16" fmla="*/ 78 w 82"/>
                  <a:gd name="T17" fmla="*/ 22 h 88"/>
                  <a:gd name="T18" fmla="*/ 54 w 82"/>
                  <a:gd name="T19" fmla="*/ 9 h 88"/>
                  <a:gd name="T20" fmla="*/ 70 w 82"/>
                  <a:gd name="T21" fmla="*/ 21 h 88"/>
                  <a:gd name="T22" fmla="*/ 68 w 82"/>
                  <a:gd name="T23" fmla="*/ 23 h 88"/>
                  <a:gd name="T24" fmla="*/ 53 w 82"/>
                  <a:gd name="T25" fmla="*/ 11 h 88"/>
                  <a:gd name="T26" fmla="*/ 54 w 82"/>
                  <a:gd name="T27" fmla="*/ 9 h 88"/>
                  <a:gd name="T28" fmla="*/ 21 w 82"/>
                  <a:gd name="T29" fmla="*/ 71 h 88"/>
                  <a:gd name="T30" fmla="*/ 20 w 82"/>
                  <a:gd name="T31" fmla="*/ 64 h 88"/>
                  <a:gd name="T32" fmla="*/ 27 w 82"/>
                  <a:gd name="T33" fmla="*/ 63 h 88"/>
                  <a:gd name="T34" fmla="*/ 28 w 82"/>
                  <a:gd name="T35" fmla="*/ 70 h 88"/>
                  <a:gd name="T36" fmla="*/ 21 w 82"/>
                  <a:gd name="T37" fmla="*/ 71 h 88"/>
                  <a:gd name="T38" fmla="*/ 45 w 82"/>
                  <a:gd name="T39" fmla="*/ 71 h 88"/>
                  <a:gd name="T40" fmla="*/ 14 w 82"/>
                  <a:gd name="T41" fmla="*/ 48 h 88"/>
                  <a:gd name="T42" fmla="*/ 43 w 82"/>
                  <a:gd name="T43" fmla="*/ 9 h 88"/>
                  <a:gd name="T44" fmla="*/ 74 w 82"/>
                  <a:gd name="T45" fmla="*/ 32 h 88"/>
                  <a:gd name="T46" fmla="*/ 45 w 82"/>
                  <a:gd name="T47" fmla="*/ 7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 h="88">
                    <a:moveTo>
                      <a:pt x="78" y="22"/>
                    </a:moveTo>
                    <a:cubicBezTo>
                      <a:pt x="50" y="2"/>
                      <a:pt x="50" y="2"/>
                      <a:pt x="50" y="2"/>
                    </a:cubicBezTo>
                    <a:cubicBezTo>
                      <a:pt x="47" y="0"/>
                      <a:pt x="43" y="1"/>
                      <a:pt x="40" y="4"/>
                    </a:cubicBezTo>
                    <a:cubicBezTo>
                      <a:pt x="3" y="55"/>
                      <a:pt x="3" y="55"/>
                      <a:pt x="3" y="55"/>
                    </a:cubicBezTo>
                    <a:cubicBezTo>
                      <a:pt x="0" y="58"/>
                      <a:pt x="1" y="63"/>
                      <a:pt x="4" y="65"/>
                    </a:cubicBezTo>
                    <a:cubicBezTo>
                      <a:pt x="32" y="85"/>
                      <a:pt x="32" y="85"/>
                      <a:pt x="32" y="85"/>
                    </a:cubicBezTo>
                    <a:cubicBezTo>
                      <a:pt x="35" y="88"/>
                      <a:pt x="40" y="87"/>
                      <a:pt x="42" y="84"/>
                    </a:cubicBezTo>
                    <a:cubicBezTo>
                      <a:pt x="80" y="33"/>
                      <a:pt x="80" y="33"/>
                      <a:pt x="80" y="33"/>
                    </a:cubicBezTo>
                    <a:cubicBezTo>
                      <a:pt x="82" y="29"/>
                      <a:pt x="81" y="25"/>
                      <a:pt x="78" y="22"/>
                    </a:cubicBezTo>
                    <a:close/>
                    <a:moveTo>
                      <a:pt x="54" y="9"/>
                    </a:moveTo>
                    <a:cubicBezTo>
                      <a:pt x="70" y="21"/>
                      <a:pt x="70" y="21"/>
                      <a:pt x="70" y="21"/>
                    </a:cubicBezTo>
                    <a:cubicBezTo>
                      <a:pt x="68" y="23"/>
                      <a:pt x="68" y="23"/>
                      <a:pt x="68" y="23"/>
                    </a:cubicBezTo>
                    <a:cubicBezTo>
                      <a:pt x="53" y="11"/>
                      <a:pt x="53" y="11"/>
                      <a:pt x="53" y="11"/>
                    </a:cubicBezTo>
                    <a:lnTo>
                      <a:pt x="54" y="9"/>
                    </a:lnTo>
                    <a:close/>
                    <a:moveTo>
                      <a:pt x="21" y="71"/>
                    </a:moveTo>
                    <a:cubicBezTo>
                      <a:pt x="19" y="70"/>
                      <a:pt x="18" y="67"/>
                      <a:pt x="20" y="64"/>
                    </a:cubicBezTo>
                    <a:cubicBezTo>
                      <a:pt x="22" y="62"/>
                      <a:pt x="25" y="62"/>
                      <a:pt x="27" y="63"/>
                    </a:cubicBezTo>
                    <a:cubicBezTo>
                      <a:pt x="29" y="65"/>
                      <a:pt x="29" y="68"/>
                      <a:pt x="28" y="70"/>
                    </a:cubicBezTo>
                    <a:cubicBezTo>
                      <a:pt x="26" y="72"/>
                      <a:pt x="23" y="73"/>
                      <a:pt x="21" y="71"/>
                    </a:cubicBezTo>
                    <a:close/>
                    <a:moveTo>
                      <a:pt x="45" y="71"/>
                    </a:moveTo>
                    <a:cubicBezTo>
                      <a:pt x="14" y="48"/>
                      <a:pt x="14" y="48"/>
                      <a:pt x="14" y="48"/>
                    </a:cubicBezTo>
                    <a:cubicBezTo>
                      <a:pt x="43" y="9"/>
                      <a:pt x="43" y="9"/>
                      <a:pt x="43" y="9"/>
                    </a:cubicBezTo>
                    <a:cubicBezTo>
                      <a:pt x="74" y="32"/>
                      <a:pt x="74" y="32"/>
                      <a:pt x="74" y="32"/>
                    </a:cubicBezTo>
                    <a:lnTo>
                      <a:pt x="45" y="71"/>
                    </a:lnTo>
                    <a:close/>
                  </a:path>
                </a:pathLst>
              </a:custGeom>
              <a:grpFill/>
              <a:ln>
                <a:noFill/>
              </a:ln>
            </p:spPr>
            <p:txBody>
              <a:bodyPr anchor="ctr"/>
              <a:lstStyle/>
              <a:p>
                <a:pPr algn="ctr"/>
                <a:endParaRPr sz="1100"/>
              </a:p>
            </p:txBody>
          </p:sp>
          <p:sp>
            <p:nvSpPr>
              <p:cNvPr id="180" name="任意多边形 173">
                <a:extLst>
                  <a:ext uri="{FF2B5EF4-FFF2-40B4-BE49-F238E27FC236}">
                    <a16:creationId xmlns:a16="http://schemas.microsoft.com/office/drawing/2014/main" xmlns="" id="{60C21005-F693-480D-85E6-316048AAC24B}"/>
                  </a:ext>
                </a:extLst>
              </p:cNvPr>
              <p:cNvSpPr/>
              <p:nvPr/>
            </p:nvSpPr>
            <p:spPr bwMode="auto">
              <a:xfrm>
                <a:off x="4814101" y="2956741"/>
                <a:ext cx="137013" cy="152672"/>
              </a:xfrm>
              <a:custGeom>
                <a:avLst/>
                <a:gdLst>
                  <a:gd name="T0" fmla="*/ 34 w 43"/>
                  <a:gd name="T1" fmla="*/ 15 h 48"/>
                  <a:gd name="T2" fmla="*/ 36 w 43"/>
                  <a:gd name="T3" fmla="*/ 12 h 48"/>
                  <a:gd name="T4" fmla="*/ 39 w 43"/>
                  <a:gd name="T5" fmla="*/ 7 h 48"/>
                  <a:gd name="T6" fmla="*/ 38 w 43"/>
                  <a:gd name="T7" fmla="*/ 1 h 48"/>
                  <a:gd name="T8" fmla="*/ 34 w 43"/>
                  <a:gd name="T9" fmla="*/ 0 h 48"/>
                  <a:gd name="T10" fmla="*/ 27 w 43"/>
                  <a:gd name="T11" fmla="*/ 3 h 48"/>
                  <a:gd name="T12" fmla="*/ 21 w 43"/>
                  <a:gd name="T13" fmla="*/ 14 h 48"/>
                  <a:gd name="T14" fmla="*/ 16 w 43"/>
                  <a:gd name="T15" fmla="*/ 3 h 48"/>
                  <a:gd name="T16" fmla="*/ 10 w 43"/>
                  <a:gd name="T17" fmla="*/ 1 h 48"/>
                  <a:gd name="T18" fmla="*/ 6 w 43"/>
                  <a:gd name="T19" fmla="*/ 3 h 48"/>
                  <a:gd name="T20" fmla="*/ 7 w 43"/>
                  <a:gd name="T21" fmla="*/ 12 h 48"/>
                  <a:gd name="T22" fmla="*/ 10 w 43"/>
                  <a:gd name="T23" fmla="*/ 15 h 48"/>
                  <a:gd name="T24" fmla="*/ 0 w 43"/>
                  <a:gd name="T25" fmla="*/ 15 h 48"/>
                  <a:gd name="T26" fmla="*/ 0 w 43"/>
                  <a:gd name="T27" fmla="*/ 27 h 48"/>
                  <a:gd name="T28" fmla="*/ 3 w 43"/>
                  <a:gd name="T29" fmla="*/ 27 h 48"/>
                  <a:gd name="T30" fmla="*/ 3 w 43"/>
                  <a:gd name="T31" fmla="*/ 48 h 48"/>
                  <a:gd name="T32" fmla="*/ 40 w 43"/>
                  <a:gd name="T33" fmla="*/ 48 h 48"/>
                  <a:gd name="T34" fmla="*/ 40 w 43"/>
                  <a:gd name="T35" fmla="*/ 27 h 48"/>
                  <a:gd name="T36" fmla="*/ 43 w 43"/>
                  <a:gd name="T37" fmla="*/ 27 h 48"/>
                  <a:gd name="T38" fmla="*/ 43 w 43"/>
                  <a:gd name="T39" fmla="*/ 15 h 48"/>
                  <a:gd name="T40" fmla="*/ 34 w 43"/>
                  <a:gd name="T41" fmla="*/ 15 h 48"/>
                  <a:gd name="T42" fmla="*/ 29 w 43"/>
                  <a:gd name="T43" fmla="*/ 5 h 48"/>
                  <a:gd name="T44" fmla="*/ 34 w 43"/>
                  <a:gd name="T45" fmla="*/ 3 h 48"/>
                  <a:gd name="T46" fmla="*/ 35 w 43"/>
                  <a:gd name="T47" fmla="*/ 4 h 48"/>
                  <a:gd name="T48" fmla="*/ 34 w 43"/>
                  <a:gd name="T49" fmla="*/ 10 h 48"/>
                  <a:gd name="T50" fmla="*/ 27 w 43"/>
                  <a:gd name="T51" fmla="*/ 15 h 48"/>
                  <a:gd name="T52" fmla="*/ 24 w 43"/>
                  <a:gd name="T53" fmla="*/ 15 h 48"/>
                  <a:gd name="T54" fmla="*/ 29 w 43"/>
                  <a:gd name="T55" fmla="*/ 5 h 48"/>
                  <a:gd name="T56" fmla="*/ 8 w 43"/>
                  <a:gd name="T57" fmla="*/ 7 h 48"/>
                  <a:gd name="T58" fmla="*/ 9 w 43"/>
                  <a:gd name="T59" fmla="*/ 5 h 48"/>
                  <a:gd name="T60" fmla="*/ 10 w 43"/>
                  <a:gd name="T61" fmla="*/ 4 h 48"/>
                  <a:gd name="T62" fmla="*/ 10 w 43"/>
                  <a:gd name="T63" fmla="*/ 4 h 48"/>
                  <a:gd name="T64" fmla="*/ 13 w 43"/>
                  <a:gd name="T65" fmla="*/ 6 h 48"/>
                  <a:gd name="T66" fmla="*/ 17 w 43"/>
                  <a:gd name="T67" fmla="*/ 13 h 48"/>
                  <a:gd name="T68" fmla="*/ 17 w 43"/>
                  <a:gd name="T69" fmla="*/ 13 h 48"/>
                  <a:gd name="T70" fmla="*/ 17 w 43"/>
                  <a:gd name="T71" fmla="*/ 13 h 48"/>
                  <a:gd name="T72" fmla="*/ 9 w 43"/>
                  <a:gd name="T73" fmla="*/ 10 h 48"/>
                  <a:gd name="T74" fmla="*/ 8 w 43"/>
                  <a:gd name="T75" fmla="*/ 7 h 48"/>
                  <a:gd name="T76" fmla="*/ 18 w 43"/>
                  <a:gd name="T77" fmla="*/ 45 h 48"/>
                  <a:gd name="T78" fmla="*/ 6 w 43"/>
                  <a:gd name="T79" fmla="*/ 45 h 48"/>
                  <a:gd name="T80" fmla="*/ 6 w 43"/>
                  <a:gd name="T81" fmla="*/ 25 h 48"/>
                  <a:gd name="T82" fmla="*/ 18 w 43"/>
                  <a:gd name="T83" fmla="*/ 25 h 48"/>
                  <a:gd name="T84" fmla="*/ 18 w 43"/>
                  <a:gd name="T85" fmla="*/ 45 h 48"/>
                  <a:gd name="T86" fmla="*/ 18 w 43"/>
                  <a:gd name="T87" fmla="*/ 24 h 48"/>
                  <a:gd name="T88" fmla="*/ 3 w 43"/>
                  <a:gd name="T89" fmla="*/ 24 h 48"/>
                  <a:gd name="T90" fmla="*/ 3 w 43"/>
                  <a:gd name="T91" fmla="*/ 18 h 48"/>
                  <a:gd name="T92" fmla="*/ 18 w 43"/>
                  <a:gd name="T93" fmla="*/ 18 h 48"/>
                  <a:gd name="T94" fmla="*/ 18 w 43"/>
                  <a:gd name="T95" fmla="*/ 24 h 48"/>
                  <a:gd name="T96" fmla="*/ 37 w 43"/>
                  <a:gd name="T97" fmla="*/ 45 h 48"/>
                  <a:gd name="T98" fmla="*/ 25 w 43"/>
                  <a:gd name="T99" fmla="*/ 45 h 48"/>
                  <a:gd name="T100" fmla="*/ 25 w 43"/>
                  <a:gd name="T101" fmla="*/ 25 h 48"/>
                  <a:gd name="T102" fmla="*/ 37 w 43"/>
                  <a:gd name="T103" fmla="*/ 25 h 48"/>
                  <a:gd name="T104" fmla="*/ 37 w 43"/>
                  <a:gd name="T105" fmla="*/ 45 h 48"/>
                  <a:gd name="T106" fmla="*/ 40 w 43"/>
                  <a:gd name="T107" fmla="*/ 24 h 48"/>
                  <a:gd name="T108" fmla="*/ 25 w 43"/>
                  <a:gd name="T109" fmla="*/ 24 h 48"/>
                  <a:gd name="T110" fmla="*/ 25 w 43"/>
                  <a:gd name="T111" fmla="*/ 18 h 48"/>
                  <a:gd name="T112" fmla="*/ 40 w 43"/>
                  <a:gd name="T113" fmla="*/ 18 h 48"/>
                  <a:gd name="T114" fmla="*/ 40 w 43"/>
                  <a:gd name="T115"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3" h="48">
                    <a:moveTo>
                      <a:pt x="34" y="15"/>
                    </a:moveTo>
                    <a:cubicBezTo>
                      <a:pt x="35" y="14"/>
                      <a:pt x="36" y="13"/>
                      <a:pt x="36" y="12"/>
                    </a:cubicBezTo>
                    <a:cubicBezTo>
                      <a:pt x="38" y="11"/>
                      <a:pt x="39" y="9"/>
                      <a:pt x="39" y="7"/>
                    </a:cubicBezTo>
                    <a:cubicBezTo>
                      <a:pt x="40" y="5"/>
                      <a:pt x="39" y="3"/>
                      <a:pt x="38" y="1"/>
                    </a:cubicBezTo>
                    <a:cubicBezTo>
                      <a:pt x="37" y="0"/>
                      <a:pt x="35" y="0"/>
                      <a:pt x="34" y="0"/>
                    </a:cubicBezTo>
                    <a:cubicBezTo>
                      <a:pt x="31" y="0"/>
                      <a:pt x="29" y="1"/>
                      <a:pt x="27" y="3"/>
                    </a:cubicBezTo>
                    <a:cubicBezTo>
                      <a:pt x="24" y="6"/>
                      <a:pt x="22" y="10"/>
                      <a:pt x="21" y="14"/>
                    </a:cubicBezTo>
                    <a:cubicBezTo>
                      <a:pt x="20" y="10"/>
                      <a:pt x="19" y="6"/>
                      <a:pt x="16" y="3"/>
                    </a:cubicBezTo>
                    <a:cubicBezTo>
                      <a:pt x="14" y="2"/>
                      <a:pt x="12" y="1"/>
                      <a:pt x="10" y="1"/>
                    </a:cubicBezTo>
                    <a:cubicBezTo>
                      <a:pt x="9" y="1"/>
                      <a:pt x="7" y="1"/>
                      <a:pt x="6" y="3"/>
                    </a:cubicBezTo>
                    <a:cubicBezTo>
                      <a:pt x="4" y="5"/>
                      <a:pt x="4" y="9"/>
                      <a:pt x="7" y="12"/>
                    </a:cubicBezTo>
                    <a:cubicBezTo>
                      <a:pt x="8" y="13"/>
                      <a:pt x="9" y="14"/>
                      <a:pt x="10" y="15"/>
                    </a:cubicBezTo>
                    <a:cubicBezTo>
                      <a:pt x="0" y="15"/>
                      <a:pt x="0" y="15"/>
                      <a:pt x="0" y="15"/>
                    </a:cubicBezTo>
                    <a:cubicBezTo>
                      <a:pt x="0" y="27"/>
                      <a:pt x="0" y="27"/>
                      <a:pt x="0" y="27"/>
                    </a:cubicBezTo>
                    <a:cubicBezTo>
                      <a:pt x="3" y="27"/>
                      <a:pt x="3" y="27"/>
                      <a:pt x="3" y="27"/>
                    </a:cubicBezTo>
                    <a:cubicBezTo>
                      <a:pt x="3" y="48"/>
                      <a:pt x="3" y="48"/>
                      <a:pt x="3" y="48"/>
                    </a:cubicBezTo>
                    <a:cubicBezTo>
                      <a:pt x="40" y="48"/>
                      <a:pt x="40" y="48"/>
                      <a:pt x="40" y="48"/>
                    </a:cubicBezTo>
                    <a:cubicBezTo>
                      <a:pt x="40" y="27"/>
                      <a:pt x="40" y="27"/>
                      <a:pt x="40" y="27"/>
                    </a:cubicBezTo>
                    <a:cubicBezTo>
                      <a:pt x="43" y="27"/>
                      <a:pt x="43" y="27"/>
                      <a:pt x="43" y="27"/>
                    </a:cubicBezTo>
                    <a:cubicBezTo>
                      <a:pt x="43" y="15"/>
                      <a:pt x="43" y="15"/>
                      <a:pt x="43" y="15"/>
                    </a:cubicBezTo>
                    <a:lnTo>
                      <a:pt x="34" y="15"/>
                    </a:lnTo>
                    <a:close/>
                    <a:moveTo>
                      <a:pt x="29" y="5"/>
                    </a:moveTo>
                    <a:cubicBezTo>
                      <a:pt x="31" y="4"/>
                      <a:pt x="32" y="3"/>
                      <a:pt x="34" y="3"/>
                    </a:cubicBezTo>
                    <a:cubicBezTo>
                      <a:pt x="34" y="3"/>
                      <a:pt x="35" y="3"/>
                      <a:pt x="35" y="4"/>
                    </a:cubicBezTo>
                    <a:cubicBezTo>
                      <a:pt x="37" y="5"/>
                      <a:pt x="36" y="8"/>
                      <a:pt x="34" y="10"/>
                    </a:cubicBezTo>
                    <a:cubicBezTo>
                      <a:pt x="32" y="12"/>
                      <a:pt x="29" y="14"/>
                      <a:pt x="27" y="15"/>
                    </a:cubicBezTo>
                    <a:cubicBezTo>
                      <a:pt x="24" y="15"/>
                      <a:pt x="24" y="15"/>
                      <a:pt x="24" y="15"/>
                    </a:cubicBezTo>
                    <a:cubicBezTo>
                      <a:pt x="25" y="12"/>
                      <a:pt x="27" y="8"/>
                      <a:pt x="29" y="5"/>
                    </a:cubicBezTo>
                    <a:close/>
                    <a:moveTo>
                      <a:pt x="8" y="7"/>
                    </a:moveTo>
                    <a:cubicBezTo>
                      <a:pt x="8" y="6"/>
                      <a:pt x="8" y="6"/>
                      <a:pt x="9" y="5"/>
                    </a:cubicBezTo>
                    <a:cubicBezTo>
                      <a:pt x="9" y="5"/>
                      <a:pt x="10" y="4"/>
                      <a:pt x="10" y="4"/>
                    </a:cubicBezTo>
                    <a:cubicBezTo>
                      <a:pt x="10" y="4"/>
                      <a:pt x="10" y="4"/>
                      <a:pt x="10" y="4"/>
                    </a:cubicBezTo>
                    <a:cubicBezTo>
                      <a:pt x="11" y="4"/>
                      <a:pt x="12" y="5"/>
                      <a:pt x="13" y="6"/>
                    </a:cubicBezTo>
                    <a:cubicBezTo>
                      <a:pt x="15" y="7"/>
                      <a:pt x="16" y="10"/>
                      <a:pt x="17" y="13"/>
                    </a:cubicBezTo>
                    <a:cubicBezTo>
                      <a:pt x="17" y="13"/>
                      <a:pt x="17" y="13"/>
                      <a:pt x="17" y="13"/>
                    </a:cubicBezTo>
                    <a:cubicBezTo>
                      <a:pt x="17" y="13"/>
                      <a:pt x="17" y="13"/>
                      <a:pt x="17" y="13"/>
                    </a:cubicBezTo>
                    <a:cubicBezTo>
                      <a:pt x="14" y="13"/>
                      <a:pt x="11" y="11"/>
                      <a:pt x="9" y="10"/>
                    </a:cubicBezTo>
                    <a:cubicBezTo>
                      <a:pt x="9" y="9"/>
                      <a:pt x="8" y="8"/>
                      <a:pt x="8" y="7"/>
                    </a:cubicBezTo>
                    <a:close/>
                    <a:moveTo>
                      <a:pt x="18" y="45"/>
                    </a:moveTo>
                    <a:cubicBezTo>
                      <a:pt x="6" y="45"/>
                      <a:pt x="6" y="45"/>
                      <a:pt x="6" y="45"/>
                    </a:cubicBezTo>
                    <a:cubicBezTo>
                      <a:pt x="6" y="25"/>
                      <a:pt x="6" y="25"/>
                      <a:pt x="6" y="25"/>
                    </a:cubicBezTo>
                    <a:cubicBezTo>
                      <a:pt x="18" y="25"/>
                      <a:pt x="18" y="25"/>
                      <a:pt x="18" y="25"/>
                    </a:cubicBezTo>
                    <a:lnTo>
                      <a:pt x="18" y="45"/>
                    </a:lnTo>
                    <a:close/>
                    <a:moveTo>
                      <a:pt x="18" y="24"/>
                    </a:moveTo>
                    <a:cubicBezTo>
                      <a:pt x="3" y="24"/>
                      <a:pt x="3" y="24"/>
                      <a:pt x="3" y="24"/>
                    </a:cubicBezTo>
                    <a:cubicBezTo>
                      <a:pt x="3" y="18"/>
                      <a:pt x="3" y="18"/>
                      <a:pt x="3" y="18"/>
                    </a:cubicBezTo>
                    <a:cubicBezTo>
                      <a:pt x="18" y="18"/>
                      <a:pt x="18" y="18"/>
                      <a:pt x="18" y="18"/>
                    </a:cubicBezTo>
                    <a:lnTo>
                      <a:pt x="18" y="24"/>
                    </a:lnTo>
                    <a:close/>
                    <a:moveTo>
                      <a:pt x="37" y="45"/>
                    </a:moveTo>
                    <a:cubicBezTo>
                      <a:pt x="25" y="45"/>
                      <a:pt x="25" y="45"/>
                      <a:pt x="25" y="45"/>
                    </a:cubicBezTo>
                    <a:cubicBezTo>
                      <a:pt x="25" y="25"/>
                      <a:pt x="25" y="25"/>
                      <a:pt x="25" y="25"/>
                    </a:cubicBezTo>
                    <a:cubicBezTo>
                      <a:pt x="37" y="25"/>
                      <a:pt x="37" y="25"/>
                      <a:pt x="37" y="25"/>
                    </a:cubicBezTo>
                    <a:lnTo>
                      <a:pt x="37" y="45"/>
                    </a:lnTo>
                    <a:close/>
                    <a:moveTo>
                      <a:pt x="40" y="24"/>
                    </a:moveTo>
                    <a:cubicBezTo>
                      <a:pt x="25" y="24"/>
                      <a:pt x="25" y="24"/>
                      <a:pt x="25" y="24"/>
                    </a:cubicBezTo>
                    <a:cubicBezTo>
                      <a:pt x="25" y="18"/>
                      <a:pt x="25" y="18"/>
                      <a:pt x="25" y="18"/>
                    </a:cubicBezTo>
                    <a:cubicBezTo>
                      <a:pt x="40" y="18"/>
                      <a:pt x="40" y="18"/>
                      <a:pt x="40" y="18"/>
                    </a:cubicBezTo>
                    <a:lnTo>
                      <a:pt x="40" y="24"/>
                    </a:lnTo>
                    <a:close/>
                  </a:path>
                </a:pathLst>
              </a:custGeom>
              <a:grpFill/>
              <a:ln>
                <a:noFill/>
              </a:ln>
            </p:spPr>
            <p:txBody>
              <a:bodyPr anchor="ctr"/>
              <a:lstStyle/>
              <a:p>
                <a:pPr algn="ctr"/>
                <a:endParaRPr sz="1100"/>
              </a:p>
            </p:txBody>
          </p:sp>
          <p:sp>
            <p:nvSpPr>
              <p:cNvPr id="181" name="任意多边形 174">
                <a:extLst>
                  <a:ext uri="{FF2B5EF4-FFF2-40B4-BE49-F238E27FC236}">
                    <a16:creationId xmlns:a16="http://schemas.microsoft.com/office/drawing/2014/main" xmlns="" id="{1B9C2CFE-4176-41A0-A36C-071D0A11DCED}"/>
                  </a:ext>
                </a:extLst>
              </p:cNvPr>
              <p:cNvSpPr/>
              <p:nvPr/>
            </p:nvSpPr>
            <p:spPr bwMode="auto">
              <a:xfrm>
                <a:off x="5646087" y="3307798"/>
                <a:ext cx="227050" cy="199648"/>
              </a:xfrm>
              <a:custGeom>
                <a:avLst/>
                <a:gdLst>
                  <a:gd name="T0" fmla="*/ 76 w 116"/>
                  <a:gd name="T1" fmla="*/ 15 h 102"/>
                  <a:gd name="T2" fmla="*/ 40 w 116"/>
                  <a:gd name="T3" fmla="*/ 0 h 102"/>
                  <a:gd name="T4" fmla="*/ 0 w 116"/>
                  <a:gd name="T5" fmla="*/ 15 h 102"/>
                  <a:gd name="T6" fmla="*/ 0 w 116"/>
                  <a:gd name="T7" fmla="*/ 102 h 102"/>
                  <a:gd name="T8" fmla="*/ 40 w 116"/>
                  <a:gd name="T9" fmla="*/ 87 h 102"/>
                  <a:gd name="T10" fmla="*/ 76 w 116"/>
                  <a:gd name="T11" fmla="*/ 102 h 102"/>
                  <a:gd name="T12" fmla="*/ 116 w 116"/>
                  <a:gd name="T13" fmla="*/ 87 h 102"/>
                  <a:gd name="T14" fmla="*/ 116 w 116"/>
                  <a:gd name="T15" fmla="*/ 0 h 102"/>
                  <a:gd name="T16" fmla="*/ 76 w 116"/>
                  <a:gd name="T17" fmla="*/ 15 h 102"/>
                  <a:gd name="T18" fmla="*/ 44 w 116"/>
                  <a:gd name="T19" fmla="*/ 9 h 102"/>
                  <a:gd name="T20" fmla="*/ 73 w 116"/>
                  <a:gd name="T21" fmla="*/ 22 h 102"/>
                  <a:gd name="T22" fmla="*/ 73 w 116"/>
                  <a:gd name="T23" fmla="*/ 92 h 102"/>
                  <a:gd name="T24" fmla="*/ 44 w 116"/>
                  <a:gd name="T25" fmla="*/ 80 h 102"/>
                  <a:gd name="T26" fmla="*/ 44 w 116"/>
                  <a:gd name="T27" fmla="*/ 9 h 102"/>
                  <a:gd name="T28" fmla="*/ 8 w 116"/>
                  <a:gd name="T29" fmla="*/ 20 h 102"/>
                  <a:gd name="T30" fmla="*/ 37 w 116"/>
                  <a:gd name="T31" fmla="*/ 9 h 102"/>
                  <a:gd name="T32" fmla="*/ 37 w 116"/>
                  <a:gd name="T33" fmla="*/ 80 h 102"/>
                  <a:gd name="T34" fmla="*/ 8 w 116"/>
                  <a:gd name="T35" fmla="*/ 92 h 102"/>
                  <a:gd name="T36" fmla="*/ 8 w 116"/>
                  <a:gd name="T37" fmla="*/ 20 h 102"/>
                  <a:gd name="T38" fmla="*/ 109 w 116"/>
                  <a:gd name="T39" fmla="*/ 82 h 102"/>
                  <a:gd name="T40" fmla="*/ 80 w 116"/>
                  <a:gd name="T41" fmla="*/ 92 h 102"/>
                  <a:gd name="T42" fmla="*/ 80 w 116"/>
                  <a:gd name="T43" fmla="*/ 22 h 102"/>
                  <a:gd name="T44" fmla="*/ 109 w 116"/>
                  <a:gd name="T45" fmla="*/ 10 h 102"/>
                  <a:gd name="T46" fmla="*/ 109 w 116"/>
                  <a:gd name="T47" fmla="*/ 8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6" h="102">
                    <a:moveTo>
                      <a:pt x="76" y="15"/>
                    </a:moveTo>
                    <a:lnTo>
                      <a:pt x="40" y="0"/>
                    </a:lnTo>
                    <a:lnTo>
                      <a:pt x="0" y="15"/>
                    </a:lnTo>
                    <a:lnTo>
                      <a:pt x="0" y="102"/>
                    </a:lnTo>
                    <a:lnTo>
                      <a:pt x="40" y="87"/>
                    </a:lnTo>
                    <a:lnTo>
                      <a:pt x="76" y="102"/>
                    </a:lnTo>
                    <a:lnTo>
                      <a:pt x="116" y="87"/>
                    </a:lnTo>
                    <a:lnTo>
                      <a:pt x="116" y="0"/>
                    </a:lnTo>
                    <a:lnTo>
                      <a:pt x="76" y="15"/>
                    </a:lnTo>
                    <a:close/>
                    <a:moveTo>
                      <a:pt x="44" y="9"/>
                    </a:moveTo>
                    <a:lnTo>
                      <a:pt x="73" y="22"/>
                    </a:lnTo>
                    <a:lnTo>
                      <a:pt x="73" y="92"/>
                    </a:lnTo>
                    <a:lnTo>
                      <a:pt x="44" y="80"/>
                    </a:lnTo>
                    <a:lnTo>
                      <a:pt x="44" y="9"/>
                    </a:lnTo>
                    <a:close/>
                    <a:moveTo>
                      <a:pt x="8" y="20"/>
                    </a:moveTo>
                    <a:lnTo>
                      <a:pt x="37" y="9"/>
                    </a:lnTo>
                    <a:lnTo>
                      <a:pt x="37" y="80"/>
                    </a:lnTo>
                    <a:lnTo>
                      <a:pt x="8" y="92"/>
                    </a:lnTo>
                    <a:lnTo>
                      <a:pt x="8" y="20"/>
                    </a:lnTo>
                    <a:close/>
                    <a:moveTo>
                      <a:pt x="109" y="82"/>
                    </a:moveTo>
                    <a:lnTo>
                      <a:pt x="80" y="92"/>
                    </a:lnTo>
                    <a:lnTo>
                      <a:pt x="80" y="22"/>
                    </a:lnTo>
                    <a:lnTo>
                      <a:pt x="109" y="10"/>
                    </a:lnTo>
                    <a:lnTo>
                      <a:pt x="109" y="82"/>
                    </a:lnTo>
                    <a:close/>
                  </a:path>
                </a:pathLst>
              </a:custGeom>
              <a:grpFill/>
              <a:ln>
                <a:noFill/>
              </a:ln>
            </p:spPr>
            <p:txBody>
              <a:bodyPr anchor="ctr"/>
              <a:lstStyle/>
              <a:p>
                <a:pPr algn="ctr"/>
                <a:endParaRPr sz="1100"/>
              </a:p>
            </p:txBody>
          </p:sp>
        </p:grpSp>
        <p:grpSp>
          <p:nvGrpSpPr>
            <p:cNvPr id="17" name="组合 16">
              <a:extLst>
                <a:ext uri="{FF2B5EF4-FFF2-40B4-BE49-F238E27FC236}">
                  <a16:creationId xmlns:a16="http://schemas.microsoft.com/office/drawing/2014/main" xmlns="" id="{61D85B38-0201-45F2-97E2-EC4062058D4A}"/>
                </a:ext>
              </a:extLst>
            </p:cNvPr>
            <p:cNvGrpSpPr/>
            <p:nvPr/>
          </p:nvGrpSpPr>
          <p:grpSpPr>
            <a:xfrm>
              <a:off x="6880852" y="1289061"/>
              <a:ext cx="3916753" cy="4537754"/>
              <a:chOff x="6868614" y="762985"/>
              <a:chExt cx="5222153" cy="6050102"/>
            </a:xfrm>
            <a:grpFill/>
          </p:grpSpPr>
          <p:sp>
            <p:nvSpPr>
              <p:cNvPr id="18" name="任意多边形 15">
                <a:extLst>
                  <a:ext uri="{FF2B5EF4-FFF2-40B4-BE49-F238E27FC236}">
                    <a16:creationId xmlns:a16="http://schemas.microsoft.com/office/drawing/2014/main" xmlns="" id="{D5BEAADD-E644-442B-BBA9-BD53EFEB52D3}"/>
                  </a:ext>
                </a:extLst>
              </p:cNvPr>
              <p:cNvSpPr/>
              <p:nvPr/>
            </p:nvSpPr>
            <p:spPr bwMode="auto">
              <a:xfrm>
                <a:off x="11738448" y="4076742"/>
                <a:ext cx="342533" cy="319044"/>
              </a:xfrm>
              <a:custGeom>
                <a:avLst/>
                <a:gdLst>
                  <a:gd name="T0" fmla="*/ 53 w 107"/>
                  <a:gd name="T1" fmla="*/ 13 h 100"/>
                  <a:gd name="T2" fmla="*/ 37 w 107"/>
                  <a:gd name="T3" fmla="*/ 16 h 100"/>
                  <a:gd name="T4" fmla="*/ 24 w 107"/>
                  <a:gd name="T5" fmla="*/ 23 h 100"/>
                  <a:gd name="T6" fmla="*/ 13 w 107"/>
                  <a:gd name="T7" fmla="*/ 43 h 100"/>
                  <a:gd name="T8" fmla="*/ 17 w 107"/>
                  <a:gd name="T9" fmla="*/ 55 h 100"/>
                  <a:gd name="T10" fmla="*/ 27 w 107"/>
                  <a:gd name="T11" fmla="*/ 66 h 100"/>
                  <a:gd name="T12" fmla="*/ 33 w 107"/>
                  <a:gd name="T13" fmla="*/ 75 h 100"/>
                  <a:gd name="T14" fmla="*/ 33 w 107"/>
                  <a:gd name="T15" fmla="*/ 79 h 100"/>
                  <a:gd name="T16" fmla="*/ 36 w 107"/>
                  <a:gd name="T17" fmla="*/ 77 h 100"/>
                  <a:gd name="T18" fmla="*/ 45 w 107"/>
                  <a:gd name="T19" fmla="*/ 73 h 100"/>
                  <a:gd name="T20" fmla="*/ 47 w 107"/>
                  <a:gd name="T21" fmla="*/ 73 h 100"/>
                  <a:gd name="T22" fmla="*/ 53 w 107"/>
                  <a:gd name="T23" fmla="*/ 73 h 100"/>
                  <a:gd name="T24" fmla="*/ 70 w 107"/>
                  <a:gd name="T25" fmla="*/ 71 h 100"/>
                  <a:gd name="T26" fmla="*/ 83 w 107"/>
                  <a:gd name="T27" fmla="*/ 64 h 100"/>
                  <a:gd name="T28" fmla="*/ 93 w 107"/>
                  <a:gd name="T29" fmla="*/ 43 h 100"/>
                  <a:gd name="T30" fmla="*/ 83 w 107"/>
                  <a:gd name="T31" fmla="*/ 23 h 100"/>
                  <a:gd name="T32" fmla="*/ 70 w 107"/>
                  <a:gd name="T33" fmla="*/ 16 h 100"/>
                  <a:gd name="T34" fmla="*/ 53 w 107"/>
                  <a:gd name="T35" fmla="*/ 13 h 100"/>
                  <a:gd name="T36" fmla="*/ 53 w 107"/>
                  <a:gd name="T37" fmla="*/ 0 h 100"/>
                  <a:gd name="T38" fmla="*/ 53 w 107"/>
                  <a:gd name="T39" fmla="*/ 0 h 100"/>
                  <a:gd name="T40" fmla="*/ 107 w 107"/>
                  <a:gd name="T41" fmla="*/ 43 h 100"/>
                  <a:gd name="T42" fmla="*/ 53 w 107"/>
                  <a:gd name="T43" fmla="*/ 87 h 100"/>
                  <a:gd name="T44" fmla="*/ 45 w 107"/>
                  <a:gd name="T45" fmla="*/ 86 h 100"/>
                  <a:gd name="T46" fmla="*/ 7 w 107"/>
                  <a:gd name="T47" fmla="*/ 100 h 100"/>
                  <a:gd name="T48" fmla="*/ 7 w 107"/>
                  <a:gd name="T49" fmla="*/ 97 h 100"/>
                  <a:gd name="T50" fmla="*/ 20 w 107"/>
                  <a:gd name="T51" fmla="*/ 80 h 100"/>
                  <a:gd name="T52" fmla="*/ 20 w 107"/>
                  <a:gd name="T53" fmla="*/ 77 h 100"/>
                  <a:gd name="T54" fmla="*/ 0 w 107"/>
                  <a:gd name="T55" fmla="*/ 43 h 100"/>
                  <a:gd name="T56" fmla="*/ 53 w 107"/>
                  <a:gd name="T5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7" h="100">
                    <a:moveTo>
                      <a:pt x="53" y="13"/>
                    </a:moveTo>
                    <a:cubicBezTo>
                      <a:pt x="48" y="13"/>
                      <a:pt x="42" y="14"/>
                      <a:pt x="37" y="16"/>
                    </a:cubicBezTo>
                    <a:cubicBezTo>
                      <a:pt x="32" y="18"/>
                      <a:pt x="28" y="20"/>
                      <a:pt x="24" y="23"/>
                    </a:cubicBezTo>
                    <a:cubicBezTo>
                      <a:pt x="17" y="29"/>
                      <a:pt x="13" y="36"/>
                      <a:pt x="13" y="43"/>
                    </a:cubicBezTo>
                    <a:cubicBezTo>
                      <a:pt x="13" y="48"/>
                      <a:pt x="14" y="52"/>
                      <a:pt x="17" y="55"/>
                    </a:cubicBezTo>
                    <a:cubicBezTo>
                      <a:pt x="19" y="59"/>
                      <a:pt x="23" y="63"/>
                      <a:pt x="27" y="66"/>
                    </a:cubicBezTo>
                    <a:cubicBezTo>
                      <a:pt x="30" y="68"/>
                      <a:pt x="32" y="71"/>
                      <a:pt x="33" y="75"/>
                    </a:cubicBezTo>
                    <a:cubicBezTo>
                      <a:pt x="33" y="76"/>
                      <a:pt x="33" y="78"/>
                      <a:pt x="33" y="79"/>
                    </a:cubicBezTo>
                    <a:cubicBezTo>
                      <a:pt x="34" y="78"/>
                      <a:pt x="35" y="78"/>
                      <a:pt x="36" y="77"/>
                    </a:cubicBezTo>
                    <a:cubicBezTo>
                      <a:pt x="38" y="74"/>
                      <a:pt x="42" y="73"/>
                      <a:pt x="45" y="73"/>
                    </a:cubicBezTo>
                    <a:cubicBezTo>
                      <a:pt x="46" y="73"/>
                      <a:pt x="46" y="73"/>
                      <a:pt x="47" y="73"/>
                    </a:cubicBezTo>
                    <a:cubicBezTo>
                      <a:pt x="49" y="73"/>
                      <a:pt x="51" y="73"/>
                      <a:pt x="53" y="73"/>
                    </a:cubicBezTo>
                    <a:cubicBezTo>
                      <a:pt x="59" y="73"/>
                      <a:pt x="65" y="73"/>
                      <a:pt x="70" y="71"/>
                    </a:cubicBezTo>
                    <a:cubicBezTo>
                      <a:pt x="75" y="69"/>
                      <a:pt x="79" y="67"/>
                      <a:pt x="83" y="64"/>
                    </a:cubicBezTo>
                    <a:cubicBezTo>
                      <a:pt x="90" y="58"/>
                      <a:pt x="93" y="51"/>
                      <a:pt x="93" y="43"/>
                    </a:cubicBezTo>
                    <a:cubicBezTo>
                      <a:pt x="93" y="36"/>
                      <a:pt x="90" y="29"/>
                      <a:pt x="83" y="23"/>
                    </a:cubicBezTo>
                    <a:cubicBezTo>
                      <a:pt x="79" y="20"/>
                      <a:pt x="75" y="18"/>
                      <a:pt x="70" y="16"/>
                    </a:cubicBezTo>
                    <a:cubicBezTo>
                      <a:pt x="65" y="14"/>
                      <a:pt x="59" y="13"/>
                      <a:pt x="53" y="13"/>
                    </a:cubicBezTo>
                    <a:close/>
                    <a:moveTo>
                      <a:pt x="53" y="0"/>
                    </a:moveTo>
                    <a:cubicBezTo>
                      <a:pt x="53" y="0"/>
                      <a:pt x="53" y="0"/>
                      <a:pt x="53" y="0"/>
                    </a:cubicBezTo>
                    <a:cubicBezTo>
                      <a:pt x="83" y="0"/>
                      <a:pt x="107" y="19"/>
                      <a:pt x="107" y="43"/>
                    </a:cubicBezTo>
                    <a:cubicBezTo>
                      <a:pt x="107" y="67"/>
                      <a:pt x="83" y="87"/>
                      <a:pt x="53" y="87"/>
                    </a:cubicBezTo>
                    <a:cubicBezTo>
                      <a:pt x="51" y="87"/>
                      <a:pt x="48" y="87"/>
                      <a:pt x="45" y="86"/>
                    </a:cubicBezTo>
                    <a:cubicBezTo>
                      <a:pt x="34" y="98"/>
                      <a:pt x="20" y="100"/>
                      <a:pt x="7" y="100"/>
                    </a:cubicBezTo>
                    <a:cubicBezTo>
                      <a:pt x="7" y="97"/>
                      <a:pt x="7" y="97"/>
                      <a:pt x="7" y="97"/>
                    </a:cubicBezTo>
                    <a:cubicBezTo>
                      <a:pt x="14" y="94"/>
                      <a:pt x="20" y="87"/>
                      <a:pt x="20" y="80"/>
                    </a:cubicBezTo>
                    <a:cubicBezTo>
                      <a:pt x="20" y="79"/>
                      <a:pt x="20" y="78"/>
                      <a:pt x="20" y="77"/>
                    </a:cubicBezTo>
                    <a:cubicBezTo>
                      <a:pt x="8" y="69"/>
                      <a:pt x="0" y="57"/>
                      <a:pt x="0" y="43"/>
                    </a:cubicBezTo>
                    <a:cubicBezTo>
                      <a:pt x="0" y="19"/>
                      <a:pt x="24" y="0"/>
                      <a:pt x="5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9" name="任意多边形 16">
                <a:extLst>
                  <a:ext uri="{FF2B5EF4-FFF2-40B4-BE49-F238E27FC236}">
                    <a16:creationId xmlns:a16="http://schemas.microsoft.com/office/drawing/2014/main" xmlns="" id="{8CE55E6D-BD47-4465-B366-124537DF9B96}"/>
                  </a:ext>
                </a:extLst>
              </p:cNvPr>
              <p:cNvSpPr/>
              <p:nvPr/>
            </p:nvSpPr>
            <p:spPr bwMode="auto">
              <a:xfrm>
                <a:off x="11501612" y="4250944"/>
                <a:ext cx="215306" cy="215306"/>
              </a:xfrm>
              <a:custGeom>
                <a:avLst/>
                <a:gdLst>
                  <a:gd name="T0" fmla="*/ 62 w 67"/>
                  <a:gd name="T1" fmla="*/ 17 h 67"/>
                  <a:gd name="T2" fmla="*/ 67 w 67"/>
                  <a:gd name="T3" fmla="*/ 13 h 67"/>
                  <a:gd name="T4" fmla="*/ 67 w 67"/>
                  <a:gd name="T5" fmla="*/ 5 h 67"/>
                  <a:gd name="T6" fmla="*/ 58 w 67"/>
                  <a:gd name="T7" fmla="*/ 5 h 67"/>
                  <a:gd name="T8" fmla="*/ 58 w 67"/>
                  <a:gd name="T9" fmla="*/ 0 h 67"/>
                  <a:gd name="T10" fmla="*/ 4 w 67"/>
                  <a:gd name="T11" fmla="*/ 0 h 67"/>
                  <a:gd name="T12" fmla="*/ 0 w 67"/>
                  <a:gd name="T13" fmla="*/ 5 h 67"/>
                  <a:gd name="T14" fmla="*/ 0 w 67"/>
                  <a:gd name="T15" fmla="*/ 63 h 67"/>
                  <a:gd name="T16" fmla="*/ 4 w 67"/>
                  <a:gd name="T17" fmla="*/ 67 h 67"/>
                  <a:gd name="T18" fmla="*/ 58 w 67"/>
                  <a:gd name="T19" fmla="*/ 67 h 67"/>
                  <a:gd name="T20" fmla="*/ 58 w 67"/>
                  <a:gd name="T21" fmla="*/ 50 h 67"/>
                  <a:gd name="T22" fmla="*/ 62 w 67"/>
                  <a:gd name="T23" fmla="*/ 50 h 67"/>
                  <a:gd name="T24" fmla="*/ 67 w 67"/>
                  <a:gd name="T25" fmla="*/ 46 h 67"/>
                  <a:gd name="T26" fmla="*/ 67 w 67"/>
                  <a:gd name="T27" fmla="*/ 38 h 67"/>
                  <a:gd name="T28" fmla="*/ 58 w 67"/>
                  <a:gd name="T29" fmla="*/ 38 h 67"/>
                  <a:gd name="T30" fmla="*/ 58 w 67"/>
                  <a:gd name="T31" fmla="*/ 34 h 67"/>
                  <a:gd name="T32" fmla="*/ 62 w 67"/>
                  <a:gd name="T33" fmla="*/ 34 h 67"/>
                  <a:gd name="T34" fmla="*/ 67 w 67"/>
                  <a:gd name="T35" fmla="*/ 30 h 67"/>
                  <a:gd name="T36" fmla="*/ 67 w 67"/>
                  <a:gd name="T37" fmla="*/ 21 h 67"/>
                  <a:gd name="T38" fmla="*/ 58 w 67"/>
                  <a:gd name="T39" fmla="*/ 21 h 67"/>
                  <a:gd name="T40" fmla="*/ 58 w 67"/>
                  <a:gd name="T41" fmla="*/ 17 h 67"/>
                  <a:gd name="T42" fmla="*/ 62 w 67"/>
                  <a:gd name="T43" fmla="*/ 17 h 67"/>
                  <a:gd name="T44" fmla="*/ 37 w 67"/>
                  <a:gd name="T45" fmla="*/ 17 h 67"/>
                  <a:gd name="T46" fmla="*/ 46 w 67"/>
                  <a:gd name="T47" fmla="*/ 25 h 67"/>
                  <a:gd name="T48" fmla="*/ 37 w 67"/>
                  <a:gd name="T49" fmla="*/ 34 h 67"/>
                  <a:gd name="T50" fmla="*/ 29 w 67"/>
                  <a:gd name="T51" fmla="*/ 25 h 67"/>
                  <a:gd name="T52" fmla="*/ 37 w 67"/>
                  <a:gd name="T53" fmla="*/ 17 h 67"/>
                  <a:gd name="T54" fmla="*/ 16 w 67"/>
                  <a:gd name="T55" fmla="*/ 63 h 67"/>
                  <a:gd name="T56" fmla="*/ 12 w 67"/>
                  <a:gd name="T57" fmla="*/ 63 h 67"/>
                  <a:gd name="T58" fmla="*/ 12 w 67"/>
                  <a:gd name="T59" fmla="*/ 5 h 67"/>
                  <a:gd name="T60" fmla="*/ 16 w 67"/>
                  <a:gd name="T61" fmla="*/ 5 h 67"/>
                  <a:gd name="T62" fmla="*/ 16 w 67"/>
                  <a:gd name="T63" fmla="*/ 63 h 67"/>
                  <a:gd name="T64" fmla="*/ 50 w 67"/>
                  <a:gd name="T65" fmla="*/ 50 h 67"/>
                  <a:gd name="T66" fmla="*/ 25 w 67"/>
                  <a:gd name="T67" fmla="*/ 50 h 67"/>
                  <a:gd name="T68" fmla="*/ 25 w 67"/>
                  <a:gd name="T69" fmla="*/ 46 h 67"/>
                  <a:gd name="T70" fmla="*/ 33 w 67"/>
                  <a:gd name="T71" fmla="*/ 38 h 67"/>
                  <a:gd name="T72" fmla="*/ 33 w 67"/>
                  <a:gd name="T73" fmla="*/ 38 h 67"/>
                  <a:gd name="T74" fmla="*/ 41 w 67"/>
                  <a:gd name="T75" fmla="*/ 38 h 67"/>
                  <a:gd name="T76" fmla="*/ 50 w 67"/>
                  <a:gd name="T77" fmla="*/ 46 h 67"/>
                  <a:gd name="T78" fmla="*/ 50 w 67"/>
                  <a:gd name="T79"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 h="67">
                    <a:moveTo>
                      <a:pt x="62" y="17"/>
                    </a:moveTo>
                    <a:cubicBezTo>
                      <a:pt x="65" y="17"/>
                      <a:pt x="67" y="15"/>
                      <a:pt x="67" y="13"/>
                    </a:cubicBezTo>
                    <a:cubicBezTo>
                      <a:pt x="67" y="5"/>
                      <a:pt x="67" y="5"/>
                      <a:pt x="67" y="5"/>
                    </a:cubicBezTo>
                    <a:cubicBezTo>
                      <a:pt x="58" y="5"/>
                      <a:pt x="58" y="5"/>
                      <a:pt x="58" y="5"/>
                    </a:cubicBezTo>
                    <a:cubicBezTo>
                      <a:pt x="58" y="0"/>
                      <a:pt x="58" y="0"/>
                      <a:pt x="58" y="0"/>
                    </a:cubicBezTo>
                    <a:cubicBezTo>
                      <a:pt x="4" y="0"/>
                      <a:pt x="4" y="0"/>
                      <a:pt x="4" y="0"/>
                    </a:cubicBezTo>
                    <a:cubicBezTo>
                      <a:pt x="2" y="0"/>
                      <a:pt x="0" y="2"/>
                      <a:pt x="0" y="5"/>
                    </a:cubicBezTo>
                    <a:cubicBezTo>
                      <a:pt x="0" y="63"/>
                      <a:pt x="0" y="63"/>
                      <a:pt x="0" y="63"/>
                    </a:cubicBezTo>
                    <a:cubicBezTo>
                      <a:pt x="0" y="65"/>
                      <a:pt x="2" y="67"/>
                      <a:pt x="4" y="67"/>
                    </a:cubicBezTo>
                    <a:cubicBezTo>
                      <a:pt x="58" y="67"/>
                      <a:pt x="58" y="67"/>
                      <a:pt x="58" y="67"/>
                    </a:cubicBezTo>
                    <a:cubicBezTo>
                      <a:pt x="58" y="50"/>
                      <a:pt x="58" y="50"/>
                      <a:pt x="58" y="50"/>
                    </a:cubicBezTo>
                    <a:cubicBezTo>
                      <a:pt x="62" y="50"/>
                      <a:pt x="62" y="50"/>
                      <a:pt x="62" y="50"/>
                    </a:cubicBezTo>
                    <a:cubicBezTo>
                      <a:pt x="65" y="50"/>
                      <a:pt x="67" y="49"/>
                      <a:pt x="67" y="46"/>
                    </a:cubicBezTo>
                    <a:cubicBezTo>
                      <a:pt x="67" y="38"/>
                      <a:pt x="67" y="38"/>
                      <a:pt x="67" y="38"/>
                    </a:cubicBezTo>
                    <a:cubicBezTo>
                      <a:pt x="58" y="38"/>
                      <a:pt x="58" y="38"/>
                      <a:pt x="58" y="38"/>
                    </a:cubicBezTo>
                    <a:cubicBezTo>
                      <a:pt x="58" y="34"/>
                      <a:pt x="58" y="34"/>
                      <a:pt x="58" y="34"/>
                    </a:cubicBezTo>
                    <a:cubicBezTo>
                      <a:pt x="62" y="34"/>
                      <a:pt x="62" y="34"/>
                      <a:pt x="62" y="34"/>
                    </a:cubicBezTo>
                    <a:cubicBezTo>
                      <a:pt x="65" y="34"/>
                      <a:pt x="67" y="32"/>
                      <a:pt x="67" y="30"/>
                    </a:cubicBezTo>
                    <a:cubicBezTo>
                      <a:pt x="67" y="21"/>
                      <a:pt x="67" y="21"/>
                      <a:pt x="67" y="21"/>
                    </a:cubicBezTo>
                    <a:cubicBezTo>
                      <a:pt x="58" y="21"/>
                      <a:pt x="58" y="21"/>
                      <a:pt x="58" y="21"/>
                    </a:cubicBezTo>
                    <a:cubicBezTo>
                      <a:pt x="58" y="17"/>
                      <a:pt x="58" y="17"/>
                      <a:pt x="58" y="17"/>
                    </a:cubicBezTo>
                    <a:lnTo>
                      <a:pt x="62" y="17"/>
                    </a:lnTo>
                    <a:close/>
                    <a:moveTo>
                      <a:pt x="37" y="17"/>
                    </a:moveTo>
                    <a:cubicBezTo>
                      <a:pt x="42" y="17"/>
                      <a:pt x="46" y="21"/>
                      <a:pt x="46" y="25"/>
                    </a:cubicBezTo>
                    <a:cubicBezTo>
                      <a:pt x="46" y="30"/>
                      <a:pt x="42" y="34"/>
                      <a:pt x="37" y="34"/>
                    </a:cubicBezTo>
                    <a:cubicBezTo>
                      <a:pt x="33" y="34"/>
                      <a:pt x="29" y="30"/>
                      <a:pt x="29" y="25"/>
                    </a:cubicBezTo>
                    <a:cubicBezTo>
                      <a:pt x="29" y="21"/>
                      <a:pt x="33" y="17"/>
                      <a:pt x="37" y="17"/>
                    </a:cubicBezTo>
                    <a:close/>
                    <a:moveTo>
                      <a:pt x="16" y="63"/>
                    </a:moveTo>
                    <a:cubicBezTo>
                      <a:pt x="12" y="63"/>
                      <a:pt x="12" y="63"/>
                      <a:pt x="12" y="63"/>
                    </a:cubicBezTo>
                    <a:cubicBezTo>
                      <a:pt x="12" y="5"/>
                      <a:pt x="12" y="5"/>
                      <a:pt x="12" y="5"/>
                    </a:cubicBezTo>
                    <a:cubicBezTo>
                      <a:pt x="16" y="5"/>
                      <a:pt x="16" y="5"/>
                      <a:pt x="16" y="5"/>
                    </a:cubicBezTo>
                    <a:lnTo>
                      <a:pt x="16" y="63"/>
                    </a:lnTo>
                    <a:close/>
                    <a:moveTo>
                      <a:pt x="50" y="50"/>
                    </a:moveTo>
                    <a:cubicBezTo>
                      <a:pt x="25" y="50"/>
                      <a:pt x="25" y="50"/>
                      <a:pt x="25" y="50"/>
                    </a:cubicBezTo>
                    <a:cubicBezTo>
                      <a:pt x="25" y="46"/>
                      <a:pt x="25" y="46"/>
                      <a:pt x="25" y="46"/>
                    </a:cubicBezTo>
                    <a:cubicBezTo>
                      <a:pt x="25" y="42"/>
                      <a:pt x="28" y="38"/>
                      <a:pt x="33" y="38"/>
                    </a:cubicBezTo>
                    <a:cubicBezTo>
                      <a:pt x="33" y="38"/>
                      <a:pt x="33" y="38"/>
                      <a:pt x="33" y="38"/>
                    </a:cubicBezTo>
                    <a:cubicBezTo>
                      <a:pt x="41" y="38"/>
                      <a:pt x="41" y="38"/>
                      <a:pt x="41" y="38"/>
                    </a:cubicBezTo>
                    <a:cubicBezTo>
                      <a:pt x="46" y="38"/>
                      <a:pt x="50" y="42"/>
                      <a:pt x="50" y="46"/>
                    </a:cubicBezTo>
                    <a:lnTo>
                      <a:pt x="50"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20" name="任意多边形 17">
                <a:extLst>
                  <a:ext uri="{FF2B5EF4-FFF2-40B4-BE49-F238E27FC236}">
                    <a16:creationId xmlns:a16="http://schemas.microsoft.com/office/drawing/2014/main" xmlns="" id="{5A25EDC0-E740-444A-B80D-D4AC8EF7831F}"/>
                  </a:ext>
                </a:extLst>
              </p:cNvPr>
              <p:cNvSpPr/>
              <p:nvPr/>
            </p:nvSpPr>
            <p:spPr bwMode="auto">
              <a:xfrm>
                <a:off x="11869589" y="3663746"/>
                <a:ext cx="185947" cy="182031"/>
              </a:xfrm>
              <a:custGeom>
                <a:avLst/>
                <a:gdLst>
                  <a:gd name="T0" fmla="*/ 58 w 58"/>
                  <a:gd name="T1" fmla="*/ 29 h 57"/>
                  <a:gd name="T2" fmla="*/ 29 w 58"/>
                  <a:gd name="T3" fmla="*/ 57 h 57"/>
                  <a:gd name="T4" fmla="*/ 0 w 58"/>
                  <a:gd name="T5" fmla="*/ 29 h 57"/>
                  <a:gd name="T6" fmla="*/ 29 w 58"/>
                  <a:gd name="T7" fmla="*/ 0 h 57"/>
                  <a:gd name="T8" fmla="*/ 58 w 58"/>
                  <a:gd name="T9" fmla="*/ 29 h 57"/>
                  <a:gd name="T10" fmla="*/ 6 w 58"/>
                  <a:gd name="T11" fmla="*/ 29 h 57"/>
                  <a:gd name="T12" fmla="*/ 29 w 58"/>
                  <a:gd name="T13" fmla="*/ 52 h 57"/>
                  <a:gd name="T14" fmla="*/ 52 w 58"/>
                  <a:gd name="T15" fmla="*/ 29 h 57"/>
                  <a:gd name="T16" fmla="*/ 29 w 58"/>
                  <a:gd name="T17" fmla="*/ 6 h 57"/>
                  <a:gd name="T18" fmla="*/ 6 w 58"/>
                  <a:gd name="T19" fmla="*/ 29 h 57"/>
                  <a:gd name="T20" fmla="*/ 32 w 58"/>
                  <a:gd name="T21" fmla="*/ 12 h 57"/>
                  <a:gd name="T22" fmla="*/ 46 w 58"/>
                  <a:gd name="T23" fmla="*/ 26 h 57"/>
                  <a:gd name="T24" fmla="*/ 46 w 58"/>
                  <a:gd name="T25" fmla="*/ 31 h 57"/>
                  <a:gd name="T26" fmla="*/ 41 w 58"/>
                  <a:gd name="T27" fmla="*/ 31 h 57"/>
                  <a:gd name="T28" fmla="*/ 33 w 58"/>
                  <a:gd name="T29" fmla="*/ 23 h 57"/>
                  <a:gd name="T30" fmla="*/ 33 w 58"/>
                  <a:gd name="T31" fmla="*/ 43 h 57"/>
                  <a:gd name="T32" fmla="*/ 29 w 58"/>
                  <a:gd name="T33" fmla="*/ 47 h 57"/>
                  <a:gd name="T34" fmla="*/ 25 w 58"/>
                  <a:gd name="T35" fmla="*/ 43 h 57"/>
                  <a:gd name="T36" fmla="*/ 25 w 58"/>
                  <a:gd name="T37" fmla="*/ 23 h 57"/>
                  <a:gd name="T38" fmla="*/ 17 w 58"/>
                  <a:gd name="T39" fmla="*/ 31 h 57"/>
                  <a:gd name="T40" fmla="*/ 12 w 58"/>
                  <a:gd name="T41" fmla="*/ 31 h 57"/>
                  <a:gd name="T42" fmla="*/ 11 w 58"/>
                  <a:gd name="T43" fmla="*/ 29 h 57"/>
                  <a:gd name="T44" fmla="*/ 12 w 58"/>
                  <a:gd name="T45" fmla="*/ 26 h 57"/>
                  <a:gd name="T46" fmla="*/ 27 w 58"/>
                  <a:gd name="T47" fmla="*/ 12 h 57"/>
                  <a:gd name="T48" fmla="*/ 32 w 58"/>
                  <a:gd name="T49"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57">
                    <a:moveTo>
                      <a:pt x="58" y="29"/>
                    </a:moveTo>
                    <a:cubicBezTo>
                      <a:pt x="58" y="45"/>
                      <a:pt x="45" y="57"/>
                      <a:pt x="29" y="57"/>
                    </a:cubicBezTo>
                    <a:cubicBezTo>
                      <a:pt x="13" y="57"/>
                      <a:pt x="0" y="45"/>
                      <a:pt x="0" y="29"/>
                    </a:cubicBezTo>
                    <a:cubicBezTo>
                      <a:pt x="0" y="13"/>
                      <a:pt x="13" y="0"/>
                      <a:pt x="29" y="0"/>
                    </a:cubicBezTo>
                    <a:cubicBezTo>
                      <a:pt x="45" y="0"/>
                      <a:pt x="58" y="13"/>
                      <a:pt x="58" y="29"/>
                    </a:cubicBezTo>
                    <a:close/>
                    <a:moveTo>
                      <a:pt x="6" y="29"/>
                    </a:moveTo>
                    <a:cubicBezTo>
                      <a:pt x="6" y="42"/>
                      <a:pt x="16" y="52"/>
                      <a:pt x="29" y="52"/>
                    </a:cubicBezTo>
                    <a:cubicBezTo>
                      <a:pt x="42" y="52"/>
                      <a:pt x="52" y="42"/>
                      <a:pt x="52" y="29"/>
                    </a:cubicBezTo>
                    <a:cubicBezTo>
                      <a:pt x="52" y="16"/>
                      <a:pt x="42" y="6"/>
                      <a:pt x="29" y="6"/>
                    </a:cubicBezTo>
                    <a:cubicBezTo>
                      <a:pt x="16" y="6"/>
                      <a:pt x="6" y="16"/>
                      <a:pt x="6" y="29"/>
                    </a:cubicBezTo>
                    <a:close/>
                    <a:moveTo>
                      <a:pt x="32" y="12"/>
                    </a:moveTo>
                    <a:cubicBezTo>
                      <a:pt x="46" y="26"/>
                      <a:pt x="46" y="26"/>
                      <a:pt x="46" y="26"/>
                    </a:cubicBezTo>
                    <a:cubicBezTo>
                      <a:pt x="47" y="28"/>
                      <a:pt x="47" y="30"/>
                      <a:pt x="46" y="31"/>
                    </a:cubicBezTo>
                    <a:cubicBezTo>
                      <a:pt x="45" y="33"/>
                      <a:pt x="42" y="33"/>
                      <a:pt x="41" y="31"/>
                    </a:cubicBezTo>
                    <a:cubicBezTo>
                      <a:pt x="33" y="23"/>
                      <a:pt x="33" y="23"/>
                      <a:pt x="33" y="23"/>
                    </a:cubicBezTo>
                    <a:cubicBezTo>
                      <a:pt x="33" y="43"/>
                      <a:pt x="33" y="43"/>
                      <a:pt x="33" y="43"/>
                    </a:cubicBezTo>
                    <a:cubicBezTo>
                      <a:pt x="33" y="45"/>
                      <a:pt x="31" y="47"/>
                      <a:pt x="29" y="47"/>
                    </a:cubicBezTo>
                    <a:cubicBezTo>
                      <a:pt x="27" y="47"/>
                      <a:pt x="25" y="45"/>
                      <a:pt x="25" y="43"/>
                    </a:cubicBezTo>
                    <a:cubicBezTo>
                      <a:pt x="25" y="23"/>
                      <a:pt x="25" y="23"/>
                      <a:pt x="25" y="23"/>
                    </a:cubicBezTo>
                    <a:cubicBezTo>
                      <a:pt x="17" y="31"/>
                      <a:pt x="17" y="31"/>
                      <a:pt x="17" y="31"/>
                    </a:cubicBezTo>
                    <a:cubicBezTo>
                      <a:pt x="16" y="33"/>
                      <a:pt x="14" y="33"/>
                      <a:pt x="12" y="31"/>
                    </a:cubicBezTo>
                    <a:cubicBezTo>
                      <a:pt x="12" y="31"/>
                      <a:pt x="11" y="30"/>
                      <a:pt x="11" y="29"/>
                    </a:cubicBezTo>
                    <a:cubicBezTo>
                      <a:pt x="11" y="28"/>
                      <a:pt x="12" y="27"/>
                      <a:pt x="12" y="26"/>
                    </a:cubicBezTo>
                    <a:cubicBezTo>
                      <a:pt x="27" y="12"/>
                      <a:pt x="27" y="12"/>
                      <a:pt x="27" y="12"/>
                    </a:cubicBezTo>
                    <a:cubicBezTo>
                      <a:pt x="28" y="11"/>
                      <a:pt x="30" y="11"/>
                      <a:pt x="3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21" name="任意多边形 18">
                <a:extLst>
                  <a:ext uri="{FF2B5EF4-FFF2-40B4-BE49-F238E27FC236}">
                    <a16:creationId xmlns:a16="http://schemas.microsoft.com/office/drawing/2014/main" xmlns="" id="{4919B26E-95DD-4E09-8742-AFEC92E1F1B1}"/>
                  </a:ext>
                </a:extLst>
              </p:cNvPr>
              <p:cNvSpPr/>
              <p:nvPr/>
            </p:nvSpPr>
            <p:spPr bwMode="auto">
              <a:xfrm>
                <a:off x="11838272" y="3890796"/>
                <a:ext cx="146800" cy="146799"/>
              </a:xfrm>
              <a:custGeom>
                <a:avLst/>
                <a:gdLst>
                  <a:gd name="T0" fmla="*/ 3 w 46"/>
                  <a:gd name="T1" fmla="*/ 0 h 46"/>
                  <a:gd name="T2" fmla="*/ 20 w 46"/>
                  <a:gd name="T3" fmla="*/ 0 h 46"/>
                  <a:gd name="T4" fmla="*/ 20 w 46"/>
                  <a:gd name="T5" fmla="*/ 3 h 46"/>
                  <a:gd name="T6" fmla="*/ 3 w 46"/>
                  <a:gd name="T7" fmla="*/ 3 h 46"/>
                  <a:gd name="T8" fmla="*/ 3 w 46"/>
                  <a:gd name="T9" fmla="*/ 0 h 46"/>
                  <a:gd name="T10" fmla="*/ 26 w 46"/>
                  <a:gd name="T11" fmla="*/ 0 h 46"/>
                  <a:gd name="T12" fmla="*/ 43 w 46"/>
                  <a:gd name="T13" fmla="*/ 0 h 46"/>
                  <a:gd name="T14" fmla="*/ 43 w 46"/>
                  <a:gd name="T15" fmla="*/ 3 h 46"/>
                  <a:gd name="T16" fmla="*/ 26 w 46"/>
                  <a:gd name="T17" fmla="*/ 3 h 46"/>
                  <a:gd name="T18" fmla="*/ 26 w 46"/>
                  <a:gd name="T19" fmla="*/ 0 h 46"/>
                  <a:gd name="T20" fmla="*/ 43 w 46"/>
                  <a:gd name="T21" fmla="*/ 14 h 46"/>
                  <a:gd name="T22" fmla="*/ 41 w 46"/>
                  <a:gd name="T23" fmla="*/ 14 h 46"/>
                  <a:gd name="T24" fmla="*/ 41 w 46"/>
                  <a:gd name="T25" fmla="*/ 3 h 46"/>
                  <a:gd name="T26" fmla="*/ 29 w 46"/>
                  <a:gd name="T27" fmla="*/ 3 h 46"/>
                  <a:gd name="T28" fmla="*/ 29 w 46"/>
                  <a:gd name="T29" fmla="*/ 14 h 46"/>
                  <a:gd name="T30" fmla="*/ 17 w 46"/>
                  <a:gd name="T31" fmla="*/ 14 h 46"/>
                  <a:gd name="T32" fmla="*/ 17 w 46"/>
                  <a:gd name="T33" fmla="*/ 3 h 46"/>
                  <a:gd name="T34" fmla="*/ 6 w 46"/>
                  <a:gd name="T35" fmla="*/ 3 h 46"/>
                  <a:gd name="T36" fmla="*/ 6 w 46"/>
                  <a:gd name="T37" fmla="*/ 14 h 46"/>
                  <a:gd name="T38" fmla="*/ 3 w 46"/>
                  <a:gd name="T39" fmla="*/ 14 h 46"/>
                  <a:gd name="T40" fmla="*/ 0 w 46"/>
                  <a:gd name="T41" fmla="*/ 18 h 46"/>
                  <a:gd name="T42" fmla="*/ 0 w 46"/>
                  <a:gd name="T43" fmla="*/ 43 h 46"/>
                  <a:gd name="T44" fmla="*/ 3 w 46"/>
                  <a:gd name="T45" fmla="*/ 46 h 46"/>
                  <a:gd name="T46" fmla="*/ 17 w 46"/>
                  <a:gd name="T47" fmla="*/ 46 h 46"/>
                  <a:gd name="T48" fmla="*/ 20 w 46"/>
                  <a:gd name="T49" fmla="*/ 43 h 46"/>
                  <a:gd name="T50" fmla="*/ 20 w 46"/>
                  <a:gd name="T51" fmla="*/ 26 h 46"/>
                  <a:gd name="T52" fmla="*/ 26 w 46"/>
                  <a:gd name="T53" fmla="*/ 26 h 46"/>
                  <a:gd name="T54" fmla="*/ 26 w 46"/>
                  <a:gd name="T55" fmla="*/ 43 h 46"/>
                  <a:gd name="T56" fmla="*/ 29 w 46"/>
                  <a:gd name="T57" fmla="*/ 46 h 46"/>
                  <a:gd name="T58" fmla="*/ 43 w 46"/>
                  <a:gd name="T59" fmla="*/ 46 h 46"/>
                  <a:gd name="T60" fmla="*/ 46 w 46"/>
                  <a:gd name="T61" fmla="*/ 43 h 46"/>
                  <a:gd name="T62" fmla="*/ 46 w 46"/>
                  <a:gd name="T63" fmla="*/ 18 h 46"/>
                  <a:gd name="T64" fmla="*/ 43 w 46"/>
                  <a:gd name="T65" fmla="*/ 14 h 46"/>
                  <a:gd name="T66" fmla="*/ 16 w 46"/>
                  <a:gd name="T67" fmla="*/ 43 h 46"/>
                  <a:gd name="T68" fmla="*/ 5 w 46"/>
                  <a:gd name="T69" fmla="*/ 43 h 46"/>
                  <a:gd name="T70" fmla="*/ 3 w 46"/>
                  <a:gd name="T71" fmla="*/ 42 h 46"/>
                  <a:gd name="T72" fmla="*/ 5 w 46"/>
                  <a:gd name="T73" fmla="*/ 40 h 46"/>
                  <a:gd name="T74" fmla="*/ 16 w 46"/>
                  <a:gd name="T75" fmla="*/ 40 h 46"/>
                  <a:gd name="T76" fmla="*/ 17 w 46"/>
                  <a:gd name="T77" fmla="*/ 42 h 46"/>
                  <a:gd name="T78" fmla="*/ 16 w 46"/>
                  <a:gd name="T79" fmla="*/ 43 h 46"/>
                  <a:gd name="T80" fmla="*/ 25 w 46"/>
                  <a:gd name="T81" fmla="*/ 23 h 46"/>
                  <a:gd name="T82" fmla="*/ 22 w 46"/>
                  <a:gd name="T83" fmla="*/ 23 h 46"/>
                  <a:gd name="T84" fmla="*/ 20 w 46"/>
                  <a:gd name="T85" fmla="*/ 22 h 46"/>
                  <a:gd name="T86" fmla="*/ 22 w 46"/>
                  <a:gd name="T87" fmla="*/ 20 h 46"/>
                  <a:gd name="T88" fmla="*/ 25 w 46"/>
                  <a:gd name="T89" fmla="*/ 20 h 46"/>
                  <a:gd name="T90" fmla="*/ 26 w 46"/>
                  <a:gd name="T91" fmla="*/ 22 h 46"/>
                  <a:gd name="T92" fmla="*/ 25 w 46"/>
                  <a:gd name="T93" fmla="*/ 23 h 46"/>
                  <a:gd name="T94" fmla="*/ 42 w 46"/>
                  <a:gd name="T95" fmla="*/ 43 h 46"/>
                  <a:gd name="T96" fmla="*/ 31 w 46"/>
                  <a:gd name="T97" fmla="*/ 43 h 46"/>
                  <a:gd name="T98" fmla="*/ 29 w 46"/>
                  <a:gd name="T99" fmla="*/ 42 h 46"/>
                  <a:gd name="T100" fmla="*/ 31 w 46"/>
                  <a:gd name="T101" fmla="*/ 40 h 46"/>
                  <a:gd name="T102" fmla="*/ 42 w 46"/>
                  <a:gd name="T103" fmla="*/ 40 h 46"/>
                  <a:gd name="T104" fmla="*/ 43 w 46"/>
                  <a:gd name="T105" fmla="*/ 42 h 46"/>
                  <a:gd name="T106" fmla="*/ 42 w 46"/>
                  <a:gd name="T107" fmla="*/ 4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6" h="46">
                    <a:moveTo>
                      <a:pt x="3" y="0"/>
                    </a:moveTo>
                    <a:cubicBezTo>
                      <a:pt x="20" y="0"/>
                      <a:pt x="20" y="0"/>
                      <a:pt x="20" y="0"/>
                    </a:cubicBezTo>
                    <a:cubicBezTo>
                      <a:pt x="20" y="3"/>
                      <a:pt x="20" y="3"/>
                      <a:pt x="20" y="3"/>
                    </a:cubicBezTo>
                    <a:cubicBezTo>
                      <a:pt x="3" y="3"/>
                      <a:pt x="3" y="3"/>
                      <a:pt x="3" y="3"/>
                    </a:cubicBezTo>
                    <a:lnTo>
                      <a:pt x="3" y="0"/>
                    </a:lnTo>
                    <a:close/>
                    <a:moveTo>
                      <a:pt x="26" y="0"/>
                    </a:moveTo>
                    <a:cubicBezTo>
                      <a:pt x="43" y="0"/>
                      <a:pt x="43" y="0"/>
                      <a:pt x="43" y="0"/>
                    </a:cubicBezTo>
                    <a:cubicBezTo>
                      <a:pt x="43" y="3"/>
                      <a:pt x="43" y="3"/>
                      <a:pt x="43" y="3"/>
                    </a:cubicBezTo>
                    <a:cubicBezTo>
                      <a:pt x="26" y="3"/>
                      <a:pt x="26" y="3"/>
                      <a:pt x="26" y="3"/>
                    </a:cubicBezTo>
                    <a:lnTo>
                      <a:pt x="26" y="0"/>
                    </a:lnTo>
                    <a:close/>
                    <a:moveTo>
                      <a:pt x="43" y="14"/>
                    </a:moveTo>
                    <a:cubicBezTo>
                      <a:pt x="41" y="14"/>
                      <a:pt x="41" y="14"/>
                      <a:pt x="41" y="14"/>
                    </a:cubicBezTo>
                    <a:cubicBezTo>
                      <a:pt x="41" y="3"/>
                      <a:pt x="41" y="3"/>
                      <a:pt x="41" y="3"/>
                    </a:cubicBezTo>
                    <a:cubicBezTo>
                      <a:pt x="29" y="3"/>
                      <a:pt x="29" y="3"/>
                      <a:pt x="29" y="3"/>
                    </a:cubicBezTo>
                    <a:cubicBezTo>
                      <a:pt x="29" y="14"/>
                      <a:pt x="29" y="14"/>
                      <a:pt x="29" y="14"/>
                    </a:cubicBezTo>
                    <a:cubicBezTo>
                      <a:pt x="17" y="14"/>
                      <a:pt x="17" y="14"/>
                      <a:pt x="17" y="14"/>
                    </a:cubicBezTo>
                    <a:cubicBezTo>
                      <a:pt x="17" y="3"/>
                      <a:pt x="17" y="3"/>
                      <a:pt x="17" y="3"/>
                    </a:cubicBezTo>
                    <a:cubicBezTo>
                      <a:pt x="6" y="3"/>
                      <a:pt x="6" y="3"/>
                      <a:pt x="6" y="3"/>
                    </a:cubicBezTo>
                    <a:cubicBezTo>
                      <a:pt x="6" y="14"/>
                      <a:pt x="6" y="14"/>
                      <a:pt x="6" y="14"/>
                    </a:cubicBezTo>
                    <a:cubicBezTo>
                      <a:pt x="3" y="14"/>
                      <a:pt x="3" y="14"/>
                      <a:pt x="3" y="14"/>
                    </a:cubicBezTo>
                    <a:cubicBezTo>
                      <a:pt x="2" y="14"/>
                      <a:pt x="0" y="16"/>
                      <a:pt x="0" y="18"/>
                    </a:cubicBezTo>
                    <a:cubicBezTo>
                      <a:pt x="0" y="43"/>
                      <a:pt x="0" y="43"/>
                      <a:pt x="0" y="43"/>
                    </a:cubicBezTo>
                    <a:cubicBezTo>
                      <a:pt x="0" y="45"/>
                      <a:pt x="2" y="46"/>
                      <a:pt x="3" y="46"/>
                    </a:cubicBezTo>
                    <a:cubicBezTo>
                      <a:pt x="17" y="46"/>
                      <a:pt x="17" y="46"/>
                      <a:pt x="17" y="46"/>
                    </a:cubicBezTo>
                    <a:cubicBezTo>
                      <a:pt x="19" y="46"/>
                      <a:pt x="20" y="45"/>
                      <a:pt x="20" y="43"/>
                    </a:cubicBezTo>
                    <a:cubicBezTo>
                      <a:pt x="20" y="26"/>
                      <a:pt x="20" y="26"/>
                      <a:pt x="20" y="26"/>
                    </a:cubicBezTo>
                    <a:cubicBezTo>
                      <a:pt x="26" y="26"/>
                      <a:pt x="26" y="26"/>
                      <a:pt x="26" y="26"/>
                    </a:cubicBezTo>
                    <a:cubicBezTo>
                      <a:pt x="26" y="43"/>
                      <a:pt x="26" y="43"/>
                      <a:pt x="26" y="43"/>
                    </a:cubicBezTo>
                    <a:cubicBezTo>
                      <a:pt x="26" y="45"/>
                      <a:pt x="28" y="46"/>
                      <a:pt x="29" y="46"/>
                    </a:cubicBezTo>
                    <a:cubicBezTo>
                      <a:pt x="43" y="46"/>
                      <a:pt x="43" y="46"/>
                      <a:pt x="43" y="46"/>
                    </a:cubicBezTo>
                    <a:cubicBezTo>
                      <a:pt x="45" y="46"/>
                      <a:pt x="46" y="45"/>
                      <a:pt x="46" y="43"/>
                    </a:cubicBezTo>
                    <a:cubicBezTo>
                      <a:pt x="46" y="18"/>
                      <a:pt x="46" y="18"/>
                      <a:pt x="46" y="18"/>
                    </a:cubicBezTo>
                    <a:cubicBezTo>
                      <a:pt x="46" y="16"/>
                      <a:pt x="45" y="14"/>
                      <a:pt x="43" y="14"/>
                    </a:cubicBezTo>
                    <a:close/>
                    <a:moveTo>
                      <a:pt x="16" y="43"/>
                    </a:moveTo>
                    <a:cubicBezTo>
                      <a:pt x="5" y="43"/>
                      <a:pt x="5" y="43"/>
                      <a:pt x="5" y="43"/>
                    </a:cubicBezTo>
                    <a:cubicBezTo>
                      <a:pt x="4" y="43"/>
                      <a:pt x="3" y="43"/>
                      <a:pt x="3" y="42"/>
                    </a:cubicBezTo>
                    <a:cubicBezTo>
                      <a:pt x="3" y="41"/>
                      <a:pt x="4" y="40"/>
                      <a:pt x="5" y="40"/>
                    </a:cubicBezTo>
                    <a:cubicBezTo>
                      <a:pt x="16" y="40"/>
                      <a:pt x="16" y="40"/>
                      <a:pt x="16" y="40"/>
                    </a:cubicBezTo>
                    <a:cubicBezTo>
                      <a:pt x="17" y="40"/>
                      <a:pt x="17" y="41"/>
                      <a:pt x="17" y="42"/>
                    </a:cubicBezTo>
                    <a:cubicBezTo>
                      <a:pt x="17" y="43"/>
                      <a:pt x="17" y="43"/>
                      <a:pt x="16" y="43"/>
                    </a:cubicBezTo>
                    <a:close/>
                    <a:moveTo>
                      <a:pt x="25" y="23"/>
                    </a:moveTo>
                    <a:cubicBezTo>
                      <a:pt x="22" y="23"/>
                      <a:pt x="22" y="23"/>
                      <a:pt x="22" y="23"/>
                    </a:cubicBezTo>
                    <a:cubicBezTo>
                      <a:pt x="21" y="23"/>
                      <a:pt x="20" y="22"/>
                      <a:pt x="20" y="22"/>
                    </a:cubicBezTo>
                    <a:cubicBezTo>
                      <a:pt x="20" y="21"/>
                      <a:pt x="21" y="20"/>
                      <a:pt x="22" y="20"/>
                    </a:cubicBezTo>
                    <a:cubicBezTo>
                      <a:pt x="25" y="20"/>
                      <a:pt x="25" y="20"/>
                      <a:pt x="25" y="20"/>
                    </a:cubicBezTo>
                    <a:cubicBezTo>
                      <a:pt x="25" y="20"/>
                      <a:pt x="26" y="21"/>
                      <a:pt x="26" y="22"/>
                    </a:cubicBezTo>
                    <a:cubicBezTo>
                      <a:pt x="26" y="22"/>
                      <a:pt x="25" y="23"/>
                      <a:pt x="25" y="23"/>
                    </a:cubicBezTo>
                    <a:close/>
                    <a:moveTo>
                      <a:pt x="42" y="43"/>
                    </a:moveTo>
                    <a:cubicBezTo>
                      <a:pt x="31" y="43"/>
                      <a:pt x="31" y="43"/>
                      <a:pt x="31" y="43"/>
                    </a:cubicBezTo>
                    <a:cubicBezTo>
                      <a:pt x="30" y="43"/>
                      <a:pt x="29" y="43"/>
                      <a:pt x="29" y="42"/>
                    </a:cubicBezTo>
                    <a:cubicBezTo>
                      <a:pt x="29" y="41"/>
                      <a:pt x="30" y="40"/>
                      <a:pt x="31" y="40"/>
                    </a:cubicBezTo>
                    <a:cubicBezTo>
                      <a:pt x="42" y="40"/>
                      <a:pt x="42" y="40"/>
                      <a:pt x="42" y="40"/>
                    </a:cubicBezTo>
                    <a:cubicBezTo>
                      <a:pt x="43" y="40"/>
                      <a:pt x="43" y="41"/>
                      <a:pt x="43" y="42"/>
                    </a:cubicBezTo>
                    <a:cubicBezTo>
                      <a:pt x="43" y="43"/>
                      <a:pt x="43" y="43"/>
                      <a:pt x="4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25" name="任意多边形 19">
                <a:extLst>
                  <a:ext uri="{FF2B5EF4-FFF2-40B4-BE49-F238E27FC236}">
                    <a16:creationId xmlns:a16="http://schemas.microsoft.com/office/drawing/2014/main" xmlns="" id="{48B3B637-3843-4796-828B-FFF96B03059B}"/>
                  </a:ext>
                </a:extLst>
              </p:cNvPr>
              <p:cNvSpPr/>
              <p:nvPr/>
            </p:nvSpPr>
            <p:spPr bwMode="auto">
              <a:xfrm>
                <a:off x="11572076" y="3920155"/>
                <a:ext cx="236837" cy="238794"/>
              </a:xfrm>
              <a:custGeom>
                <a:avLst/>
                <a:gdLst>
                  <a:gd name="T0" fmla="*/ 61 w 121"/>
                  <a:gd name="T1" fmla="*/ 122 h 122"/>
                  <a:gd name="T2" fmla="*/ 121 w 121"/>
                  <a:gd name="T3" fmla="*/ 62 h 122"/>
                  <a:gd name="T4" fmla="*/ 84 w 121"/>
                  <a:gd name="T5" fmla="*/ 62 h 122"/>
                  <a:gd name="T6" fmla="*/ 84 w 121"/>
                  <a:gd name="T7" fmla="*/ 0 h 122"/>
                  <a:gd name="T8" fmla="*/ 38 w 121"/>
                  <a:gd name="T9" fmla="*/ 0 h 122"/>
                  <a:gd name="T10" fmla="*/ 38 w 121"/>
                  <a:gd name="T11" fmla="*/ 62 h 122"/>
                  <a:gd name="T12" fmla="*/ 0 w 121"/>
                  <a:gd name="T13" fmla="*/ 62 h 122"/>
                  <a:gd name="T14" fmla="*/ 61 w 121"/>
                  <a:gd name="T15" fmla="*/ 122 h 1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2">
                    <a:moveTo>
                      <a:pt x="61" y="122"/>
                    </a:moveTo>
                    <a:lnTo>
                      <a:pt x="121" y="62"/>
                    </a:lnTo>
                    <a:lnTo>
                      <a:pt x="84" y="62"/>
                    </a:lnTo>
                    <a:lnTo>
                      <a:pt x="84" y="0"/>
                    </a:lnTo>
                    <a:lnTo>
                      <a:pt x="38" y="0"/>
                    </a:lnTo>
                    <a:lnTo>
                      <a:pt x="38" y="62"/>
                    </a:lnTo>
                    <a:lnTo>
                      <a:pt x="0" y="62"/>
                    </a:lnTo>
                    <a:lnTo>
                      <a:pt x="61" y="1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26" name="任意多边形 20">
                <a:extLst>
                  <a:ext uri="{FF2B5EF4-FFF2-40B4-BE49-F238E27FC236}">
                    <a16:creationId xmlns:a16="http://schemas.microsoft.com/office/drawing/2014/main" xmlns="" id="{B760FC33-8F6F-46E0-9F14-ECF0E6935C61}"/>
                  </a:ext>
                </a:extLst>
              </p:cNvPr>
              <p:cNvSpPr/>
              <p:nvPr/>
            </p:nvSpPr>
            <p:spPr bwMode="auto">
              <a:xfrm>
                <a:off x="11848058" y="3391677"/>
                <a:ext cx="197691" cy="19769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57 w 62"/>
                  <a:gd name="T11" fmla="*/ 35 h 62"/>
                  <a:gd name="T12" fmla="*/ 41 w 62"/>
                  <a:gd name="T13" fmla="*/ 34 h 62"/>
                  <a:gd name="T14" fmla="*/ 46 w 62"/>
                  <a:gd name="T15" fmla="*/ 53 h 62"/>
                  <a:gd name="T16" fmla="*/ 57 w 62"/>
                  <a:gd name="T17" fmla="*/ 35 h 62"/>
                  <a:gd name="T18" fmla="*/ 41 w 62"/>
                  <a:gd name="T19" fmla="*/ 55 h 62"/>
                  <a:gd name="T20" fmla="*/ 36 w 62"/>
                  <a:gd name="T21" fmla="*/ 35 h 62"/>
                  <a:gd name="T22" fmla="*/ 35 w 62"/>
                  <a:gd name="T23" fmla="*/ 35 h 62"/>
                  <a:gd name="T24" fmla="*/ 15 w 62"/>
                  <a:gd name="T25" fmla="*/ 52 h 62"/>
                  <a:gd name="T26" fmla="*/ 31 w 62"/>
                  <a:gd name="T27" fmla="*/ 57 h 62"/>
                  <a:gd name="T28" fmla="*/ 41 w 62"/>
                  <a:gd name="T29" fmla="*/ 55 h 62"/>
                  <a:gd name="T30" fmla="*/ 11 w 62"/>
                  <a:gd name="T31" fmla="*/ 48 h 62"/>
                  <a:gd name="T32" fmla="*/ 33 w 62"/>
                  <a:gd name="T33" fmla="*/ 31 h 62"/>
                  <a:gd name="T34" fmla="*/ 34 w 62"/>
                  <a:gd name="T35" fmla="*/ 31 h 62"/>
                  <a:gd name="T36" fmla="*/ 32 w 62"/>
                  <a:gd name="T37" fmla="*/ 26 h 62"/>
                  <a:gd name="T38" fmla="*/ 4 w 62"/>
                  <a:gd name="T39" fmla="*/ 30 h 62"/>
                  <a:gd name="T40" fmla="*/ 4 w 62"/>
                  <a:gd name="T41" fmla="*/ 31 h 62"/>
                  <a:gd name="T42" fmla="*/ 11 w 62"/>
                  <a:gd name="T43" fmla="*/ 48 h 62"/>
                  <a:gd name="T44" fmla="*/ 5 w 62"/>
                  <a:gd name="T45" fmla="*/ 25 h 62"/>
                  <a:gd name="T46" fmla="*/ 29 w 62"/>
                  <a:gd name="T47" fmla="*/ 22 h 62"/>
                  <a:gd name="T48" fmla="*/ 20 w 62"/>
                  <a:gd name="T49" fmla="*/ 7 h 62"/>
                  <a:gd name="T50" fmla="*/ 5 w 62"/>
                  <a:gd name="T51" fmla="*/ 25 h 62"/>
                  <a:gd name="T52" fmla="*/ 25 w 62"/>
                  <a:gd name="T53" fmla="*/ 5 h 62"/>
                  <a:gd name="T54" fmla="*/ 35 w 62"/>
                  <a:gd name="T55" fmla="*/ 20 h 62"/>
                  <a:gd name="T56" fmla="*/ 49 w 62"/>
                  <a:gd name="T57" fmla="*/ 11 h 62"/>
                  <a:gd name="T58" fmla="*/ 31 w 62"/>
                  <a:gd name="T59" fmla="*/ 4 h 62"/>
                  <a:gd name="T60" fmla="*/ 25 w 62"/>
                  <a:gd name="T61" fmla="*/ 5 h 62"/>
                  <a:gd name="T62" fmla="*/ 51 w 62"/>
                  <a:gd name="T63" fmla="*/ 14 h 62"/>
                  <a:gd name="T64" fmla="*/ 37 w 62"/>
                  <a:gd name="T65" fmla="*/ 24 h 62"/>
                  <a:gd name="T66" fmla="*/ 38 w 62"/>
                  <a:gd name="T67" fmla="*/ 28 h 62"/>
                  <a:gd name="T68" fmla="*/ 39 w 62"/>
                  <a:gd name="T69" fmla="*/ 30 h 62"/>
                  <a:gd name="T70" fmla="*/ 57 w 62"/>
                  <a:gd name="T71" fmla="*/ 30 h 62"/>
                  <a:gd name="T72" fmla="*/ 51 w 62"/>
                  <a:gd name="T73" fmla="*/ 1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57" y="35"/>
                    </a:moveTo>
                    <a:cubicBezTo>
                      <a:pt x="56" y="35"/>
                      <a:pt x="49" y="32"/>
                      <a:pt x="41" y="34"/>
                    </a:cubicBezTo>
                    <a:cubicBezTo>
                      <a:pt x="44" y="43"/>
                      <a:pt x="45" y="51"/>
                      <a:pt x="46" y="53"/>
                    </a:cubicBezTo>
                    <a:cubicBezTo>
                      <a:pt x="52" y="49"/>
                      <a:pt x="56" y="42"/>
                      <a:pt x="57" y="35"/>
                    </a:cubicBezTo>
                    <a:close/>
                    <a:moveTo>
                      <a:pt x="41" y="55"/>
                    </a:moveTo>
                    <a:cubicBezTo>
                      <a:pt x="41" y="53"/>
                      <a:pt x="39" y="45"/>
                      <a:pt x="36" y="35"/>
                    </a:cubicBezTo>
                    <a:cubicBezTo>
                      <a:pt x="36" y="35"/>
                      <a:pt x="36" y="35"/>
                      <a:pt x="35" y="35"/>
                    </a:cubicBezTo>
                    <a:cubicBezTo>
                      <a:pt x="20" y="40"/>
                      <a:pt x="15" y="51"/>
                      <a:pt x="15" y="52"/>
                    </a:cubicBezTo>
                    <a:cubicBezTo>
                      <a:pt x="19" y="55"/>
                      <a:pt x="25" y="57"/>
                      <a:pt x="31" y="57"/>
                    </a:cubicBezTo>
                    <a:cubicBezTo>
                      <a:pt x="35" y="57"/>
                      <a:pt x="38" y="57"/>
                      <a:pt x="41" y="55"/>
                    </a:cubicBezTo>
                    <a:close/>
                    <a:moveTo>
                      <a:pt x="11" y="48"/>
                    </a:moveTo>
                    <a:cubicBezTo>
                      <a:pt x="12" y="47"/>
                      <a:pt x="19" y="35"/>
                      <a:pt x="33" y="31"/>
                    </a:cubicBezTo>
                    <a:cubicBezTo>
                      <a:pt x="33" y="31"/>
                      <a:pt x="33" y="31"/>
                      <a:pt x="34" y="31"/>
                    </a:cubicBezTo>
                    <a:cubicBezTo>
                      <a:pt x="33" y="29"/>
                      <a:pt x="32" y="28"/>
                      <a:pt x="32" y="26"/>
                    </a:cubicBezTo>
                    <a:cubicBezTo>
                      <a:pt x="18" y="30"/>
                      <a:pt x="6" y="30"/>
                      <a:pt x="4" y="30"/>
                    </a:cubicBezTo>
                    <a:cubicBezTo>
                      <a:pt x="4" y="30"/>
                      <a:pt x="4" y="30"/>
                      <a:pt x="4" y="31"/>
                    </a:cubicBezTo>
                    <a:cubicBezTo>
                      <a:pt x="4" y="38"/>
                      <a:pt x="7" y="44"/>
                      <a:pt x="11" y="48"/>
                    </a:cubicBezTo>
                    <a:close/>
                    <a:moveTo>
                      <a:pt x="5" y="25"/>
                    </a:moveTo>
                    <a:cubicBezTo>
                      <a:pt x="6" y="25"/>
                      <a:pt x="17" y="25"/>
                      <a:pt x="29" y="22"/>
                    </a:cubicBezTo>
                    <a:cubicBezTo>
                      <a:pt x="25" y="14"/>
                      <a:pt x="20" y="8"/>
                      <a:pt x="20" y="7"/>
                    </a:cubicBezTo>
                    <a:cubicBezTo>
                      <a:pt x="12" y="10"/>
                      <a:pt x="7" y="17"/>
                      <a:pt x="5" y="25"/>
                    </a:cubicBezTo>
                    <a:close/>
                    <a:moveTo>
                      <a:pt x="25" y="5"/>
                    </a:moveTo>
                    <a:cubicBezTo>
                      <a:pt x="25" y="6"/>
                      <a:pt x="30" y="12"/>
                      <a:pt x="35" y="20"/>
                    </a:cubicBezTo>
                    <a:cubicBezTo>
                      <a:pt x="44" y="17"/>
                      <a:pt x="48" y="12"/>
                      <a:pt x="49" y="11"/>
                    </a:cubicBezTo>
                    <a:cubicBezTo>
                      <a:pt x="44" y="7"/>
                      <a:pt x="38" y="4"/>
                      <a:pt x="31" y="4"/>
                    </a:cubicBezTo>
                    <a:cubicBezTo>
                      <a:pt x="29" y="4"/>
                      <a:pt x="27" y="4"/>
                      <a:pt x="25" y="5"/>
                    </a:cubicBezTo>
                    <a:close/>
                    <a:moveTo>
                      <a:pt x="51" y="14"/>
                    </a:moveTo>
                    <a:cubicBezTo>
                      <a:pt x="51" y="15"/>
                      <a:pt x="46" y="20"/>
                      <a:pt x="37" y="24"/>
                    </a:cubicBezTo>
                    <a:cubicBezTo>
                      <a:pt x="37" y="26"/>
                      <a:pt x="38" y="27"/>
                      <a:pt x="38" y="28"/>
                    </a:cubicBezTo>
                    <a:cubicBezTo>
                      <a:pt x="39" y="29"/>
                      <a:pt x="39" y="29"/>
                      <a:pt x="39" y="30"/>
                    </a:cubicBezTo>
                    <a:cubicBezTo>
                      <a:pt x="48" y="29"/>
                      <a:pt x="57" y="30"/>
                      <a:pt x="57" y="30"/>
                    </a:cubicBezTo>
                    <a:cubicBezTo>
                      <a:pt x="57" y="24"/>
                      <a:pt x="55" y="18"/>
                      <a:pt x="5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27" name="任意多边形 21">
                <a:extLst>
                  <a:ext uri="{FF2B5EF4-FFF2-40B4-BE49-F238E27FC236}">
                    <a16:creationId xmlns:a16="http://schemas.microsoft.com/office/drawing/2014/main" xmlns="" id="{2831ABEE-E285-413B-BD32-77A594F67E79}"/>
                  </a:ext>
                </a:extLst>
              </p:cNvPr>
              <p:cNvSpPr/>
              <p:nvPr/>
            </p:nvSpPr>
            <p:spPr bwMode="auto">
              <a:xfrm>
                <a:off x="11650369" y="3689191"/>
                <a:ext cx="187904" cy="166372"/>
              </a:xfrm>
              <a:custGeom>
                <a:avLst/>
                <a:gdLst>
                  <a:gd name="T0" fmla="*/ 48 w 59"/>
                  <a:gd name="T1" fmla="*/ 0 h 52"/>
                  <a:gd name="T2" fmla="*/ 11 w 59"/>
                  <a:gd name="T3" fmla="*/ 0 h 52"/>
                  <a:gd name="T4" fmla="*/ 0 w 59"/>
                  <a:gd name="T5" fmla="*/ 12 h 52"/>
                  <a:gd name="T6" fmla="*/ 0 w 59"/>
                  <a:gd name="T7" fmla="*/ 50 h 52"/>
                  <a:gd name="T8" fmla="*/ 2 w 59"/>
                  <a:gd name="T9" fmla="*/ 52 h 52"/>
                  <a:gd name="T10" fmla="*/ 57 w 59"/>
                  <a:gd name="T11" fmla="*/ 52 h 52"/>
                  <a:gd name="T12" fmla="*/ 59 w 59"/>
                  <a:gd name="T13" fmla="*/ 50 h 52"/>
                  <a:gd name="T14" fmla="*/ 59 w 59"/>
                  <a:gd name="T15" fmla="*/ 12 h 52"/>
                  <a:gd name="T16" fmla="*/ 48 w 59"/>
                  <a:gd name="T17" fmla="*/ 0 h 52"/>
                  <a:gd name="T18" fmla="*/ 37 w 59"/>
                  <a:gd name="T19" fmla="*/ 34 h 52"/>
                  <a:gd name="T20" fmla="*/ 37 w 59"/>
                  <a:gd name="T21" fmla="*/ 45 h 52"/>
                  <a:gd name="T22" fmla="*/ 22 w 59"/>
                  <a:gd name="T23" fmla="*/ 45 h 52"/>
                  <a:gd name="T24" fmla="*/ 22 w 59"/>
                  <a:gd name="T25" fmla="*/ 34 h 52"/>
                  <a:gd name="T26" fmla="*/ 11 w 59"/>
                  <a:gd name="T27" fmla="*/ 34 h 52"/>
                  <a:gd name="T28" fmla="*/ 29 w 59"/>
                  <a:gd name="T29" fmla="*/ 19 h 52"/>
                  <a:gd name="T30" fmla="*/ 48 w 59"/>
                  <a:gd name="T31" fmla="*/ 34 h 52"/>
                  <a:gd name="T32" fmla="*/ 37 w 59"/>
                  <a:gd name="T33" fmla="*/ 34 h 52"/>
                  <a:gd name="T34" fmla="*/ 9 w 59"/>
                  <a:gd name="T35" fmla="*/ 8 h 52"/>
                  <a:gd name="T36" fmla="*/ 12 w 59"/>
                  <a:gd name="T37" fmla="*/ 4 h 52"/>
                  <a:gd name="T38" fmla="*/ 46 w 59"/>
                  <a:gd name="T39" fmla="*/ 4 h 52"/>
                  <a:gd name="T40" fmla="*/ 50 w 59"/>
                  <a:gd name="T41" fmla="*/ 8 h 52"/>
                  <a:gd name="T42" fmla="*/ 9 w 59"/>
                  <a:gd name="T43"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9" h="52">
                    <a:moveTo>
                      <a:pt x="48" y="0"/>
                    </a:moveTo>
                    <a:cubicBezTo>
                      <a:pt x="11" y="0"/>
                      <a:pt x="11" y="0"/>
                      <a:pt x="11" y="0"/>
                    </a:cubicBezTo>
                    <a:cubicBezTo>
                      <a:pt x="0" y="12"/>
                      <a:pt x="0" y="12"/>
                      <a:pt x="0" y="12"/>
                    </a:cubicBezTo>
                    <a:cubicBezTo>
                      <a:pt x="0" y="50"/>
                      <a:pt x="0" y="50"/>
                      <a:pt x="0" y="50"/>
                    </a:cubicBezTo>
                    <a:cubicBezTo>
                      <a:pt x="0" y="52"/>
                      <a:pt x="1" y="52"/>
                      <a:pt x="2" y="52"/>
                    </a:cubicBezTo>
                    <a:cubicBezTo>
                      <a:pt x="57" y="52"/>
                      <a:pt x="57" y="52"/>
                      <a:pt x="57" y="52"/>
                    </a:cubicBezTo>
                    <a:cubicBezTo>
                      <a:pt x="58" y="52"/>
                      <a:pt x="59" y="52"/>
                      <a:pt x="59" y="50"/>
                    </a:cubicBezTo>
                    <a:cubicBezTo>
                      <a:pt x="59" y="12"/>
                      <a:pt x="59" y="12"/>
                      <a:pt x="59" y="12"/>
                    </a:cubicBezTo>
                    <a:lnTo>
                      <a:pt x="48" y="0"/>
                    </a:lnTo>
                    <a:close/>
                    <a:moveTo>
                      <a:pt x="37" y="34"/>
                    </a:moveTo>
                    <a:cubicBezTo>
                      <a:pt x="37" y="45"/>
                      <a:pt x="37" y="45"/>
                      <a:pt x="37" y="45"/>
                    </a:cubicBezTo>
                    <a:cubicBezTo>
                      <a:pt x="22" y="45"/>
                      <a:pt x="22" y="45"/>
                      <a:pt x="22" y="45"/>
                    </a:cubicBezTo>
                    <a:cubicBezTo>
                      <a:pt x="22" y="34"/>
                      <a:pt x="22" y="34"/>
                      <a:pt x="22" y="34"/>
                    </a:cubicBezTo>
                    <a:cubicBezTo>
                      <a:pt x="11" y="34"/>
                      <a:pt x="11" y="34"/>
                      <a:pt x="11" y="34"/>
                    </a:cubicBezTo>
                    <a:cubicBezTo>
                      <a:pt x="29" y="19"/>
                      <a:pt x="29" y="19"/>
                      <a:pt x="29" y="19"/>
                    </a:cubicBezTo>
                    <a:cubicBezTo>
                      <a:pt x="48" y="34"/>
                      <a:pt x="48" y="34"/>
                      <a:pt x="48" y="34"/>
                    </a:cubicBezTo>
                    <a:lnTo>
                      <a:pt x="37" y="34"/>
                    </a:lnTo>
                    <a:close/>
                    <a:moveTo>
                      <a:pt x="9" y="8"/>
                    </a:moveTo>
                    <a:cubicBezTo>
                      <a:pt x="12" y="4"/>
                      <a:pt x="12" y="4"/>
                      <a:pt x="12" y="4"/>
                    </a:cubicBezTo>
                    <a:cubicBezTo>
                      <a:pt x="46" y="4"/>
                      <a:pt x="46" y="4"/>
                      <a:pt x="46" y="4"/>
                    </a:cubicBezTo>
                    <a:cubicBezTo>
                      <a:pt x="50" y="8"/>
                      <a:pt x="50" y="8"/>
                      <a:pt x="50" y="8"/>
                    </a:cubicBezTo>
                    <a:lnTo>
                      <a:pt x="9"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28" name="任意多边形 22">
                <a:extLst>
                  <a:ext uri="{FF2B5EF4-FFF2-40B4-BE49-F238E27FC236}">
                    <a16:creationId xmlns:a16="http://schemas.microsoft.com/office/drawing/2014/main" xmlns="" id="{821F2B44-D190-4788-9B5C-75B9D89CC884}"/>
                  </a:ext>
                </a:extLst>
              </p:cNvPr>
              <p:cNvSpPr/>
              <p:nvPr/>
            </p:nvSpPr>
            <p:spPr bwMode="auto">
              <a:xfrm>
                <a:off x="11243244" y="4012150"/>
                <a:ext cx="303387" cy="266197"/>
              </a:xfrm>
              <a:custGeom>
                <a:avLst/>
                <a:gdLst>
                  <a:gd name="T0" fmla="*/ 95 w 95"/>
                  <a:gd name="T1" fmla="*/ 34 h 83"/>
                  <a:gd name="T2" fmla="*/ 83 w 95"/>
                  <a:gd name="T3" fmla="*/ 0 h 83"/>
                  <a:gd name="T4" fmla="*/ 83 w 95"/>
                  <a:gd name="T5" fmla="*/ 0 h 83"/>
                  <a:gd name="T6" fmla="*/ 75 w 95"/>
                  <a:gd name="T7" fmla="*/ 0 h 83"/>
                  <a:gd name="T8" fmla="*/ 31 w 95"/>
                  <a:gd name="T9" fmla="*/ 19 h 83"/>
                  <a:gd name="T10" fmla="*/ 30 w 95"/>
                  <a:gd name="T11" fmla="*/ 34 h 83"/>
                  <a:gd name="T12" fmla="*/ 31 w 95"/>
                  <a:gd name="T13" fmla="*/ 49 h 83"/>
                  <a:gd name="T14" fmla="*/ 75 w 95"/>
                  <a:gd name="T15" fmla="*/ 67 h 83"/>
                  <a:gd name="T16" fmla="*/ 83 w 95"/>
                  <a:gd name="T17" fmla="*/ 67 h 83"/>
                  <a:gd name="T18" fmla="*/ 83 w 95"/>
                  <a:gd name="T19" fmla="*/ 67 h 83"/>
                  <a:gd name="T20" fmla="*/ 95 w 95"/>
                  <a:gd name="T21" fmla="*/ 34 h 83"/>
                  <a:gd name="T22" fmla="*/ 80 w 95"/>
                  <a:gd name="T23" fmla="*/ 62 h 83"/>
                  <a:gd name="T24" fmla="*/ 78 w 95"/>
                  <a:gd name="T25" fmla="*/ 61 h 83"/>
                  <a:gd name="T26" fmla="*/ 75 w 95"/>
                  <a:gd name="T27" fmla="*/ 55 h 83"/>
                  <a:gd name="T28" fmla="*/ 71 w 95"/>
                  <a:gd name="T29" fmla="*/ 34 h 83"/>
                  <a:gd name="T30" fmla="*/ 75 w 95"/>
                  <a:gd name="T31" fmla="*/ 12 h 83"/>
                  <a:gd name="T32" fmla="*/ 78 w 95"/>
                  <a:gd name="T33" fmla="*/ 7 h 83"/>
                  <a:gd name="T34" fmla="*/ 80 w 95"/>
                  <a:gd name="T35" fmla="*/ 5 h 83"/>
                  <a:gd name="T36" fmla="*/ 82 w 95"/>
                  <a:gd name="T37" fmla="*/ 7 h 83"/>
                  <a:gd name="T38" fmla="*/ 86 w 95"/>
                  <a:gd name="T39" fmla="*/ 12 h 83"/>
                  <a:gd name="T40" fmla="*/ 89 w 95"/>
                  <a:gd name="T41" fmla="*/ 34 h 83"/>
                  <a:gd name="T42" fmla="*/ 86 w 95"/>
                  <a:gd name="T43" fmla="*/ 55 h 83"/>
                  <a:gd name="T44" fmla="*/ 82 w 95"/>
                  <a:gd name="T45" fmla="*/ 61 h 83"/>
                  <a:gd name="T46" fmla="*/ 80 w 95"/>
                  <a:gd name="T47" fmla="*/ 62 h 83"/>
                  <a:gd name="T48" fmla="*/ 23 w 95"/>
                  <a:gd name="T49" fmla="*/ 34 h 83"/>
                  <a:gd name="T50" fmla="*/ 24 w 95"/>
                  <a:gd name="T51" fmla="*/ 20 h 83"/>
                  <a:gd name="T52" fmla="*/ 12 w 95"/>
                  <a:gd name="T53" fmla="*/ 21 h 83"/>
                  <a:gd name="T54" fmla="*/ 5 w 95"/>
                  <a:gd name="T55" fmla="*/ 21 h 83"/>
                  <a:gd name="T56" fmla="*/ 0 w 95"/>
                  <a:gd name="T57" fmla="*/ 30 h 83"/>
                  <a:gd name="T58" fmla="*/ 0 w 95"/>
                  <a:gd name="T59" fmla="*/ 38 h 83"/>
                  <a:gd name="T60" fmla="*/ 5 w 95"/>
                  <a:gd name="T61" fmla="*/ 47 h 83"/>
                  <a:gd name="T62" fmla="*/ 12 w 95"/>
                  <a:gd name="T63" fmla="*/ 47 h 83"/>
                  <a:gd name="T64" fmla="*/ 24 w 95"/>
                  <a:gd name="T65" fmla="*/ 47 h 83"/>
                  <a:gd name="T66" fmla="*/ 23 w 95"/>
                  <a:gd name="T67" fmla="*/ 34 h 83"/>
                  <a:gd name="T68" fmla="*/ 34 w 95"/>
                  <a:gd name="T69" fmla="*/ 53 h 83"/>
                  <a:gd name="T70" fmla="*/ 22 w 95"/>
                  <a:gd name="T71" fmla="*/ 51 h 83"/>
                  <a:gd name="T72" fmla="*/ 30 w 95"/>
                  <a:gd name="T73" fmla="*/ 81 h 83"/>
                  <a:gd name="T74" fmla="*/ 33 w 95"/>
                  <a:gd name="T75" fmla="*/ 83 h 83"/>
                  <a:gd name="T76" fmla="*/ 44 w 95"/>
                  <a:gd name="T77" fmla="*/ 78 h 83"/>
                  <a:gd name="T78" fmla="*/ 46 w 95"/>
                  <a:gd name="T79" fmla="*/ 75 h 83"/>
                  <a:gd name="T80" fmla="*/ 34 w 95"/>
                  <a:gd name="T81" fmla="*/ 53 h 83"/>
                  <a:gd name="T82" fmla="*/ 80 w 95"/>
                  <a:gd name="T83" fmla="*/ 45 h 83"/>
                  <a:gd name="T84" fmla="*/ 79 w 95"/>
                  <a:gd name="T85" fmla="*/ 44 h 83"/>
                  <a:gd name="T86" fmla="*/ 78 w 95"/>
                  <a:gd name="T87" fmla="*/ 42 h 83"/>
                  <a:gd name="T88" fmla="*/ 77 w 95"/>
                  <a:gd name="T89" fmla="*/ 34 h 83"/>
                  <a:gd name="T90" fmla="*/ 78 w 95"/>
                  <a:gd name="T91" fmla="*/ 25 h 83"/>
                  <a:gd name="T92" fmla="*/ 79 w 95"/>
                  <a:gd name="T93" fmla="*/ 23 h 83"/>
                  <a:gd name="T94" fmla="*/ 80 w 95"/>
                  <a:gd name="T95" fmla="*/ 23 h 83"/>
                  <a:gd name="T96" fmla="*/ 81 w 95"/>
                  <a:gd name="T97" fmla="*/ 23 h 83"/>
                  <a:gd name="T98" fmla="*/ 82 w 95"/>
                  <a:gd name="T99" fmla="*/ 25 h 83"/>
                  <a:gd name="T100" fmla="*/ 84 w 95"/>
                  <a:gd name="T101" fmla="*/ 34 h 83"/>
                  <a:gd name="T102" fmla="*/ 82 w 95"/>
                  <a:gd name="T103" fmla="*/ 42 h 83"/>
                  <a:gd name="T104" fmla="*/ 81 w 95"/>
                  <a:gd name="T105" fmla="*/ 44 h 83"/>
                  <a:gd name="T106" fmla="*/ 80 w 95"/>
                  <a:gd name="T107" fmla="*/ 4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 h="83">
                    <a:moveTo>
                      <a:pt x="95" y="34"/>
                    </a:moveTo>
                    <a:cubicBezTo>
                      <a:pt x="95" y="15"/>
                      <a:pt x="89" y="0"/>
                      <a:pt x="83" y="0"/>
                    </a:cubicBezTo>
                    <a:cubicBezTo>
                      <a:pt x="83" y="0"/>
                      <a:pt x="83" y="0"/>
                      <a:pt x="83" y="0"/>
                    </a:cubicBezTo>
                    <a:cubicBezTo>
                      <a:pt x="75" y="0"/>
                      <a:pt x="75" y="0"/>
                      <a:pt x="75" y="0"/>
                    </a:cubicBezTo>
                    <a:cubicBezTo>
                      <a:pt x="75" y="0"/>
                      <a:pt x="57" y="13"/>
                      <a:pt x="31" y="19"/>
                    </a:cubicBezTo>
                    <a:cubicBezTo>
                      <a:pt x="30" y="23"/>
                      <a:pt x="30" y="28"/>
                      <a:pt x="30" y="34"/>
                    </a:cubicBezTo>
                    <a:cubicBezTo>
                      <a:pt x="30" y="39"/>
                      <a:pt x="30" y="44"/>
                      <a:pt x="31" y="49"/>
                    </a:cubicBezTo>
                    <a:cubicBezTo>
                      <a:pt x="57" y="54"/>
                      <a:pt x="75" y="67"/>
                      <a:pt x="75" y="67"/>
                    </a:cubicBezTo>
                    <a:cubicBezTo>
                      <a:pt x="83" y="67"/>
                      <a:pt x="83" y="67"/>
                      <a:pt x="83" y="67"/>
                    </a:cubicBezTo>
                    <a:cubicBezTo>
                      <a:pt x="83" y="67"/>
                      <a:pt x="83" y="67"/>
                      <a:pt x="83" y="67"/>
                    </a:cubicBezTo>
                    <a:cubicBezTo>
                      <a:pt x="89" y="67"/>
                      <a:pt x="95" y="52"/>
                      <a:pt x="95" y="34"/>
                    </a:cubicBezTo>
                    <a:close/>
                    <a:moveTo>
                      <a:pt x="80" y="62"/>
                    </a:moveTo>
                    <a:cubicBezTo>
                      <a:pt x="79" y="62"/>
                      <a:pt x="78" y="61"/>
                      <a:pt x="78" y="61"/>
                    </a:cubicBezTo>
                    <a:cubicBezTo>
                      <a:pt x="77" y="60"/>
                      <a:pt x="76" y="58"/>
                      <a:pt x="75" y="55"/>
                    </a:cubicBezTo>
                    <a:cubicBezTo>
                      <a:pt x="72" y="49"/>
                      <a:pt x="71" y="42"/>
                      <a:pt x="71" y="34"/>
                    </a:cubicBezTo>
                    <a:cubicBezTo>
                      <a:pt x="71" y="26"/>
                      <a:pt x="72" y="18"/>
                      <a:pt x="75" y="12"/>
                    </a:cubicBezTo>
                    <a:cubicBezTo>
                      <a:pt x="76" y="10"/>
                      <a:pt x="77" y="8"/>
                      <a:pt x="78" y="7"/>
                    </a:cubicBezTo>
                    <a:cubicBezTo>
                      <a:pt x="78" y="6"/>
                      <a:pt x="79" y="5"/>
                      <a:pt x="80" y="5"/>
                    </a:cubicBezTo>
                    <a:cubicBezTo>
                      <a:pt x="81" y="5"/>
                      <a:pt x="82" y="6"/>
                      <a:pt x="82" y="7"/>
                    </a:cubicBezTo>
                    <a:cubicBezTo>
                      <a:pt x="84" y="8"/>
                      <a:pt x="85" y="10"/>
                      <a:pt x="86" y="12"/>
                    </a:cubicBezTo>
                    <a:cubicBezTo>
                      <a:pt x="88" y="18"/>
                      <a:pt x="89" y="26"/>
                      <a:pt x="89" y="34"/>
                    </a:cubicBezTo>
                    <a:cubicBezTo>
                      <a:pt x="89" y="42"/>
                      <a:pt x="88" y="49"/>
                      <a:pt x="86" y="55"/>
                    </a:cubicBezTo>
                    <a:cubicBezTo>
                      <a:pt x="85" y="58"/>
                      <a:pt x="84" y="60"/>
                      <a:pt x="82" y="61"/>
                    </a:cubicBezTo>
                    <a:cubicBezTo>
                      <a:pt x="82" y="61"/>
                      <a:pt x="81" y="62"/>
                      <a:pt x="80" y="62"/>
                    </a:cubicBezTo>
                    <a:close/>
                    <a:moveTo>
                      <a:pt x="23" y="34"/>
                    </a:moveTo>
                    <a:cubicBezTo>
                      <a:pt x="23" y="29"/>
                      <a:pt x="24" y="24"/>
                      <a:pt x="24" y="20"/>
                    </a:cubicBezTo>
                    <a:cubicBezTo>
                      <a:pt x="20" y="21"/>
                      <a:pt x="16" y="21"/>
                      <a:pt x="12" y="21"/>
                    </a:cubicBezTo>
                    <a:cubicBezTo>
                      <a:pt x="5" y="21"/>
                      <a:pt x="5" y="21"/>
                      <a:pt x="5" y="21"/>
                    </a:cubicBezTo>
                    <a:cubicBezTo>
                      <a:pt x="0" y="30"/>
                      <a:pt x="0" y="30"/>
                      <a:pt x="0" y="30"/>
                    </a:cubicBezTo>
                    <a:cubicBezTo>
                      <a:pt x="0" y="38"/>
                      <a:pt x="0" y="38"/>
                      <a:pt x="0" y="38"/>
                    </a:cubicBezTo>
                    <a:cubicBezTo>
                      <a:pt x="5" y="47"/>
                      <a:pt x="5" y="47"/>
                      <a:pt x="5" y="47"/>
                    </a:cubicBezTo>
                    <a:cubicBezTo>
                      <a:pt x="5" y="47"/>
                      <a:pt x="5" y="47"/>
                      <a:pt x="12" y="47"/>
                    </a:cubicBezTo>
                    <a:cubicBezTo>
                      <a:pt x="16" y="47"/>
                      <a:pt x="20" y="47"/>
                      <a:pt x="24" y="47"/>
                    </a:cubicBezTo>
                    <a:cubicBezTo>
                      <a:pt x="24" y="43"/>
                      <a:pt x="23" y="39"/>
                      <a:pt x="23" y="34"/>
                    </a:cubicBezTo>
                    <a:close/>
                    <a:moveTo>
                      <a:pt x="34" y="53"/>
                    </a:moveTo>
                    <a:cubicBezTo>
                      <a:pt x="22" y="51"/>
                      <a:pt x="22" y="51"/>
                      <a:pt x="22" y="51"/>
                    </a:cubicBezTo>
                    <a:cubicBezTo>
                      <a:pt x="30" y="81"/>
                      <a:pt x="30" y="81"/>
                      <a:pt x="30" y="81"/>
                    </a:cubicBezTo>
                    <a:cubicBezTo>
                      <a:pt x="30" y="82"/>
                      <a:pt x="32" y="83"/>
                      <a:pt x="33" y="83"/>
                    </a:cubicBezTo>
                    <a:cubicBezTo>
                      <a:pt x="44" y="78"/>
                      <a:pt x="44" y="78"/>
                      <a:pt x="44" y="78"/>
                    </a:cubicBezTo>
                    <a:cubicBezTo>
                      <a:pt x="46" y="78"/>
                      <a:pt x="46" y="76"/>
                      <a:pt x="46" y="75"/>
                    </a:cubicBezTo>
                    <a:lnTo>
                      <a:pt x="34" y="53"/>
                    </a:lnTo>
                    <a:close/>
                    <a:moveTo>
                      <a:pt x="80" y="45"/>
                    </a:moveTo>
                    <a:cubicBezTo>
                      <a:pt x="80" y="45"/>
                      <a:pt x="79" y="44"/>
                      <a:pt x="79" y="44"/>
                    </a:cubicBezTo>
                    <a:cubicBezTo>
                      <a:pt x="79" y="44"/>
                      <a:pt x="78" y="43"/>
                      <a:pt x="78" y="42"/>
                    </a:cubicBezTo>
                    <a:cubicBezTo>
                      <a:pt x="77" y="40"/>
                      <a:pt x="77" y="37"/>
                      <a:pt x="77" y="34"/>
                    </a:cubicBezTo>
                    <a:cubicBezTo>
                      <a:pt x="77" y="31"/>
                      <a:pt x="77" y="28"/>
                      <a:pt x="78" y="25"/>
                    </a:cubicBezTo>
                    <a:cubicBezTo>
                      <a:pt x="78" y="25"/>
                      <a:pt x="79" y="24"/>
                      <a:pt x="79" y="23"/>
                    </a:cubicBezTo>
                    <a:cubicBezTo>
                      <a:pt x="79" y="23"/>
                      <a:pt x="80" y="23"/>
                      <a:pt x="80" y="23"/>
                    </a:cubicBezTo>
                    <a:cubicBezTo>
                      <a:pt x="80" y="23"/>
                      <a:pt x="81" y="23"/>
                      <a:pt x="81" y="23"/>
                    </a:cubicBezTo>
                    <a:cubicBezTo>
                      <a:pt x="81" y="24"/>
                      <a:pt x="82" y="25"/>
                      <a:pt x="82" y="25"/>
                    </a:cubicBezTo>
                    <a:cubicBezTo>
                      <a:pt x="83" y="28"/>
                      <a:pt x="84" y="31"/>
                      <a:pt x="84" y="34"/>
                    </a:cubicBezTo>
                    <a:cubicBezTo>
                      <a:pt x="84" y="37"/>
                      <a:pt x="83" y="40"/>
                      <a:pt x="82" y="42"/>
                    </a:cubicBezTo>
                    <a:cubicBezTo>
                      <a:pt x="82" y="43"/>
                      <a:pt x="81" y="44"/>
                      <a:pt x="81" y="44"/>
                    </a:cubicBezTo>
                    <a:cubicBezTo>
                      <a:pt x="81" y="44"/>
                      <a:pt x="80" y="45"/>
                      <a:pt x="8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29" name="任意多边形 23">
                <a:extLst>
                  <a:ext uri="{FF2B5EF4-FFF2-40B4-BE49-F238E27FC236}">
                    <a16:creationId xmlns:a16="http://schemas.microsoft.com/office/drawing/2014/main" xmlns="" id="{1751DF00-90CC-4A1E-AE52-01544CCAE280}"/>
                  </a:ext>
                </a:extLst>
              </p:cNvPr>
              <p:cNvSpPr/>
              <p:nvPr/>
            </p:nvSpPr>
            <p:spPr bwMode="auto">
              <a:xfrm>
                <a:off x="11767808" y="3599153"/>
                <a:ext cx="160501" cy="64591"/>
              </a:xfrm>
              <a:custGeom>
                <a:avLst/>
                <a:gdLst>
                  <a:gd name="T0" fmla="*/ 50 w 50"/>
                  <a:gd name="T1" fmla="*/ 10 h 20"/>
                  <a:gd name="T2" fmla="*/ 50 w 50"/>
                  <a:gd name="T3" fmla="*/ 10 h 20"/>
                  <a:gd name="T4" fmla="*/ 40 w 50"/>
                  <a:gd name="T5" fmla="*/ 0 h 20"/>
                  <a:gd name="T6" fmla="*/ 28 w 50"/>
                  <a:gd name="T7" fmla="*/ 0 h 20"/>
                  <a:gd name="T8" fmla="*/ 18 w 50"/>
                  <a:gd name="T9" fmla="*/ 10 h 20"/>
                  <a:gd name="T10" fmla="*/ 18 w 50"/>
                  <a:gd name="T11" fmla="*/ 10 h 20"/>
                  <a:gd name="T12" fmla="*/ 18 w 50"/>
                  <a:gd name="T13" fmla="*/ 11 h 20"/>
                  <a:gd name="T14" fmla="*/ 23 w 50"/>
                  <a:gd name="T15" fmla="*/ 11 h 20"/>
                  <a:gd name="T16" fmla="*/ 23 w 50"/>
                  <a:gd name="T17" fmla="*/ 10 h 20"/>
                  <a:gd name="T18" fmla="*/ 23 w 50"/>
                  <a:gd name="T19" fmla="*/ 10 h 20"/>
                  <a:gd name="T20" fmla="*/ 28 w 50"/>
                  <a:gd name="T21" fmla="*/ 5 h 20"/>
                  <a:gd name="T22" fmla="*/ 40 w 50"/>
                  <a:gd name="T23" fmla="*/ 5 h 20"/>
                  <a:gd name="T24" fmla="*/ 45 w 50"/>
                  <a:gd name="T25" fmla="*/ 10 h 20"/>
                  <a:gd name="T26" fmla="*/ 45 w 50"/>
                  <a:gd name="T27" fmla="*/ 10 h 20"/>
                  <a:gd name="T28" fmla="*/ 40 w 50"/>
                  <a:gd name="T29" fmla="*/ 15 h 20"/>
                  <a:gd name="T30" fmla="*/ 35 w 50"/>
                  <a:gd name="T31" fmla="*/ 15 h 20"/>
                  <a:gd name="T32" fmla="*/ 32 w 50"/>
                  <a:gd name="T33" fmla="*/ 20 h 20"/>
                  <a:gd name="T34" fmla="*/ 40 w 50"/>
                  <a:gd name="T35" fmla="*/ 20 h 20"/>
                  <a:gd name="T36" fmla="*/ 50 w 50"/>
                  <a:gd name="T37" fmla="*/ 10 h 20"/>
                  <a:gd name="T38" fmla="*/ 32 w 50"/>
                  <a:gd name="T39" fmla="*/ 10 h 20"/>
                  <a:gd name="T40" fmla="*/ 32 w 50"/>
                  <a:gd name="T41" fmla="*/ 9 h 20"/>
                  <a:gd name="T42" fmla="*/ 27 w 50"/>
                  <a:gd name="T43" fmla="*/ 9 h 20"/>
                  <a:gd name="T44" fmla="*/ 28 w 50"/>
                  <a:gd name="T45" fmla="*/ 10 h 20"/>
                  <a:gd name="T46" fmla="*/ 28 w 50"/>
                  <a:gd name="T47" fmla="*/ 10 h 20"/>
                  <a:gd name="T48" fmla="*/ 22 w 50"/>
                  <a:gd name="T49" fmla="*/ 15 h 20"/>
                  <a:gd name="T50" fmla="*/ 10 w 50"/>
                  <a:gd name="T51" fmla="*/ 15 h 20"/>
                  <a:gd name="T52" fmla="*/ 5 w 50"/>
                  <a:gd name="T53" fmla="*/ 10 h 20"/>
                  <a:gd name="T54" fmla="*/ 5 w 50"/>
                  <a:gd name="T55" fmla="*/ 10 h 20"/>
                  <a:gd name="T56" fmla="*/ 10 w 50"/>
                  <a:gd name="T57" fmla="*/ 5 h 20"/>
                  <a:gd name="T58" fmla="*/ 16 w 50"/>
                  <a:gd name="T59" fmla="*/ 5 h 20"/>
                  <a:gd name="T60" fmla="*/ 19 w 50"/>
                  <a:gd name="T61" fmla="*/ 0 h 20"/>
                  <a:gd name="T62" fmla="*/ 10 w 50"/>
                  <a:gd name="T63" fmla="*/ 0 h 20"/>
                  <a:gd name="T64" fmla="*/ 0 w 50"/>
                  <a:gd name="T65" fmla="*/ 10 h 20"/>
                  <a:gd name="T66" fmla="*/ 0 w 50"/>
                  <a:gd name="T67" fmla="*/ 10 h 20"/>
                  <a:gd name="T68" fmla="*/ 10 w 50"/>
                  <a:gd name="T69" fmla="*/ 20 h 20"/>
                  <a:gd name="T70" fmla="*/ 22 w 50"/>
                  <a:gd name="T71" fmla="*/ 20 h 20"/>
                  <a:gd name="T72" fmla="*/ 32 w 50"/>
                  <a:gd name="T73"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 h="20">
                    <a:moveTo>
                      <a:pt x="50" y="10"/>
                    </a:moveTo>
                    <a:cubicBezTo>
                      <a:pt x="50" y="10"/>
                      <a:pt x="50" y="10"/>
                      <a:pt x="50" y="10"/>
                    </a:cubicBezTo>
                    <a:cubicBezTo>
                      <a:pt x="50" y="5"/>
                      <a:pt x="46" y="0"/>
                      <a:pt x="40" y="0"/>
                    </a:cubicBezTo>
                    <a:cubicBezTo>
                      <a:pt x="28" y="0"/>
                      <a:pt x="28" y="0"/>
                      <a:pt x="28" y="0"/>
                    </a:cubicBezTo>
                    <a:cubicBezTo>
                      <a:pt x="23" y="0"/>
                      <a:pt x="18" y="5"/>
                      <a:pt x="18" y="10"/>
                    </a:cubicBezTo>
                    <a:cubicBezTo>
                      <a:pt x="18" y="10"/>
                      <a:pt x="18" y="10"/>
                      <a:pt x="18" y="10"/>
                    </a:cubicBezTo>
                    <a:cubicBezTo>
                      <a:pt x="18" y="10"/>
                      <a:pt x="18" y="11"/>
                      <a:pt x="18" y="11"/>
                    </a:cubicBezTo>
                    <a:cubicBezTo>
                      <a:pt x="23" y="11"/>
                      <a:pt x="23" y="11"/>
                      <a:pt x="23" y="11"/>
                    </a:cubicBezTo>
                    <a:cubicBezTo>
                      <a:pt x="23" y="11"/>
                      <a:pt x="23" y="10"/>
                      <a:pt x="23" y="10"/>
                    </a:cubicBezTo>
                    <a:cubicBezTo>
                      <a:pt x="23" y="10"/>
                      <a:pt x="23" y="10"/>
                      <a:pt x="23" y="10"/>
                    </a:cubicBezTo>
                    <a:cubicBezTo>
                      <a:pt x="23" y="7"/>
                      <a:pt x="25" y="5"/>
                      <a:pt x="28" y="5"/>
                    </a:cubicBezTo>
                    <a:cubicBezTo>
                      <a:pt x="40" y="5"/>
                      <a:pt x="40" y="5"/>
                      <a:pt x="40" y="5"/>
                    </a:cubicBezTo>
                    <a:cubicBezTo>
                      <a:pt x="43" y="5"/>
                      <a:pt x="45" y="7"/>
                      <a:pt x="45" y="10"/>
                    </a:cubicBezTo>
                    <a:cubicBezTo>
                      <a:pt x="45" y="10"/>
                      <a:pt x="45" y="10"/>
                      <a:pt x="45" y="10"/>
                    </a:cubicBezTo>
                    <a:cubicBezTo>
                      <a:pt x="45" y="13"/>
                      <a:pt x="43" y="15"/>
                      <a:pt x="40" y="15"/>
                    </a:cubicBezTo>
                    <a:cubicBezTo>
                      <a:pt x="35" y="15"/>
                      <a:pt x="35" y="15"/>
                      <a:pt x="35" y="15"/>
                    </a:cubicBezTo>
                    <a:cubicBezTo>
                      <a:pt x="34" y="17"/>
                      <a:pt x="33" y="18"/>
                      <a:pt x="32" y="20"/>
                    </a:cubicBezTo>
                    <a:cubicBezTo>
                      <a:pt x="40" y="20"/>
                      <a:pt x="40" y="20"/>
                      <a:pt x="40" y="20"/>
                    </a:cubicBezTo>
                    <a:cubicBezTo>
                      <a:pt x="46" y="20"/>
                      <a:pt x="50" y="15"/>
                      <a:pt x="50" y="10"/>
                    </a:cubicBezTo>
                    <a:close/>
                    <a:moveTo>
                      <a:pt x="32" y="10"/>
                    </a:moveTo>
                    <a:cubicBezTo>
                      <a:pt x="32" y="9"/>
                      <a:pt x="32" y="9"/>
                      <a:pt x="32" y="9"/>
                    </a:cubicBezTo>
                    <a:cubicBezTo>
                      <a:pt x="27" y="9"/>
                      <a:pt x="27" y="9"/>
                      <a:pt x="27" y="9"/>
                    </a:cubicBezTo>
                    <a:cubicBezTo>
                      <a:pt x="28" y="9"/>
                      <a:pt x="28" y="9"/>
                      <a:pt x="28" y="10"/>
                    </a:cubicBezTo>
                    <a:cubicBezTo>
                      <a:pt x="28" y="10"/>
                      <a:pt x="28" y="10"/>
                      <a:pt x="28" y="10"/>
                    </a:cubicBezTo>
                    <a:cubicBezTo>
                      <a:pt x="28" y="13"/>
                      <a:pt x="25" y="15"/>
                      <a:pt x="22" y="15"/>
                    </a:cubicBezTo>
                    <a:cubicBezTo>
                      <a:pt x="10" y="15"/>
                      <a:pt x="10" y="15"/>
                      <a:pt x="10" y="15"/>
                    </a:cubicBezTo>
                    <a:cubicBezTo>
                      <a:pt x="7" y="15"/>
                      <a:pt x="5" y="13"/>
                      <a:pt x="5" y="10"/>
                    </a:cubicBezTo>
                    <a:cubicBezTo>
                      <a:pt x="5" y="10"/>
                      <a:pt x="5" y="10"/>
                      <a:pt x="5" y="10"/>
                    </a:cubicBezTo>
                    <a:cubicBezTo>
                      <a:pt x="5" y="7"/>
                      <a:pt x="7" y="5"/>
                      <a:pt x="10" y="5"/>
                    </a:cubicBezTo>
                    <a:cubicBezTo>
                      <a:pt x="16" y="5"/>
                      <a:pt x="16" y="5"/>
                      <a:pt x="16" y="5"/>
                    </a:cubicBezTo>
                    <a:cubicBezTo>
                      <a:pt x="16" y="3"/>
                      <a:pt x="17" y="1"/>
                      <a:pt x="19" y="0"/>
                    </a:cubicBezTo>
                    <a:cubicBezTo>
                      <a:pt x="10" y="0"/>
                      <a:pt x="10" y="0"/>
                      <a:pt x="10" y="0"/>
                    </a:cubicBezTo>
                    <a:cubicBezTo>
                      <a:pt x="5" y="0"/>
                      <a:pt x="0" y="5"/>
                      <a:pt x="0" y="10"/>
                    </a:cubicBezTo>
                    <a:cubicBezTo>
                      <a:pt x="0" y="10"/>
                      <a:pt x="0" y="10"/>
                      <a:pt x="0" y="10"/>
                    </a:cubicBezTo>
                    <a:cubicBezTo>
                      <a:pt x="0" y="15"/>
                      <a:pt x="5" y="20"/>
                      <a:pt x="10" y="20"/>
                    </a:cubicBezTo>
                    <a:cubicBezTo>
                      <a:pt x="22" y="20"/>
                      <a:pt x="22" y="20"/>
                      <a:pt x="22" y="20"/>
                    </a:cubicBezTo>
                    <a:cubicBezTo>
                      <a:pt x="28" y="20"/>
                      <a:pt x="32" y="15"/>
                      <a:pt x="3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30" name="任意多边形 24">
                <a:extLst>
                  <a:ext uri="{FF2B5EF4-FFF2-40B4-BE49-F238E27FC236}">
                    <a16:creationId xmlns:a16="http://schemas.microsoft.com/office/drawing/2014/main" xmlns="" id="{9CCEC134-BCFC-4C7E-AB71-25C641AFFE3D}"/>
                  </a:ext>
                </a:extLst>
              </p:cNvPr>
              <p:cNvSpPr/>
              <p:nvPr/>
            </p:nvSpPr>
            <p:spPr bwMode="auto">
              <a:xfrm>
                <a:off x="11918522" y="2912132"/>
                <a:ext cx="172245" cy="168330"/>
              </a:xfrm>
              <a:custGeom>
                <a:avLst/>
                <a:gdLst>
                  <a:gd name="T0" fmla="*/ 27 w 54"/>
                  <a:gd name="T1" fmla="*/ 0 h 53"/>
                  <a:gd name="T2" fmla="*/ 0 w 54"/>
                  <a:gd name="T3" fmla="*/ 27 h 53"/>
                  <a:gd name="T4" fmla="*/ 27 w 54"/>
                  <a:gd name="T5" fmla="*/ 53 h 53"/>
                  <a:gd name="T6" fmla="*/ 54 w 54"/>
                  <a:gd name="T7" fmla="*/ 27 h 53"/>
                  <a:gd name="T8" fmla="*/ 27 w 54"/>
                  <a:gd name="T9" fmla="*/ 0 h 53"/>
                  <a:gd name="T10" fmla="*/ 16 w 54"/>
                  <a:gd name="T11" fmla="*/ 43 h 53"/>
                  <a:gd name="T12" fmla="*/ 17 w 54"/>
                  <a:gd name="T13" fmla="*/ 38 h 53"/>
                  <a:gd name="T14" fmla="*/ 7 w 54"/>
                  <a:gd name="T15" fmla="*/ 24 h 53"/>
                  <a:gd name="T16" fmla="*/ 13 w 54"/>
                  <a:gd name="T17" fmla="*/ 12 h 53"/>
                  <a:gd name="T18" fmla="*/ 27 w 54"/>
                  <a:gd name="T19" fmla="*/ 7 h 53"/>
                  <a:gd name="T20" fmla="*/ 41 w 54"/>
                  <a:gd name="T21" fmla="*/ 12 h 53"/>
                  <a:gd name="T22" fmla="*/ 47 w 54"/>
                  <a:gd name="T23" fmla="*/ 24 h 53"/>
                  <a:gd name="T24" fmla="*/ 37 w 54"/>
                  <a:gd name="T25" fmla="*/ 38 h 53"/>
                  <a:gd name="T26" fmla="*/ 38 w 54"/>
                  <a:gd name="T27" fmla="*/ 43 h 53"/>
                  <a:gd name="T28" fmla="*/ 27 w 54"/>
                  <a:gd name="T29" fmla="*/ 47 h 53"/>
                  <a:gd name="T30" fmla="*/ 16 w 54"/>
                  <a:gd name="T31" fmla="*/ 43 h 53"/>
                  <a:gd name="T32" fmla="*/ 29 w 54"/>
                  <a:gd name="T33" fmla="*/ 33 h 53"/>
                  <a:gd name="T34" fmla="*/ 30 w 54"/>
                  <a:gd name="T35" fmla="*/ 35 h 53"/>
                  <a:gd name="T36" fmla="*/ 30 w 54"/>
                  <a:gd name="T37" fmla="*/ 38 h 53"/>
                  <a:gd name="T38" fmla="*/ 29 w 54"/>
                  <a:gd name="T39" fmla="*/ 40 h 53"/>
                  <a:gd name="T40" fmla="*/ 25 w 54"/>
                  <a:gd name="T41" fmla="*/ 40 h 53"/>
                  <a:gd name="T42" fmla="*/ 24 w 54"/>
                  <a:gd name="T43" fmla="*/ 38 h 53"/>
                  <a:gd name="T44" fmla="*/ 24 w 54"/>
                  <a:gd name="T45" fmla="*/ 35 h 53"/>
                  <a:gd name="T46" fmla="*/ 25 w 54"/>
                  <a:gd name="T47" fmla="*/ 33 h 53"/>
                  <a:gd name="T48" fmla="*/ 26 w 54"/>
                  <a:gd name="T49" fmla="*/ 10 h 53"/>
                  <a:gd name="T50" fmla="*/ 28 w 54"/>
                  <a:gd name="T51" fmla="*/ 10 h 53"/>
                  <a:gd name="T52" fmla="*/ 29 w 54"/>
                  <a:gd name="T5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 h="53">
                    <a:moveTo>
                      <a:pt x="27" y="0"/>
                    </a:moveTo>
                    <a:cubicBezTo>
                      <a:pt x="12" y="0"/>
                      <a:pt x="0" y="12"/>
                      <a:pt x="0" y="27"/>
                    </a:cubicBezTo>
                    <a:cubicBezTo>
                      <a:pt x="0" y="41"/>
                      <a:pt x="12" y="53"/>
                      <a:pt x="27" y="53"/>
                    </a:cubicBezTo>
                    <a:cubicBezTo>
                      <a:pt x="42" y="53"/>
                      <a:pt x="54" y="41"/>
                      <a:pt x="54" y="27"/>
                    </a:cubicBezTo>
                    <a:cubicBezTo>
                      <a:pt x="54" y="12"/>
                      <a:pt x="42" y="0"/>
                      <a:pt x="27" y="0"/>
                    </a:cubicBezTo>
                    <a:close/>
                    <a:moveTo>
                      <a:pt x="16" y="43"/>
                    </a:moveTo>
                    <a:cubicBezTo>
                      <a:pt x="17" y="42"/>
                      <a:pt x="17" y="40"/>
                      <a:pt x="17" y="38"/>
                    </a:cubicBezTo>
                    <a:cubicBezTo>
                      <a:pt x="17" y="32"/>
                      <a:pt x="13" y="26"/>
                      <a:pt x="7" y="24"/>
                    </a:cubicBezTo>
                    <a:cubicBezTo>
                      <a:pt x="8" y="20"/>
                      <a:pt x="10" y="16"/>
                      <a:pt x="13" y="12"/>
                    </a:cubicBezTo>
                    <a:cubicBezTo>
                      <a:pt x="17" y="9"/>
                      <a:pt x="22" y="7"/>
                      <a:pt x="27" y="7"/>
                    </a:cubicBezTo>
                    <a:cubicBezTo>
                      <a:pt x="32" y="7"/>
                      <a:pt x="37" y="9"/>
                      <a:pt x="41" y="12"/>
                    </a:cubicBezTo>
                    <a:cubicBezTo>
                      <a:pt x="44" y="16"/>
                      <a:pt x="46" y="20"/>
                      <a:pt x="47" y="24"/>
                    </a:cubicBezTo>
                    <a:cubicBezTo>
                      <a:pt x="41" y="26"/>
                      <a:pt x="37" y="32"/>
                      <a:pt x="37" y="38"/>
                    </a:cubicBezTo>
                    <a:cubicBezTo>
                      <a:pt x="37" y="40"/>
                      <a:pt x="37" y="42"/>
                      <a:pt x="38" y="43"/>
                    </a:cubicBezTo>
                    <a:cubicBezTo>
                      <a:pt x="35" y="45"/>
                      <a:pt x="31" y="47"/>
                      <a:pt x="27" y="47"/>
                    </a:cubicBezTo>
                    <a:cubicBezTo>
                      <a:pt x="23" y="47"/>
                      <a:pt x="19" y="45"/>
                      <a:pt x="16" y="43"/>
                    </a:cubicBezTo>
                    <a:close/>
                    <a:moveTo>
                      <a:pt x="29" y="33"/>
                    </a:moveTo>
                    <a:cubicBezTo>
                      <a:pt x="30" y="33"/>
                      <a:pt x="30" y="34"/>
                      <a:pt x="30" y="35"/>
                    </a:cubicBezTo>
                    <a:cubicBezTo>
                      <a:pt x="30" y="38"/>
                      <a:pt x="30" y="38"/>
                      <a:pt x="30" y="38"/>
                    </a:cubicBezTo>
                    <a:cubicBezTo>
                      <a:pt x="30" y="39"/>
                      <a:pt x="30" y="40"/>
                      <a:pt x="29" y="40"/>
                    </a:cubicBezTo>
                    <a:cubicBezTo>
                      <a:pt x="25" y="40"/>
                      <a:pt x="25" y="40"/>
                      <a:pt x="25" y="40"/>
                    </a:cubicBezTo>
                    <a:cubicBezTo>
                      <a:pt x="25" y="40"/>
                      <a:pt x="24" y="39"/>
                      <a:pt x="24" y="38"/>
                    </a:cubicBezTo>
                    <a:cubicBezTo>
                      <a:pt x="24" y="35"/>
                      <a:pt x="24" y="35"/>
                      <a:pt x="24" y="35"/>
                    </a:cubicBezTo>
                    <a:cubicBezTo>
                      <a:pt x="24" y="34"/>
                      <a:pt x="24" y="33"/>
                      <a:pt x="25" y="33"/>
                    </a:cubicBezTo>
                    <a:cubicBezTo>
                      <a:pt x="26" y="10"/>
                      <a:pt x="26" y="10"/>
                      <a:pt x="26" y="10"/>
                    </a:cubicBezTo>
                    <a:cubicBezTo>
                      <a:pt x="28" y="10"/>
                      <a:pt x="28" y="10"/>
                      <a:pt x="28" y="10"/>
                    </a:cubicBezTo>
                    <a:lnTo>
                      <a:pt x="29"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31" name="任意多边形 25">
                <a:extLst>
                  <a:ext uri="{FF2B5EF4-FFF2-40B4-BE49-F238E27FC236}">
                    <a16:creationId xmlns:a16="http://schemas.microsoft.com/office/drawing/2014/main" xmlns="" id="{25BA4015-0AF9-4AA1-AB94-CA79D29A5B91}"/>
                  </a:ext>
                </a:extLst>
              </p:cNvPr>
              <p:cNvSpPr/>
              <p:nvPr/>
            </p:nvSpPr>
            <p:spPr bwMode="auto">
              <a:xfrm>
                <a:off x="11895034" y="3100035"/>
                <a:ext cx="150715" cy="121354"/>
              </a:xfrm>
              <a:custGeom>
                <a:avLst/>
                <a:gdLst>
                  <a:gd name="T0" fmla="*/ 30 w 77"/>
                  <a:gd name="T1" fmla="*/ 62 h 62"/>
                  <a:gd name="T2" fmla="*/ 0 w 77"/>
                  <a:gd name="T3" fmla="*/ 31 h 62"/>
                  <a:gd name="T4" fmla="*/ 15 w 77"/>
                  <a:gd name="T5" fmla="*/ 17 h 62"/>
                  <a:gd name="T6" fmla="*/ 30 w 77"/>
                  <a:gd name="T7" fmla="*/ 33 h 62"/>
                  <a:gd name="T8" fmla="*/ 62 w 77"/>
                  <a:gd name="T9" fmla="*/ 0 h 62"/>
                  <a:gd name="T10" fmla="*/ 77 w 77"/>
                  <a:gd name="T11" fmla="*/ 15 h 62"/>
                  <a:gd name="T12" fmla="*/ 30 w 77"/>
                  <a:gd name="T13" fmla="*/ 62 h 62"/>
                  <a:gd name="T14" fmla="*/ 9 w 77"/>
                  <a:gd name="T15" fmla="*/ 31 h 62"/>
                  <a:gd name="T16" fmla="*/ 30 w 77"/>
                  <a:gd name="T17" fmla="*/ 54 h 62"/>
                  <a:gd name="T18" fmla="*/ 69 w 77"/>
                  <a:gd name="T19" fmla="*/ 15 h 62"/>
                  <a:gd name="T20" fmla="*/ 62 w 77"/>
                  <a:gd name="T21" fmla="*/ 8 h 62"/>
                  <a:gd name="T22" fmla="*/ 30 w 77"/>
                  <a:gd name="T23" fmla="*/ 41 h 62"/>
                  <a:gd name="T24" fmla="*/ 15 w 77"/>
                  <a:gd name="T25" fmla="*/ 25 h 62"/>
                  <a:gd name="T26" fmla="*/ 9 w 77"/>
                  <a:gd name="T27" fmla="*/ 3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62">
                    <a:moveTo>
                      <a:pt x="30" y="62"/>
                    </a:moveTo>
                    <a:lnTo>
                      <a:pt x="0" y="31"/>
                    </a:lnTo>
                    <a:lnTo>
                      <a:pt x="15" y="17"/>
                    </a:lnTo>
                    <a:lnTo>
                      <a:pt x="30" y="33"/>
                    </a:lnTo>
                    <a:lnTo>
                      <a:pt x="62" y="0"/>
                    </a:lnTo>
                    <a:lnTo>
                      <a:pt x="77" y="15"/>
                    </a:lnTo>
                    <a:lnTo>
                      <a:pt x="30" y="62"/>
                    </a:lnTo>
                    <a:close/>
                    <a:moveTo>
                      <a:pt x="9" y="31"/>
                    </a:moveTo>
                    <a:lnTo>
                      <a:pt x="30" y="54"/>
                    </a:lnTo>
                    <a:lnTo>
                      <a:pt x="69" y="15"/>
                    </a:lnTo>
                    <a:lnTo>
                      <a:pt x="62" y="8"/>
                    </a:lnTo>
                    <a:lnTo>
                      <a:pt x="30" y="41"/>
                    </a:lnTo>
                    <a:lnTo>
                      <a:pt x="15" y="25"/>
                    </a:lnTo>
                    <a:lnTo>
                      <a:pt x="9"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32" name="任意多边形 26">
                <a:extLst>
                  <a:ext uri="{FF2B5EF4-FFF2-40B4-BE49-F238E27FC236}">
                    <a16:creationId xmlns:a16="http://schemas.microsoft.com/office/drawing/2014/main" xmlns="" id="{274848BB-CDD5-4571-9B42-879E8C3EC51B}"/>
                  </a:ext>
                </a:extLst>
              </p:cNvPr>
              <p:cNvSpPr/>
              <p:nvPr/>
            </p:nvSpPr>
            <p:spPr bwMode="auto">
              <a:xfrm>
                <a:off x="11640581" y="3336871"/>
                <a:ext cx="178118" cy="236836"/>
              </a:xfrm>
              <a:custGeom>
                <a:avLst/>
                <a:gdLst>
                  <a:gd name="T0" fmla="*/ 53 w 56"/>
                  <a:gd name="T1" fmla="*/ 9 h 74"/>
                  <a:gd name="T2" fmla="*/ 49 w 56"/>
                  <a:gd name="T3" fmla="*/ 9 h 74"/>
                  <a:gd name="T4" fmla="*/ 49 w 56"/>
                  <a:gd name="T5" fmla="*/ 14 h 74"/>
                  <a:gd name="T6" fmla="*/ 51 w 56"/>
                  <a:gd name="T7" fmla="*/ 14 h 74"/>
                  <a:gd name="T8" fmla="*/ 51 w 56"/>
                  <a:gd name="T9" fmla="*/ 51 h 74"/>
                  <a:gd name="T10" fmla="*/ 32 w 56"/>
                  <a:gd name="T11" fmla="*/ 51 h 74"/>
                  <a:gd name="T12" fmla="*/ 32 w 56"/>
                  <a:gd name="T13" fmla="*/ 70 h 74"/>
                  <a:gd name="T14" fmla="*/ 5 w 56"/>
                  <a:gd name="T15" fmla="*/ 70 h 74"/>
                  <a:gd name="T16" fmla="*/ 5 w 56"/>
                  <a:gd name="T17" fmla="*/ 14 h 74"/>
                  <a:gd name="T18" fmla="*/ 7 w 56"/>
                  <a:gd name="T19" fmla="*/ 14 h 74"/>
                  <a:gd name="T20" fmla="*/ 7 w 56"/>
                  <a:gd name="T21" fmla="*/ 9 h 74"/>
                  <a:gd name="T22" fmla="*/ 2 w 56"/>
                  <a:gd name="T23" fmla="*/ 9 h 74"/>
                  <a:gd name="T24" fmla="*/ 0 w 56"/>
                  <a:gd name="T25" fmla="*/ 12 h 74"/>
                  <a:gd name="T26" fmla="*/ 0 w 56"/>
                  <a:gd name="T27" fmla="*/ 72 h 74"/>
                  <a:gd name="T28" fmla="*/ 2 w 56"/>
                  <a:gd name="T29" fmla="*/ 74 h 74"/>
                  <a:gd name="T30" fmla="*/ 39 w 56"/>
                  <a:gd name="T31" fmla="*/ 74 h 74"/>
                  <a:gd name="T32" fmla="*/ 56 w 56"/>
                  <a:gd name="T33" fmla="*/ 58 h 74"/>
                  <a:gd name="T34" fmla="*/ 56 w 56"/>
                  <a:gd name="T35" fmla="*/ 12 h 74"/>
                  <a:gd name="T36" fmla="*/ 53 w 56"/>
                  <a:gd name="T37" fmla="*/ 9 h 74"/>
                  <a:gd name="T38" fmla="*/ 37 w 56"/>
                  <a:gd name="T39" fmla="*/ 70 h 74"/>
                  <a:gd name="T40" fmla="*/ 37 w 56"/>
                  <a:gd name="T41" fmla="*/ 56 h 74"/>
                  <a:gd name="T42" fmla="*/ 51 w 56"/>
                  <a:gd name="T43" fmla="*/ 56 h 74"/>
                  <a:gd name="T44" fmla="*/ 37 w 56"/>
                  <a:gd name="T45" fmla="*/ 70 h 74"/>
                  <a:gd name="T46" fmla="*/ 46 w 56"/>
                  <a:gd name="T47" fmla="*/ 9 h 74"/>
                  <a:gd name="T48" fmla="*/ 37 w 56"/>
                  <a:gd name="T49" fmla="*/ 9 h 74"/>
                  <a:gd name="T50" fmla="*/ 37 w 56"/>
                  <a:gd name="T51" fmla="*/ 5 h 74"/>
                  <a:gd name="T52" fmla="*/ 32 w 56"/>
                  <a:gd name="T53" fmla="*/ 0 h 74"/>
                  <a:gd name="T54" fmla="*/ 23 w 56"/>
                  <a:gd name="T55" fmla="*/ 0 h 74"/>
                  <a:gd name="T56" fmla="*/ 19 w 56"/>
                  <a:gd name="T57" fmla="*/ 5 h 74"/>
                  <a:gd name="T58" fmla="*/ 19 w 56"/>
                  <a:gd name="T59" fmla="*/ 9 h 74"/>
                  <a:gd name="T60" fmla="*/ 9 w 56"/>
                  <a:gd name="T61" fmla="*/ 9 h 74"/>
                  <a:gd name="T62" fmla="*/ 9 w 56"/>
                  <a:gd name="T63" fmla="*/ 19 h 74"/>
                  <a:gd name="T64" fmla="*/ 46 w 56"/>
                  <a:gd name="T65" fmla="*/ 19 h 74"/>
                  <a:gd name="T66" fmla="*/ 46 w 56"/>
                  <a:gd name="T67" fmla="*/ 9 h 74"/>
                  <a:gd name="T68" fmla="*/ 32 w 56"/>
                  <a:gd name="T69" fmla="*/ 9 h 74"/>
                  <a:gd name="T70" fmla="*/ 23 w 56"/>
                  <a:gd name="T71" fmla="*/ 9 h 74"/>
                  <a:gd name="T72" fmla="*/ 23 w 56"/>
                  <a:gd name="T73" fmla="*/ 5 h 74"/>
                  <a:gd name="T74" fmla="*/ 23 w 56"/>
                  <a:gd name="T75" fmla="*/ 5 h 74"/>
                  <a:gd name="T76" fmla="*/ 32 w 56"/>
                  <a:gd name="T77" fmla="*/ 5 h 74"/>
                  <a:gd name="T78" fmla="*/ 32 w 56"/>
                  <a:gd name="T79" fmla="*/ 5 h 74"/>
                  <a:gd name="T80" fmla="*/ 32 w 56"/>
                  <a:gd name="T81" fmla="*/ 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 h="74">
                    <a:moveTo>
                      <a:pt x="53" y="9"/>
                    </a:moveTo>
                    <a:cubicBezTo>
                      <a:pt x="49" y="9"/>
                      <a:pt x="49" y="9"/>
                      <a:pt x="49" y="9"/>
                    </a:cubicBezTo>
                    <a:cubicBezTo>
                      <a:pt x="49" y="14"/>
                      <a:pt x="49" y="14"/>
                      <a:pt x="49" y="14"/>
                    </a:cubicBezTo>
                    <a:cubicBezTo>
                      <a:pt x="51" y="14"/>
                      <a:pt x="51" y="14"/>
                      <a:pt x="51" y="14"/>
                    </a:cubicBezTo>
                    <a:cubicBezTo>
                      <a:pt x="51" y="51"/>
                      <a:pt x="51" y="51"/>
                      <a:pt x="51" y="51"/>
                    </a:cubicBezTo>
                    <a:cubicBezTo>
                      <a:pt x="32" y="51"/>
                      <a:pt x="32" y="51"/>
                      <a:pt x="32" y="51"/>
                    </a:cubicBezTo>
                    <a:cubicBezTo>
                      <a:pt x="32" y="70"/>
                      <a:pt x="32" y="70"/>
                      <a:pt x="32" y="70"/>
                    </a:cubicBezTo>
                    <a:cubicBezTo>
                      <a:pt x="5" y="70"/>
                      <a:pt x="5" y="70"/>
                      <a:pt x="5" y="70"/>
                    </a:cubicBezTo>
                    <a:cubicBezTo>
                      <a:pt x="5" y="14"/>
                      <a:pt x="5" y="14"/>
                      <a:pt x="5" y="14"/>
                    </a:cubicBezTo>
                    <a:cubicBezTo>
                      <a:pt x="7" y="14"/>
                      <a:pt x="7" y="14"/>
                      <a:pt x="7" y="14"/>
                    </a:cubicBezTo>
                    <a:cubicBezTo>
                      <a:pt x="7" y="9"/>
                      <a:pt x="7" y="9"/>
                      <a:pt x="7" y="9"/>
                    </a:cubicBezTo>
                    <a:cubicBezTo>
                      <a:pt x="2" y="9"/>
                      <a:pt x="2" y="9"/>
                      <a:pt x="2" y="9"/>
                    </a:cubicBezTo>
                    <a:cubicBezTo>
                      <a:pt x="1" y="9"/>
                      <a:pt x="0" y="10"/>
                      <a:pt x="0" y="12"/>
                    </a:cubicBezTo>
                    <a:cubicBezTo>
                      <a:pt x="0" y="72"/>
                      <a:pt x="0" y="72"/>
                      <a:pt x="0" y="72"/>
                    </a:cubicBezTo>
                    <a:cubicBezTo>
                      <a:pt x="0" y="73"/>
                      <a:pt x="1" y="74"/>
                      <a:pt x="2" y="74"/>
                    </a:cubicBezTo>
                    <a:cubicBezTo>
                      <a:pt x="39" y="74"/>
                      <a:pt x="39" y="74"/>
                      <a:pt x="39" y="74"/>
                    </a:cubicBezTo>
                    <a:cubicBezTo>
                      <a:pt x="56" y="58"/>
                      <a:pt x="56" y="58"/>
                      <a:pt x="56" y="58"/>
                    </a:cubicBezTo>
                    <a:cubicBezTo>
                      <a:pt x="56" y="12"/>
                      <a:pt x="56" y="12"/>
                      <a:pt x="56" y="12"/>
                    </a:cubicBezTo>
                    <a:cubicBezTo>
                      <a:pt x="56" y="10"/>
                      <a:pt x="55" y="9"/>
                      <a:pt x="53" y="9"/>
                    </a:cubicBezTo>
                    <a:close/>
                    <a:moveTo>
                      <a:pt x="37" y="70"/>
                    </a:moveTo>
                    <a:cubicBezTo>
                      <a:pt x="37" y="56"/>
                      <a:pt x="37" y="56"/>
                      <a:pt x="37" y="56"/>
                    </a:cubicBezTo>
                    <a:cubicBezTo>
                      <a:pt x="51" y="56"/>
                      <a:pt x="51" y="56"/>
                      <a:pt x="51" y="56"/>
                    </a:cubicBezTo>
                    <a:lnTo>
                      <a:pt x="37" y="70"/>
                    </a:lnTo>
                    <a:close/>
                    <a:moveTo>
                      <a:pt x="46" y="9"/>
                    </a:moveTo>
                    <a:cubicBezTo>
                      <a:pt x="37" y="9"/>
                      <a:pt x="37" y="9"/>
                      <a:pt x="37" y="9"/>
                    </a:cubicBezTo>
                    <a:cubicBezTo>
                      <a:pt x="37" y="5"/>
                      <a:pt x="37" y="5"/>
                      <a:pt x="37" y="5"/>
                    </a:cubicBezTo>
                    <a:cubicBezTo>
                      <a:pt x="37" y="2"/>
                      <a:pt x="35" y="0"/>
                      <a:pt x="32" y="0"/>
                    </a:cubicBezTo>
                    <a:cubicBezTo>
                      <a:pt x="23" y="0"/>
                      <a:pt x="23" y="0"/>
                      <a:pt x="23" y="0"/>
                    </a:cubicBezTo>
                    <a:cubicBezTo>
                      <a:pt x="21" y="0"/>
                      <a:pt x="19" y="2"/>
                      <a:pt x="19" y="5"/>
                    </a:cubicBezTo>
                    <a:cubicBezTo>
                      <a:pt x="19" y="9"/>
                      <a:pt x="19" y="9"/>
                      <a:pt x="19" y="9"/>
                    </a:cubicBezTo>
                    <a:cubicBezTo>
                      <a:pt x="9" y="9"/>
                      <a:pt x="9" y="9"/>
                      <a:pt x="9" y="9"/>
                    </a:cubicBezTo>
                    <a:cubicBezTo>
                      <a:pt x="9" y="19"/>
                      <a:pt x="9" y="19"/>
                      <a:pt x="9" y="19"/>
                    </a:cubicBezTo>
                    <a:cubicBezTo>
                      <a:pt x="46" y="19"/>
                      <a:pt x="46" y="19"/>
                      <a:pt x="46" y="19"/>
                    </a:cubicBezTo>
                    <a:lnTo>
                      <a:pt x="46" y="9"/>
                    </a:lnTo>
                    <a:close/>
                    <a:moveTo>
                      <a:pt x="32" y="9"/>
                    </a:moveTo>
                    <a:cubicBezTo>
                      <a:pt x="23" y="9"/>
                      <a:pt x="23" y="9"/>
                      <a:pt x="23" y="9"/>
                    </a:cubicBezTo>
                    <a:cubicBezTo>
                      <a:pt x="23" y="5"/>
                      <a:pt x="23" y="5"/>
                      <a:pt x="23" y="5"/>
                    </a:cubicBezTo>
                    <a:cubicBezTo>
                      <a:pt x="23" y="5"/>
                      <a:pt x="23" y="5"/>
                      <a:pt x="23" y="5"/>
                    </a:cubicBezTo>
                    <a:cubicBezTo>
                      <a:pt x="32" y="5"/>
                      <a:pt x="32" y="5"/>
                      <a:pt x="32" y="5"/>
                    </a:cubicBezTo>
                    <a:cubicBezTo>
                      <a:pt x="32" y="5"/>
                      <a:pt x="32" y="5"/>
                      <a:pt x="32" y="5"/>
                    </a:cubicBezTo>
                    <a:lnTo>
                      <a:pt x="3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33" name="任意多边形 27">
                <a:extLst>
                  <a:ext uri="{FF2B5EF4-FFF2-40B4-BE49-F238E27FC236}">
                    <a16:creationId xmlns:a16="http://schemas.microsoft.com/office/drawing/2014/main" xmlns="" id="{5B6FFB15-34DA-4BE2-BFEE-014CA384315F}"/>
                  </a:ext>
                </a:extLst>
              </p:cNvPr>
              <p:cNvSpPr/>
              <p:nvPr/>
            </p:nvSpPr>
            <p:spPr bwMode="auto">
              <a:xfrm>
                <a:off x="10986834" y="3618727"/>
                <a:ext cx="608730" cy="342532"/>
              </a:xfrm>
              <a:custGeom>
                <a:avLst/>
                <a:gdLst>
                  <a:gd name="T0" fmla="*/ 190 w 190"/>
                  <a:gd name="T1" fmla="*/ 74 h 107"/>
                  <a:gd name="T2" fmla="*/ 166 w 190"/>
                  <a:gd name="T3" fmla="*/ 43 h 107"/>
                  <a:gd name="T4" fmla="*/ 122 w 190"/>
                  <a:gd name="T5" fmla="*/ 0 h 107"/>
                  <a:gd name="T6" fmla="*/ 87 w 190"/>
                  <a:gd name="T7" fmla="*/ 17 h 107"/>
                  <a:gd name="T8" fmla="*/ 67 w 190"/>
                  <a:gd name="T9" fmla="*/ 7 h 107"/>
                  <a:gd name="T10" fmla="*/ 42 w 190"/>
                  <a:gd name="T11" fmla="*/ 32 h 107"/>
                  <a:gd name="T12" fmla="*/ 43 w 190"/>
                  <a:gd name="T13" fmla="*/ 35 h 107"/>
                  <a:gd name="T14" fmla="*/ 36 w 190"/>
                  <a:gd name="T15" fmla="*/ 35 h 107"/>
                  <a:gd name="T16" fmla="*/ 0 w 190"/>
                  <a:gd name="T17" fmla="*/ 71 h 107"/>
                  <a:gd name="T18" fmla="*/ 36 w 190"/>
                  <a:gd name="T19" fmla="*/ 107 h 107"/>
                  <a:gd name="T20" fmla="*/ 158 w 190"/>
                  <a:gd name="T21" fmla="*/ 107 h 107"/>
                  <a:gd name="T22" fmla="*/ 158 w 190"/>
                  <a:gd name="T23" fmla="*/ 107 h 107"/>
                  <a:gd name="T24" fmla="*/ 190 w 190"/>
                  <a:gd name="T25" fmla="*/ 7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0" h="107">
                    <a:moveTo>
                      <a:pt x="190" y="74"/>
                    </a:moveTo>
                    <a:cubicBezTo>
                      <a:pt x="190" y="59"/>
                      <a:pt x="180" y="46"/>
                      <a:pt x="166" y="43"/>
                    </a:cubicBezTo>
                    <a:cubicBezTo>
                      <a:pt x="165" y="19"/>
                      <a:pt x="146" y="0"/>
                      <a:pt x="122" y="0"/>
                    </a:cubicBezTo>
                    <a:cubicBezTo>
                      <a:pt x="107" y="0"/>
                      <a:pt x="95" y="6"/>
                      <a:pt x="87" y="17"/>
                    </a:cubicBezTo>
                    <a:cubicBezTo>
                      <a:pt x="82" y="11"/>
                      <a:pt x="75" y="7"/>
                      <a:pt x="67" y="7"/>
                    </a:cubicBezTo>
                    <a:cubicBezTo>
                      <a:pt x="54" y="7"/>
                      <a:pt x="42" y="18"/>
                      <a:pt x="42" y="32"/>
                    </a:cubicBezTo>
                    <a:cubicBezTo>
                      <a:pt x="42" y="33"/>
                      <a:pt x="43" y="34"/>
                      <a:pt x="43" y="35"/>
                    </a:cubicBezTo>
                    <a:cubicBezTo>
                      <a:pt x="41" y="35"/>
                      <a:pt x="38" y="35"/>
                      <a:pt x="36" y="35"/>
                    </a:cubicBezTo>
                    <a:cubicBezTo>
                      <a:pt x="16" y="35"/>
                      <a:pt x="0" y="51"/>
                      <a:pt x="0" y="71"/>
                    </a:cubicBezTo>
                    <a:cubicBezTo>
                      <a:pt x="0" y="91"/>
                      <a:pt x="16" y="107"/>
                      <a:pt x="36" y="107"/>
                    </a:cubicBezTo>
                    <a:cubicBezTo>
                      <a:pt x="158" y="107"/>
                      <a:pt x="158" y="107"/>
                      <a:pt x="158" y="107"/>
                    </a:cubicBezTo>
                    <a:cubicBezTo>
                      <a:pt x="158" y="107"/>
                      <a:pt x="158" y="107"/>
                      <a:pt x="158" y="107"/>
                    </a:cubicBezTo>
                    <a:cubicBezTo>
                      <a:pt x="176" y="107"/>
                      <a:pt x="190" y="92"/>
                      <a:pt x="190"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34" name="任意多边形 28">
                <a:extLst>
                  <a:ext uri="{FF2B5EF4-FFF2-40B4-BE49-F238E27FC236}">
                    <a16:creationId xmlns:a16="http://schemas.microsoft.com/office/drawing/2014/main" xmlns="" id="{CC5B4B58-C90D-4607-8A3E-472C6BA67ED0}"/>
                  </a:ext>
                </a:extLst>
              </p:cNvPr>
              <p:cNvSpPr/>
              <p:nvPr/>
            </p:nvSpPr>
            <p:spPr bwMode="auto">
              <a:xfrm>
                <a:off x="11632752" y="2722270"/>
                <a:ext cx="291643" cy="317087"/>
              </a:xfrm>
              <a:custGeom>
                <a:avLst/>
                <a:gdLst>
                  <a:gd name="T0" fmla="*/ 61 w 91"/>
                  <a:gd name="T1" fmla="*/ 27 h 99"/>
                  <a:gd name="T2" fmla="*/ 51 w 91"/>
                  <a:gd name="T3" fmla="*/ 38 h 99"/>
                  <a:gd name="T4" fmla="*/ 46 w 91"/>
                  <a:gd name="T5" fmla="*/ 46 h 99"/>
                  <a:gd name="T6" fmla="*/ 48 w 91"/>
                  <a:gd name="T7" fmla="*/ 29 h 99"/>
                  <a:gd name="T8" fmla="*/ 48 w 91"/>
                  <a:gd name="T9" fmla="*/ 14 h 99"/>
                  <a:gd name="T10" fmla="*/ 23 w 91"/>
                  <a:gd name="T11" fmla="*/ 4 h 99"/>
                  <a:gd name="T12" fmla="*/ 13 w 91"/>
                  <a:gd name="T13" fmla="*/ 29 h 99"/>
                  <a:gd name="T14" fmla="*/ 24 w 91"/>
                  <a:gd name="T15" fmla="*/ 40 h 99"/>
                  <a:gd name="T16" fmla="*/ 38 w 91"/>
                  <a:gd name="T17" fmla="*/ 50 h 99"/>
                  <a:gd name="T18" fmla="*/ 29 w 91"/>
                  <a:gd name="T19" fmla="*/ 48 h 99"/>
                  <a:gd name="T20" fmla="*/ 14 w 91"/>
                  <a:gd name="T21" fmla="*/ 48 h 99"/>
                  <a:gd name="T22" fmla="*/ 4 w 91"/>
                  <a:gd name="T23" fmla="*/ 74 h 99"/>
                  <a:gd name="T24" fmla="*/ 30 w 91"/>
                  <a:gd name="T25" fmla="*/ 84 h 99"/>
                  <a:gd name="T26" fmla="*/ 40 w 91"/>
                  <a:gd name="T27" fmla="*/ 73 h 99"/>
                  <a:gd name="T28" fmla="*/ 45 w 91"/>
                  <a:gd name="T29" fmla="*/ 65 h 99"/>
                  <a:gd name="T30" fmla="*/ 43 w 91"/>
                  <a:gd name="T31" fmla="*/ 96 h 99"/>
                  <a:gd name="T32" fmla="*/ 45 w 91"/>
                  <a:gd name="T33" fmla="*/ 99 h 99"/>
                  <a:gd name="T34" fmla="*/ 61 w 91"/>
                  <a:gd name="T35" fmla="*/ 92 h 99"/>
                  <a:gd name="T36" fmla="*/ 78 w 91"/>
                  <a:gd name="T37" fmla="*/ 84 h 99"/>
                  <a:gd name="T38" fmla="*/ 76 w 91"/>
                  <a:gd name="T39" fmla="*/ 81 h 99"/>
                  <a:gd name="T40" fmla="*/ 53 w 91"/>
                  <a:gd name="T41" fmla="*/ 61 h 99"/>
                  <a:gd name="T42" fmla="*/ 61 w 91"/>
                  <a:gd name="T43" fmla="*/ 63 h 99"/>
                  <a:gd name="T44" fmla="*/ 77 w 91"/>
                  <a:gd name="T45" fmla="*/ 63 h 99"/>
                  <a:gd name="T46" fmla="*/ 87 w 91"/>
                  <a:gd name="T47" fmla="*/ 37 h 99"/>
                  <a:gd name="T48" fmla="*/ 61 w 91"/>
                  <a:gd name="T49" fmla="*/ 2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1" h="99">
                    <a:moveTo>
                      <a:pt x="61" y="27"/>
                    </a:moveTo>
                    <a:cubicBezTo>
                      <a:pt x="56" y="29"/>
                      <a:pt x="52" y="33"/>
                      <a:pt x="51" y="38"/>
                    </a:cubicBezTo>
                    <a:cubicBezTo>
                      <a:pt x="50" y="40"/>
                      <a:pt x="48" y="43"/>
                      <a:pt x="46" y="46"/>
                    </a:cubicBezTo>
                    <a:cubicBezTo>
                      <a:pt x="46" y="41"/>
                      <a:pt x="47" y="33"/>
                      <a:pt x="48" y="29"/>
                    </a:cubicBezTo>
                    <a:cubicBezTo>
                      <a:pt x="50" y="25"/>
                      <a:pt x="50" y="19"/>
                      <a:pt x="48" y="14"/>
                    </a:cubicBezTo>
                    <a:cubicBezTo>
                      <a:pt x="44" y="4"/>
                      <a:pt x="32" y="0"/>
                      <a:pt x="23" y="4"/>
                    </a:cubicBezTo>
                    <a:cubicBezTo>
                      <a:pt x="13" y="8"/>
                      <a:pt x="9" y="20"/>
                      <a:pt x="13" y="29"/>
                    </a:cubicBezTo>
                    <a:cubicBezTo>
                      <a:pt x="15" y="35"/>
                      <a:pt x="19" y="38"/>
                      <a:pt x="24" y="40"/>
                    </a:cubicBezTo>
                    <a:cubicBezTo>
                      <a:pt x="28" y="41"/>
                      <a:pt x="34" y="46"/>
                      <a:pt x="38" y="50"/>
                    </a:cubicBezTo>
                    <a:cubicBezTo>
                      <a:pt x="34" y="49"/>
                      <a:pt x="31" y="49"/>
                      <a:pt x="29" y="48"/>
                    </a:cubicBezTo>
                    <a:cubicBezTo>
                      <a:pt x="24" y="46"/>
                      <a:pt x="19" y="46"/>
                      <a:pt x="14" y="48"/>
                    </a:cubicBezTo>
                    <a:cubicBezTo>
                      <a:pt x="4" y="52"/>
                      <a:pt x="0" y="64"/>
                      <a:pt x="4" y="74"/>
                    </a:cubicBezTo>
                    <a:cubicBezTo>
                      <a:pt x="8" y="84"/>
                      <a:pt x="20" y="88"/>
                      <a:pt x="30" y="84"/>
                    </a:cubicBezTo>
                    <a:cubicBezTo>
                      <a:pt x="35" y="82"/>
                      <a:pt x="38" y="77"/>
                      <a:pt x="40" y="73"/>
                    </a:cubicBezTo>
                    <a:cubicBezTo>
                      <a:pt x="41" y="70"/>
                      <a:pt x="42" y="67"/>
                      <a:pt x="45" y="65"/>
                    </a:cubicBezTo>
                    <a:cubicBezTo>
                      <a:pt x="50" y="77"/>
                      <a:pt x="48" y="89"/>
                      <a:pt x="43" y="96"/>
                    </a:cubicBezTo>
                    <a:cubicBezTo>
                      <a:pt x="45" y="99"/>
                      <a:pt x="45" y="99"/>
                      <a:pt x="45" y="99"/>
                    </a:cubicBezTo>
                    <a:cubicBezTo>
                      <a:pt x="61" y="92"/>
                      <a:pt x="61" y="92"/>
                      <a:pt x="61" y="92"/>
                    </a:cubicBezTo>
                    <a:cubicBezTo>
                      <a:pt x="78" y="84"/>
                      <a:pt x="78" y="84"/>
                      <a:pt x="78" y="84"/>
                    </a:cubicBezTo>
                    <a:cubicBezTo>
                      <a:pt x="76" y="81"/>
                      <a:pt x="76" y="81"/>
                      <a:pt x="76" y="81"/>
                    </a:cubicBezTo>
                    <a:cubicBezTo>
                      <a:pt x="68" y="80"/>
                      <a:pt x="58" y="74"/>
                      <a:pt x="53" y="61"/>
                    </a:cubicBezTo>
                    <a:cubicBezTo>
                      <a:pt x="56" y="61"/>
                      <a:pt x="59" y="62"/>
                      <a:pt x="61" y="63"/>
                    </a:cubicBezTo>
                    <a:cubicBezTo>
                      <a:pt x="66" y="65"/>
                      <a:pt x="72" y="65"/>
                      <a:pt x="77" y="63"/>
                    </a:cubicBezTo>
                    <a:cubicBezTo>
                      <a:pt x="87" y="59"/>
                      <a:pt x="91" y="47"/>
                      <a:pt x="87" y="37"/>
                    </a:cubicBezTo>
                    <a:cubicBezTo>
                      <a:pt x="82" y="27"/>
                      <a:pt x="71" y="23"/>
                      <a:pt x="6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35" name="任意多边形 29">
                <a:extLst>
                  <a:ext uri="{FF2B5EF4-FFF2-40B4-BE49-F238E27FC236}">
                    <a16:creationId xmlns:a16="http://schemas.microsoft.com/office/drawing/2014/main" xmlns="" id="{0AA98D43-2853-4D15-96A8-1F2CF226DBD8}"/>
                  </a:ext>
                </a:extLst>
              </p:cNvPr>
              <p:cNvSpPr/>
              <p:nvPr/>
            </p:nvSpPr>
            <p:spPr bwMode="auto">
              <a:xfrm>
                <a:off x="11460507" y="3483672"/>
                <a:ext cx="146800" cy="154628"/>
              </a:xfrm>
              <a:custGeom>
                <a:avLst/>
                <a:gdLst>
                  <a:gd name="T0" fmla="*/ 43 w 46"/>
                  <a:gd name="T1" fmla="*/ 29 h 48"/>
                  <a:gd name="T2" fmla="*/ 46 w 46"/>
                  <a:gd name="T3" fmla="*/ 16 h 48"/>
                  <a:gd name="T4" fmla="*/ 41 w 46"/>
                  <a:gd name="T5" fmla="*/ 8 h 48"/>
                  <a:gd name="T6" fmla="*/ 37 w 46"/>
                  <a:gd name="T7" fmla="*/ 9 h 48"/>
                  <a:gd name="T8" fmla="*/ 28 w 46"/>
                  <a:gd name="T9" fmla="*/ 0 h 48"/>
                  <a:gd name="T10" fmla="*/ 18 w 46"/>
                  <a:gd name="T11" fmla="*/ 0 h 48"/>
                  <a:gd name="T12" fmla="*/ 17 w 46"/>
                  <a:gd name="T13" fmla="*/ 4 h 48"/>
                  <a:gd name="T14" fmla="*/ 4 w 46"/>
                  <a:gd name="T15" fmla="*/ 8 h 48"/>
                  <a:gd name="T16" fmla="*/ 0 w 46"/>
                  <a:gd name="T17" fmla="*/ 16 h 48"/>
                  <a:gd name="T18" fmla="*/ 3 w 46"/>
                  <a:gd name="T19" fmla="*/ 19 h 48"/>
                  <a:gd name="T20" fmla="*/ 0 w 46"/>
                  <a:gd name="T21" fmla="*/ 32 h 48"/>
                  <a:gd name="T22" fmla="*/ 4 w 46"/>
                  <a:gd name="T23" fmla="*/ 40 h 48"/>
                  <a:gd name="T24" fmla="*/ 9 w 46"/>
                  <a:gd name="T25" fmla="*/ 39 h 48"/>
                  <a:gd name="T26" fmla="*/ 18 w 46"/>
                  <a:gd name="T27" fmla="*/ 48 h 48"/>
                  <a:gd name="T28" fmla="*/ 28 w 46"/>
                  <a:gd name="T29" fmla="*/ 48 h 48"/>
                  <a:gd name="T30" fmla="*/ 29 w 46"/>
                  <a:gd name="T31" fmla="*/ 44 h 48"/>
                  <a:gd name="T32" fmla="*/ 41 w 46"/>
                  <a:gd name="T33" fmla="*/ 40 h 48"/>
                  <a:gd name="T34" fmla="*/ 46 w 46"/>
                  <a:gd name="T35" fmla="*/ 32 h 48"/>
                  <a:gd name="T36" fmla="*/ 43 w 46"/>
                  <a:gd name="T37" fmla="*/ 29 h 48"/>
                  <a:gd name="T38" fmla="*/ 23 w 46"/>
                  <a:gd name="T39" fmla="*/ 34 h 48"/>
                  <a:gd name="T40" fmla="*/ 13 w 46"/>
                  <a:gd name="T41" fmla="*/ 24 h 48"/>
                  <a:gd name="T42" fmla="*/ 23 w 46"/>
                  <a:gd name="T43" fmla="*/ 14 h 48"/>
                  <a:gd name="T44" fmla="*/ 33 w 46"/>
                  <a:gd name="T45" fmla="*/ 24 h 48"/>
                  <a:gd name="T46" fmla="*/ 23 w 46"/>
                  <a:gd name="T47" fmla="*/ 3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48">
                    <a:moveTo>
                      <a:pt x="43" y="29"/>
                    </a:moveTo>
                    <a:cubicBezTo>
                      <a:pt x="40" y="24"/>
                      <a:pt x="42" y="19"/>
                      <a:pt x="46" y="16"/>
                    </a:cubicBezTo>
                    <a:cubicBezTo>
                      <a:pt x="41" y="8"/>
                      <a:pt x="41" y="8"/>
                      <a:pt x="41" y="8"/>
                    </a:cubicBezTo>
                    <a:cubicBezTo>
                      <a:pt x="40" y="9"/>
                      <a:pt x="38" y="9"/>
                      <a:pt x="37" y="9"/>
                    </a:cubicBezTo>
                    <a:cubicBezTo>
                      <a:pt x="32" y="9"/>
                      <a:pt x="28" y="5"/>
                      <a:pt x="28" y="0"/>
                    </a:cubicBezTo>
                    <a:cubicBezTo>
                      <a:pt x="18" y="0"/>
                      <a:pt x="18" y="0"/>
                      <a:pt x="18" y="0"/>
                    </a:cubicBezTo>
                    <a:cubicBezTo>
                      <a:pt x="18" y="1"/>
                      <a:pt x="18" y="3"/>
                      <a:pt x="17" y="4"/>
                    </a:cubicBezTo>
                    <a:cubicBezTo>
                      <a:pt x="14" y="9"/>
                      <a:pt x="9" y="10"/>
                      <a:pt x="4" y="8"/>
                    </a:cubicBezTo>
                    <a:cubicBezTo>
                      <a:pt x="0" y="16"/>
                      <a:pt x="0" y="16"/>
                      <a:pt x="0" y="16"/>
                    </a:cubicBezTo>
                    <a:cubicBezTo>
                      <a:pt x="1" y="17"/>
                      <a:pt x="2" y="18"/>
                      <a:pt x="3" y="19"/>
                    </a:cubicBezTo>
                    <a:cubicBezTo>
                      <a:pt x="5" y="24"/>
                      <a:pt x="4" y="29"/>
                      <a:pt x="0" y="32"/>
                    </a:cubicBezTo>
                    <a:cubicBezTo>
                      <a:pt x="4" y="40"/>
                      <a:pt x="4" y="40"/>
                      <a:pt x="4" y="40"/>
                    </a:cubicBezTo>
                    <a:cubicBezTo>
                      <a:pt x="6" y="39"/>
                      <a:pt x="7" y="39"/>
                      <a:pt x="9" y="39"/>
                    </a:cubicBezTo>
                    <a:cubicBezTo>
                      <a:pt x="14" y="39"/>
                      <a:pt x="18" y="43"/>
                      <a:pt x="18" y="48"/>
                    </a:cubicBezTo>
                    <a:cubicBezTo>
                      <a:pt x="28" y="48"/>
                      <a:pt x="28" y="48"/>
                      <a:pt x="28" y="48"/>
                    </a:cubicBezTo>
                    <a:cubicBezTo>
                      <a:pt x="28" y="47"/>
                      <a:pt x="28" y="45"/>
                      <a:pt x="29" y="44"/>
                    </a:cubicBezTo>
                    <a:cubicBezTo>
                      <a:pt x="31" y="39"/>
                      <a:pt x="37" y="38"/>
                      <a:pt x="41" y="40"/>
                    </a:cubicBezTo>
                    <a:cubicBezTo>
                      <a:pt x="46" y="32"/>
                      <a:pt x="46" y="32"/>
                      <a:pt x="46" y="32"/>
                    </a:cubicBezTo>
                    <a:cubicBezTo>
                      <a:pt x="45" y="31"/>
                      <a:pt x="44" y="30"/>
                      <a:pt x="43" y="29"/>
                    </a:cubicBezTo>
                    <a:close/>
                    <a:moveTo>
                      <a:pt x="23" y="34"/>
                    </a:moveTo>
                    <a:cubicBezTo>
                      <a:pt x="17" y="34"/>
                      <a:pt x="13" y="29"/>
                      <a:pt x="13" y="24"/>
                    </a:cubicBezTo>
                    <a:cubicBezTo>
                      <a:pt x="13" y="19"/>
                      <a:pt x="17" y="14"/>
                      <a:pt x="23" y="14"/>
                    </a:cubicBezTo>
                    <a:cubicBezTo>
                      <a:pt x="28" y="14"/>
                      <a:pt x="33" y="19"/>
                      <a:pt x="33" y="24"/>
                    </a:cubicBezTo>
                    <a:cubicBezTo>
                      <a:pt x="33" y="29"/>
                      <a:pt x="28" y="34"/>
                      <a:pt x="23"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36" name="任意多边形 30">
                <a:extLst>
                  <a:ext uri="{FF2B5EF4-FFF2-40B4-BE49-F238E27FC236}">
                    <a16:creationId xmlns:a16="http://schemas.microsoft.com/office/drawing/2014/main" xmlns="" id="{51D13A3B-C0FF-4C8B-8FA3-773F163CA8BC}"/>
                  </a:ext>
                </a:extLst>
              </p:cNvPr>
              <p:cNvSpPr/>
              <p:nvPr/>
            </p:nvSpPr>
            <p:spPr bwMode="auto">
              <a:xfrm>
                <a:off x="11585776" y="3078504"/>
                <a:ext cx="223135" cy="227050"/>
              </a:xfrm>
              <a:custGeom>
                <a:avLst/>
                <a:gdLst>
                  <a:gd name="T0" fmla="*/ 53 w 70"/>
                  <a:gd name="T1" fmla="*/ 45 h 71"/>
                  <a:gd name="T2" fmla="*/ 41 w 70"/>
                  <a:gd name="T3" fmla="*/ 32 h 71"/>
                  <a:gd name="T4" fmla="*/ 70 w 70"/>
                  <a:gd name="T5" fmla="*/ 10 h 71"/>
                  <a:gd name="T6" fmla="*/ 62 w 70"/>
                  <a:gd name="T7" fmla="*/ 1 h 71"/>
                  <a:gd name="T8" fmla="*/ 25 w 70"/>
                  <a:gd name="T9" fmla="*/ 16 h 71"/>
                  <a:gd name="T10" fmla="*/ 13 w 70"/>
                  <a:gd name="T11" fmla="*/ 5 h 71"/>
                  <a:gd name="T12" fmla="*/ 2 w 70"/>
                  <a:gd name="T13" fmla="*/ 3 h 71"/>
                  <a:gd name="T14" fmla="*/ 4 w 70"/>
                  <a:gd name="T15" fmla="*/ 13 h 71"/>
                  <a:gd name="T16" fmla="*/ 16 w 70"/>
                  <a:gd name="T17" fmla="*/ 25 h 71"/>
                  <a:gd name="T18" fmla="*/ 1 w 70"/>
                  <a:gd name="T19" fmla="*/ 62 h 71"/>
                  <a:gd name="T20" fmla="*/ 10 w 70"/>
                  <a:gd name="T21" fmla="*/ 71 h 71"/>
                  <a:gd name="T22" fmla="*/ 32 w 70"/>
                  <a:gd name="T23" fmla="*/ 41 h 71"/>
                  <a:gd name="T24" fmla="*/ 44 w 70"/>
                  <a:gd name="T25" fmla="*/ 53 h 71"/>
                  <a:gd name="T26" fmla="*/ 44 w 70"/>
                  <a:gd name="T27" fmla="*/ 71 h 71"/>
                  <a:gd name="T28" fmla="*/ 53 w 70"/>
                  <a:gd name="T29" fmla="*/ 71 h 71"/>
                  <a:gd name="T30" fmla="*/ 57 w 70"/>
                  <a:gd name="T31" fmla="*/ 58 h 71"/>
                  <a:gd name="T32" fmla="*/ 70 w 70"/>
                  <a:gd name="T33" fmla="*/ 53 h 71"/>
                  <a:gd name="T34" fmla="*/ 70 w 70"/>
                  <a:gd name="T35" fmla="*/ 45 h 71"/>
                  <a:gd name="T36" fmla="*/ 53 w 70"/>
                  <a:gd name="T37" fmla="*/ 4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0" h="71">
                    <a:moveTo>
                      <a:pt x="53" y="45"/>
                    </a:moveTo>
                    <a:cubicBezTo>
                      <a:pt x="41" y="32"/>
                      <a:pt x="41" y="32"/>
                      <a:pt x="41" y="32"/>
                    </a:cubicBezTo>
                    <a:cubicBezTo>
                      <a:pt x="70" y="10"/>
                      <a:pt x="70" y="10"/>
                      <a:pt x="70" y="10"/>
                    </a:cubicBezTo>
                    <a:cubicBezTo>
                      <a:pt x="62" y="1"/>
                      <a:pt x="62" y="1"/>
                      <a:pt x="62" y="1"/>
                    </a:cubicBezTo>
                    <a:cubicBezTo>
                      <a:pt x="25" y="16"/>
                      <a:pt x="25" y="16"/>
                      <a:pt x="25" y="16"/>
                    </a:cubicBezTo>
                    <a:cubicBezTo>
                      <a:pt x="13" y="5"/>
                      <a:pt x="13" y="5"/>
                      <a:pt x="13" y="5"/>
                    </a:cubicBezTo>
                    <a:cubicBezTo>
                      <a:pt x="10" y="1"/>
                      <a:pt x="5" y="0"/>
                      <a:pt x="2" y="3"/>
                    </a:cubicBezTo>
                    <a:cubicBezTo>
                      <a:pt x="0" y="5"/>
                      <a:pt x="1" y="10"/>
                      <a:pt x="4" y="13"/>
                    </a:cubicBezTo>
                    <a:cubicBezTo>
                      <a:pt x="16" y="25"/>
                      <a:pt x="16" y="25"/>
                      <a:pt x="16" y="25"/>
                    </a:cubicBezTo>
                    <a:cubicBezTo>
                      <a:pt x="1" y="62"/>
                      <a:pt x="1" y="62"/>
                      <a:pt x="1" y="62"/>
                    </a:cubicBezTo>
                    <a:cubicBezTo>
                      <a:pt x="10" y="71"/>
                      <a:pt x="10" y="71"/>
                      <a:pt x="10" y="71"/>
                    </a:cubicBezTo>
                    <a:cubicBezTo>
                      <a:pt x="32" y="41"/>
                      <a:pt x="32" y="41"/>
                      <a:pt x="32" y="41"/>
                    </a:cubicBezTo>
                    <a:cubicBezTo>
                      <a:pt x="44" y="53"/>
                      <a:pt x="44" y="53"/>
                      <a:pt x="44" y="53"/>
                    </a:cubicBezTo>
                    <a:cubicBezTo>
                      <a:pt x="44" y="71"/>
                      <a:pt x="44" y="71"/>
                      <a:pt x="44" y="71"/>
                    </a:cubicBezTo>
                    <a:cubicBezTo>
                      <a:pt x="53" y="71"/>
                      <a:pt x="53" y="71"/>
                      <a:pt x="53" y="71"/>
                    </a:cubicBezTo>
                    <a:cubicBezTo>
                      <a:pt x="57" y="58"/>
                      <a:pt x="57" y="58"/>
                      <a:pt x="57" y="58"/>
                    </a:cubicBezTo>
                    <a:cubicBezTo>
                      <a:pt x="70" y="53"/>
                      <a:pt x="70" y="53"/>
                      <a:pt x="70" y="53"/>
                    </a:cubicBezTo>
                    <a:cubicBezTo>
                      <a:pt x="70" y="45"/>
                      <a:pt x="70" y="45"/>
                      <a:pt x="70" y="45"/>
                    </a:cubicBezTo>
                    <a:cubicBezTo>
                      <a:pt x="53" y="45"/>
                      <a:pt x="53" y="45"/>
                      <a:pt x="53"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37" name="任意多边形 31">
                <a:extLst>
                  <a:ext uri="{FF2B5EF4-FFF2-40B4-BE49-F238E27FC236}">
                    <a16:creationId xmlns:a16="http://schemas.microsoft.com/office/drawing/2014/main" xmlns="" id="{425C7317-4FF7-462B-8C3E-A4D0AB87E0CF}"/>
                  </a:ext>
                </a:extLst>
              </p:cNvPr>
              <p:cNvSpPr/>
              <p:nvPr/>
            </p:nvSpPr>
            <p:spPr bwMode="auto">
              <a:xfrm>
                <a:off x="11859802" y="3225304"/>
                <a:ext cx="78293" cy="142884"/>
              </a:xfrm>
              <a:custGeom>
                <a:avLst/>
                <a:gdLst>
                  <a:gd name="T0" fmla="*/ 16 w 24"/>
                  <a:gd name="T1" fmla="*/ 44 h 45"/>
                  <a:gd name="T2" fmla="*/ 16 w 24"/>
                  <a:gd name="T3" fmla="*/ 44 h 45"/>
                  <a:gd name="T4" fmla="*/ 23 w 24"/>
                  <a:gd name="T5" fmla="*/ 34 h 45"/>
                  <a:gd name="T6" fmla="*/ 21 w 24"/>
                  <a:gd name="T7" fmla="*/ 23 h 45"/>
                  <a:gd name="T8" fmla="*/ 11 w 24"/>
                  <a:gd name="T9" fmla="*/ 16 h 45"/>
                  <a:gd name="T10" fmla="*/ 11 w 24"/>
                  <a:gd name="T11" fmla="*/ 16 h 45"/>
                  <a:gd name="T12" fmla="*/ 10 w 24"/>
                  <a:gd name="T13" fmla="*/ 17 h 45"/>
                  <a:gd name="T14" fmla="*/ 11 w 24"/>
                  <a:gd name="T15" fmla="*/ 20 h 45"/>
                  <a:gd name="T16" fmla="*/ 12 w 24"/>
                  <a:gd name="T17" fmla="*/ 20 h 45"/>
                  <a:gd name="T18" fmla="*/ 12 w 24"/>
                  <a:gd name="T19" fmla="*/ 20 h 45"/>
                  <a:gd name="T20" fmla="*/ 17 w 24"/>
                  <a:gd name="T21" fmla="*/ 24 h 45"/>
                  <a:gd name="T22" fmla="*/ 19 w 24"/>
                  <a:gd name="T23" fmla="*/ 35 h 45"/>
                  <a:gd name="T24" fmla="*/ 16 w 24"/>
                  <a:gd name="T25" fmla="*/ 40 h 45"/>
                  <a:gd name="T26" fmla="*/ 16 w 24"/>
                  <a:gd name="T27" fmla="*/ 40 h 45"/>
                  <a:gd name="T28" fmla="*/ 10 w 24"/>
                  <a:gd name="T29" fmla="*/ 36 h 45"/>
                  <a:gd name="T30" fmla="*/ 9 w 24"/>
                  <a:gd name="T31" fmla="*/ 31 h 45"/>
                  <a:gd name="T32" fmla="*/ 5 w 24"/>
                  <a:gd name="T33" fmla="*/ 30 h 45"/>
                  <a:gd name="T34" fmla="*/ 6 w 24"/>
                  <a:gd name="T35" fmla="*/ 37 h 45"/>
                  <a:gd name="T36" fmla="*/ 16 w 24"/>
                  <a:gd name="T37" fmla="*/ 44 h 45"/>
                  <a:gd name="T38" fmla="*/ 13 w 24"/>
                  <a:gd name="T39" fmla="*/ 28 h 45"/>
                  <a:gd name="T40" fmla="*/ 15 w 24"/>
                  <a:gd name="T41" fmla="*/ 28 h 45"/>
                  <a:gd name="T42" fmla="*/ 14 w 24"/>
                  <a:gd name="T43" fmla="*/ 24 h 45"/>
                  <a:gd name="T44" fmla="*/ 13 w 24"/>
                  <a:gd name="T45" fmla="*/ 24 h 45"/>
                  <a:gd name="T46" fmla="*/ 12 w 24"/>
                  <a:gd name="T47" fmla="*/ 24 h 45"/>
                  <a:gd name="T48" fmla="*/ 7 w 24"/>
                  <a:gd name="T49" fmla="*/ 21 h 45"/>
                  <a:gd name="T50" fmla="*/ 5 w 24"/>
                  <a:gd name="T51" fmla="*/ 10 h 45"/>
                  <a:gd name="T52" fmla="*/ 9 w 24"/>
                  <a:gd name="T53" fmla="*/ 4 h 45"/>
                  <a:gd name="T54" fmla="*/ 9 w 24"/>
                  <a:gd name="T55" fmla="*/ 4 h 45"/>
                  <a:gd name="T56" fmla="*/ 14 w 24"/>
                  <a:gd name="T57" fmla="*/ 8 h 45"/>
                  <a:gd name="T58" fmla="*/ 15 w 24"/>
                  <a:gd name="T59" fmla="*/ 13 h 45"/>
                  <a:gd name="T60" fmla="*/ 20 w 24"/>
                  <a:gd name="T61" fmla="*/ 15 h 45"/>
                  <a:gd name="T62" fmla="*/ 18 w 24"/>
                  <a:gd name="T63" fmla="*/ 7 h 45"/>
                  <a:gd name="T64" fmla="*/ 8 w 24"/>
                  <a:gd name="T65" fmla="*/ 0 h 45"/>
                  <a:gd name="T66" fmla="*/ 8 w 24"/>
                  <a:gd name="T67" fmla="*/ 1 h 45"/>
                  <a:gd name="T68" fmla="*/ 1 w 24"/>
                  <a:gd name="T69" fmla="*/ 11 h 45"/>
                  <a:gd name="T70" fmla="*/ 3 w 24"/>
                  <a:gd name="T71" fmla="*/ 21 h 45"/>
                  <a:gd name="T72" fmla="*/ 13 w 24"/>
                  <a:gd name="T73" fmla="*/ 2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 h="45">
                    <a:moveTo>
                      <a:pt x="16" y="44"/>
                    </a:moveTo>
                    <a:cubicBezTo>
                      <a:pt x="16" y="44"/>
                      <a:pt x="16" y="44"/>
                      <a:pt x="16" y="44"/>
                    </a:cubicBezTo>
                    <a:cubicBezTo>
                      <a:pt x="21" y="43"/>
                      <a:pt x="24" y="38"/>
                      <a:pt x="23" y="34"/>
                    </a:cubicBezTo>
                    <a:cubicBezTo>
                      <a:pt x="21" y="23"/>
                      <a:pt x="21" y="23"/>
                      <a:pt x="21" y="23"/>
                    </a:cubicBezTo>
                    <a:cubicBezTo>
                      <a:pt x="20" y="18"/>
                      <a:pt x="16" y="15"/>
                      <a:pt x="11" y="16"/>
                    </a:cubicBezTo>
                    <a:cubicBezTo>
                      <a:pt x="11" y="16"/>
                      <a:pt x="11" y="16"/>
                      <a:pt x="11" y="16"/>
                    </a:cubicBezTo>
                    <a:cubicBezTo>
                      <a:pt x="11" y="16"/>
                      <a:pt x="10" y="16"/>
                      <a:pt x="10" y="17"/>
                    </a:cubicBezTo>
                    <a:cubicBezTo>
                      <a:pt x="11" y="20"/>
                      <a:pt x="11" y="20"/>
                      <a:pt x="11" y="20"/>
                    </a:cubicBezTo>
                    <a:cubicBezTo>
                      <a:pt x="11" y="20"/>
                      <a:pt x="11" y="20"/>
                      <a:pt x="12" y="20"/>
                    </a:cubicBezTo>
                    <a:cubicBezTo>
                      <a:pt x="12" y="20"/>
                      <a:pt x="12" y="20"/>
                      <a:pt x="12" y="20"/>
                    </a:cubicBezTo>
                    <a:cubicBezTo>
                      <a:pt x="14" y="20"/>
                      <a:pt x="17" y="21"/>
                      <a:pt x="17" y="24"/>
                    </a:cubicBezTo>
                    <a:cubicBezTo>
                      <a:pt x="19" y="35"/>
                      <a:pt x="19" y="35"/>
                      <a:pt x="19" y="35"/>
                    </a:cubicBezTo>
                    <a:cubicBezTo>
                      <a:pt x="20" y="37"/>
                      <a:pt x="18" y="39"/>
                      <a:pt x="16" y="40"/>
                    </a:cubicBezTo>
                    <a:cubicBezTo>
                      <a:pt x="16" y="40"/>
                      <a:pt x="16" y="40"/>
                      <a:pt x="16" y="40"/>
                    </a:cubicBezTo>
                    <a:cubicBezTo>
                      <a:pt x="13" y="41"/>
                      <a:pt x="11" y="39"/>
                      <a:pt x="10" y="36"/>
                    </a:cubicBezTo>
                    <a:cubicBezTo>
                      <a:pt x="9" y="31"/>
                      <a:pt x="9" y="31"/>
                      <a:pt x="9" y="31"/>
                    </a:cubicBezTo>
                    <a:cubicBezTo>
                      <a:pt x="8" y="31"/>
                      <a:pt x="6" y="30"/>
                      <a:pt x="5" y="30"/>
                    </a:cubicBezTo>
                    <a:cubicBezTo>
                      <a:pt x="6" y="37"/>
                      <a:pt x="6" y="37"/>
                      <a:pt x="6" y="37"/>
                    </a:cubicBezTo>
                    <a:cubicBezTo>
                      <a:pt x="7" y="42"/>
                      <a:pt x="12" y="45"/>
                      <a:pt x="16" y="44"/>
                    </a:cubicBezTo>
                    <a:close/>
                    <a:moveTo>
                      <a:pt x="13" y="28"/>
                    </a:moveTo>
                    <a:cubicBezTo>
                      <a:pt x="14" y="28"/>
                      <a:pt x="14" y="28"/>
                      <a:pt x="15" y="28"/>
                    </a:cubicBezTo>
                    <a:cubicBezTo>
                      <a:pt x="14" y="24"/>
                      <a:pt x="14" y="24"/>
                      <a:pt x="14" y="24"/>
                    </a:cubicBezTo>
                    <a:cubicBezTo>
                      <a:pt x="13" y="24"/>
                      <a:pt x="13" y="24"/>
                      <a:pt x="13" y="24"/>
                    </a:cubicBezTo>
                    <a:cubicBezTo>
                      <a:pt x="12" y="24"/>
                      <a:pt x="12" y="24"/>
                      <a:pt x="12" y="24"/>
                    </a:cubicBezTo>
                    <a:cubicBezTo>
                      <a:pt x="10" y="25"/>
                      <a:pt x="8" y="23"/>
                      <a:pt x="7" y="21"/>
                    </a:cubicBezTo>
                    <a:cubicBezTo>
                      <a:pt x="5" y="10"/>
                      <a:pt x="5" y="10"/>
                      <a:pt x="5" y="10"/>
                    </a:cubicBezTo>
                    <a:cubicBezTo>
                      <a:pt x="4" y="7"/>
                      <a:pt x="6" y="5"/>
                      <a:pt x="9" y="4"/>
                    </a:cubicBezTo>
                    <a:cubicBezTo>
                      <a:pt x="9" y="4"/>
                      <a:pt x="9" y="4"/>
                      <a:pt x="9" y="4"/>
                    </a:cubicBezTo>
                    <a:cubicBezTo>
                      <a:pt x="11" y="4"/>
                      <a:pt x="14" y="6"/>
                      <a:pt x="14" y="8"/>
                    </a:cubicBezTo>
                    <a:cubicBezTo>
                      <a:pt x="15" y="13"/>
                      <a:pt x="15" y="13"/>
                      <a:pt x="15" y="13"/>
                    </a:cubicBezTo>
                    <a:cubicBezTo>
                      <a:pt x="17" y="13"/>
                      <a:pt x="18" y="14"/>
                      <a:pt x="20" y="15"/>
                    </a:cubicBezTo>
                    <a:cubicBezTo>
                      <a:pt x="18" y="7"/>
                      <a:pt x="18" y="7"/>
                      <a:pt x="18" y="7"/>
                    </a:cubicBezTo>
                    <a:cubicBezTo>
                      <a:pt x="17" y="3"/>
                      <a:pt x="13" y="0"/>
                      <a:pt x="8" y="0"/>
                    </a:cubicBezTo>
                    <a:cubicBezTo>
                      <a:pt x="8" y="1"/>
                      <a:pt x="8" y="1"/>
                      <a:pt x="8" y="1"/>
                    </a:cubicBezTo>
                    <a:cubicBezTo>
                      <a:pt x="3" y="1"/>
                      <a:pt x="0" y="6"/>
                      <a:pt x="1" y="11"/>
                    </a:cubicBezTo>
                    <a:cubicBezTo>
                      <a:pt x="3" y="21"/>
                      <a:pt x="3" y="21"/>
                      <a:pt x="3" y="21"/>
                    </a:cubicBezTo>
                    <a:cubicBezTo>
                      <a:pt x="4" y="26"/>
                      <a:pt x="9" y="29"/>
                      <a:pt x="1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38" name="任意多边形 32">
                <a:extLst>
                  <a:ext uri="{FF2B5EF4-FFF2-40B4-BE49-F238E27FC236}">
                    <a16:creationId xmlns:a16="http://schemas.microsoft.com/office/drawing/2014/main" xmlns="" id="{4F2881A2-05C0-4720-97B5-053B9B59C802}"/>
                  </a:ext>
                </a:extLst>
              </p:cNvPr>
              <p:cNvSpPr/>
              <p:nvPr/>
            </p:nvSpPr>
            <p:spPr bwMode="auto">
              <a:xfrm>
                <a:off x="11253030" y="3186158"/>
                <a:ext cx="293599" cy="295556"/>
              </a:xfrm>
              <a:custGeom>
                <a:avLst/>
                <a:gdLst>
                  <a:gd name="T0" fmla="*/ 29 w 92"/>
                  <a:gd name="T1" fmla="*/ 18 h 92"/>
                  <a:gd name="T2" fmla="*/ 92 w 92"/>
                  <a:gd name="T3" fmla="*/ 0 h 92"/>
                  <a:gd name="T4" fmla="*/ 92 w 92"/>
                  <a:gd name="T5" fmla="*/ 6 h 92"/>
                  <a:gd name="T6" fmla="*/ 92 w 92"/>
                  <a:gd name="T7" fmla="*/ 18 h 92"/>
                  <a:gd name="T8" fmla="*/ 92 w 92"/>
                  <a:gd name="T9" fmla="*/ 67 h 92"/>
                  <a:gd name="T10" fmla="*/ 72 w 92"/>
                  <a:gd name="T11" fmla="*/ 81 h 92"/>
                  <a:gd name="T12" fmla="*/ 52 w 92"/>
                  <a:gd name="T13" fmla="*/ 67 h 92"/>
                  <a:gd name="T14" fmla="*/ 72 w 92"/>
                  <a:gd name="T15" fmla="*/ 52 h 92"/>
                  <a:gd name="T16" fmla="*/ 80 w 92"/>
                  <a:gd name="T17" fmla="*/ 54 h 92"/>
                  <a:gd name="T18" fmla="*/ 80 w 92"/>
                  <a:gd name="T19" fmla="*/ 24 h 92"/>
                  <a:gd name="T20" fmla="*/ 40 w 92"/>
                  <a:gd name="T21" fmla="*/ 35 h 92"/>
                  <a:gd name="T22" fmla="*/ 40 w 92"/>
                  <a:gd name="T23" fmla="*/ 78 h 92"/>
                  <a:gd name="T24" fmla="*/ 20 w 92"/>
                  <a:gd name="T25" fmla="*/ 92 h 92"/>
                  <a:gd name="T26" fmla="*/ 0 w 92"/>
                  <a:gd name="T27" fmla="*/ 78 h 92"/>
                  <a:gd name="T28" fmla="*/ 20 w 92"/>
                  <a:gd name="T29" fmla="*/ 64 h 92"/>
                  <a:gd name="T30" fmla="*/ 29 w 92"/>
                  <a:gd name="T31" fmla="*/ 65 h 92"/>
                  <a:gd name="T32" fmla="*/ 29 w 92"/>
                  <a:gd name="T33" fmla="*/ 35 h 92"/>
                  <a:gd name="T34" fmla="*/ 29 w 92"/>
                  <a:gd name="T35" fmla="*/ 1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 h="92">
                    <a:moveTo>
                      <a:pt x="29" y="18"/>
                    </a:moveTo>
                    <a:cubicBezTo>
                      <a:pt x="92" y="0"/>
                      <a:pt x="92" y="0"/>
                      <a:pt x="92" y="0"/>
                    </a:cubicBezTo>
                    <a:cubicBezTo>
                      <a:pt x="92" y="6"/>
                      <a:pt x="92" y="6"/>
                      <a:pt x="92" y="6"/>
                    </a:cubicBezTo>
                    <a:cubicBezTo>
                      <a:pt x="92" y="18"/>
                      <a:pt x="92" y="18"/>
                      <a:pt x="92" y="18"/>
                    </a:cubicBezTo>
                    <a:cubicBezTo>
                      <a:pt x="92" y="67"/>
                      <a:pt x="92" y="67"/>
                      <a:pt x="92" y="67"/>
                    </a:cubicBezTo>
                    <a:cubicBezTo>
                      <a:pt x="92" y="74"/>
                      <a:pt x="83" y="81"/>
                      <a:pt x="72" y="81"/>
                    </a:cubicBezTo>
                    <a:cubicBezTo>
                      <a:pt x="61" y="81"/>
                      <a:pt x="52" y="74"/>
                      <a:pt x="52" y="67"/>
                    </a:cubicBezTo>
                    <a:cubicBezTo>
                      <a:pt x="52" y="59"/>
                      <a:pt x="61" y="52"/>
                      <a:pt x="72" y="52"/>
                    </a:cubicBezTo>
                    <a:cubicBezTo>
                      <a:pt x="75" y="52"/>
                      <a:pt x="78" y="53"/>
                      <a:pt x="80" y="54"/>
                    </a:cubicBezTo>
                    <a:cubicBezTo>
                      <a:pt x="80" y="24"/>
                      <a:pt x="80" y="24"/>
                      <a:pt x="80" y="24"/>
                    </a:cubicBezTo>
                    <a:cubicBezTo>
                      <a:pt x="40" y="35"/>
                      <a:pt x="40" y="35"/>
                      <a:pt x="40" y="35"/>
                    </a:cubicBezTo>
                    <a:cubicBezTo>
                      <a:pt x="40" y="78"/>
                      <a:pt x="40" y="78"/>
                      <a:pt x="40" y="78"/>
                    </a:cubicBezTo>
                    <a:cubicBezTo>
                      <a:pt x="40" y="86"/>
                      <a:pt x="31" y="92"/>
                      <a:pt x="20" y="92"/>
                    </a:cubicBezTo>
                    <a:cubicBezTo>
                      <a:pt x="9" y="92"/>
                      <a:pt x="0" y="86"/>
                      <a:pt x="0" y="78"/>
                    </a:cubicBezTo>
                    <a:cubicBezTo>
                      <a:pt x="0" y="70"/>
                      <a:pt x="9" y="64"/>
                      <a:pt x="20" y="64"/>
                    </a:cubicBezTo>
                    <a:cubicBezTo>
                      <a:pt x="23" y="64"/>
                      <a:pt x="26" y="64"/>
                      <a:pt x="29" y="65"/>
                    </a:cubicBezTo>
                    <a:cubicBezTo>
                      <a:pt x="29" y="35"/>
                      <a:pt x="29" y="35"/>
                      <a:pt x="29" y="35"/>
                    </a:cubicBezTo>
                    <a:lnTo>
                      <a:pt x="29"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39" name="任意多边形 33">
                <a:extLst>
                  <a:ext uri="{FF2B5EF4-FFF2-40B4-BE49-F238E27FC236}">
                    <a16:creationId xmlns:a16="http://schemas.microsoft.com/office/drawing/2014/main" xmlns="" id="{5C8CDA6A-3C69-4844-86C1-11FD48DECD8F}"/>
                  </a:ext>
                </a:extLst>
              </p:cNvPr>
              <p:cNvSpPr/>
              <p:nvPr/>
            </p:nvSpPr>
            <p:spPr bwMode="auto">
              <a:xfrm>
                <a:off x="11489868" y="2540239"/>
                <a:ext cx="207477" cy="291641"/>
              </a:xfrm>
              <a:custGeom>
                <a:avLst/>
                <a:gdLst>
                  <a:gd name="T0" fmla="*/ 38 w 65"/>
                  <a:gd name="T1" fmla="*/ 46 h 91"/>
                  <a:gd name="T2" fmla="*/ 46 w 65"/>
                  <a:gd name="T3" fmla="*/ 26 h 91"/>
                  <a:gd name="T4" fmla="*/ 52 w 65"/>
                  <a:gd name="T5" fmla="*/ 33 h 91"/>
                  <a:gd name="T6" fmla="*/ 47 w 65"/>
                  <a:gd name="T7" fmla="*/ 46 h 91"/>
                  <a:gd name="T8" fmla="*/ 52 w 65"/>
                  <a:gd name="T9" fmla="*/ 59 h 91"/>
                  <a:gd name="T10" fmla="*/ 45 w 65"/>
                  <a:gd name="T11" fmla="*/ 65 h 91"/>
                  <a:gd name="T12" fmla="*/ 38 w 65"/>
                  <a:gd name="T13" fmla="*/ 46 h 91"/>
                  <a:gd name="T14" fmla="*/ 32 w 65"/>
                  <a:gd name="T15" fmla="*/ 78 h 91"/>
                  <a:gd name="T16" fmla="*/ 19 w 65"/>
                  <a:gd name="T17" fmla="*/ 46 h 91"/>
                  <a:gd name="T18" fmla="*/ 33 w 65"/>
                  <a:gd name="T19" fmla="*/ 13 h 91"/>
                  <a:gd name="T20" fmla="*/ 39 w 65"/>
                  <a:gd name="T21" fmla="*/ 20 h 91"/>
                  <a:gd name="T22" fmla="*/ 39 w 65"/>
                  <a:gd name="T23" fmla="*/ 20 h 91"/>
                  <a:gd name="T24" fmla="*/ 28 w 65"/>
                  <a:gd name="T25" fmla="*/ 46 h 91"/>
                  <a:gd name="T26" fmla="*/ 39 w 65"/>
                  <a:gd name="T27" fmla="*/ 72 h 91"/>
                  <a:gd name="T28" fmla="*/ 32 w 65"/>
                  <a:gd name="T29" fmla="*/ 78 h 91"/>
                  <a:gd name="T30" fmla="*/ 6 w 65"/>
                  <a:gd name="T31" fmla="*/ 20 h 91"/>
                  <a:gd name="T32" fmla="*/ 20 w 65"/>
                  <a:gd name="T33" fmla="*/ 0 h 91"/>
                  <a:gd name="T34" fmla="*/ 20 w 65"/>
                  <a:gd name="T35" fmla="*/ 0 h 91"/>
                  <a:gd name="T36" fmla="*/ 27 w 65"/>
                  <a:gd name="T37" fmla="*/ 6 h 91"/>
                  <a:gd name="T38" fmla="*/ 10 w 65"/>
                  <a:gd name="T39" fmla="*/ 45 h 91"/>
                  <a:gd name="T40" fmla="*/ 26 w 65"/>
                  <a:gd name="T41" fmla="*/ 85 h 91"/>
                  <a:gd name="T42" fmla="*/ 19 w 65"/>
                  <a:gd name="T43" fmla="*/ 91 h 91"/>
                  <a:gd name="T44" fmla="*/ 5 w 65"/>
                  <a:gd name="T45" fmla="*/ 70 h 91"/>
                  <a:gd name="T46" fmla="*/ 1 w 65"/>
                  <a:gd name="T47" fmla="*/ 45 h 91"/>
                  <a:gd name="T48" fmla="*/ 6 w 65"/>
                  <a:gd name="T49" fmla="*/ 20 h 91"/>
                  <a:gd name="T50" fmla="*/ 61 w 65"/>
                  <a:gd name="T51" fmla="*/ 51 h 91"/>
                  <a:gd name="T52" fmla="*/ 65 w 65"/>
                  <a:gd name="T53" fmla="*/ 46 h 91"/>
                  <a:gd name="T54" fmla="*/ 61 w 65"/>
                  <a:gd name="T55" fmla="*/ 41 h 91"/>
                  <a:gd name="T56" fmla="*/ 56 w 65"/>
                  <a:gd name="T57" fmla="*/ 46 h 91"/>
                  <a:gd name="T58" fmla="*/ 61 w 65"/>
                  <a:gd name="T59" fmla="*/ 5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5" h="91">
                    <a:moveTo>
                      <a:pt x="38" y="46"/>
                    </a:moveTo>
                    <a:cubicBezTo>
                      <a:pt x="38" y="38"/>
                      <a:pt x="41" y="31"/>
                      <a:pt x="46" y="26"/>
                    </a:cubicBezTo>
                    <a:cubicBezTo>
                      <a:pt x="52" y="33"/>
                      <a:pt x="52" y="33"/>
                      <a:pt x="52" y="33"/>
                    </a:cubicBezTo>
                    <a:cubicBezTo>
                      <a:pt x="49" y="36"/>
                      <a:pt x="47" y="41"/>
                      <a:pt x="47" y="46"/>
                    </a:cubicBezTo>
                    <a:cubicBezTo>
                      <a:pt x="47" y="51"/>
                      <a:pt x="49" y="56"/>
                      <a:pt x="52" y="59"/>
                    </a:cubicBezTo>
                    <a:cubicBezTo>
                      <a:pt x="45" y="65"/>
                      <a:pt x="45" y="65"/>
                      <a:pt x="45" y="65"/>
                    </a:cubicBezTo>
                    <a:cubicBezTo>
                      <a:pt x="40" y="60"/>
                      <a:pt x="37" y="53"/>
                      <a:pt x="38" y="46"/>
                    </a:cubicBezTo>
                    <a:close/>
                    <a:moveTo>
                      <a:pt x="32" y="78"/>
                    </a:moveTo>
                    <a:cubicBezTo>
                      <a:pt x="24" y="69"/>
                      <a:pt x="19" y="58"/>
                      <a:pt x="19" y="46"/>
                    </a:cubicBezTo>
                    <a:cubicBezTo>
                      <a:pt x="19" y="33"/>
                      <a:pt x="24" y="22"/>
                      <a:pt x="33" y="13"/>
                    </a:cubicBezTo>
                    <a:cubicBezTo>
                      <a:pt x="39" y="20"/>
                      <a:pt x="39" y="20"/>
                      <a:pt x="39" y="20"/>
                    </a:cubicBezTo>
                    <a:cubicBezTo>
                      <a:pt x="39" y="20"/>
                      <a:pt x="39" y="20"/>
                      <a:pt x="39" y="20"/>
                    </a:cubicBezTo>
                    <a:cubicBezTo>
                      <a:pt x="32" y="27"/>
                      <a:pt x="28" y="36"/>
                      <a:pt x="28" y="46"/>
                    </a:cubicBezTo>
                    <a:cubicBezTo>
                      <a:pt x="28" y="55"/>
                      <a:pt x="32" y="65"/>
                      <a:pt x="39" y="72"/>
                    </a:cubicBezTo>
                    <a:lnTo>
                      <a:pt x="32" y="78"/>
                    </a:lnTo>
                    <a:close/>
                    <a:moveTo>
                      <a:pt x="6" y="20"/>
                    </a:moveTo>
                    <a:cubicBezTo>
                      <a:pt x="9" y="13"/>
                      <a:pt x="14" y="6"/>
                      <a:pt x="20" y="0"/>
                    </a:cubicBezTo>
                    <a:cubicBezTo>
                      <a:pt x="20" y="0"/>
                      <a:pt x="20" y="0"/>
                      <a:pt x="20" y="0"/>
                    </a:cubicBezTo>
                    <a:cubicBezTo>
                      <a:pt x="27" y="6"/>
                      <a:pt x="27" y="6"/>
                      <a:pt x="27" y="6"/>
                    </a:cubicBezTo>
                    <a:cubicBezTo>
                      <a:pt x="16" y="17"/>
                      <a:pt x="10" y="31"/>
                      <a:pt x="10" y="45"/>
                    </a:cubicBezTo>
                    <a:cubicBezTo>
                      <a:pt x="10" y="60"/>
                      <a:pt x="15" y="74"/>
                      <a:pt x="26" y="85"/>
                    </a:cubicBezTo>
                    <a:cubicBezTo>
                      <a:pt x="19" y="91"/>
                      <a:pt x="19" y="91"/>
                      <a:pt x="19" y="91"/>
                    </a:cubicBezTo>
                    <a:cubicBezTo>
                      <a:pt x="13" y="85"/>
                      <a:pt x="9" y="78"/>
                      <a:pt x="5" y="70"/>
                    </a:cubicBezTo>
                    <a:cubicBezTo>
                      <a:pt x="2" y="62"/>
                      <a:pt x="0" y="54"/>
                      <a:pt x="1" y="45"/>
                    </a:cubicBezTo>
                    <a:cubicBezTo>
                      <a:pt x="1" y="37"/>
                      <a:pt x="3" y="28"/>
                      <a:pt x="6" y="20"/>
                    </a:cubicBezTo>
                    <a:close/>
                    <a:moveTo>
                      <a:pt x="61" y="51"/>
                    </a:moveTo>
                    <a:cubicBezTo>
                      <a:pt x="63" y="51"/>
                      <a:pt x="65" y="49"/>
                      <a:pt x="65" y="46"/>
                    </a:cubicBezTo>
                    <a:cubicBezTo>
                      <a:pt x="65" y="44"/>
                      <a:pt x="63" y="41"/>
                      <a:pt x="61" y="41"/>
                    </a:cubicBezTo>
                    <a:cubicBezTo>
                      <a:pt x="58" y="41"/>
                      <a:pt x="56" y="43"/>
                      <a:pt x="56" y="46"/>
                    </a:cubicBezTo>
                    <a:cubicBezTo>
                      <a:pt x="56" y="49"/>
                      <a:pt x="58" y="51"/>
                      <a:pt x="61"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40" name="任意多边形 34">
                <a:extLst>
                  <a:ext uri="{FF2B5EF4-FFF2-40B4-BE49-F238E27FC236}">
                    <a16:creationId xmlns:a16="http://schemas.microsoft.com/office/drawing/2014/main" xmlns="" id="{533AC0E4-32DD-40AD-A682-B6DDFCE88303}"/>
                  </a:ext>
                </a:extLst>
              </p:cNvPr>
              <p:cNvSpPr/>
              <p:nvPr/>
            </p:nvSpPr>
            <p:spPr bwMode="auto">
              <a:xfrm>
                <a:off x="11413531" y="2853412"/>
                <a:ext cx="201605" cy="201604"/>
              </a:xfrm>
              <a:custGeom>
                <a:avLst/>
                <a:gdLst>
                  <a:gd name="T0" fmla="*/ 63 w 103"/>
                  <a:gd name="T1" fmla="*/ 27 h 103"/>
                  <a:gd name="T2" fmla="*/ 65 w 103"/>
                  <a:gd name="T3" fmla="*/ 2 h 103"/>
                  <a:gd name="T4" fmla="*/ 19 w 103"/>
                  <a:gd name="T5" fmla="*/ 0 h 103"/>
                  <a:gd name="T6" fmla="*/ 1 w 103"/>
                  <a:gd name="T7" fmla="*/ 20 h 103"/>
                  <a:gd name="T8" fmla="*/ 0 w 103"/>
                  <a:gd name="T9" fmla="*/ 77 h 103"/>
                  <a:gd name="T10" fmla="*/ 39 w 103"/>
                  <a:gd name="T11" fmla="*/ 77 h 103"/>
                  <a:gd name="T12" fmla="*/ 37 w 103"/>
                  <a:gd name="T13" fmla="*/ 102 h 103"/>
                  <a:gd name="T14" fmla="*/ 101 w 103"/>
                  <a:gd name="T15" fmla="*/ 103 h 103"/>
                  <a:gd name="T16" fmla="*/ 103 w 103"/>
                  <a:gd name="T17" fmla="*/ 27 h 103"/>
                  <a:gd name="T18" fmla="*/ 63 w 103"/>
                  <a:gd name="T19" fmla="*/ 27 h 103"/>
                  <a:gd name="T20" fmla="*/ 19 w 103"/>
                  <a:gd name="T21" fmla="*/ 10 h 103"/>
                  <a:gd name="T22" fmla="*/ 19 w 103"/>
                  <a:gd name="T23" fmla="*/ 20 h 103"/>
                  <a:gd name="T24" fmla="*/ 9 w 103"/>
                  <a:gd name="T25" fmla="*/ 20 h 103"/>
                  <a:gd name="T26" fmla="*/ 19 w 103"/>
                  <a:gd name="T27" fmla="*/ 10 h 103"/>
                  <a:gd name="T28" fmla="*/ 6 w 103"/>
                  <a:gd name="T29" fmla="*/ 71 h 103"/>
                  <a:gd name="T30" fmla="*/ 6 w 103"/>
                  <a:gd name="T31" fmla="*/ 27 h 103"/>
                  <a:gd name="T32" fmla="*/ 26 w 103"/>
                  <a:gd name="T33" fmla="*/ 27 h 103"/>
                  <a:gd name="T34" fmla="*/ 26 w 103"/>
                  <a:gd name="T35" fmla="*/ 7 h 103"/>
                  <a:gd name="T36" fmla="*/ 58 w 103"/>
                  <a:gd name="T37" fmla="*/ 7 h 103"/>
                  <a:gd name="T38" fmla="*/ 58 w 103"/>
                  <a:gd name="T39" fmla="*/ 27 h 103"/>
                  <a:gd name="T40" fmla="*/ 39 w 103"/>
                  <a:gd name="T41" fmla="*/ 46 h 103"/>
                  <a:gd name="T42" fmla="*/ 39 w 103"/>
                  <a:gd name="T43" fmla="*/ 71 h 103"/>
                  <a:gd name="T44" fmla="*/ 6 w 103"/>
                  <a:gd name="T45" fmla="*/ 71 h 103"/>
                  <a:gd name="T46" fmla="*/ 57 w 103"/>
                  <a:gd name="T47" fmla="*/ 36 h 103"/>
                  <a:gd name="T48" fmla="*/ 57 w 103"/>
                  <a:gd name="T49" fmla="*/ 46 h 103"/>
                  <a:gd name="T50" fmla="*/ 47 w 103"/>
                  <a:gd name="T51" fmla="*/ 46 h 103"/>
                  <a:gd name="T52" fmla="*/ 57 w 103"/>
                  <a:gd name="T53" fmla="*/ 36 h 103"/>
                  <a:gd name="T54" fmla="*/ 94 w 103"/>
                  <a:gd name="T55" fmla="*/ 97 h 103"/>
                  <a:gd name="T56" fmla="*/ 44 w 103"/>
                  <a:gd name="T57" fmla="*/ 97 h 103"/>
                  <a:gd name="T58" fmla="*/ 45 w 103"/>
                  <a:gd name="T59" fmla="*/ 51 h 103"/>
                  <a:gd name="T60" fmla="*/ 63 w 103"/>
                  <a:gd name="T61" fmla="*/ 53 h 103"/>
                  <a:gd name="T62" fmla="*/ 63 w 103"/>
                  <a:gd name="T63" fmla="*/ 33 h 103"/>
                  <a:gd name="T64" fmla="*/ 96 w 103"/>
                  <a:gd name="T65" fmla="*/ 33 h 103"/>
                  <a:gd name="T66" fmla="*/ 94 w 103"/>
                  <a:gd name="T67" fmla="*/ 9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3" h="103">
                    <a:moveTo>
                      <a:pt x="63" y="27"/>
                    </a:moveTo>
                    <a:lnTo>
                      <a:pt x="65" y="2"/>
                    </a:lnTo>
                    <a:lnTo>
                      <a:pt x="19" y="0"/>
                    </a:lnTo>
                    <a:lnTo>
                      <a:pt x="1" y="20"/>
                    </a:lnTo>
                    <a:lnTo>
                      <a:pt x="0" y="77"/>
                    </a:lnTo>
                    <a:lnTo>
                      <a:pt x="39" y="77"/>
                    </a:lnTo>
                    <a:lnTo>
                      <a:pt x="37" y="102"/>
                    </a:lnTo>
                    <a:lnTo>
                      <a:pt x="101" y="103"/>
                    </a:lnTo>
                    <a:lnTo>
                      <a:pt x="103" y="27"/>
                    </a:lnTo>
                    <a:lnTo>
                      <a:pt x="63" y="27"/>
                    </a:lnTo>
                    <a:close/>
                    <a:moveTo>
                      <a:pt x="19" y="10"/>
                    </a:moveTo>
                    <a:lnTo>
                      <a:pt x="19" y="20"/>
                    </a:lnTo>
                    <a:lnTo>
                      <a:pt x="9" y="20"/>
                    </a:lnTo>
                    <a:lnTo>
                      <a:pt x="19" y="10"/>
                    </a:lnTo>
                    <a:close/>
                    <a:moveTo>
                      <a:pt x="6" y="71"/>
                    </a:moveTo>
                    <a:lnTo>
                      <a:pt x="6" y="27"/>
                    </a:lnTo>
                    <a:lnTo>
                      <a:pt x="26" y="27"/>
                    </a:lnTo>
                    <a:lnTo>
                      <a:pt x="26" y="7"/>
                    </a:lnTo>
                    <a:lnTo>
                      <a:pt x="58" y="7"/>
                    </a:lnTo>
                    <a:lnTo>
                      <a:pt x="58" y="27"/>
                    </a:lnTo>
                    <a:lnTo>
                      <a:pt x="39" y="46"/>
                    </a:lnTo>
                    <a:lnTo>
                      <a:pt x="39" y="71"/>
                    </a:lnTo>
                    <a:lnTo>
                      <a:pt x="6" y="71"/>
                    </a:lnTo>
                    <a:close/>
                    <a:moveTo>
                      <a:pt x="57" y="36"/>
                    </a:moveTo>
                    <a:lnTo>
                      <a:pt x="57" y="46"/>
                    </a:lnTo>
                    <a:lnTo>
                      <a:pt x="47" y="46"/>
                    </a:lnTo>
                    <a:lnTo>
                      <a:pt x="57" y="36"/>
                    </a:lnTo>
                    <a:close/>
                    <a:moveTo>
                      <a:pt x="94" y="97"/>
                    </a:moveTo>
                    <a:lnTo>
                      <a:pt x="44" y="97"/>
                    </a:lnTo>
                    <a:lnTo>
                      <a:pt x="45" y="51"/>
                    </a:lnTo>
                    <a:lnTo>
                      <a:pt x="63" y="53"/>
                    </a:lnTo>
                    <a:lnTo>
                      <a:pt x="63" y="33"/>
                    </a:lnTo>
                    <a:lnTo>
                      <a:pt x="96" y="33"/>
                    </a:lnTo>
                    <a:lnTo>
                      <a:pt x="94" y="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41" name="任意多边形 35">
                <a:extLst>
                  <a:ext uri="{FF2B5EF4-FFF2-40B4-BE49-F238E27FC236}">
                    <a16:creationId xmlns:a16="http://schemas.microsoft.com/office/drawing/2014/main" xmlns="" id="{23B88050-C31C-4532-8C46-1EABA6FC5B5D}"/>
                  </a:ext>
                </a:extLst>
              </p:cNvPr>
              <p:cNvSpPr/>
              <p:nvPr/>
            </p:nvSpPr>
            <p:spPr bwMode="auto">
              <a:xfrm>
                <a:off x="11153207" y="4299877"/>
                <a:ext cx="326874" cy="277941"/>
              </a:xfrm>
              <a:custGeom>
                <a:avLst/>
                <a:gdLst>
                  <a:gd name="T0" fmla="*/ 76 w 102"/>
                  <a:gd name="T1" fmla="*/ 1 h 87"/>
                  <a:gd name="T2" fmla="*/ 7 w 102"/>
                  <a:gd name="T3" fmla="*/ 22 h 87"/>
                  <a:gd name="T4" fmla="*/ 1 w 102"/>
                  <a:gd name="T5" fmla="*/ 32 h 87"/>
                  <a:gd name="T6" fmla="*/ 15 w 102"/>
                  <a:gd name="T7" fmla="*/ 80 h 87"/>
                  <a:gd name="T8" fmla="*/ 26 w 102"/>
                  <a:gd name="T9" fmla="*/ 86 h 87"/>
                  <a:gd name="T10" fmla="*/ 95 w 102"/>
                  <a:gd name="T11" fmla="*/ 65 h 87"/>
                  <a:gd name="T12" fmla="*/ 101 w 102"/>
                  <a:gd name="T13" fmla="*/ 55 h 87"/>
                  <a:gd name="T14" fmla="*/ 87 w 102"/>
                  <a:gd name="T15" fmla="*/ 7 h 87"/>
                  <a:gd name="T16" fmla="*/ 76 w 102"/>
                  <a:gd name="T17" fmla="*/ 1 h 87"/>
                  <a:gd name="T18" fmla="*/ 8 w 102"/>
                  <a:gd name="T19" fmla="*/ 27 h 87"/>
                  <a:gd name="T20" fmla="*/ 78 w 102"/>
                  <a:gd name="T21" fmla="*/ 7 h 87"/>
                  <a:gd name="T22" fmla="*/ 81 w 102"/>
                  <a:gd name="T23" fmla="*/ 8 h 87"/>
                  <a:gd name="T24" fmla="*/ 84 w 102"/>
                  <a:gd name="T25" fmla="*/ 17 h 87"/>
                  <a:gd name="T26" fmla="*/ 9 w 102"/>
                  <a:gd name="T27" fmla="*/ 38 h 87"/>
                  <a:gd name="T28" fmla="*/ 7 w 102"/>
                  <a:gd name="T29" fmla="*/ 30 h 87"/>
                  <a:gd name="T30" fmla="*/ 8 w 102"/>
                  <a:gd name="T31" fmla="*/ 27 h 87"/>
                  <a:gd name="T32" fmla="*/ 94 w 102"/>
                  <a:gd name="T33" fmla="*/ 60 h 87"/>
                  <a:gd name="T34" fmla="*/ 24 w 102"/>
                  <a:gd name="T35" fmla="*/ 80 h 87"/>
                  <a:gd name="T36" fmla="*/ 21 w 102"/>
                  <a:gd name="T37" fmla="*/ 78 h 87"/>
                  <a:gd name="T38" fmla="*/ 14 w 102"/>
                  <a:gd name="T39" fmla="*/ 54 h 87"/>
                  <a:gd name="T40" fmla="*/ 88 w 102"/>
                  <a:gd name="T41" fmla="*/ 33 h 87"/>
                  <a:gd name="T42" fmla="*/ 95 w 102"/>
                  <a:gd name="T43" fmla="*/ 57 h 87"/>
                  <a:gd name="T44" fmla="*/ 94 w 102"/>
                  <a:gd name="T45" fmla="*/ 60 h 87"/>
                  <a:gd name="T46" fmla="*/ 22 w 102"/>
                  <a:gd name="T47" fmla="*/ 64 h 87"/>
                  <a:gd name="T48" fmla="*/ 27 w 102"/>
                  <a:gd name="T49" fmla="*/ 62 h 87"/>
                  <a:gd name="T50" fmla="*/ 31 w 102"/>
                  <a:gd name="T51" fmla="*/ 73 h 87"/>
                  <a:gd name="T52" fmla="*/ 25 w 102"/>
                  <a:gd name="T53" fmla="*/ 74 h 87"/>
                  <a:gd name="T54" fmla="*/ 22 w 102"/>
                  <a:gd name="T55" fmla="*/ 64 h 87"/>
                  <a:gd name="T56" fmla="*/ 33 w 102"/>
                  <a:gd name="T57" fmla="*/ 60 h 87"/>
                  <a:gd name="T58" fmla="*/ 38 w 102"/>
                  <a:gd name="T59" fmla="*/ 59 h 87"/>
                  <a:gd name="T60" fmla="*/ 41 w 102"/>
                  <a:gd name="T61" fmla="*/ 70 h 87"/>
                  <a:gd name="T62" fmla="*/ 36 w 102"/>
                  <a:gd name="T63" fmla="*/ 71 h 87"/>
                  <a:gd name="T64" fmla="*/ 33 w 102"/>
                  <a:gd name="T65" fmla="*/ 60 h 87"/>
                  <a:gd name="T66" fmla="*/ 43 w 102"/>
                  <a:gd name="T67" fmla="*/ 57 h 87"/>
                  <a:gd name="T68" fmla="*/ 49 w 102"/>
                  <a:gd name="T69" fmla="*/ 56 h 87"/>
                  <a:gd name="T70" fmla="*/ 52 w 102"/>
                  <a:gd name="T71" fmla="*/ 66 h 87"/>
                  <a:gd name="T72" fmla="*/ 47 w 102"/>
                  <a:gd name="T73" fmla="*/ 68 h 87"/>
                  <a:gd name="T74" fmla="*/ 43 w 102"/>
                  <a:gd name="T75" fmla="*/ 5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2" h="87">
                    <a:moveTo>
                      <a:pt x="76" y="1"/>
                    </a:moveTo>
                    <a:cubicBezTo>
                      <a:pt x="7" y="22"/>
                      <a:pt x="7" y="22"/>
                      <a:pt x="7" y="22"/>
                    </a:cubicBezTo>
                    <a:cubicBezTo>
                      <a:pt x="2" y="23"/>
                      <a:pt x="0" y="28"/>
                      <a:pt x="1" y="32"/>
                    </a:cubicBezTo>
                    <a:cubicBezTo>
                      <a:pt x="15" y="80"/>
                      <a:pt x="15" y="80"/>
                      <a:pt x="15" y="80"/>
                    </a:cubicBezTo>
                    <a:cubicBezTo>
                      <a:pt x="17" y="84"/>
                      <a:pt x="21" y="87"/>
                      <a:pt x="26" y="86"/>
                    </a:cubicBezTo>
                    <a:cubicBezTo>
                      <a:pt x="95" y="65"/>
                      <a:pt x="95" y="65"/>
                      <a:pt x="95" y="65"/>
                    </a:cubicBezTo>
                    <a:cubicBezTo>
                      <a:pt x="100" y="64"/>
                      <a:pt x="102" y="59"/>
                      <a:pt x="101" y="55"/>
                    </a:cubicBezTo>
                    <a:cubicBezTo>
                      <a:pt x="87" y="7"/>
                      <a:pt x="87" y="7"/>
                      <a:pt x="87" y="7"/>
                    </a:cubicBezTo>
                    <a:cubicBezTo>
                      <a:pt x="85" y="3"/>
                      <a:pt x="81" y="0"/>
                      <a:pt x="76" y="1"/>
                    </a:cubicBezTo>
                    <a:close/>
                    <a:moveTo>
                      <a:pt x="8" y="27"/>
                    </a:moveTo>
                    <a:cubicBezTo>
                      <a:pt x="78" y="7"/>
                      <a:pt x="78" y="7"/>
                      <a:pt x="78" y="7"/>
                    </a:cubicBezTo>
                    <a:cubicBezTo>
                      <a:pt x="79" y="6"/>
                      <a:pt x="81" y="7"/>
                      <a:pt x="81" y="8"/>
                    </a:cubicBezTo>
                    <a:cubicBezTo>
                      <a:pt x="84" y="17"/>
                      <a:pt x="84" y="17"/>
                      <a:pt x="84" y="17"/>
                    </a:cubicBezTo>
                    <a:cubicBezTo>
                      <a:pt x="9" y="38"/>
                      <a:pt x="9" y="38"/>
                      <a:pt x="9" y="38"/>
                    </a:cubicBezTo>
                    <a:cubicBezTo>
                      <a:pt x="7" y="30"/>
                      <a:pt x="7" y="30"/>
                      <a:pt x="7" y="30"/>
                    </a:cubicBezTo>
                    <a:cubicBezTo>
                      <a:pt x="6" y="29"/>
                      <a:pt x="7" y="27"/>
                      <a:pt x="8" y="27"/>
                    </a:cubicBezTo>
                    <a:close/>
                    <a:moveTo>
                      <a:pt x="94" y="60"/>
                    </a:moveTo>
                    <a:cubicBezTo>
                      <a:pt x="24" y="80"/>
                      <a:pt x="24" y="80"/>
                      <a:pt x="24" y="80"/>
                    </a:cubicBezTo>
                    <a:cubicBezTo>
                      <a:pt x="23" y="81"/>
                      <a:pt x="21" y="80"/>
                      <a:pt x="21" y="78"/>
                    </a:cubicBezTo>
                    <a:cubicBezTo>
                      <a:pt x="14" y="54"/>
                      <a:pt x="14" y="54"/>
                      <a:pt x="14" y="54"/>
                    </a:cubicBezTo>
                    <a:cubicBezTo>
                      <a:pt x="88" y="33"/>
                      <a:pt x="88" y="33"/>
                      <a:pt x="88" y="33"/>
                    </a:cubicBezTo>
                    <a:cubicBezTo>
                      <a:pt x="95" y="57"/>
                      <a:pt x="95" y="57"/>
                      <a:pt x="95" y="57"/>
                    </a:cubicBezTo>
                    <a:cubicBezTo>
                      <a:pt x="96" y="58"/>
                      <a:pt x="95" y="60"/>
                      <a:pt x="94" y="60"/>
                    </a:cubicBezTo>
                    <a:close/>
                    <a:moveTo>
                      <a:pt x="22" y="64"/>
                    </a:moveTo>
                    <a:cubicBezTo>
                      <a:pt x="27" y="62"/>
                      <a:pt x="27" y="62"/>
                      <a:pt x="27" y="62"/>
                    </a:cubicBezTo>
                    <a:cubicBezTo>
                      <a:pt x="31" y="73"/>
                      <a:pt x="31" y="73"/>
                      <a:pt x="31" y="73"/>
                    </a:cubicBezTo>
                    <a:cubicBezTo>
                      <a:pt x="25" y="74"/>
                      <a:pt x="25" y="74"/>
                      <a:pt x="25" y="74"/>
                    </a:cubicBezTo>
                    <a:lnTo>
                      <a:pt x="22" y="64"/>
                    </a:lnTo>
                    <a:close/>
                    <a:moveTo>
                      <a:pt x="33" y="60"/>
                    </a:moveTo>
                    <a:cubicBezTo>
                      <a:pt x="38" y="59"/>
                      <a:pt x="38" y="59"/>
                      <a:pt x="38" y="59"/>
                    </a:cubicBezTo>
                    <a:cubicBezTo>
                      <a:pt x="41" y="70"/>
                      <a:pt x="41" y="70"/>
                      <a:pt x="41" y="70"/>
                    </a:cubicBezTo>
                    <a:cubicBezTo>
                      <a:pt x="36" y="71"/>
                      <a:pt x="36" y="71"/>
                      <a:pt x="36" y="71"/>
                    </a:cubicBezTo>
                    <a:lnTo>
                      <a:pt x="33" y="60"/>
                    </a:lnTo>
                    <a:close/>
                    <a:moveTo>
                      <a:pt x="43" y="57"/>
                    </a:moveTo>
                    <a:cubicBezTo>
                      <a:pt x="49" y="56"/>
                      <a:pt x="49" y="56"/>
                      <a:pt x="49" y="56"/>
                    </a:cubicBezTo>
                    <a:cubicBezTo>
                      <a:pt x="52" y="66"/>
                      <a:pt x="52" y="66"/>
                      <a:pt x="52" y="66"/>
                    </a:cubicBezTo>
                    <a:cubicBezTo>
                      <a:pt x="47" y="68"/>
                      <a:pt x="47" y="68"/>
                      <a:pt x="47" y="68"/>
                    </a:cubicBezTo>
                    <a:lnTo>
                      <a:pt x="43"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42" name="任意多边形 36">
                <a:extLst>
                  <a:ext uri="{FF2B5EF4-FFF2-40B4-BE49-F238E27FC236}">
                    <a16:creationId xmlns:a16="http://schemas.microsoft.com/office/drawing/2014/main" xmlns="" id="{E4D67316-7570-41DF-8548-F0845AE8D10A}"/>
                  </a:ext>
                </a:extLst>
              </p:cNvPr>
              <p:cNvSpPr/>
              <p:nvPr/>
            </p:nvSpPr>
            <p:spPr bwMode="auto">
              <a:xfrm>
                <a:off x="11274562" y="2275999"/>
                <a:ext cx="295557" cy="305343"/>
              </a:xfrm>
              <a:custGeom>
                <a:avLst/>
                <a:gdLst>
                  <a:gd name="T0" fmla="*/ 65 w 92"/>
                  <a:gd name="T1" fmla="*/ 96 h 96"/>
                  <a:gd name="T2" fmla="*/ 36 w 92"/>
                  <a:gd name="T3" fmla="*/ 49 h 96"/>
                  <a:gd name="T4" fmla="*/ 36 w 92"/>
                  <a:gd name="T5" fmla="*/ 72 h 96"/>
                  <a:gd name="T6" fmla="*/ 0 w 92"/>
                  <a:gd name="T7" fmla="*/ 36 h 96"/>
                  <a:gd name="T8" fmla="*/ 36 w 92"/>
                  <a:gd name="T9" fmla="*/ 0 h 96"/>
                  <a:gd name="T10" fmla="*/ 36 w 92"/>
                  <a:gd name="T11" fmla="*/ 24 h 96"/>
                  <a:gd name="T12" fmla="*/ 65 w 92"/>
                  <a:gd name="T13" fmla="*/ 96 h 96"/>
                </a:gdLst>
                <a:ahLst/>
                <a:cxnLst>
                  <a:cxn ang="0">
                    <a:pos x="T0" y="T1"/>
                  </a:cxn>
                  <a:cxn ang="0">
                    <a:pos x="T2" y="T3"/>
                  </a:cxn>
                  <a:cxn ang="0">
                    <a:pos x="T4" y="T5"/>
                  </a:cxn>
                  <a:cxn ang="0">
                    <a:pos x="T6" y="T7"/>
                  </a:cxn>
                  <a:cxn ang="0">
                    <a:pos x="T8" y="T9"/>
                  </a:cxn>
                  <a:cxn ang="0">
                    <a:pos x="T10" y="T11"/>
                  </a:cxn>
                  <a:cxn ang="0">
                    <a:pos x="T12" y="T13"/>
                  </a:cxn>
                </a:cxnLst>
                <a:rect l="0" t="0" r="r" b="b"/>
                <a:pathLst>
                  <a:path w="92" h="96">
                    <a:moveTo>
                      <a:pt x="65" y="96"/>
                    </a:moveTo>
                    <a:cubicBezTo>
                      <a:pt x="76" y="77"/>
                      <a:pt x="78" y="48"/>
                      <a:pt x="36" y="49"/>
                    </a:cubicBezTo>
                    <a:cubicBezTo>
                      <a:pt x="36" y="72"/>
                      <a:pt x="36" y="72"/>
                      <a:pt x="36" y="72"/>
                    </a:cubicBezTo>
                    <a:cubicBezTo>
                      <a:pt x="0" y="36"/>
                      <a:pt x="0" y="36"/>
                      <a:pt x="0" y="36"/>
                    </a:cubicBezTo>
                    <a:cubicBezTo>
                      <a:pt x="36" y="0"/>
                      <a:pt x="36" y="0"/>
                      <a:pt x="36" y="0"/>
                    </a:cubicBezTo>
                    <a:cubicBezTo>
                      <a:pt x="36" y="24"/>
                      <a:pt x="36" y="24"/>
                      <a:pt x="36" y="24"/>
                    </a:cubicBezTo>
                    <a:cubicBezTo>
                      <a:pt x="86" y="22"/>
                      <a:pt x="92" y="68"/>
                      <a:pt x="65"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43" name="任意多边形 37">
                <a:extLst>
                  <a:ext uri="{FF2B5EF4-FFF2-40B4-BE49-F238E27FC236}">
                    <a16:creationId xmlns:a16="http://schemas.microsoft.com/office/drawing/2014/main" xmlns="" id="{87F4FEFB-6327-40B1-AB91-856949B2BDE3}"/>
                  </a:ext>
                </a:extLst>
              </p:cNvPr>
              <p:cNvSpPr/>
              <p:nvPr/>
            </p:nvSpPr>
            <p:spPr bwMode="auto">
              <a:xfrm>
                <a:off x="11188439" y="2508922"/>
                <a:ext cx="275984" cy="195733"/>
              </a:xfrm>
              <a:custGeom>
                <a:avLst/>
                <a:gdLst>
                  <a:gd name="T0" fmla="*/ 70 w 86"/>
                  <a:gd name="T1" fmla="*/ 58 h 61"/>
                  <a:gd name="T2" fmla="*/ 75 w 86"/>
                  <a:gd name="T3" fmla="*/ 49 h 61"/>
                  <a:gd name="T4" fmla="*/ 80 w 86"/>
                  <a:gd name="T5" fmla="*/ 41 h 61"/>
                  <a:gd name="T6" fmla="*/ 85 w 86"/>
                  <a:gd name="T7" fmla="*/ 32 h 61"/>
                  <a:gd name="T8" fmla="*/ 83 w 86"/>
                  <a:gd name="T9" fmla="*/ 25 h 61"/>
                  <a:gd name="T10" fmla="*/ 65 w 86"/>
                  <a:gd name="T11" fmla="*/ 9 h 61"/>
                  <a:gd name="T12" fmla="*/ 58 w 86"/>
                  <a:gd name="T13" fmla="*/ 9 h 61"/>
                  <a:gd name="T14" fmla="*/ 50 w 86"/>
                  <a:gd name="T15" fmla="*/ 17 h 61"/>
                  <a:gd name="T16" fmla="*/ 49 w 86"/>
                  <a:gd name="T17" fmla="*/ 18 h 61"/>
                  <a:gd name="T18" fmla="*/ 17 w 86"/>
                  <a:gd name="T19" fmla="*/ 0 h 61"/>
                  <a:gd name="T20" fmla="*/ 0 w 86"/>
                  <a:gd name="T21" fmla="*/ 3 h 61"/>
                  <a:gd name="T22" fmla="*/ 4 w 86"/>
                  <a:gd name="T23" fmla="*/ 16 h 61"/>
                  <a:gd name="T24" fmla="*/ 9 w 86"/>
                  <a:gd name="T25" fmla="*/ 15 h 61"/>
                  <a:gd name="T26" fmla="*/ 11 w 86"/>
                  <a:gd name="T27" fmla="*/ 24 h 61"/>
                  <a:gd name="T28" fmla="*/ 20 w 86"/>
                  <a:gd name="T29" fmla="*/ 21 h 61"/>
                  <a:gd name="T30" fmla="*/ 23 w 86"/>
                  <a:gd name="T31" fmla="*/ 30 h 61"/>
                  <a:gd name="T32" fmla="*/ 32 w 86"/>
                  <a:gd name="T33" fmla="*/ 27 h 61"/>
                  <a:gd name="T34" fmla="*/ 35 w 86"/>
                  <a:gd name="T35" fmla="*/ 36 h 61"/>
                  <a:gd name="T36" fmla="*/ 39 w 86"/>
                  <a:gd name="T37" fmla="*/ 35 h 61"/>
                  <a:gd name="T38" fmla="*/ 39 w 86"/>
                  <a:gd name="T39" fmla="*/ 36 h 61"/>
                  <a:gd name="T40" fmla="*/ 37 w 86"/>
                  <a:gd name="T41" fmla="*/ 47 h 61"/>
                  <a:gd name="T42" fmla="*/ 41 w 86"/>
                  <a:gd name="T43" fmla="*/ 53 h 61"/>
                  <a:gd name="T44" fmla="*/ 64 w 86"/>
                  <a:gd name="T45" fmla="*/ 61 h 61"/>
                  <a:gd name="T46" fmla="*/ 70 w 86"/>
                  <a:gd name="T47" fmla="*/ 58 h 61"/>
                  <a:gd name="T48" fmla="*/ 15 w 86"/>
                  <a:gd name="T49" fmla="*/ 10 h 61"/>
                  <a:gd name="T50" fmla="*/ 18 w 86"/>
                  <a:gd name="T51" fmla="*/ 6 h 61"/>
                  <a:gd name="T52" fmla="*/ 46 w 86"/>
                  <a:gd name="T53" fmla="*/ 21 h 61"/>
                  <a:gd name="T54" fmla="*/ 43 w 86"/>
                  <a:gd name="T55" fmla="*/ 25 h 61"/>
                  <a:gd name="T56" fmla="*/ 15 w 86"/>
                  <a:gd name="T57" fmla="*/ 10 h 61"/>
                  <a:gd name="T58" fmla="*/ 61 w 86"/>
                  <a:gd name="T59" fmla="*/ 54 h 61"/>
                  <a:gd name="T60" fmla="*/ 57 w 86"/>
                  <a:gd name="T61" fmla="*/ 52 h 61"/>
                  <a:gd name="T62" fmla="*/ 56 w 86"/>
                  <a:gd name="T63" fmla="*/ 49 h 61"/>
                  <a:gd name="T64" fmla="*/ 69 w 86"/>
                  <a:gd name="T65" fmla="*/ 24 h 61"/>
                  <a:gd name="T66" fmla="*/ 72 w 86"/>
                  <a:gd name="T67" fmla="*/ 23 h 61"/>
                  <a:gd name="T68" fmla="*/ 77 w 86"/>
                  <a:gd name="T69" fmla="*/ 26 h 61"/>
                  <a:gd name="T70" fmla="*/ 77 w 86"/>
                  <a:gd name="T71" fmla="*/ 29 h 61"/>
                  <a:gd name="T72" fmla="*/ 64 w 86"/>
                  <a:gd name="T73" fmla="*/ 53 h 61"/>
                  <a:gd name="T74" fmla="*/ 61 w 86"/>
                  <a:gd name="T75" fmla="*/ 5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6" h="61">
                    <a:moveTo>
                      <a:pt x="70" y="58"/>
                    </a:moveTo>
                    <a:cubicBezTo>
                      <a:pt x="75" y="49"/>
                      <a:pt x="75" y="49"/>
                      <a:pt x="75" y="49"/>
                    </a:cubicBezTo>
                    <a:cubicBezTo>
                      <a:pt x="77" y="47"/>
                      <a:pt x="79" y="43"/>
                      <a:pt x="80" y="41"/>
                    </a:cubicBezTo>
                    <a:cubicBezTo>
                      <a:pt x="85" y="32"/>
                      <a:pt x="85" y="32"/>
                      <a:pt x="85" y="32"/>
                    </a:cubicBezTo>
                    <a:cubicBezTo>
                      <a:pt x="86" y="29"/>
                      <a:pt x="85" y="26"/>
                      <a:pt x="83" y="25"/>
                    </a:cubicBezTo>
                    <a:cubicBezTo>
                      <a:pt x="65" y="9"/>
                      <a:pt x="65" y="9"/>
                      <a:pt x="65" y="9"/>
                    </a:cubicBezTo>
                    <a:cubicBezTo>
                      <a:pt x="63" y="7"/>
                      <a:pt x="60" y="8"/>
                      <a:pt x="58" y="9"/>
                    </a:cubicBezTo>
                    <a:cubicBezTo>
                      <a:pt x="50" y="17"/>
                      <a:pt x="50" y="17"/>
                      <a:pt x="50" y="17"/>
                    </a:cubicBezTo>
                    <a:cubicBezTo>
                      <a:pt x="49" y="17"/>
                      <a:pt x="49" y="18"/>
                      <a:pt x="49" y="18"/>
                    </a:cubicBezTo>
                    <a:cubicBezTo>
                      <a:pt x="17" y="0"/>
                      <a:pt x="17" y="0"/>
                      <a:pt x="17" y="0"/>
                    </a:cubicBezTo>
                    <a:cubicBezTo>
                      <a:pt x="0" y="3"/>
                      <a:pt x="0" y="3"/>
                      <a:pt x="0" y="3"/>
                    </a:cubicBezTo>
                    <a:cubicBezTo>
                      <a:pt x="4" y="16"/>
                      <a:pt x="4" y="16"/>
                      <a:pt x="4" y="16"/>
                    </a:cubicBezTo>
                    <a:cubicBezTo>
                      <a:pt x="9" y="15"/>
                      <a:pt x="9" y="15"/>
                      <a:pt x="9" y="15"/>
                    </a:cubicBezTo>
                    <a:cubicBezTo>
                      <a:pt x="11" y="24"/>
                      <a:pt x="11" y="24"/>
                      <a:pt x="11" y="24"/>
                    </a:cubicBezTo>
                    <a:cubicBezTo>
                      <a:pt x="20" y="21"/>
                      <a:pt x="20" y="21"/>
                      <a:pt x="20" y="21"/>
                    </a:cubicBezTo>
                    <a:cubicBezTo>
                      <a:pt x="23" y="30"/>
                      <a:pt x="23" y="30"/>
                      <a:pt x="23" y="30"/>
                    </a:cubicBezTo>
                    <a:cubicBezTo>
                      <a:pt x="32" y="27"/>
                      <a:pt x="32" y="27"/>
                      <a:pt x="32" y="27"/>
                    </a:cubicBezTo>
                    <a:cubicBezTo>
                      <a:pt x="35" y="36"/>
                      <a:pt x="35" y="36"/>
                      <a:pt x="35" y="36"/>
                    </a:cubicBezTo>
                    <a:cubicBezTo>
                      <a:pt x="39" y="35"/>
                      <a:pt x="39" y="35"/>
                      <a:pt x="39" y="35"/>
                    </a:cubicBezTo>
                    <a:cubicBezTo>
                      <a:pt x="39" y="35"/>
                      <a:pt x="39" y="36"/>
                      <a:pt x="39" y="36"/>
                    </a:cubicBezTo>
                    <a:cubicBezTo>
                      <a:pt x="37" y="47"/>
                      <a:pt x="37" y="47"/>
                      <a:pt x="37" y="47"/>
                    </a:cubicBezTo>
                    <a:cubicBezTo>
                      <a:pt x="37" y="50"/>
                      <a:pt x="38" y="53"/>
                      <a:pt x="41" y="53"/>
                    </a:cubicBezTo>
                    <a:cubicBezTo>
                      <a:pt x="64" y="61"/>
                      <a:pt x="64" y="61"/>
                      <a:pt x="64" y="61"/>
                    </a:cubicBezTo>
                    <a:cubicBezTo>
                      <a:pt x="66" y="61"/>
                      <a:pt x="69" y="60"/>
                      <a:pt x="70" y="58"/>
                    </a:cubicBezTo>
                    <a:close/>
                    <a:moveTo>
                      <a:pt x="15" y="10"/>
                    </a:moveTo>
                    <a:cubicBezTo>
                      <a:pt x="18" y="6"/>
                      <a:pt x="18" y="6"/>
                      <a:pt x="18" y="6"/>
                    </a:cubicBezTo>
                    <a:cubicBezTo>
                      <a:pt x="46" y="21"/>
                      <a:pt x="46" y="21"/>
                      <a:pt x="46" y="21"/>
                    </a:cubicBezTo>
                    <a:cubicBezTo>
                      <a:pt x="43" y="25"/>
                      <a:pt x="43" y="25"/>
                      <a:pt x="43" y="25"/>
                    </a:cubicBezTo>
                    <a:lnTo>
                      <a:pt x="15" y="10"/>
                    </a:lnTo>
                    <a:close/>
                    <a:moveTo>
                      <a:pt x="61" y="54"/>
                    </a:moveTo>
                    <a:cubicBezTo>
                      <a:pt x="57" y="52"/>
                      <a:pt x="57" y="52"/>
                      <a:pt x="57" y="52"/>
                    </a:cubicBezTo>
                    <a:cubicBezTo>
                      <a:pt x="56" y="51"/>
                      <a:pt x="55" y="50"/>
                      <a:pt x="56" y="49"/>
                    </a:cubicBezTo>
                    <a:cubicBezTo>
                      <a:pt x="69" y="24"/>
                      <a:pt x="69" y="24"/>
                      <a:pt x="69" y="24"/>
                    </a:cubicBezTo>
                    <a:cubicBezTo>
                      <a:pt x="70" y="23"/>
                      <a:pt x="71" y="23"/>
                      <a:pt x="72" y="23"/>
                    </a:cubicBezTo>
                    <a:cubicBezTo>
                      <a:pt x="77" y="26"/>
                      <a:pt x="77" y="26"/>
                      <a:pt x="77" y="26"/>
                    </a:cubicBezTo>
                    <a:cubicBezTo>
                      <a:pt x="78" y="26"/>
                      <a:pt x="78" y="28"/>
                      <a:pt x="77" y="29"/>
                    </a:cubicBezTo>
                    <a:cubicBezTo>
                      <a:pt x="64" y="53"/>
                      <a:pt x="64" y="53"/>
                      <a:pt x="64" y="53"/>
                    </a:cubicBezTo>
                    <a:cubicBezTo>
                      <a:pt x="64" y="54"/>
                      <a:pt x="62" y="55"/>
                      <a:pt x="61"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44" name="任意多边形 38">
                <a:extLst>
                  <a:ext uri="{FF2B5EF4-FFF2-40B4-BE49-F238E27FC236}">
                    <a16:creationId xmlns:a16="http://schemas.microsoft.com/office/drawing/2014/main" xmlns="" id="{A59FAD0F-0D0F-4B03-884F-9615251ABB5F}"/>
                  </a:ext>
                </a:extLst>
              </p:cNvPr>
              <p:cNvSpPr/>
              <p:nvPr/>
            </p:nvSpPr>
            <p:spPr bwMode="auto">
              <a:xfrm>
                <a:off x="10996621" y="4129590"/>
                <a:ext cx="221179" cy="191818"/>
              </a:xfrm>
              <a:custGeom>
                <a:avLst/>
                <a:gdLst>
                  <a:gd name="T0" fmla="*/ 56 w 69"/>
                  <a:gd name="T1" fmla="*/ 0 h 60"/>
                  <a:gd name="T2" fmla="*/ 13 w 69"/>
                  <a:gd name="T3" fmla="*/ 0 h 60"/>
                  <a:gd name="T4" fmla="*/ 0 w 69"/>
                  <a:gd name="T5" fmla="*/ 13 h 60"/>
                  <a:gd name="T6" fmla="*/ 0 w 69"/>
                  <a:gd name="T7" fmla="*/ 58 h 60"/>
                  <a:gd name="T8" fmla="*/ 2 w 69"/>
                  <a:gd name="T9" fmla="*/ 60 h 60"/>
                  <a:gd name="T10" fmla="*/ 66 w 69"/>
                  <a:gd name="T11" fmla="*/ 60 h 60"/>
                  <a:gd name="T12" fmla="*/ 69 w 69"/>
                  <a:gd name="T13" fmla="*/ 58 h 60"/>
                  <a:gd name="T14" fmla="*/ 69 w 69"/>
                  <a:gd name="T15" fmla="*/ 13 h 60"/>
                  <a:gd name="T16" fmla="*/ 56 w 69"/>
                  <a:gd name="T17" fmla="*/ 0 h 60"/>
                  <a:gd name="T18" fmla="*/ 34 w 69"/>
                  <a:gd name="T19" fmla="*/ 51 h 60"/>
                  <a:gd name="T20" fmla="*/ 13 w 69"/>
                  <a:gd name="T21" fmla="*/ 34 h 60"/>
                  <a:gd name="T22" fmla="*/ 26 w 69"/>
                  <a:gd name="T23" fmla="*/ 34 h 60"/>
                  <a:gd name="T24" fmla="*/ 26 w 69"/>
                  <a:gd name="T25" fmla="*/ 21 h 60"/>
                  <a:gd name="T26" fmla="*/ 43 w 69"/>
                  <a:gd name="T27" fmla="*/ 21 h 60"/>
                  <a:gd name="T28" fmla="*/ 43 w 69"/>
                  <a:gd name="T29" fmla="*/ 34 h 60"/>
                  <a:gd name="T30" fmla="*/ 56 w 69"/>
                  <a:gd name="T31" fmla="*/ 34 h 60"/>
                  <a:gd name="T32" fmla="*/ 34 w 69"/>
                  <a:gd name="T33" fmla="*/ 51 h 60"/>
                  <a:gd name="T34" fmla="*/ 10 w 69"/>
                  <a:gd name="T35" fmla="*/ 9 h 60"/>
                  <a:gd name="T36" fmla="*/ 15 w 69"/>
                  <a:gd name="T37" fmla="*/ 4 h 60"/>
                  <a:gd name="T38" fmla="*/ 54 w 69"/>
                  <a:gd name="T39" fmla="*/ 4 h 60"/>
                  <a:gd name="T40" fmla="*/ 58 w 69"/>
                  <a:gd name="T41" fmla="*/ 9 h 60"/>
                  <a:gd name="T42" fmla="*/ 10 w 69"/>
                  <a:gd name="T43" fmla="*/ 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60">
                    <a:moveTo>
                      <a:pt x="56" y="0"/>
                    </a:moveTo>
                    <a:cubicBezTo>
                      <a:pt x="13" y="0"/>
                      <a:pt x="13" y="0"/>
                      <a:pt x="13" y="0"/>
                    </a:cubicBezTo>
                    <a:cubicBezTo>
                      <a:pt x="0" y="13"/>
                      <a:pt x="0" y="13"/>
                      <a:pt x="0" y="13"/>
                    </a:cubicBezTo>
                    <a:cubicBezTo>
                      <a:pt x="0" y="58"/>
                      <a:pt x="0" y="58"/>
                      <a:pt x="0" y="58"/>
                    </a:cubicBezTo>
                    <a:cubicBezTo>
                      <a:pt x="0" y="59"/>
                      <a:pt x="1" y="60"/>
                      <a:pt x="2" y="60"/>
                    </a:cubicBezTo>
                    <a:cubicBezTo>
                      <a:pt x="66" y="60"/>
                      <a:pt x="66" y="60"/>
                      <a:pt x="66" y="60"/>
                    </a:cubicBezTo>
                    <a:cubicBezTo>
                      <a:pt x="68" y="60"/>
                      <a:pt x="69" y="59"/>
                      <a:pt x="69" y="58"/>
                    </a:cubicBezTo>
                    <a:cubicBezTo>
                      <a:pt x="69" y="13"/>
                      <a:pt x="69" y="13"/>
                      <a:pt x="69" y="13"/>
                    </a:cubicBezTo>
                    <a:lnTo>
                      <a:pt x="56" y="0"/>
                    </a:lnTo>
                    <a:close/>
                    <a:moveTo>
                      <a:pt x="34" y="51"/>
                    </a:moveTo>
                    <a:cubicBezTo>
                      <a:pt x="13" y="34"/>
                      <a:pt x="13" y="34"/>
                      <a:pt x="13" y="34"/>
                    </a:cubicBezTo>
                    <a:cubicBezTo>
                      <a:pt x="26" y="34"/>
                      <a:pt x="26" y="34"/>
                      <a:pt x="26" y="34"/>
                    </a:cubicBezTo>
                    <a:cubicBezTo>
                      <a:pt x="26" y="21"/>
                      <a:pt x="26" y="21"/>
                      <a:pt x="26" y="21"/>
                    </a:cubicBezTo>
                    <a:cubicBezTo>
                      <a:pt x="43" y="21"/>
                      <a:pt x="43" y="21"/>
                      <a:pt x="43" y="21"/>
                    </a:cubicBezTo>
                    <a:cubicBezTo>
                      <a:pt x="43" y="34"/>
                      <a:pt x="43" y="34"/>
                      <a:pt x="43" y="34"/>
                    </a:cubicBezTo>
                    <a:cubicBezTo>
                      <a:pt x="56" y="34"/>
                      <a:pt x="56" y="34"/>
                      <a:pt x="56" y="34"/>
                    </a:cubicBezTo>
                    <a:lnTo>
                      <a:pt x="34" y="51"/>
                    </a:lnTo>
                    <a:close/>
                    <a:moveTo>
                      <a:pt x="10" y="9"/>
                    </a:moveTo>
                    <a:cubicBezTo>
                      <a:pt x="15" y="4"/>
                      <a:pt x="15" y="4"/>
                      <a:pt x="15" y="4"/>
                    </a:cubicBezTo>
                    <a:cubicBezTo>
                      <a:pt x="54" y="4"/>
                      <a:pt x="54" y="4"/>
                      <a:pt x="54" y="4"/>
                    </a:cubicBezTo>
                    <a:cubicBezTo>
                      <a:pt x="58" y="9"/>
                      <a:pt x="58" y="9"/>
                      <a:pt x="58" y="9"/>
                    </a:cubicBezTo>
                    <a:lnTo>
                      <a:pt x="1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45" name="任意多边形 39">
                <a:extLst>
                  <a:ext uri="{FF2B5EF4-FFF2-40B4-BE49-F238E27FC236}">
                    <a16:creationId xmlns:a16="http://schemas.microsoft.com/office/drawing/2014/main" xmlns="" id="{501F59A7-3494-4E26-B1B7-F352D65D0CF5}"/>
                  </a:ext>
                </a:extLst>
              </p:cNvPr>
              <p:cNvSpPr/>
              <p:nvPr/>
            </p:nvSpPr>
            <p:spPr bwMode="auto">
              <a:xfrm>
                <a:off x="11303921" y="2003931"/>
                <a:ext cx="182032" cy="248580"/>
              </a:xfrm>
              <a:custGeom>
                <a:avLst/>
                <a:gdLst>
                  <a:gd name="T0" fmla="*/ 57 w 57"/>
                  <a:gd name="T1" fmla="*/ 48 h 78"/>
                  <a:gd name="T2" fmla="*/ 57 w 57"/>
                  <a:gd name="T3" fmla="*/ 48 h 78"/>
                  <a:gd name="T4" fmla="*/ 57 w 57"/>
                  <a:gd name="T5" fmla="*/ 48 h 78"/>
                  <a:gd name="T6" fmla="*/ 28 w 57"/>
                  <a:gd name="T7" fmla="*/ 0 h 78"/>
                  <a:gd name="T8" fmla="*/ 0 w 57"/>
                  <a:gd name="T9" fmla="*/ 48 h 78"/>
                  <a:gd name="T10" fmla="*/ 0 w 57"/>
                  <a:gd name="T11" fmla="*/ 48 h 78"/>
                  <a:gd name="T12" fmla="*/ 0 w 57"/>
                  <a:gd name="T13" fmla="*/ 48 h 78"/>
                  <a:gd name="T14" fmla="*/ 0 w 57"/>
                  <a:gd name="T15" fmla="*/ 49 h 78"/>
                  <a:gd name="T16" fmla="*/ 0 w 57"/>
                  <a:gd name="T17" fmla="*/ 49 h 78"/>
                  <a:gd name="T18" fmla="*/ 0 w 57"/>
                  <a:gd name="T19" fmla="*/ 49 h 78"/>
                  <a:gd name="T20" fmla="*/ 28 w 57"/>
                  <a:gd name="T21" fmla="*/ 78 h 78"/>
                  <a:gd name="T22" fmla="*/ 57 w 57"/>
                  <a:gd name="T23" fmla="*/ 49 h 78"/>
                  <a:gd name="T24" fmla="*/ 57 w 57"/>
                  <a:gd name="T25" fmla="*/ 49 h 78"/>
                  <a:gd name="T26" fmla="*/ 57 w 57"/>
                  <a:gd name="T27" fmla="*/ 49 h 78"/>
                  <a:gd name="T28" fmla="*/ 57 w 57"/>
                  <a:gd name="T29" fmla="*/ 48 h 78"/>
                  <a:gd name="T30" fmla="*/ 48 w 57"/>
                  <a:gd name="T31" fmla="*/ 49 h 78"/>
                  <a:gd name="T32" fmla="*/ 48 w 57"/>
                  <a:gd name="T33" fmla="*/ 49 h 78"/>
                  <a:gd name="T34" fmla="*/ 42 w 57"/>
                  <a:gd name="T35" fmla="*/ 62 h 78"/>
                  <a:gd name="T36" fmla="*/ 28 w 57"/>
                  <a:gd name="T37" fmla="*/ 68 h 78"/>
                  <a:gd name="T38" fmla="*/ 26 w 57"/>
                  <a:gd name="T39" fmla="*/ 68 h 78"/>
                  <a:gd name="T40" fmla="*/ 43 w 57"/>
                  <a:gd name="T41" fmla="*/ 37 h 78"/>
                  <a:gd name="T42" fmla="*/ 43 w 57"/>
                  <a:gd name="T43" fmla="*/ 33 h 78"/>
                  <a:gd name="T44" fmla="*/ 48 w 57"/>
                  <a:gd name="T45" fmla="*/ 48 h 78"/>
                  <a:gd name="T46" fmla="*/ 48 w 57"/>
                  <a:gd name="T47" fmla="*/ 48 h 78"/>
                  <a:gd name="T48" fmla="*/ 48 w 57"/>
                  <a:gd name="T49" fmla="*/ 48 h 78"/>
                  <a:gd name="T50" fmla="*/ 48 w 57"/>
                  <a:gd name="T51" fmla="*/ 48 h 78"/>
                  <a:gd name="T52" fmla="*/ 48 w 57"/>
                  <a:gd name="T53" fmla="*/ 49 h 78"/>
                  <a:gd name="T54" fmla="*/ 48 w 57"/>
                  <a:gd name="T55" fmla="*/ 4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7" h="78">
                    <a:moveTo>
                      <a:pt x="57" y="48"/>
                    </a:moveTo>
                    <a:cubicBezTo>
                      <a:pt x="57" y="48"/>
                      <a:pt x="57" y="48"/>
                      <a:pt x="57" y="48"/>
                    </a:cubicBezTo>
                    <a:cubicBezTo>
                      <a:pt x="57" y="48"/>
                      <a:pt x="57" y="48"/>
                      <a:pt x="57" y="48"/>
                    </a:cubicBezTo>
                    <a:cubicBezTo>
                      <a:pt x="57" y="24"/>
                      <a:pt x="28" y="0"/>
                      <a:pt x="28" y="0"/>
                    </a:cubicBezTo>
                    <a:cubicBezTo>
                      <a:pt x="28" y="0"/>
                      <a:pt x="0" y="24"/>
                      <a:pt x="0" y="48"/>
                    </a:cubicBezTo>
                    <a:cubicBezTo>
                      <a:pt x="0" y="48"/>
                      <a:pt x="0" y="48"/>
                      <a:pt x="0" y="48"/>
                    </a:cubicBezTo>
                    <a:cubicBezTo>
                      <a:pt x="0" y="48"/>
                      <a:pt x="0" y="48"/>
                      <a:pt x="0" y="48"/>
                    </a:cubicBezTo>
                    <a:cubicBezTo>
                      <a:pt x="0" y="48"/>
                      <a:pt x="0" y="48"/>
                      <a:pt x="0" y="49"/>
                    </a:cubicBezTo>
                    <a:cubicBezTo>
                      <a:pt x="0" y="49"/>
                      <a:pt x="0" y="49"/>
                      <a:pt x="0" y="49"/>
                    </a:cubicBezTo>
                    <a:cubicBezTo>
                      <a:pt x="0" y="49"/>
                      <a:pt x="0" y="49"/>
                      <a:pt x="0" y="49"/>
                    </a:cubicBezTo>
                    <a:cubicBezTo>
                      <a:pt x="0" y="65"/>
                      <a:pt x="13" y="78"/>
                      <a:pt x="28" y="78"/>
                    </a:cubicBezTo>
                    <a:cubicBezTo>
                      <a:pt x="44" y="78"/>
                      <a:pt x="57" y="65"/>
                      <a:pt x="57" y="49"/>
                    </a:cubicBezTo>
                    <a:cubicBezTo>
                      <a:pt x="57" y="49"/>
                      <a:pt x="57" y="49"/>
                      <a:pt x="57" y="49"/>
                    </a:cubicBezTo>
                    <a:cubicBezTo>
                      <a:pt x="57" y="49"/>
                      <a:pt x="57" y="49"/>
                      <a:pt x="57" y="49"/>
                    </a:cubicBezTo>
                    <a:cubicBezTo>
                      <a:pt x="57" y="48"/>
                      <a:pt x="57" y="48"/>
                      <a:pt x="57" y="48"/>
                    </a:cubicBezTo>
                    <a:close/>
                    <a:moveTo>
                      <a:pt x="48" y="49"/>
                    </a:moveTo>
                    <a:cubicBezTo>
                      <a:pt x="48" y="49"/>
                      <a:pt x="48" y="49"/>
                      <a:pt x="48" y="49"/>
                    </a:cubicBezTo>
                    <a:cubicBezTo>
                      <a:pt x="48" y="54"/>
                      <a:pt x="46" y="59"/>
                      <a:pt x="42" y="62"/>
                    </a:cubicBezTo>
                    <a:cubicBezTo>
                      <a:pt x="38" y="66"/>
                      <a:pt x="34" y="68"/>
                      <a:pt x="28" y="68"/>
                    </a:cubicBezTo>
                    <a:cubicBezTo>
                      <a:pt x="28" y="68"/>
                      <a:pt x="27" y="68"/>
                      <a:pt x="26" y="68"/>
                    </a:cubicBezTo>
                    <a:cubicBezTo>
                      <a:pt x="36" y="61"/>
                      <a:pt x="43" y="50"/>
                      <a:pt x="43" y="37"/>
                    </a:cubicBezTo>
                    <a:cubicBezTo>
                      <a:pt x="43" y="35"/>
                      <a:pt x="43" y="34"/>
                      <a:pt x="43" y="33"/>
                    </a:cubicBezTo>
                    <a:cubicBezTo>
                      <a:pt x="46" y="38"/>
                      <a:pt x="48" y="43"/>
                      <a:pt x="48" y="48"/>
                    </a:cubicBezTo>
                    <a:cubicBezTo>
                      <a:pt x="48" y="48"/>
                      <a:pt x="48" y="48"/>
                      <a:pt x="48" y="48"/>
                    </a:cubicBezTo>
                    <a:cubicBezTo>
                      <a:pt x="48" y="48"/>
                      <a:pt x="48" y="48"/>
                      <a:pt x="48" y="48"/>
                    </a:cubicBezTo>
                    <a:cubicBezTo>
                      <a:pt x="48" y="48"/>
                      <a:pt x="48" y="48"/>
                      <a:pt x="48" y="48"/>
                    </a:cubicBezTo>
                    <a:cubicBezTo>
                      <a:pt x="48" y="48"/>
                      <a:pt x="48" y="48"/>
                      <a:pt x="48" y="49"/>
                    </a:cubicBezTo>
                    <a:cubicBezTo>
                      <a:pt x="48" y="49"/>
                      <a:pt x="48" y="49"/>
                      <a:pt x="4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46" name="任意多边形 40">
                <a:extLst>
                  <a:ext uri="{FF2B5EF4-FFF2-40B4-BE49-F238E27FC236}">
                    <a16:creationId xmlns:a16="http://schemas.microsoft.com/office/drawing/2014/main" xmlns="" id="{B19C56BA-F6CC-4167-B49B-78E50665A46E}"/>
                  </a:ext>
                </a:extLst>
              </p:cNvPr>
              <p:cNvSpPr/>
              <p:nvPr/>
            </p:nvSpPr>
            <p:spPr bwMode="auto">
              <a:xfrm>
                <a:off x="11108188" y="1823857"/>
                <a:ext cx="285770" cy="272068"/>
              </a:xfrm>
              <a:custGeom>
                <a:avLst/>
                <a:gdLst>
                  <a:gd name="T0" fmla="*/ 52 w 89"/>
                  <a:gd name="T1" fmla="*/ 3 h 85"/>
                  <a:gd name="T2" fmla="*/ 4 w 89"/>
                  <a:gd name="T3" fmla="*/ 36 h 85"/>
                  <a:gd name="T4" fmla="*/ 3 w 89"/>
                  <a:gd name="T5" fmla="*/ 45 h 85"/>
                  <a:gd name="T6" fmla="*/ 28 w 89"/>
                  <a:gd name="T7" fmla="*/ 82 h 85"/>
                  <a:gd name="T8" fmla="*/ 37 w 89"/>
                  <a:gd name="T9" fmla="*/ 83 h 85"/>
                  <a:gd name="T10" fmla="*/ 85 w 89"/>
                  <a:gd name="T11" fmla="*/ 50 h 85"/>
                  <a:gd name="T12" fmla="*/ 87 w 89"/>
                  <a:gd name="T13" fmla="*/ 41 h 85"/>
                  <a:gd name="T14" fmla="*/ 61 w 89"/>
                  <a:gd name="T15" fmla="*/ 4 h 85"/>
                  <a:gd name="T16" fmla="*/ 52 w 89"/>
                  <a:gd name="T17" fmla="*/ 3 h 85"/>
                  <a:gd name="T18" fmla="*/ 38 w 89"/>
                  <a:gd name="T19" fmla="*/ 48 h 85"/>
                  <a:gd name="T20" fmla="*/ 31 w 89"/>
                  <a:gd name="T21" fmla="*/ 71 h 85"/>
                  <a:gd name="T22" fmla="*/ 11 w 89"/>
                  <a:gd name="T23" fmla="*/ 42 h 85"/>
                  <a:gd name="T24" fmla="*/ 38 w 89"/>
                  <a:gd name="T25" fmla="*/ 48 h 85"/>
                  <a:gd name="T26" fmla="*/ 14 w 89"/>
                  <a:gd name="T27" fmla="*/ 40 h 85"/>
                  <a:gd name="T28" fmla="*/ 52 w 89"/>
                  <a:gd name="T29" fmla="*/ 13 h 85"/>
                  <a:gd name="T30" fmla="*/ 43 w 89"/>
                  <a:gd name="T31" fmla="*/ 41 h 85"/>
                  <a:gd name="T32" fmla="*/ 14 w 89"/>
                  <a:gd name="T33" fmla="*/ 40 h 85"/>
                  <a:gd name="T34" fmla="*/ 39 w 89"/>
                  <a:gd name="T35" fmla="*/ 48 h 85"/>
                  <a:gd name="T36" fmla="*/ 50 w 89"/>
                  <a:gd name="T37" fmla="*/ 50 h 85"/>
                  <a:gd name="T38" fmla="*/ 51 w 89"/>
                  <a:gd name="T39" fmla="*/ 40 h 85"/>
                  <a:gd name="T40" fmla="*/ 74 w 89"/>
                  <a:gd name="T41" fmla="*/ 47 h 85"/>
                  <a:gd name="T42" fmla="*/ 38 w 89"/>
                  <a:gd name="T43" fmla="*/ 72 h 85"/>
                  <a:gd name="T44" fmla="*/ 39 w 89"/>
                  <a:gd name="T45" fmla="*/ 48 h 85"/>
                  <a:gd name="T46" fmla="*/ 51 w 89"/>
                  <a:gd name="T47" fmla="*/ 39 h 85"/>
                  <a:gd name="T48" fmla="*/ 55 w 89"/>
                  <a:gd name="T49" fmla="*/ 11 h 85"/>
                  <a:gd name="T50" fmla="*/ 75 w 89"/>
                  <a:gd name="T51" fmla="*/ 40 h 85"/>
                  <a:gd name="T52" fmla="*/ 51 w 89"/>
                  <a:gd name="T53" fmla="*/ 3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9" h="85">
                    <a:moveTo>
                      <a:pt x="52" y="3"/>
                    </a:moveTo>
                    <a:cubicBezTo>
                      <a:pt x="4" y="36"/>
                      <a:pt x="4" y="36"/>
                      <a:pt x="4" y="36"/>
                    </a:cubicBezTo>
                    <a:cubicBezTo>
                      <a:pt x="1" y="38"/>
                      <a:pt x="0" y="42"/>
                      <a:pt x="3" y="45"/>
                    </a:cubicBezTo>
                    <a:cubicBezTo>
                      <a:pt x="28" y="82"/>
                      <a:pt x="28" y="82"/>
                      <a:pt x="28" y="82"/>
                    </a:cubicBezTo>
                    <a:cubicBezTo>
                      <a:pt x="30" y="85"/>
                      <a:pt x="34" y="85"/>
                      <a:pt x="37" y="83"/>
                    </a:cubicBezTo>
                    <a:cubicBezTo>
                      <a:pt x="85" y="50"/>
                      <a:pt x="85" y="50"/>
                      <a:pt x="85" y="50"/>
                    </a:cubicBezTo>
                    <a:cubicBezTo>
                      <a:pt x="88" y="48"/>
                      <a:pt x="89" y="44"/>
                      <a:pt x="87" y="41"/>
                    </a:cubicBezTo>
                    <a:cubicBezTo>
                      <a:pt x="61" y="4"/>
                      <a:pt x="61" y="4"/>
                      <a:pt x="61" y="4"/>
                    </a:cubicBezTo>
                    <a:cubicBezTo>
                      <a:pt x="59" y="1"/>
                      <a:pt x="55" y="0"/>
                      <a:pt x="52" y="3"/>
                    </a:cubicBezTo>
                    <a:close/>
                    <a:moveTo>
                      <a:pt x="38" y="48"/>
                    </a:moveTo>
                    <a:cubicBezTo>
                      <a:pt x="31" y="71"/>
                      <a:pt x="31" y="71"/>
                      <a:pt x="31" y="71"/>
                    </a:cubicBezTo>
                    <a:cubicBezTo>
                      <a:pt x="11" y="42"/>
                      <a:pt x="11" y="42"/>
                      <a:pt x="11" y="42"/>
                    </a:cubicBezTo>
                    <a:lnTo>
                      <a:pt x="38" y="48"/>
                    </a:lnTo>
                    <a:close/>
                    <a:moveTo>
                      <a:pt x="14" y="40"/>
                    </a:moveTo>
                    <a:cubicBezTo>
                      <a:pt x="52" y="13"/>
                      <a:pt x="52" y="13"/>
                      <a:pt x="52" y="13"/>
                    </a:cubicBezTo>
                    <a:cubicBezTo>
                      <a:pt x="43" y="41"/>
                      <a:pt x="43" y="41"/>
                      <a:pt x="43" y="41"/>
                    </a:cubicBezTo>
                    <a:lnTo>
                      <a:pt x="14" y="40"/>
                    </a:lnTo>
                    <a:close/>
                    <a:moveTo>
                      <a:pt x="39" y="48"/>
                    </a:moveTo>
                    <a:cubicBezTo>
                      <a:pt x="50" y="50"/>
                      <a:pt x="50" y="50"/>
                      <a:pt x="50" y="50"/>
                    </a:cubicBezTo>
                    <a:cubicBezTo>
                      <a:pt x="51" y="40"/>
                      <a:pt x="51" y="40"/>
                      <a:pt x="51" y="40"/>
                    </a:cubicBezTo>
                    <a:cubicBezTo>
                      <a:pt x="74" y="47"/>
                      <a:pt x="74" y="47"/>
                      <a:pt x="74" y="47"/>
                    </a:cubicBezTo>
                    <a:cubicBezTo>
                      <a:pt x="38" y="72"/>
                      <a:pt x="38" y="72"/>
                      <a:pt x="38" y="72"/>
                    </a:cubicBezTo>
                    <a:lnTo>
                      <a:pt x="39" y="48"/>
                    </a:lnTo>
                    <a:close/>
                    <a:moveTo>
                      <a:pt x="51" y="39"/>
                    </a:moveTo>
                    <a:cubicBezTo>
                      <a:pt x="55" y="11"/>
                      <a:pt x="55" y="11"/>
                      <a:pt x="55" y="11"/>
                    </a:cubicBezTo>
                    <a:cubicBezTo>
                      <a:pt x="75" y="40"/>
                      <a:pt x="75" y="40"/>
                      <a:pt x="75" y="40"/>
                    </a:cubicBezTo>
                    <a:lnTo>
                      <a:pt x="51"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47" name="任意多边形 41">
                <a:extLst>
                  <a:ext uri="{FF2B5EF4-FFF2-40B4-BE49-F238E27FC236}">
                    <a16:creationId xmlns:a16="http://schemas.microsoft.com/office/drawing/2014/main" xmlns="" id="{D9F72E5C-5932-4800-A493-D8CCEE81F93F}"/>
                  </a:ext>
                </a:extLst>
              </p:cNvPr>
              <p:cNvSpPr/>
              <p:nvPr/>
            </p:nvSpPr>
            <p:spPr bwMode="auto">
              <a:xfrm>
                <a:off x="10996621" y="1667271"/>
                <a:ext cx="217264" cy="221178"/>
              </a:xfrm>
              <a:custGeom>
                <a:avLst/>
                <a:gdLst>
                  <a:gd name="T0" fmla="*/ 34 w 68"/>
                  <a:gd name="T1" fmla="*/ 0 h 69"/>
                  <a:gd name="T2" fmla="*/ 0 w 68"/>
                  <a:gd name="T3" fmla="*/ 35 h 69"/>
                  <a:gd name="T4" fmla="*/ 34 w 68"/>
                  <a:gd name="T5" fmla="*/ 69 h 69"/>
                  <a:gd name="T6" fmla="*/ 68 w 68"/>
                  <a:gd name="T7" fmla="*/ 35 h 69"/>
                  <a:gd name="T8" fmla="*/ 34 w 68"/>
                  <a:gd name="T9" fmla="*/ 0 h 69"/>
                  <a:gd name="T10" fmla="*/ 34 w 68"/>
                  <a:gd name="T11" fmla="*/ 62 h 69"/>
                  <a:gd name="T12" fmla="*/ 7 w 68"/>
                  <a:gd name="T13" fmla="*/ 35 h 69"/>
                  <a:gd name="T14" fmla="*/ 34 w 68"/>
                  <a:gd name="T15" fmla="*/ 7 h 69"/>
                  <a:gd name="T16" fmla="*/ 62 w 68"/>
                  <a:gd name="T17" fmla="*/ 35 h 69"/>
                  <a:gd name="T18" fmla="*/ 34 w 68"/>
                  <a:gd name="T19" fmla="*/ 62 h 69"/>
                  <a:gd name="T20" fmla="*/ 22 w 68"/>
                  <a:gd name="T21" fmla="*/ 24 h 69"/>
                  <a:gd name="T22" fmla="*/ 36 w 68"/>
                  <a:gd name="T23" fmla="*/ 35 h 69"/>
                  <a:gd name="T24" fmla="*/ 22 w 68"/>
                  <a:gd name="T25" fmla="*/ 45 h 69"/>
                  <a:gd name="T26" fmla="*/ 22 w 68"/>
                  <a:gd name="T27" fmla="*/ 24 h 69"/>
                  <a:gd name="T28" fmla="*/ 39 w 68"/>
                  <a:gd name="T29" fmla="*/ 24 h 69"/>
                  <a:gd name="T30" fmla="*/ 54 w 68"/>
                  <a:gd name="T31" fmla="*/ 35 h 69"/>
                  <a:gd name="T32" fmla="*/ 39 w 68"/>
                  <a:gd name="T33" fmla="*/ 45 h 69"/>
                  <a:gd name="T34" fmla="*/ 39 w 68"/>
                  <a:gd name="T35" fmla="*/ 2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8" h="69">
                    <a:moveTo>
                      <a:pt x="34" y="0"/>
                    </a:moveTo>
                    <a:cubicBezTo>
                      <a:pt x="15" y="0"/>
                      <a:pt x="0" y="16"/>
                      <a:pt x="0" y="35"/>
                    </a:cubicBezTo>
                    <a:cubicBezTo>
                      <a:pt x="0" y="53"/>
                      <a:pt x="15" y="69"/>
                      <a:pt x="34" y="69"/>
                    </a:cubicBezTo>
                    <a:cubicBezTo>
                      <a:pt x="53" y="69"/>
                      <a:pt x="68" y="53"/>
                      <a:pt x="68" y="35"/>
                    </a:cubicBezTo>
                    <a:cubicBezTo>
                      <a:pt x="68" y="16"/>
                      <a:pt x="53" y="0"/>
                      <a:pt x="34" y="0"/>
                    </a:cubicBezTo>
                    <a:close/>
                    <a:moveTo>
                      <a:pt x="34" y="62"/>
                    </a:moveTo>
                    <a:cubicBezTo>
                      <a:pt x="19" y="62"/>
                      <a:pt x="7" y="50"/>
                      <a:pt x="7" y="35"/>
                    </a:cubicBezTo>
                    <a:cubicBezTo>
                      <a:pt x="7" y="19"/>
                      <a:pt x="19" y="7"/>
                      <a:pt x="34" y="7"/>
                    </a:cubicBezTo>
                    <a:cubicBezTo>
                      <a:pt x="50" y="7"/>
                      <a:pt x="62" y="19"/>
                      <a:pt x="62" y="35"/>
                    </a:cubicBezTo>
                    <a:cubicBezTo>
                      <a:pt x="62" y="50"/>
                      <a:pt x="50" y="62"/>
                      <a:pt x="34" y="62"/>
                    </a:cubicBezTo>
                    <a:close/>
                    <a:moveTo>
                      <a:pt x="22" y="24"/>
                    </a:moveTo>
                    <a:cubicBezTo>
                      <a:pt x="36" y="35"/>
                      <a:pt x="36" y="35"/>
                      <a:pt x="36" y="35"/>
                    </a:cubicBezTo>
                    <a:cubicBezTo>
                      <a:pt x="22" y="45"/>
                      <a:pt x="22" y="45"/>
                      <a:pt x="22" y="45"/>
                    </a:cubicBezTo>
                    <a:lnTo>
                      <a:pt x="22" y="24"/>
                    </a:lnTo>
                    <a:close/>
                    <a:moveTo>
                      <a:pt x="39" y="24"/>
                    </a:moveTo>
                    <a:cubicBezTo>
                      <a:pt x="54" y="35"/>
                      <a:pt x="54" y="35"/>
                      <a:pt x="54" y="35"/>
                    </a:cubicBezTo>
                    <a:cubicBezTo>
                      <a:pt x="39" y="45"/>
                      <a:pt x="39" y="45"/>
                      <a:pt x="39" y="45"/>
                    </a:cubicBezTo>
                    <a:lnTo>
                      <a:pt x="39"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48" name="任意多边形 42">
                <a:extLst>
                  <a:ext uri="{FF2B5EF4-FFF2-40B4-BE49-F238E27FC236}">
                    <a16:creationId xmlns:a16="http://schemas.microsoft.com/office/drawing/2014/main" xmlns="" id="{835B6753-CE60-4840-8FBD-7A6B4AFD40CF}"/>
                  </a:ext>
                </a:extLst>
              </p:cNvPr>
              <p:cNvSpPr/>
              <p:nvPr/>
            </p:nvSpPr>
            <p:spPr bwMode="auto">
              <a:xfrm>
                <a:off x="11096444" y="2135072"/>
                <a:ext cx="172245" cy="197690"/>
              </a:xfrm>
              <a:custGeom>
                <a:avLst/>
                <a:gdLst>
                  <a:gd name="T0" fmla="*/ 50 w 54"/>
                  <a:gd name="T1" fmla="*/ 12 h 62"/>
                  <a:gd name="T2" fmla="*/ 42 w 54"/>
                  <a:gd name="T3" fmla="*/ 5 h 62"/>
                  <a:gd name="T4" fmla="*/ 33 w 54"/>
                  <a:gd name="T5" fmla="*/ 0 h 62"/>
                  <a:gd name="T6" fmla="*/ 6 w 54"/>
                  <a:gd name="T7" fmla="*/ 0 h 62"/>
                  <a:gd name="T8" fmla="*/ 0 w 54"/>
                  <a:gd name="T9" fmla="*/ 6 h 62"/>
                  <a:gd name="T10" fmla="*/ 0 w 54"/>
                  <a:gd name="T11" fmla="*/ 56 h 62"/>
                  <a:gd name="T12" fmla="*/ 6 w 54"/>
                  <a:gd name="T13" fmla="*/ 62 h 62"/>
                  <a:gd name="T14" fmla="*/ 48 w 54"/>
                  <a:gd name="T15" fmla="*/ 62 h 62"/>
                  <a:gd name="T16" fmla="*/ 54 w 54"/>
                  <a:gd name="T17" fmla="*/ 56 h 62"/>
                  <a:gd name="T18" fmla="*/ 54 w 54"/>
                  <a:gd name="T19" fmla="*/ 21 h 62"/>
                  <a:gd name="T20" fmla="*/ 50 w 54"/>
                  <a:gd name="T21" fmla="*/ 12 h 62"/>
                  <a:gd name="T22" fmla="*/ 35 w 54"/>
                  <a:gd name="T23" fmla="*/ 9 h 62"/>
                  <a:gd name="T24" fmla="*/ 35 w 54"/>
                  <a:gd name="T25" fmla="*/ 9 h 62"/>
                  <a:gd name="T26" fmla="*/ 37 w 54"/>
                  <a:gd name="T27" fmla="*/ 10 h 62"/>
                  <a:gd name="T28" fmla="*/ 44 w 54"/>
                  <a:gd name="T29" fmla="*/ 17 h 62"/>
                  <a:gd name="T30" fmla="*/ 45 w 54"/>
                  <a:gd name="T31" fmla="*/ 19 h 62"/>
                  <a:gd name="T32" fmla="*/ 46 w 54"/>
                  <a:gd name="T33" fmla="*/ 20 h 62"/>
                  <a:gd name="T34" fmla="*/ 35 w 54"/>
                  <a:gd name="T35" fmla="*/ 20 h 62"/>
                  <a:gd name="T36" fmla="*/ 35 w 54"/>
                  <a:gd name="T37" fmla="*/ 9 h 62"/>
                  <a:gd name="T38" fmla="*/ 46 w 54"/>
                  <a:gd name="T39" fmla="*/ 54 h 62"/>
                  <a:gd name="T40" fmla="*/ 8 w 54"/>
                  <a:gd name="T41" fmla="*/ 54 h 62"/>
                  <a:gd name="T42" fmla="*/ 8 w 54"/>
                  <a:gd name="T43" fmla="*/ 8 h 62"/>
                  <a:gd name="T44" fmla="*/ 31 w 54"/>
                  <a:gd name="T45" fmla="*/ 8 h 62"/>
                  <a:gd name="T46" fmla="*/ 31 w 54"/>
                  <a:gd name="T47" fmla="*/ 23 h 62"/>
                  <a:gd name="T48" fmla="*/ 46 w 54"/>
                  <a:gd name="T49" fmla="*/ 23 h 62"/>
                  <a:gd name="T50" fmla="*/ 46 w 54"/>
                  <a:gd name="T51" fmla="*/ 5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62">
                    <a:moveTo>
                      <a:pt x="50" y="12"/>
                    </a:moveTo>
                    <a:cubicBezTo>
                      <a:pt x="42" y="5"/>
                      <a:pt x="42" y="5"/>
                      <a:pt x="42" y="5"/>
                    </a:cubicBezTo>
                    <a:cubicBezTo>
                      <a:pt x="40" y="2"/>
                      <a:pt x="36" y="0"/>
                      <a:pt x="33" y="0"/>
                    </a:cubicBezTo>
                    <a:cubicBezTo>
                      <a:pt x="6" y="0"/>
                      <a:pt x="6" y="0"/>
                      <a:pt x="6" y="0"/>
                    </a:cubicBezTo>
                    <a:cubicBezTo>
                      <a:pt x="3" y="0"/>
                      <a:pt x="0" y="3"/>
                      <a:pt x="0" y="6"/>
                    </a:cubicBezTo>
                    <a:cubicBezTo>
                      <a:pt x="0" y="56"/>
                      <a:pt x="0" y="56"/>
                      <a:pt x="0" y="56"/>
                    </a:cubicBezTo>
                    <a:cubicBezTo>
                      <a:pt x="0" y="59"/>
                      <a:pt x="3" y="62"/>
                      <a:pt x="6" y="62"/>
                    </a:cubicBezTo>
                    <a:cubicBezTo>
                      <a:pt x="48" y="62"/>
                      <a:pt x="48" y="62"/>
                      <a:pt x="48" y="62"/>
                    </a:cubicBezTo>
                    <a:cubicBezTo>
                      <a:pt x="51" y="62"/>
                      <a:pt x="54" y="59"/>
                      <a:pt x="54" y="56"/>
                    </a:cubicBezTo>
                    <a:cubicBezTo>
                      <a:pt x="54" y="21"/>
                      <a:pt x="54" y="21"/>
                      <a:pt x="54" y="21"/>
                    </a:cubicBezTo>
                    <a:cubicBezTo>
                      <a:pt x="54" y="18"/>
                      <a:pt x="52" y="14"/>
                      <a:pt x="50" y="12"/>
                    </a:cubicBezTo>
                    <a:close/>
                    <a:moveTo>
                      <a:pt x="35" y="9"/>
                    </a:moveTo>
                    <a:cubicBezTo>
                      <a:pt x="35" y="9"/>
                      <a:pt x="35" y="9"/>
                      <a:pt x="35" y="9"/>
                    </a:cubicBezTo>
                    <a:cubicBezTo>
                      <a:pt x="36" y="9"/>
                      <a:pt x="37" y="10"/>
                      <a:pt x="37" y="10"/>
                    </a:cubicBezTo>
                    <a:cubicBezTo>
                      <a:pt x="44" y="17"/>
                      <a:pt x="44" y="17"/>
                      <a:pt x="44" y="17"/>
                    </a:cubicBezTo>
                    <a:cubicBezTo>
                      <a:pt x="45" y="17"/>
                      <a:pt x="45" y="18"/>
                      <a:pt x="45" y="19"/>
                    </a:cubicBezTo>
                    <a:cubicBezTo>
                      <a:pt x="46" y="19"/>
                      <a:pt x="46" y="19"/>
                      <a:pt x="46" y="20"/>
                    </a:cubicBezTo>
                    <a:cubicBezTo>
                      <a:pt x="35" y="20"/>
                      <a:pt x="35" y="20"/>
                      <a:pt x="35" y="20"/>
                    </a:cubicBezTo>
                    <a:lnTo>
                      <a:pt x="35" y="9"/>
                    </a:lnTo>
                    <a:close/>
                    <a:moveTo>
                      <a:pt x="46" y="54"/>
                    </a:moveTo>
                    <a:cubicBezTo>
                      <a:pt x="8" y="54"/>
                      <a:pt x="8" y="54"/>
                      <a:pt x="8" y="54"/>
                    </a:cubicBezTo>
                    <a:cubicBezTo>
                      <a:pt x="8" y="8"/>
                      <a:pt x="8" y="8"/>
                      <a:pt x="8" y="8"/>
                    </a:cubicBezTo>
                    <a:cubicBezTo>
                      <a:pt x="31" y="8"/>
                      <a:pt x="31" y="8"/>
                      <a:pt x="31" y="8"/>
                    </a:cubicBezTo>
                    <a:cubicBezTo>
                      <a:pt x="31" y="23"/>
                      <a:pt x="31" y="23"/>
                      <a:pt x="31" y="23"/>
                    </a:cubicBezTo>
                    <a:cubicBezTo>
                      <a:pt x="46" y="23"/>
                      <a:pt x="46" y="23"/>
                      <a:pt x="46" y="23"/>
                    </a:cubicBezTo>
                    <a:lnTo>
                      <a:pt x="46"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49" name="任意多边形 43">
                <a:extLst>
                  <a:ext uri="{FF2B5EF4-FFF2-40B4-BE49-F238E27FC236}">
                    <a16:creationId xmlns:a16="http://schemas.microsoft.com/office/drawing/2014/main" xmlns="" id="{C8E2A8FB-D868-4710-AD86-8B2A632F98BF}"/>
                  </a:ext>
                </a:extLst>
              </p:cNvPr>
              <p:cNvSpPr/>
              <p:nvPr/>
            </p:nvSpPr>
            <p:spPr bwMode="auto">
              <a:xfrm>
                <a:off x="11082743" y="2730100"/>
                <a:ext cx="279899" cy="297514"/>
              </a:xfrm>
              <a:custGeom>
                <a:avLst/>
                <a:gdLst>
                  <a:gd name="T0" fmla="*/ 78 w 87"/>
                  <a:gd name="T1" fmla="*/ 0 h 93"/>
                  <a:gd name="T2" fmla="*/ 9 w 87"/>
                  <a:gd name="T3" fmla="*/ 0 h 93"/>
                  <a:gd name="T4" fmla="*/ 0 w 87"/>
                  <a:gd name="T5" fmla="*/ 9 h 93"/>
                  <a:gd name="T6" fmla="*/ 0 w 87"/>
                  <a:gd name="T7" fmla="*/ 84 h 93"/>
                  <a:gd name="T8" fmla="*/ 9 w 87"/>
                  <a:gd name="T9" fmla="*/ 93 h 93"/>
                  <a:gd name="T10" fmla="*/ 78 w 87"/>
                  <a:gd name="T11" fmla="*/ 93 h 93"/>
                  <a:gd name="T12" fmla="*/ 87 w 87"/>
                  <a:gd name="T13" fmla="*/ 84 h 93"/>
                  <a:gd name="T14" fmla="*/ 87 w 87"/>
                  <a:gd name="T15" fmla="*/ 9 h 93"/>
                  <a:gd name="T16" fmla="*/ 78 w 87"/>
                  <a:gd name="T17" fmla="*/ 0 h 93"/>
                  <a:gd name="T18" fmla="*/ 75 w 87"/>
                  <a:gd name="T19" fmla="*/ 81 h 93"/>
                  <a:gd name="T20" fmla="*/ 12 w 87"/>
                  <a:gd name="T21" fmla="*/ 81 h 93"/>
                  <a:gd name="T22" fmla="*/ 12 w 87"/>
                  <a:gd name="T23" fmla="*/ 12 h 93"/>
                  <a:gd name="T24" fmla="*/ 75 w 87"/>
                  <a:gd name="T25" fmla="*/ 12 h 93"/>
                  <a:gd name="T26" fmla="*/ 75 w 87"/>
                  <a:gd name="T27" fmla="*/ 81 h 93"/>
                  <a:gd name="T28" fmla="*/ 23 w 87"/>
                  <a:gd name="T29" fmla="*/ 41 h 93"/>
                  <a:gd name="T30" fmla="*/ 64 w 87"/>
                  <a:gd name="T31" fmla="*/ 41 h 93"/>
                  <a:gd name="T32" fmla="*/ 64 w 87"/>
                  <a:gd name="T33" fmla="*/ 46 h 93"/>
                  <a:gd name="T34" fmla="*/ 23 w 87"/>
                  <a:gd name="T35" fmla="*/ 46 h 93"/>
                  <a:gd name="T36" fmla="*/ 23 w 87"/>
                  <a:gd name="T37" fmla="*/ 41 h 93"/>
                  <a:gd name="T38" fmla="*/ 23 w 87"/>
                  <a:gd name="T39" fmla="*/ 52 h 93"/>
                  <a:gd name="T40" fmla="*/ 64 w 87"/>
                  <a:gd name="T41" fmla="*/ 52 h 93"/>
                  <a:gd name="T42" fmla="*/ 64 w 87"/>
                  <a:gd name="T43" fmla="*/ 58 h 93"/>
                  <a:gd name="T44" fmla="*/ 23 w 87"/>
                  <a:gd name="T45" fmla="*/ 58 h 93"/>
                  <a:gd name="T46" fmla="*/ 23 w 87"/>
                  <a:gd name="T47" fmla="*/ 52 h 93"/>
                  <a:gd name="T48" fmla="*/ 23 w 87"/>
                  <a:gd name="T49" fmla="*/ 64 h 93"/>
                  <a:gd name="T50" fmla="*/ 64 w 87"/>
                  <a:gd name="T51" fmla="*/ 64 h 93"/>
                  <a:gd name="T52" fmla="*/ 64 w 87"/>
                  <a:gd name="T53" fmla="*/ 69 h 93"/>
                  <a:gd name="T54" fmla="*/ 23 w 87"/>
                  <a:gd name="T55" fmla="*/ 69 h 93"/>
                  <a:gd name="T56" fmla="*/ 23 w 87"/>
                  <a:gd name="T57" fmla="*/ 64 h 93"/>
                  <a:gd name="T58" fmla="*/ 23 w 87"/>
                  <a:gd name="T59" fmla="*/ 29 h 93"/>
                  <a:gd name="T60" fmla="*/ 64 w 87"/>
                  <a:gd name="T61" fmla="*/ 29 h 93"/>
                  <a:gd name="T62" fmla="*/ 64 w 87"/>
                  <a:gd name="T63" fmla="*/ 35 h 93"/>
                  <a:gd name="T64" fmla="*/ 23 w 87"/>
                  <a:gd name="T65" fmla="*/ 35 h 93"/>
                  <a:gd name="T66" fmla="*/ 23 w 87"/>
                  <a:gd name="T67" fmla="*/ 2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7" h="93">
                    <a:moveTo>
                      <a:pt x="78" y="0"/>
                    </a:moveTo>
                    <a:cubicBezTo>
                      <a:pt x="9" y="0"/>
                      <a:pt x="9" y="0"/>
                      <a:pt x="9" y="0"/>
                    </a:cubicBezTo>
                    <a:cubicBezTo>
                      <a:pt x="4" y="0"/>
                      <a:pt x="0" y="4"/>
                      <a:pt x="0" y="9"/>
                    </a:cubicBezTo>
                    <a:cubicBezTo>
                      <a:pt x="0" y="84"/>
                      <a:pt x="0" y="84"/>
                      <a:pt x="0" y="84"/>
                    </a:cubicBezTo>
                    <a:cubicBezTo>
                      <a:pt x="0" y="89"/>
                      <a:pt x="4" y="93"/>
                      <a:pt x="9" y="93"/>
                    </a:cubicBezTo>
                    <a:cubicBezTo>
                      <a:pt x="78" y="93"/>
                      <a:pt x="78" y="93"/>
                      <a:pt x="78" y="93"/>
                    </a:cubicBezTo>
                    <a:cubicBezTo>
                      <a:pt x="83" y="93"/>
                      <a:pt x="87" y="89"/>
                      <a:pt x="87" y="84"/>
                    </a:cubicBezTo>
                    <a:cubicBezTo>
                      <a:pt x="87" y="9"/>
                      <a:pt x="87" y="9"/>
                      <a:pt x="87" y="9"/>
                    </a:cubicBezTo>
                    <a:cubicBezTo>
                      <a:pt x="87" y="4"/>
                      <a:pt x="83" y="0"/>
                      <a:pt x="78" y="0"/>
                    </a:cubicBezTo>
                    <a:close/>
                    <a:moveTo>
                      <a:pt x="75" y="81"/>
                    </a:moveTo>
                    <a:cubicBezTo>
                      <a:pt x="12" y="81"/>
                      <a:pt x="12" y="81"/>
                      <a:pt x="12" y="81"/>
                    </a:cubicBezTo>
                    <a:cubicBezTo>
                      <a:pt x="12" y="12"/>
                      <a:pt x="12" y="12"/>
                      <a:pt x="12" y="12"/>
                    </a:cubicBezTo>
                    <a:cubicBezTo>
                      <a:pt x="75" y="12"/>
                      <a:pt x="75" y="12"/>
                      <a:pt x="75" y="12"/>
                    </a:cubicBezTo>
                    <a:lnTo>
                      <a:pt x="75" y="81"/>
                    </a:lnTo>
                    <a:close/>
                    <a:moveTo>
                      <a:pt x="23" y="41"/>
                    </a:moveTo>
                    <a:cubicBezTo>
                      <a:pt x="64" y="41"/>
                      <a:pt x="64" y="41"/>
                      <a:pt x="64" y="41"/>
                    </a:cubicBezTo>
                    <a:cubicBezTo>
                      <a:pt x="64" y="46"/>
                      <a:pt x="64" y="46"/>
                      <a:pt x="64" y="46"/>
                    </a:cubicBezTo>
                    <a:cubicBezTo>
                      <a:pt x="23" y="46"/>
                      <a:pt x="23" y="46"/>
                      <a:pt x="23" y="46"/>
                    </a:cubicBezTo>
                    <a:lnTo>
                      <a:pt x="23" y="41"/>
                    </a:lnTo>
                    <a:close/>
                    <a:moveTo>
                      <a:pt x="23" y="52"/>
                    </a:moveTo>
                    <a:cubicBezTo>
                      <a:pt x="64" y="52"/>
                      <a:pt x="64" y="52"/>
                      <a:pt x="64" y="52"/>
                    </a:cubicBezTo>
                    <a:cubicBezTo>
                      <a:pt x="64" y="58"/>
                      <a:pt x="64" y="58"/>
                      <a:pt x="64" y="58"/>
                    </a:cubicBezTo>
                    <a:cubicBezTo>
                      <a:pt x="23" y="58"/>
                      <a:pt x="23" y="58"/>
                      <a:pt x="23" y="58"/>
                    </a:cubicBezTo>
                    <a:lnTo>
                      <a:pt x="23" y="52"/>
                    </a:lnTo>
                    <a:close/>
                    <a:moveTo>
                      <a:pt x="23" y="64"/>
                    </a:moveTo>
                    <a:cubicBezTo>
                      <a:pt x="64" y="64"/>
                      <a:pt x="64" y="64"/>
                      <a:pt x="64" y="64"/>
                    </a:cubicBezTo>
                    <a:cubicBezTo>
                      <a:pt x="64" y="69"/>
                      <a:pt x="64" y="69"/>
                      <a:pt x="64" y="69"/>
                    </a:cubicBezTo>
                    <a:cubicBezTo>
                      <a:pt x="23" y="69"/>
                      <a:pt x="23" y="69"/>
                      <a:pt x="23" y="69"/>
                    </a:cubicBezTo>
                    <a:lnTo>
                      <a:pt x="23" y="64"/>
                    </a:lnTo>
                    <a:close/>
                    <a:moveTo>
                      <a:pt x="23" y="29"/>
                    </a:moveTo>
                    <a:cubicBezTo>
                      <a:pt x="64" y="29"/>
                      <a:pt x="64" y="29"/>
                      <a:pt x="64" y="29"/>
                    </a:cubicBezTo>
                    <a:cubicBezTo>
                      <a:pt x="64" y="35"/>
                      <a:pt x="64" y="35"/>
                      <a:pt x="64" y="35"/>
                    </a:cubicBezTo>
                    <a:cubicBezTo>
                      <a:pt x="23" y="35"/>
                      <a:pt x="23" y="35"/>
                      <a:pt x="23" y="35"/>
                    </a:cubicBezTo>
                    <a:lnTo>
                      <a:pt x="23"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50" name="任意多边形 44">
                <a:extLst>
                  <a:ext uri="{FF2B5EF4-FFF2-40B4-BE49-F238E27FC236}">
                    <a16:creationId xmlns:a16="http://schemas.microsoft.com/office/drawing/2014/main" xmlns="" id="{95A78A82-D2FA-4A04-8B13-8478E2A6B85A}"/>
                  </a:ext>
                </a:extLst>
              </p:cNvPr>
              <p:cNvSpPr/>
              <p:nvPr/>
            </p:nvSpPr>
            <p:spPr bwMode="auto">
              <a:xfrm>
                <a:off x="11031853" y="3084377"/>
                <a:ext cx="262282" cy="197690"/>
              </a:xfrm>
              <a:custGeom>
                <a:avLst/>
                <a:gdLst>
                  <a:gd name="T0" fmla="*/ 0 w 134"/>
                  <a:gd name="T1" fmla="*/ 0 h 101"/>
                  <a:gd name="T2" fmla="*/ 0 w 134"/>
                  <a:gd name="T3" fmla="*/ 101 h 101"/>
                  <a:gd name="T4" fmla="*/ 134 w 134"/>
                  <a:gd name="T5" fmla="*/ 101 h 101"/>
                  <a:gd name="T6" fmla="*/ 134 w 134"/>
                  <a:gd name="T7" fmla="*/ 0 h 101"/>
                  <a:gd name="T8" fmla="*/ 0 w 134"/>
                  <a:gd name="T9" fmla="*/ 0 h 101"/>
                  <a:gd name="T10" fmla="*/ 25 w 134"/>
                  <a:gd name="T11" fmla="*/ 93 h 101"/>
                  <a:gd name="T12" fmla="*/ 8 w 134"/>
                  <a:gd name="T13" fmla="*/ 93 h 101"/>
                  <a:gd name="T14" fmla="*/ 8 w 134"/>
                  <a:gd name="T15" fmla="*/ 77 h 101"/>
                  <a:gd name="T16" fmla="*/ 25 w 134"/>
                  <a:gd name="T17" fmla="*/ 77 h 101"/>
                  <a:gd name="T18" fmla="*/ 25 w 134"/>
                  <a:gd name="T19" fmla="*/ 93 h 101"/>
                  <a:gd name="T20" fmla="*/ 25 w 134"/>
                  <a:gd name="T21" fmla="*/ 59 h 101"/>
                  <a:gd name="T22" fmla="*/ 8 w 134"/>
                  <a:gd name="T23" fmla="*/ 59 h 101"/>
                  <a:gd name="T24" fmla="*/ 8 w 134"/>
                  <a:gd name="T25" fmla="*/ 43 h 101"/>
                  <a:gd name="T26" fmla="*/ 25 w 134"/>
                  <a:gd name="T27" fmla="*/ 43 h 101"/>
                  <a:gd name="T28" fmla="*/ 25 w 134"/>
                  <a:gd name="T29" fmla="*/ 59 h 101"/>
                  <a:gd name="T30" fmla="*/ 25 w 134"/>
                  <a:gd name="T31" fmla="*/ 26 h 101"/>
                  <a:gd name="T32" fmla="*/ 8 w 134"/>
                  <a:gd name="T33" fmla="*/ 26 h 101"/>
                  <a:gd name="T34" fmla="*/ 8 w 134"/>
                  <a:gd name="T35" fmla="*/ 8 h 101"/>
                  <a:gd name="T36" fmla="*/ 25 w 134"/>
                  <a:gd name="T37" fmla="*/ 8 h 101"/>
                  <a:gd name="T38" fmla="*/ 25 w 134"/>
                  <a:gd name="T39" fmla="*/ 26 h 101"/>
                  <a:gd name="T40" fmla="*/ 102 w 134"/>
                  <a:gd name="T41" fmla="*/ 93 h 101"/>
                  <a:gd name="T42" fmla="*/ 35 w 134"/>
                  <a:gd name="T43" fmla="*/ 93 h 101"/>
                  <a:gd name="T44" fmla="*/ 35 w 134"/>
                  <a:gd name="T45" fmla="*/ 8 h 101"/>
                  <a:gd name="T46" fmla="*/ 102 w 134"/>
                  <a:gd name="T47" fmla="*/ 8 h 101"/>
                  <a:gd name="T48" fmla="*/ 102 w 134"/>
                  <a:gd name="T49" fmla="*/ 93 h 101"/>
                  <a:gd name="T50" fmla="*/ 126 w 134"/>
                  <a:gd name="T51" fmla="*/ 93 h 101"/>
                  <a:gd name="T52" fmla="*/ 110 w 134"/>
                  <a:gd name="T53" fmla="*/ 93 h 101"/>
                  <a:gd name="T54" fmla="*/ 110 w 134"/>
                  <a:gd name="T55" fmla="*/ 77 h 101"/>
                  <a:gd name="T56" fmla="*/ 126 w 134"/>
                  <a:gd name="T57" fmla="*/ 77 h 101"/>
                  <a:gd name="T58" fmla="*/ 126 w 134"/>
                  <a:gd name="T59" fmla="*/ 93 h 101"/>
                  <a:gd name="T60" fmla="*/ 126 w 134"/>
                  <a:gd name="T61" fmla="*/ 59 h 101"/>
                  <a:gd name="T62" fmla="*/ 110 w 134"/>
                  <a:gd name="T63" fmla="*/ 59 h 101"/>
                  <a:gd name="T64" fmla="*/ 110 w 134"/>
                  <a:gd name="T65" fmla="*/ 43 h 101"/>
                  <a:gd name="T66" fmla="*/ 126 w 134"/>
                  <a:gd name="T67" fmla="*/ 43 h 101"/>
                  <a:gd name="T68" fmla="*/ 126 w 134"/>
                  <a:gd name="T69" fmla="*/ 59 h 101"/>
                  <a:gd name="T70" fmla="*/ 126 w 134"/>
                  <a:gd name="T71" fmla="*/ 26 h 101"/>
                  <a:gd name="T72" fmla="*/ 110 w 134"/>
                  <a:gd name="T73" fmla="*/ 26 h 101"/>
                  <a:gd name="T74" fmla="*/ 110 w 134"/>
                  <a:gd name="T75" fmla="*/ 8 h 101"/>
                  <a:gd name="T76" fmla="*/ 126 w 134"/>
                  <a:gd name="T77" fmla="*/ 8 h 101"/>
                  <a:gd name="T78" fmla="*/ 126 w 134"/>
                  <a:gd name="T79" fmla="*/ 26 h 101"/>
                  <a:gd name="T80" fmla="*/ 51 w 134"/>
                  <a:gd name="T81" fmla="*/ 26 h 101"/>
                  <a:gd name="T82" fmla="*/ 51 w 134"/>
                  <a:gd name="T83" fmla="*/ 77 h 101"/>
                  <a:gd name="T84" fmla="*/ 84 w 134"/>
                  <a:gd name="T85" fmla="*/ 51 h 101"/>
                  <a:gd name="T86" fmla="*/ 51 w 134"/>
                  <a:gd name="T87" fmla="*/ 2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4" h="101">
                    <a:moveTo>
                      <a:pt x="0" y="0"/>
                    </a:moveTo>
                    <a:lnTo>
                      <a:pt x="0" y="101"/>
                    </a:lnTo>
                    <a:lnTo>
                      <a:pt x="134" y="101"/>
                    </a:lnTo>
                    <a:lnTo>
                      <a:pt x="134" y="0"/>
                    </a:lnTo>
                    <a:lnTo>
                      <a:pt x="0" y="0"/>
                    </a:lnTo>
                    <a:close/>
                    <a:moveTo>
                      <a:pt x="25" y="93"/>
                    </a:moveTo>
                    <a:lnTo>
                      <a:pt x="8" y="93"/>
                    </a:lnTo>
                    <a:lnTo>
                      <a:pt x="8" y="77"/>
                    </a:lnTo>
                    <a:lnTo>
                      <a:pt x="25" y="77"/>
                    </a:lnTo>
                    <a:lnTo>
                      <a:pt x="25" y="93"/>
                    </a:lnTo>
                    <a:close/>
                    <a:moveTo>
                      <a:pt x="25" y="59"/>
                    </a:moveTo>
                    <a:lnTo>
                      <a:pt x="8" y="59"/>
                    </a:lnTo>
                    <a:lnTo>
                      <a:pt x="8" y="43"/>
                    </a:lnTo>
                    <a:lnTo>
                      <a:pt x="25" y="43"/>
                    </a:lnTo>
                    <a:lnTo>
                      <a:pt x="25" y="59"/>
                    </a:lnTo>
                    <a:close/>
                    <a:moveTo>
                      <a:pt x="25" y="26"/>
                    </a:moveTo>
                    <a:lnTo>
                      <a:pt x="8" y="26"/>
                    </a:lnTo>
                    <a:lnTo>
                      <a:pt x="8" y="8"/>
                    </a:lnTo>
                    <a:lnTo>
                      <a:pt x="25" y="8"/>
                    </a:lnTo>
                    <a:lnTo>
                      <a:pt x="25" y="26"/>
                    </a:lnTo>
                    <a:close/>
                    <a:moveTo>
                      <a:pt x="102" y="93"/>
                    </a:moveTo>
                    <a:lnTo>
                      <a:pt x="35" y="93"/>
                    </a:lnTo>
                    <a:lnTo>
                      <a:pt x="35" y="8"/>
                    </a:lnTo>
                    <a:lnTo>
                      <a:pt x="102" y="8"/>
                    </a:lnTo>
                    <a:lnTo>
                      <a:pt x="102" y="93"/>
                    </a:lnTo>
                    <a:close/>
                    <a:moveTo>
                      <a:pt x="126" y="93"/>
                    </a:moveTo>
                    <a:lnTo>
                      <a:pt x="110" y="93"/>
                    </a:lnTo>
                    <a:lnTo>
                      <a:pt x="110" y="77"/>
                    </a:lnTo>
                    <a:lnTo>
                      <a:pt x="126" y="77"/>
                    </a:lnTo>
                    <a:lnTo>
                      <a:pt x="126" y="93"/>
                    </a:lnTo>
                    <a:close/>
                    <a:moveTo>
                      <a:pt x="126" y="59"/>
                    </a:moveTo>
                    <a:lnTo>
                      <a:pt x="110" y="59"/>
                    </a:lnTo>
                    <a:lnTo>
                      <a:pt x="110" y="43"/>
                    </a:lnTo>
                    <a:lnTo>
                      <a:pt x="126" y="43"/>
                    </a:lnTo>
                    <a:lnTo>
                      <a:pt x="126" y="59"/>
                    </a:lnTo>
                    <a:close/>
                    <a:moveTo>
                      <a:pt x="126" y="26"/>
                    </a:moveTo>
                    <a:lnTo>
                      <a:pt x="110" y="26"/>
                    </a:lnTo>
                    <a:lnTo>
                      <a:pt x="110" y="8"/>
                    </a:lnTo>
                    <a:lnTo>
                      <a:pt x="126" y="8"/>
                    </a:lnTo>
                    <a:lnTo>
                      <a:pt x="126" y="26"/>
                    </a:lnTo>
                    <a:close/>
                    <a:moveTo>
                      <a:pt x="51" y="26"/>
                    </a:moveTo>
                    <a:lnTo>
                      <a:pt x="51" y="77"/>
                    </a:lnTo>
                    <a:lnTo>
                      <a:pt x="84" y="51"/>
                    </a:lnTo>
                    <a:lnTo>
                      <a:pt x="51"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51" name="任意多边形 45">
                <a:extLst>
                  <a:ext uri="{FF2B5EF4-FFF2-40B4-BE49-F238E27FC236}">
                    <a16:creationId xmlns:a16="http://schemas.microsoft.com/office/drawing/2014/main" xmlns="" id="{F71D7ABD-143E-42A9-AADF-37250EB58095}"/>
                  </a:ext>
                </a:extLst>
              </p:cNvPr>
              <p:cNvSpPr/>
              <p:nvPr/>
            </p:nvSpPr>
            <p:spPr bwMode="auto">
              <a:xfrm>
                <a:off x="11333281" y="3027613"/>
                <a:ext cx="156586" cy="146799"/>
              </a:xfrm>
              <a:custGeom>
                <a:avLst/>
                <a:gdLst>
                  <a:gd name="T0" fmla="*/ 80 w 80"/>
                  <a:gd name="T1" fmla="*/ 29 h 75"/>
                  <a:gd name="T2" fmla="*/ 52 w 80"/>
                  <a:gd name="T3" fmla="*/ 24 h 75"/>
                  <a:gd name="T4" fmla="*/ 41 w 80"/>
                  <a:gd name="T5" fmla="*/ 0 h 75"/>
                  <a:gd name="T6" fmla="*/ 28 w 80"/>
                  <a:gd name="T7" fmla="*/ 24 h 75"/>
                  <a:gd name="T8" fmla="*/ 0 w 80"/>
                  <a:gd name="T9" fmla="*/ 29 h 75"/>
                  <a:gd name="T10" fmla="*/ 19 w 80"/>
                  <a:gd name="T11" fmla="*/ 49 h 75"/>
                  <a:gd name="T12" fmla="*/ 15 w 80"/>
                  <a:gd name="T13" fmla="*/ 75 h 75"/>
                  <a:gd name="T14" fmla="*/ 41 w 80"/>
                  <a:gd name="T15" fmla="*/ 62 h 75"/>
                  <a:gd name="T16" fmla="*/ 65 w 80"/>
                  <a:gd name="T17" fmla="*/ 75 h 75"/>
                  <a:gd name="T18" fmla="*/ 60 w 80"/>
                  <a:gd name="T19" fmla="*/ 49 h 75"/>
                  <a:gd name="T20" fmla="*/ 80 w 80"/>
                  <a:gd name="T21" fmla="*/ 29 h 75"/>
                  <a:gd name="T22" fmla="*/ 41 w 80"/>
                  <a:gd name="T23" fmla="*/ 57 h 75"/>
                  <a:gd name="T24" fmla="*/ 23 w 80"/>
                  <a:gd name="T25" fmla="*/ 65 h 75"/>
                  <a:gd name="T26" fmla="*/ 26 w 80"/>
                  <a:gd name="T27" fmla="*/ 45 h 75"/>
                  <a:gd name="T28" fmla="*/ 11 w 80"/>
                  <a:gd name="T29" fmla="*/ 32 h 75"/>
                  <a:gd name="T30" fmla="*/ 31 w 80"/>
                  <a:gd name="T31" fmla="*/ 29 h 75"/>
                  <a:gd name="T32" fmla="*/ 41 w 80"/>
                  <a:gd name="T33" fmla="*/ 11 h 75"/>
                  <a:gd name="T34" fmla="*/ 49 w 80"/>
                  <a:gd name="T35" fmla="*/ 29 h 75"/>
                  <a:gd name="T36" fmla="*/ 68 w 80"/>
                  <a:gd name="T37" fmla="*/ 32 h 75"/>
                  <a:gd name="T38" fmla="*/ 54 w 80"/>
                  <a:gd name="T39" fmla="*/ 45 h 75"/>
                  <a:gd name="T40" fmla="*/ 57 w 80"/>
                  <a:gd name="T41" fmla="*/ 65 h 75"/>
                  <a:gd name="T42" fmla="*/ 41 w 80"/>
                  <a:gd name="T43" fmla="*/ 5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 h="75">
                    <a:moveTo>
                      <a:pt x="80" y="29"/>
                    </a:moveTo>
                    <a:lnTo>
                      <a:pt x="52" y="24"/>
                    </a:lnTo>
                    <a:lnTo>
                      <a:pt x="41" y="0"/>
                    </a:lnTo>
                    <a:lnTo>
                      <a:pt x="28" y="24"/>
                    </a:lnTo>
                    <a:lnTo>
                      <a:pt x="0" y="29"/>
                    </a:lnTo>
                    <a:lnTo>
                      <a:pt x="19" y="49"/>
                    </a:lnTo>
                    <a:lnTo>
                      <a:pt x="15" y="75"/>
                    </a:lnTo>
                    <a:lnTo>
                      <a:pt x="41" y="62"/>
                    </a:lnTo>
                    <a:lnTo>
                      <a:pt x="65" y="75"/>
                    </a:lnTo>
                    <a:lnTo>
                      <a:pt x="60" y="49"/>
                    </a:lnTo>
                    <a:lnTo>
                      <a:pt x="80" y="29"/>
                    </a:lnTo>
                    <a:close/>
                    <a:moveTo>
                      <a:pt x="41" y="57"/>
                    </a:moveTo>
                    <a:lnTo>
                      <a:pt x="23" y="65"/>
                    </a:lnTo>
                    <a:lnTo>
                      <a:pt x="26" y="45"/>
                    </a:lnTo>
                    <a:lnTo>
                      <a:pt x="11" y="32"/>
                    </a:lnTo>
                    <a:lnTo>
                      <a:pt x="31" y="29"/>
                    </a:lnTo>
                    <a:lnTo>
                      <a:pt x="41" y="11"/>
                    </a:lnTo>
                    <a:lnTo>
                      <a:pt x="49" y="29"/>
                    </a:lnTo>
                    <a:lnTo>
                      <a:pt x="68" y="32"/>
                    </a:lnTo>
                    <a:lnTo>
                      <a:pt x="54" y="45"/>
                    </a:lnTo>
                    <a:lnTo>
                      <a:pt x="57" y="65"/>
                    </a:lnTo>
                    <a:lnTo>
                      <a:pt x="41"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52" name="任意多边形 46">
                <a:extLst>
                  <a:ext uri="{FF2B5EF4-FFF2-40B4-BE49-F238E27FC236}">
                    <a16:creationId xmlns:a16="http://schemas.microsoft.com/office/drawing/2014/main" xmlns="" id="{1FBD7565-A313-417D-A290-FC46AF255A37}"/>
                  </a:ext>
                </a:extLst>
              </p:cNvPr>
              <p:cNvSpPr/>
              <p:nvPr/>
            </p:nvSpPr>
            <p:spPr bwMode="auto">
              <a:xfrm>
                <a:off x="10818503" y="1526343"/>
                <a:ext cx="191818" cy="207477"/>
              </a:xfrm>
              <a:custGeom>
                <a:avLst/>
                <a:gdLst>
                  <a:gd name="T0" fmla="*/ 48 w 60"/>
                  <a:gd name="T1" fmla="*/ 11 h 65"/>
                  <a:gd name="T2" fmla="*/ 60 w 60"/>
                  <a:gd name="T3" fmla="*/ 6 h 65"/>
                  <a:gd name="T4" fmla="*/ 60 w 60"/>
                  <a:gd name="T5" fmla="*/ 44 h 65"/>
                  <a:gd name="T6" fmla="*/ 48 w 60"/>
                  <a:gd name="T7" fmla="*/ 48 h 65"/>
                  <a:gd name="T8" fmla="*/ 36 w 60"/>
                  <a:gd name="T9" fmla="*/ 45 h 65"/>
                  <a:gd name="T10" fmla="*/ 24 w 60"/>
                  <a:gd name="T11" fmla="*/ 41 h 65"/>
                  <a:gd name="T12" fmla="*/ 12 w 60"/>
                  <a:gd name="T13" fmla="*/ 46 h 65"/>
                  <a:gd name="T14" fmla="*/ 12 w 60"/>
                  <a:gd name="T15" fmla="*/ 8 h 65"/>
                  <a:gd name="T16" fmla="*/ 24 w 60"/>
                  <a:gd name="T17" fmla="*/ 4 h 65"/>
                  <a:gd name="T18" fmla="*/ 36 w 60"/>
                  <a:gd name="T19" fmla="*/ 7 h 65"/>
                  <a:gd name="T20" fmla="*/ 48 w 60"/>
                  <a:gd name="T21" fmla="*/ 11 h 65"/>
                  <a:gd name="T22" fmla="*/ 4 w 60"/>
                  <a:gd name="T23" fmla="*/ 0 h 65"/>
                  <a:gd name="T24" fmla="*/ 8 w 60"/>
                  <a:gd name="T25" fmla="*/ 4 h 65"/>
                  <a:gd name="T26" fmla="*/ 8 w 60"/>
                  <a:gd name="T27" fmla="*/ 65 h 65"/>
                  <a:gd name="T28" fmla="*/ 0 w 60"/>
                  <a:gd name="T29" fmla="*/ 65 h 65"/>
                  <a:gd name="T30" fmla="*/ 0 w 60"/>
                  <a:gd name="T31" fmla="*/ 4 h 65"/>
                  <a:gd name="T32" fmla="*/ 4 w 60"/>
                  <a:gd name="T3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 h="65">
                    <a:moveTo>
                      <a:pt x="48" y="11"/>
                    </a:moveTo>
                    <a:cubicBezTo>
                      <a:pt x="53" y="11"/>
                      <a:pt x="58" y="8"/>
                      <a:pt x="60" y="6"/>
                    </a:cubicBezTo>
                    <a:cubicBezTo>
                      <a:pt x="60" y="44"/>
                      <a:pt x="60" y="44"/>
                      <a:pt x="60" y="44"/>
                    </a:cubicBezTo>
                    <a:cubicBezTo>
                      <a:pt x="58" y="46"/>
                      <a:pt x="53" y="48"/>
                      <a:pt x="48" y="48"/>
                    </a:cubicBezTo>
                    <a:cubicBezTo>
                      <a:pt x="43" y="48"/>
                      <a:pt x="39" y="47"/>
                      <a:pt x="36" y="45"/>
                    </a:cubicBezTo>
                    <a:cubicBezTo>
                      <a:pt x="33" y="43"/>
                      <a:pt x="29" y="41"/>
                      <a:pt x="24" y="41"/>
                    </a:cubicBezTo>
                    <a:cubicBezTo>
                      <a:pt x="19" y="41"/>
                      <a:pt x="15" y="44"/>
                      <a:pt x="12" y="46"/>
                    </a:cubicBezTo>
                    <a:cubicBezTo>
                      <a:pt x="12" y="8"/>
                      <a:pt x="12" y="8"/>
                      <a:pt x="12" y="8"/>
                    </a:cubicBezTo>
                    <a:cubicBezTo>
                      <a:pt x="15" y="6"/>
                      <a:pt x="19" y="4"/>
                      <a:pt x="24" y="4"/>
                    </a:cubicBezTo>
                    <a:cubicBezTo>
                      <a:pt x="29" y="4"/>
                      <a:pt x="33" y="5"/>
                      <a:pt x="36" y="7"/>
                    </a:cubicBezTo>
                    <a:cubicBezTo>
                      <a:pt x="39" y="9"/>
                      <a:pt x="43" y="11"/>
                      <a:pt x="48" y="11"/>
                    </a:cubicBezTo>
                    <a:close/>
                    <a:moveTo>
                      <a:pt x="4" y="0"/>
                    </a:moveTo>
                    <a:cubicBezTo>
                      <a:pt x="6" y="0"/>
                      <a:pt x="8" y="1"/>
                      <a:pt x="8" y="4"/>
                    </a:cubicBezTo>
                    <a:cubicBezTo>
                      <a:pt x="8" y="65"/>
                      <a:pt x="8" y="65"/>
                      <a:pt x="8" y="65"/>
                    </a:cubicBezTo>
                    <a:cubicBezTo>
                      <a:pt x="0" y="65"/>
                      <a:pt x="0" y="65"/>
                      <a:pt x="0" y="65"/>
                    </a:cubicBezTo>
                    <a:cubicBezTo>
                      <a:pt x="0" y="4"/>
                      <a:pt x="0" y="4"/>
                      <a:pt x="0" y="4"/>
                    </a:cubicBezTo>
                    <a:cubicBezTo>
                      <a:pt x="0" y="1"/>
                      <a:pt x="1"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53" name="任意多边形 47">
                <a:extLst>
                  <a:ext uri="{FF2B5EF4-FFF2-40B4-BE49-F238E27FC236}">
                    <a16:creationId xmlns:a16="http://schemas.microsoft.com/office/drawing/2014/main" xmlns="" id="{C68AF6A9-7A9B-410C-B791-97EBEA775A1E}"/>
                  </a:ext>
                </a:extLst>
              </p:cNvPr>
              <p:cNvSpPr/>
              <p:nvPr/>
            </p:nvSpPr>
            <p:spPr bwMode="auto">
              <a:xfrm>
                <a:off x="10575795" y="1424562"/>
                <a:ext cx="203562" cy="207477"/>
              </a:xfrm>
              <a:custGeom>
                <a:avLst/>
                <a:gdLst>
                  <a:gd name="T0" fmla="*/ 54 w 64"/>
                  <a:gd name="T1" fmla="*/ 0 h 65"/>
                  <a:gd name="T2" fmla="*/ 44 w 64"/>
                  <a:gd name="T3" fmla="*/ 11 h 65"/>
                  <a:gd name="T4" fmla="*/ 44 w 64"/>
                  <a:gd name="T5" fmla="*/ 41 h 65"/>
                  <a:gd name="T6" fmla="*/ 52 w 64"/>
                  <a:gd name="T7" fmla="*/ 41 h 65"/>
                  <a:gd name="T8" fmla="*/ 52 w 64"/>
                  <a:gd name="T9" fmla="*/ 65 h 65"/>
                  <a:gd name="T10" fmla="*/ 64 w 64"/>
                  <a:gd name="T11" fmla="*/ 65 h 65"/>
                  <a:gd name="T12" fmla="*/ 64 w 64"/>
                  <a:gd name="T13" fmla="*/ 11 h 65"/>
                  <a:gd name="T14" fmla="*/ 54 w 64"/>
                  <a:gd name="T15" fmla="*/ 0 h 65"/>
                  <a:gd name="T16" fmla="*/ 26 w 64"/>
                  <a:gd name="T17" fmla="*/ 0 h 65"/>
                  <a:gd name="T18" fmla="*/ 24 w 64"/>
                  <a:gd name="T19" fmla="*/ 2 h 65"/>
                  <a:gd name="T20" fmla="*/ 24 w 64"/>
                  <a:gd name="T21" fmla="*/ 17 h 65"/>
                  <a:gd name="T22" fmla="*/ 22 w 64"/>
                  <a:gd name="T23" fmla="*/ 18 h 65"/>
                  <a:gd name="T24" fmla="*/ 20 w 64"/>
                  <a:gd name="T25" fmla="*/ 17 h 65"/>
                  <a:gd name="T26" fmla="*/ 20 w 64"/>
                  <a:gd name="T27" fmla="*/ 2 h 65"/>
                  <a:gd name="T28" fmla="*/ 18 w 64"/>
                  <a:gd name="T29" fmla="*/ 0 h 65"/>
                  <a:gd name="T30" fmla="*/ 16 w 64"/>
                  <a:gd name="T31" fmla="*/ 2 h 65"/>
                  <a:gd name="T32" fmla="*/ 16 w 64"/>
                  <a:gd name="T33" fmla="*/ 17 h 65"/>
                  <a:gd name="T34" fmla="*/ 14 w 64"/>
                  <a:gd name="T35" fmla="*/ 18 h 65"/>
                  <a:gd name="T36" fmla="*/ 12 w 64"/>
                  <a:gd name="T37" fmla="*/ 17 h 65"/>
                  <a:gd name="T38" fmla="*/ 12 w 64"/>
                  <a:gd name="T39" fmla="*/ 2 h 65"/>
                  <a:gd name="T40" fmla="*/ 10 w 64"/>
                  <a:gd name="T41" fmla="*/ 0 h 65"/>
                  <a:gd name="T42" fmla="*/ 8 w 64"/>
                  <a:gd name="T43" fmla="*/ 2 h 65"/>
                  <a:gd name="T44" fmla="*/ 8 w 64"/>
                  <a:gd name="T45" fmla="*/ 17 h 65"/>
                  <a:gd name="T46" fmla="*/ 6 w 64"/>
                  <a:gd name="T47" fmla="*/ 18 h 65"/>
                  <a:gd name="T48" fmla="*/ 4 w 64"/>
                  <a:gd name="T49" fmla="*/ 17 h 65"/>
                  <a:gd name="T50" fmla="*/ 4 w 64"/>
                  <a:gd name="T51" fmla="*/ 2 h 65"/>
                  <a:gd name="T52" fmla="*/ 2 w 64"/>
                  <a:gd name="T53" fmla="*/ 0 h 65"/>
                  <a:gd name="T54" fmla="*/ 0 w 64"/>
                  <a:gd name="T55" fmla="*/ 2 h 65"/>
                  <a:gd name="T56" fmla="*/ 0 w 64"/>
                  <a:gd name="T57" fmla="*/ 17 h 65"/>
                  <a:gd name="T58" fmla="*/ 0 w 64"/>
                  <a:gd name="T59" fmla="*/ 21 h 65"/>
                  <a:gd name="T60" fmla="*/ 3 w 64"/>
                  <a:gd name="T61" fmla="*/ 25 h 65"/>
                  <a:gd name="T62" fmla="*/ 8 w 64"/>
                  <a:gd name="T63" fmla="*/ 33 h 65"/>
                  <a:gd name="T64" fmla="*/ 8 w 64"/>
                  <a:gd name="T65" fmla="*/ 65 h 65"/>
                  <a:gd name="T66" fmla="*/ 20 w 64"/>
                  <a:gd name="T67" fmla="*/ 65 h 65"/>
                  <a:gd name="T68" fmla="*/ 20 w 64"/>
                  <a:gd name="T69" fmla="*/ 33 h 65"/>
                  <a:gd name="T70" fmla="*/ 25 w 64"/>
                  <a:gd name="T71" fmla="*/ 25 h 65"/>
                  <a:gd name="T72" fmla="*/ 28 w 64"/>
                  <a:gd name="T73" fmla="*/ 21 h 65"/>
                  <a:gd name="T74" fmla="*/ 28 w 64"/>
                  <a:gd name="T75" fmla="*/ 17 h 65"/>
                  <a:gd name="T76" fmla="*/ 28 w 64"/>
                  <a:gd name="T77" fmla="*/ 2 h 65"/>
                  <a:gd name="T78" fmla="*/ 26 w 64"/>
                  <a:gd name="T7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4" h="65">
                    <a:moveTo>
                      <a:pt x="54" y="0"/>
                    </a:moveTo>
                    <a:cubicBezTo>
                      <a:pt x="49" y="0"/>
                      <a:pt x="44" y="5"/>
                      <a:pt x="44" y="11"/>
                    </a:cubicBezTo>
                    <a:cubicBezTo>
                      <a:pt x="44" y="41"/>
                      <a:pt x="44" y="41"/>
                      <a:pt x="44" y="41"/>
                    </a:cubicBezTo>
                    <a:cubicBezTo>
                      <a:pt x="52" y="41"/>
                      <a:pt x="52" y="41"/>
                      <a:pt x="52" y="41"/>
                    </a:cubicBezTo>
                    <a:cubicBezTo>
                      <a:pt x="52" y="65"/>
                      <a:pt x="52" y="65"/>
                      <a:pt x="52" y="65"/>
                    </a:cubicBezTo>
                    <a:cubicBezTo>
                      <a:pt x="64" y="65"/>
                      <a:pt x="64" y="65"/>
                      <a:pt x="64" y="65"/>
                    </a:cubicBezTo>
                    <a:cubicBezTo>
                      <a:pt x="64" y="11"/>
                      <a:pt x="64" y="11"/>
                      <a:pt x="64" y="11"/>
                    </a:cubicBezTo>
                    <a:cubicBezTo>
                      <a:pt x="64" y="5"/>
                      <a:pt x="60" y="0"/>
                      <a:pt x="54" y="0"/>
                    </a:cubicBezTo>
                    <a:close/>
                    <a:moveTo>
                      <a:pt x="26" y="0"/>
                    </a:moveTo>
                    <a:cubicBezTo>
                      <a:pt x="25" y="0"/>
                      <a:pt x="24" y="1"/>
                      <a:pt x="24" y="2"/>
                    </a:cubicBezTo>
                    <a:cubicBezTo>
                      <a:pt x="24" y="17"/>
                      <a:pt x="24" y="17"/>
                      <a:pt x="24" y="17"/>
                    </a:cubicBezTo>
                    <a:cubicBezTo>
                      <a:pt x="24" y="17"/>
                      <a:pt x="23" y="18"/>
                      <a:pt x="22" y="18"/>
                    </a:cubicBezTo>
                    <a:cubicBezTo>
                      <a:pt x="21" y="18"/>
                      <a:pt x="20" y="17"/>
                      <a:pt x="20" y="17"/>
                    </a:cubicBezTo>
                    <a:cubicBezTo>
                      <a:pt x="20" y="2"/>
                      <a:pt x="20" y="2"/>
                      <a:pt x="20" y="2"/>
                    </a:cubicBezTo>
                    <a:cubicBezTo>
                      <a:pt x="20" y="1"/>
                      <a:pt x="19" y="0"/>
                      <a:pt x="18" y="0"/>
                    </a:cubicBezTo>
                    <a:cubicBezTo>
                      <a:pt x="17" y="0"/>
                      <a:pt x="16" y="1"/>
                      <a:pt x="16" y="2"/>
                    </a:cubicBezTo>
                    <a:cubicBezTo>
                      <a:pt x="16" y="17"/>
                      <a:pt x="16" y="17"/>
                      <a:pt x="16" y="17"/>
                    </a:cubicBezTo>
                    <a:cubicBezTo>
                      <a:pt x="16" y="17"/>
                      <a:pt x="15" y="18"/>
                      <a:pt x="14" y="18"/>
                    </a:cubicBezTo>
                    <a:cubicBezTo>
                      <a:pt x="13" y="18"/>
                      <a:pt x="12" y="17"/>
                      <a:pt x="12" y="17"/>
                    </a:cubicBezTo>
                    <a:cubicBezTo>
                      <a:pt x="12" y="2"/>
                      <a:pt x="12" y="2"/>
                      <a:pt x="12" y="2"/>
                    </a:cubicBezTo>
                    <a:cubicBezTo>
                      <a:pt x="12" y="1"/>
                      <a:pt x="11" y="0"/>
                      <a:pt x="10" y="0"/>
                    </a:cubicBezTo>
                    <a:cubicBezTo>
                      <a:pt x="9" y="0"/>
                      <a:pt x="8" y="1"/>
                      <a:pt x="8" y="2"/>
                    </a:cubicBezTo>
                    <a:cubicBezTo>
                      <a:pt x="8" y="17"/>
                      <a:pt x="8" y="17"/>
                      <a:pt x="8" y="17"/>
                    </a:cubicBezTo>
                    <a:cubicBezTo>
                      <a:pt x="8" y="17"/>
                      <a:pt x="7" y="18"/>
                      <a:pt x="6" y="18"/>
                    </a:cubicBezTo>
                    <a:cubicBezTo>
                      <a:pt x="5" y="18"/>
                      <a:pt x="4" y="17"/>
                      <a:pt x="4" y="17"/>
                    </a:cubicBezTo>
                    <a:cubicBezTo>
                      <a:pt x="4" y="2"/>
                      <a:pt x="4" y="2"/>
                      <a:pt x="4" y="2"/>
                    </a:cubicBezTo>
                    <a:cubicBezTo>
                      <a:pt x="4" y="1"/>
                      <a:pt x="3" y="0"/>
                      <a:pt x="2" y="0"/>
                    </a:cubicBezTo>
                    <a:cubicBezTo>
                      <a:pt x="0" y="0"/>
                      <a:pt x="0" y="1"/>
                      <a:pt x="0" y="2"/>
                    </a:cubicBezTo>
                    <a:cubicBezTo>
                      <a:pt x="0" y="17"/>
                      <a:pt x="0" y="17"/>
                      <a:pt x="0" y="17"/>
                    </a:cubicBezTo>
                    <a:cubicBezTo>
                      <a:pt x="0" y="21"/>
                      <a:pt x="0" y="21"/>
                      <a:pt x="0" y="21"/>
                    </a:cubicBezTo>
                    <a:cubicBezTo>
                      <a:pt x="0" y="22"/>
                      <a:pt x="1" y="23"/>
                      <a:pt x="3" y="25"/>
                    </a:cubicBezTo>
                    <a:cubicBezTo>
                      <a:pt x="5" y="26"/>
                      <a:pt x="8" y="28"/>
                      <a:pt x="8" y="33"/>
                    </a:cubicBezTo>
                    <a:cubicBezTo>
                      <a:pt x="8" y="65"/>
                      <a:pt x="8" y="65"/>
                      <a:pt x="8" y="65"/>
                    </a:cubicBezTo>
                    <a:cubicBezTo>
                      <a:pt x="20" y="65"/>
                      <a:pt x="20" y="65"/>
                      <a:pt x="20" y="65"/>
                    </a:cubicBezTo>
                    <a:cubicBezTo>
                      <a:pt x="20" y="33"/>
                      <a:pt x="20" y="33"/>
                      <a:pt x="20" y="33"/>
                    </a:cubicBezTo>
                    <a:cubicBezTo>
                      <a:pt x="20" y="28"/>
                      <a:pt x="22" y="26"/>
                      <a:pt x="25" y="25"/>
                    </a:cubicBezTo>
                    <a:cubicBezTo>
                      <a:pt x="26" y="23"/>
                      <a:pt x="28" y="22"/>
                      <a:pt x="28" y="21"/>
                    </a:cubicBezTo>
                    <a:cubicBezTo>
                      <a:pt x="28" y="17"/>
                      <a:pt x="28" y="17"/>
                      <a:pt x="28" y="17"/>
                    </a:cubicBezTo>
                    <a:cubicBezTo>
                      <a:pt x="28" y="2"/>
                      <a:pt x="28" y="2"/>
                      <a:pt x="28" y="2"/>
                    </a:cubicBezTo>
                    <a:cubicBezTo>
                      <a:pt x="28" y="1"/>
                      <a:pt x="27" y="0"/>
                      <a:pt x="2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54" name="任意多边形 48">
                <a:extLst>
                  <a:ext uri="{FF2B5EF4-FFF2-40B4-BE49-F238E27FC236}">
                    <a16:creationId xmlns:a16="http://schemas.microsoft.com/office/drawing/2014/main" xmlns="" id="{56ADB4E9-E98D-4523-B526-B022FE33D2F6}"/>
                  </a:ext>
                </a:extLst>
              </p:cNvPr>
              <p:cNvSpPr/>
              <p:nvPr/>
            </p:nvSpPr>
            <p:spPr bwMode="auto">
              <a:xfrm>
                <a:off x="10977048" y="3327085"/>
                <a:ext cx="236837" cy="266197"/>
              </a:xfrm>
              <a:custGeom>
                <a:avLst/>
                <a:gdLst>
                  <a:gd name="T0" fmla="*/ 58 w 74"/>
                  <a:gd name="T1" fmla="*/ 25 h 83"/>
                  <a:gd name="T2" fmla="*/ 63 w 74"/>
                  <a:gd name="T3" fmla="*/ 22 h 83"/>
                  <a:gd name="T4" fmla="*/ 68 w 74"/>
                  <a:gd name="T5" fmla="*/ 12 h 83"/>
                  <a:gd name="T6" fmla="*/ 65 w 74"/>
                  <a:gd name="T7" fmla="*/ 3 h 83"/>
                  <a:gd name="T8" fmla="*/ 58 w 74"/>
                  <a:gd name="T9" fmla="*/ 0 h 83"/>
                  <a:gd name="T10" fmla="*/ 46 w 74"/>
                  <a:gd name="T11" fmla="*/ 6 h 83"/>
                  <a:gd name="T12" fmla="*/ 36 w 74"/>
                  <a:gd name="T13" fmla="*/ 24 h 83"/>
                  <a:gd name="T14" fmla="*/ 27 w 74"/>
                  <a:gd name="T15" fmla="*/ 6 h 83"/>
                  <a:gd name="T16" fmla="*/ 18 w 74"/>
                  <a:gd name="T17" fmla="*/ 2 h 83"/>
                  <a:gd name="T18" fmla="*/ 11 w 74"/>
                  <a:gd name="T19" fmla="*/ 5 h 83"/>
                  <a:gd name="T20" fmla="*/ 12 w 74"/>
                  <a:gd name="T21" fmla="*/ 21 h 83"/>
                  <a:gd name="T22" fmla="*/ 18 w 74"/>
                  <a:gd name="T23" fmla="*/ 25 h 83"/>
                  <a:gd name="T24" fmla="*/ 0 w 74"/>
                  <a:gd name="T25" fmla="*/ 25 h 83"/>
                  <a:gd name="T26" fmla="*/ 0 w 74"/>
                  <a:gd name="T27" fmla="*/ 47 h 83"/>
                  <a:gd name="T28" fmla="*/ 6 w 74"/>
                  <a:gd name="T29" fmla="*/ 47 h 83"/>
                  <a:gd name="T30" fmla="*/ 6 w 74"/>
                  <a:gd name="T31" fmla="*/ 83 h 83"/>
                  <a:gd name="T32" fmla="*/ 69 w 74"/>
                  <a:gd name="T33" fmla="*/ 83 h 83"/>
                  <a:gd name="T34" fmla="*/ 69 w 74"/>
                  <a:gd name="T35" fmla="*/ 47 h 83"/>
                  <a:gd name="T36" fmla="*/ 74 w 74"/>
                  <a:gd name="T37" fmla="*/ 47 h 83"/>
                  <a:gd name="T38" fmla="*/ 74 w 74"/>
                  <a:gd name="T39" fmla="*/ 25 h 83"/>
                  <a:gd name="T40" fmla="*/ 58 w 74"/>
                  <a:gd name="T41" fmla="*/ 25 h 83"/>
                  <a:gd name="T42" fmla="*/ 50 w 74"/>
                  <a:gd name="T43" fmla="*/ 10 h 83"/>
                  <a:gd name="T44" fmla="*/ 58 w 74"/>
                  <a:gd name="T45" fmla="*/ 6 h 83"/>
                  <a:gd name="T46" fmla="*/ 61 w 74"/>
                  <a:gd name="T47" fmla="*/ 7 h 83"/>
                  <a:gd name="T48" fmla="*/ 59 w 74"/>
                  <a:gd name="T49" fmla="*/ 18 h 83"/>
                  <a:gd name="T50" fmla="*/ 46 w 74"/>
                  <a:gd name="T51" fmla="*/ 25 h 83"/>
                  <a:gd name="T52" fmla="*/ 42 w 74"/>
                  <a:gd name="T53" fmla="*/ 25 h 83"/>
                  <a:gd name="T54" fmla="*/ 50 w 74"/>
                  <a:gd name="T55" fmla="*/ 10 h 83"/>
                  <a:gd name="T56" fmla="*/ 14 w 74"/>
                  <a:gd name="T57" fmla="*/ 12 h 83"/>
                  <a:gd name="T58" fmla="*/ 15 w 74"/>
                  <a:gd name="T59" fmla="*/ 9 h 83"/>
                  <a:gd name="T60" fmla="*/ 18 w 74"/>
                  <a:gd name="T61" fmla="*/ 8 h 83"/>
                  <a:gd name="T62" fmla="*/ 18 w 74"/>
                  <a:gd name="T63" fmla="*/ 8 h 83"/>
                  <a:gd name="T64" fmla="*/ 23 w 74"/>
                  <a:gd name="T65" fmla="*/ 10 h 83"/>
                  <a:gd name="T66" fmla="*/ 30 w 74"/>
                  <a:gd name="T67" fmla="*/ 23 h 83"/>
                  <a:gd name="T68" fmla="*/ 30 w 74"/>
                  <a:gd name="T69" fmla="*/ 24 h 83"/>
                  <a:gd name="T70" fmla="*/ 29 w 74"/>
                  <a:gd name="T71" fmla="*/ 24 h 83"/>
                  <a:gd name="T72" fmla="*/ 17 w 74"/>
                  <a:gd name="T73" fmla="*/ 17 h 83"/>
                  <a:gd name="T74" fmla="*/ 14 w 74"/>
                  <a:gd name="T75" fmla="*/ 12 h 83"/>
                  <a:gd name="T76" fmla="*/ 32 w 74"/>
                  <a:gd name="T77" fmla="*/ 78 h 83"/>
                  <a:gd name="T78" fmla="*/ 11 w 74"/>
                  <a:gd name="T79" fmla="*/ 78 h 83"/>
                  <a:gd name="T80" fmla="*/ 11 w 74"/>
                  <a:gd name="T81" fmla="*/ 44 h 83"/>
                  <a:gd name="T82" fmla="*/ 32 w 74"/>
                  <a:gd name="T83" fmla="*/ 44 h 83"/>
                  <a:gd name="T84" fmla="*/ 32 w 74"/>
                  <a:gd name="T85" fmla="*/ 78 h 83"/>
                  <a:gd name="T86" fmla="*/ 32 w 74"/>
                  <a:gd name="T87" fmla="*/ 41 h 83"/>
                  <a:gd name="T88" fmla="*/ 6 w 74"/>
                  <a:gd name="T89" fmla="*/ 41 h 83"/>
                  <a:gd name="T90" fmla="*/ 6 w 74"/>
                  <a:gd name="T91" fmla="*/ 31 h 83"/>
                  <a:gd name="T92" fmla="*/ 32 w 74"/>
                  <a:gd name="T93" fmla="*/ 31 h 83"/>
                  <a:gd name="T94" fmla="*/ 32 w 74"/>
                  <a:gd name="T95" fmla="*/ 41 h 83"/>
                  <a:gd name="T96" fmla="*/ 63 w 74"/>
                  <a:gd name="T97" fmla="*/ 78 h 83"/>
                  <a:gd name="T98" fmla="*/ 42 w 74"/>
                  <a:gd name="T99" fmla="*/ 78 h 83"/>
                  <a:gd name="T100" fmla="*/ 42 w 74"/>
                  <a:gd name="T101" fmla="*/ 44 h 83"/>
                  <a:gd name="T102" fmla="*/ 63 w 74"/>
                  <a:gd name="T103" fmla="*/ 44 h 83"/>
                  <a:gd name="T104" fmla="*/ 63 w 74"/>
                  <a:gd name="T105" fmla="*/ 78 h 83"/>
                  <a:gd name="T106" fmla="*/ 69 w 74"/>
                  <a:gd name="T107" fmla="*/ 41 h 83"/>
                  <a:gd name="T108" fmla="*/ 42 w 74"/>
                  <a:gd name="T109" fmla="*/ 41 h 83"/>
                  <a:gd name="T110" fmla="*/ 42 w 74"/>
                  <a:gd name="T111" fmla="*/ 31 h 83"/>
                  <a:gd name="T112" fmla="*/ 69 w 74"/>
                  <a:gd name="T113" fmla="*/ 31 h 83"/>
                  <a:gd name="T114" fmla="*/ 69 w 74"/>
                  <a:gd name="T115" fmla="*/ 4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 h="83">
                    <a:moveTo>
                      <a:pt x="58" y="25"/>
                    </a:moveTo>
                    <a:cubicBezTo>
                      <a:pt x="60" y="24"/>
                      <a:pt x="61" y="23"/>
                      <a:pt x="63" y="22"/>
                    </a:cubicBezTo>
                    <a:cubicBezTo>
                      <a:pt x="65" y="19"/>
                      <a:pt x="67" y="16"/>
                      <a:pt x="68" y="12"/>
                    </a:cubicBezTo>
                    <a:cubicBezTo>
                      <a:pt x="69" y="9"/>
                      <a:pt x="68" y="5"/>
                      <a:pt x="65" y="3"/>
                    </a:cubicBezTo>
                    <a:cubicBezTo>
                      <a:pt x="63" y="1"/>
                      <a:pt x="61" y="0"/>
                      <a:pt x="58" y="0"/>
                    </a:cubicBezTo>
                    <a:cubicBezTo>
                      <a:pt x="54" y="0"/>
                      <a:pt x="50" y="2"/>
                      <a:pt x="46" y="6"/>
                    </a:cubicBezTo>
                    <a:cubicBezTo>
                      <a:pt x="41" y="11"/>
                      <a:pt x="38" y="19"/>
                      <a:pt x="36" y="24"/>
                    </a:cubicBezTo>
                    <a:cubicBezTo>
                      <a:pt x="35" y="19"/>
                      <a:pt x="32" y="11"/>
                      <a:pt x="27" y="6"/>
                    </a:cubicBezTo>
                    <a:cubicBezTo>
                      <a:pt x="25" y="4"/>
                      <a:pt x="21" y="2"/>
                      <a:pt x="18" y="2"/>
                    </a:cubicBezTo>
                    <a:cubicBezTo>
                      <a:pt x="15" y="2"/>
                      <a:pt x="13" y="3"/>
                      <a:pt x="11" y="5"/>
                    </a:cubicBezTo>
                    <a:cubicBezTo>
                      <a:pt x="7" y="9"/>
                      <a:pt x="8" y="16"/>
                      <a:pt x="12" y="21"/>
                    </a:cubicBezTo>
                    <a:cubicBezTo>
                      <a:pt x="14" y="23"/>
                      <a:pt x="16" y="24"/>
                      <a:pt x="18" y="25"/>
                    </a:cubicBezTo>
                    <a:cubicBezTo>
                      <a:pt x="0" y="25"/>
                      <a:pt x="0" y="25"/>
                      <a:pt x="0" y="25"/>
                    </a:cubicBezTo>
                    <a:cubicBezTo>
                      <a:pt x="0" y="47"/>
                      <a:pt x="0" y="47"/>
                      <a:pt x="0" y="47"/>
                    </a:cubicBezTo>
                    <a:cubicBezTo>
                      <a:pt x="6" y="47"/>
                      <a:pt x="6" y="47"/>
                      <a:pt x="6" y="47"/>
                    </a:cubicBezTo>
                    <a:cubicBezTo>
                      <a:pt x="6" y="83"/>
                      <a:pt x="6" y="83"/>
                      <a:pt x="6" y="83"/>
                    </a:cubicBezTo>
                    <a:cubicBezTo>
                      <a:pt x="69" y="83"/>
                      <a:pt x="69" y="83"/>
                      <a:pt x="69" y="83"/>
                    </a:cubicBezTo>
                    <a:cubicBezTo>
                      <a:pt x="69" y="47"/>
                      <a:pt x="69" y="47"/>
                      <a:pt x="69" y="47"/>
                    </a:cubicBezTo>
                    <a:cubicBezTo>
                      <a:pt x="74" y="47"/>
                      <a:pt x="74" y="47"/>
                      <a:pt x="74" y="47"/>
                    </a:cubicBezTo>
                    <a:cubicBezTo>
                      <a:pt x="74" y="25"/>
                      <a:pt x="74" y="25"/>
                      <a:pt x="74" y="25"/>
                    </a:cubicBezTo>
                    <a:lnTo>
                      <a:pt x="58" y="25"/>
                    </a:lnTo>
                    <a:close/>
                    <a:moveTo>
                      <a:pt x="50" y="10"/>
                    </a:moveTo>
                    <a:cubicBezTo>
                      <a:pt x="53" y="7"/>
                      <a:pt x="56" y="6"/>
                      <a:pt x="58" y="6"/>
                    </a:cubicBezTo>
                    <a:cubicBezTo>
                      <a:pt x="59" y="6"/>
                      <a:pt x="60" y="6"/>
                      <a:pt x="61" y="7"/>
                    </a:cubicBezTo>
                    <a:cubicBezTo>
                      <a:pt x="63" y="9"/>
                      <a:pt x="62" y="14"/>
                      <a:pt x="59" y="18"/>
                    </a:cubicBezTo>
                    <a:cubicBezTo>
                      <a:pt x="55" y="21"/>
                      <a:pt x="50" y="24"/>
                      <a:pt x="46" y="25"/>
                    </a:cubicBezTo>
                    <a:cubicBezTo>
                      <a:pt x="42" y="25"/>
                      <a:pt x="42" y="25"/>
                      <a:pt x="42" y="25"/>
                    </a:cubicBezTo>
                    <a:cubicBezTo>
                      <a:pt x="43" y="21"/>
                      <a:pt x="46" y="14"/>
                      <a:pt x="50" y="10"/>
                    </a:cubicBezTo>
                    <a:close/>
                    <a:moveTo>
                      <a:pt x="14" y="12"/>
                    </a:moveTo>
                    <a:cubicBezTo>
                      <a:pt x="14" y="12"/>
                      <a:pt x="14" y="10"/>
                      <a:pt x="15" y="9"/>
                    </a:cubicBezTo>
                    <a:cubicBezTo>
                      <a:pt x="16" y="8"/>
                      <a:pt x="17" y="8"/>
                      <a:pt x="18" y="8"/>
                    </a:cubicBezTo>
                    <a:cubicBezTo>
                      <a:pt x="18" y="8"/>
                      <a:pt x="18" y="8"/>
                      <a:pt x="18" y="8"/>
                    </a:cubicBezTo>
                    <a:cubicBezTo>
                      <a:pt x="20" y="8"/>
                      <a:pt x="22" y="9"/>
                      <a:pt x="23" y="10"/>
                    </a:cubicBezTo>
                    <a:cubicBezTo>
                      <a:pt x="26" y="13"/>
                      <a:pt x="28" y="18"/>
                      <a:pt x="30" y="23"/>
                    </a:cubicBezTo>
                    <a:cubicBezTo>
                      <a:pt x="30" y="23"/>
                      <a:pt x="30" y="24"/>
                      <a:pt x="30" y="24"/>
                    </a:cubicBezTo>
                    <a:cubicBezTo>
                      <a:pt x="30" y="24"/>
                      <a:pt x="29" y="24"/>
                      <a:pt x="29" y="24"/>
                    </a:cubicBezTo>
                    <a:cubicBezTo>
                      <a:pt x="24" y="22"/>
                      <a:pt x="19" y="20"/>
                      <a:pt x="17" y="17"/>
                    </a:cubicBezTo>
                    <a:cubicBezTo>
                      <a:pt x="15" y="16"/>
                      <a:pt x="14" y="14"/>
                      <a:pt x="14" y="12"/>
                    </a:cubicBezTo>
                    <a:close/>
                    <a:moveTo>
                      <a:pt x="32" y="78"/>
                    </a:moveTo>
                    <a:cubicBezTo>
                      <a:pt x="11" y="78"/>
                      <a:pt x="11" y="78"/>
                      <a:pt x="11" y="78"/>
                    </a:cubicBezTo>
                    <a:cubicBezTo>
                      <a:pt x="11" y="44"/>
                      <a:pt x="11" y="44"/>
                      <a:pt x="11" y="44"/>
                    </a:cubicBezTo>
                    <a:cubicBezTo>
                      <a:pt x="32" y="44"/>
                      <a:pt x="32" y="44"/>
                      <a:pt x="32" y="44"/>
                    </a:cubicBezTo>
                    <a:lnTo>
                      <a:pt x="32" y="78"/>
                    </a:lnTo>
                    <a:close/>
                    <a:moveTo>
                      <a:pt x="32" y="41"/>
                    </a:moveTo>
                    <a:cubicBezTo>
                      <a:pt x="6" y="41"/>
                      <a:pt x="6" y="41"/>
                      <a:pt x="6" y="41"/>
                    </a:cubicBezTo>
                    <a:cubicBezTo>
                      <a:pt x="6" y="31"/>
                      <a:pt x="6" y="31"/>
                      <a:pt x="6" y="31"/>
                    </a:cubicBezTo>
                    <a:cubicBezTo>
                      <a:pt x="32" y="31"/>
                      <a:pt x="32" y="31"/>
                      <a:pt x="32" y="31"/>
                    </a:cubicBezTo>
                    <a:lnTo>
                      <a:pt x="32" y="41"/>
                    </a:lnTo>
                    <a:close/>
                    <a:moveTo>
                      <a:pt x="63" y="78"/>
                    </a:moveTo>
                    <a:cubicBezTo>
                      <a:pt x="42" y="78"/>
                      <a:pt x="42" y="78"/>
                      <a:pt x="42" y="78"/>
                    </a:cubicBezTo>
                    <a:cubicBezTo>
                      <a:pt x="42" y="44"/>
                      <a:pt x="42" y="44"/>
                      <a:pt x="42" y="44"/>
                    </a:cubicBezTo>
                    <a:cubicBezTo>
                      <a:pt x="63" y="44"/>
                      <a:pt x="63" y="44"/>
                      <a:pt x="63" y="44"/>
                    </a:cubicBezTo>
                    <a:lnTo>
                      <a:pt x="63" y="78"/>
                    </a:lnTo>
                    <a:close/>
                    <a:moveTo>
                      <a:pt x="69" y="41"/>
                    </a:moveTo>
                    <a:cubicBezTo>
                      <a:pt x="42" y="41"/>
                      <a:pt x="42" y="41"/>
                      <a:pt x="42" y="41"/>
                    </a:cubicBezTo>
                    <a:cubicBezTo>
                      <a:pt x="42" y="31"/>
                      <a:pt x="42" y="31"/>
                      <a:pt x="42" y="31"/>
                    </a:cubicBezTo>
                    <a:cubicBezTo>
                      <a:pt x="69" y="31"/>
                      <a:pt x="69" y="31"/>
                      <a:pt x="69" y="31"/>
                    </a:cubicBezTo>
                    <a:lnTo>
                      <a:pt x="69"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55" name="任意多边形 49">
                <a:extLst>
                  <a:ext uri="{FF2B5EF4-FFF2-40B4-BE49-F238E27FC236}">
                    <a16:creationId xmlns:a16="http://schemas.microsoft.com/office/drawing/2014/main" xmlns="" id="{66799F6E-31F9-43DB-B908-888B0CD47E88}"/>
                  </a:ext>
                </a:extLst>
              </p:cNvPr>
              <p:cNvSpPr/>
              <p:nvPr/>
            </p:nvSpPr>
            <p:spPr bwMode="auto">
              <a:xfrm>
                <a:off x="10906584" y="4526927"/>
                <a:ext cx="246623" cy="201604"/>
              </a:xfrm>
              <a:custGeom>
                <a:avLst/>
                <a:gdLst>
                  <a:gd name="T0" fmla="*/ 1 w 77"/>
                  <a:gd name="T1" fmla="*/ 42 h 63"/>
                  <a:gd name="T2" fmla="*/ 8 w 77"/>
                  <a:gd name="T3" fmla="*/ 55 h 63"/>
                  <a:gd name="T4" fmla="*/ 21 w 77"/>
                  <a:gd name="T5" fmla="*/ 61 h 63"/>
                  <a:gd name="T6" fmla="*/ 38 w 77"/>
                  <a:gd name="T7" fmla="*/ 63 h 63"/>
                  <a:gd name="T8" fmla="*/ 56 w 77"/>
                  <a:gd name="T9" fmla="*/ 61 h 63"/>
                  <a:gd name="T10" fmla="*/ 69 w 77"/>
                  <a:gd name="T11" fmla="*/ 55 h 63"/>
                  <a:gd name="T12" fmla="*/ 76 w 77"/>
                  <a:gd name="T13" fmla="*/ 42 h 63"/>
                  <a:gd name="T14" fmla="*/ 71 w 77"/>
                  <a:gd name="T15" fmla="*/ 16 h 63"/>
                  <a:gd name="T16" fmla="*/ 72 w 77"/>
                  <a:gd name="T17" fmla="*/ 11 h 63"/>
                  <a:gd name="T18" fmla="*/ 70 w 77"/>
                  <a:gd name="T19" fmla="*/ 0 h 63"/>
                  <a:gd name="T20" fmla="*/ 67 w 77"/>
                  <a:gd name="T21" fmla="*/ 0 h 63"/>
                  <a:gd name="T22" fmla="*/ 60 w 77"/>
                  <a:gd name="T23" fmla="*/ 3 h 63"/>
                  <a:gd name="T24" fmla="*/ 38 w 77"/>
                  <a:gd name="T25" fmla="*/ 5 h 63"/>
                  <a:gd name="T26" fmla="*/ 17 w 77"/>
                  <a:gd name="T27" fmla="*/ 3 h 63"/>
                  <a:gd name="T28" fmla="*/ 9 w 77"/>
                  <a:gd name="T29" fmla="*/ 0 h 63"/>
                  <a:gd name="T30" fmla="*/ 7 w 77"/>
                  <a:gd name="T31" fmla="*/ 0 h 63"/>
                  <a:gd name="T32" fmla="*/ 5 w 77"/>
                  <a:gd name="T33" fmla="*/ 11 h 63"/>
                  <a:gd name="T34" fmla="*/ 6 w 77"/>
                  <a:gd name="T35" fmla="*/ 16 h 63"/>
                  <a:gd name="T36" fmla="*/ 9 w 77"/>
                  <a:gd name="T37" fmla="*/ 42 h 63"/>
                  <a:gd name="T38" fmla="*/ 18 w 77"/>
                  <a:gd name="T39" fmla="*/ 30 h 63"/>
                  <a:gd name="T40" fmla="*/ 27 w 77"/>
                  <a:gd name="T41" fmla="*/ 29 h 63"/>
                  <a:gd name="T42" fmla="*/ 38 w 77"/>
                  <a:gd name="T43" fmla="*/ 30 h 63"/>
                  <a:gd name="T44" fmla="*/ 49 w 77"/>
                  <a:gd name="T45" fmla="*/ 29 h 63"/>
                  <a:gd name="T46" fmla="*/ 59 w 77"/>
                  <a:gd name="T47" fmla="*/ 30 h 63"/>
                  <a:gd name="T48" fmla="*/ 67 w 77"/>
                  <a:gd name="T49" fmla="*/ 42 h 63"/>
                  <a:gd name="T50" fmla="*/ 64 w 77"/>
                  <a:gd name="T51" fmla="*/ 52 h 63"/>
                  <a:gd name="T52" fmla="*/ 56 w 77"/>
                  <a:gd name="T53" fmla="*/ 57 h 63"/>
                  <a:gd name="T54" fmla="*/ 45 w 77"/>
                  <a:gd name="T55" fmla="*/ 58 h 63"/>
                  <a:gd name="T56" fmla="*/ 31 w 77"/>
                  <a:gd name="T57" fmla="*/ 58 h 63"/>
                  <a:gd name="T58" fmla="*/ 20 w 77"/>
                  <a:gd name="T59" fmla="*/ 57 h 63"/>
                  <a:gd name="T60" fmla="*/ 12 w 77"/>
                  <a:gd name="T61" fmla="*/ 52 h 63"/>
                  <a:gd name="T62" fmla="*/ 9 w 77"/>
                  <a:gd name="T63" fmla="*/ 42 h 63"/>
                  <a:gd name="T64" fmla="*/ 53 w 77"/>
                  <a:gd name="T65" fmla="*/ 48 h 63"/>
                  <a:gd name="T66" fmla="*/ 53 w 77"/>
                  <a:gd name="T67" fmla="*/ 34 h 63"/>
                  <a:gd name="T68" fmla="*/ 19 w 77"/>
                  <a:gd name="T69" fmla="*/ 41 h 63"/>
                  <a:gd name="T70" fmla="*/ 29 w 77"/>
                  <a:gd name="T71" fmla="*/ 41 h 63"/>
                  <a:gd name="T72" fmla="*/ 19 w 77"/>
                  <a:gd name="T73" fmla="*/ 4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7" h="63">
                    <a:moveTo>
                      <a:pt x="0" y="33"/>
                    </a:moveTo>
                    <a:cubicBezTo>
                      <a:pt x="0" y="36"/>
                      <a:pt x="0" y="39"/>
                      <a:pt x="1" y="42"/>
                    </a:cubicBezTo>
                    <a:cubicBezTo>
                      <a:pt x="1" y="45"/>
                      <a:pt x="2" y="47"/>
                      <a:pt x="3" y="49"/>
                    </a:cubicBezTo>
                    <a:cubicBezTo>
                      <a:pt x="5" y="51"/>
                      <a:pt x="6" y="53"/>
                      <a:pt x="8" y="55"/>
                    </a:cubicBezTo>
                    <a:cubicBezTo>
                      <a:pt x="10" y="56"/>
                      <a:pt x="12" y="58"/>
                      <a:pt x="14" y="59"/>
                    </a:cubicBezTo>
                    <a:cubicBezTo>
                      <a:pt x="16" y="60"/>
                      <a:pt x="18" y="61"/>
                      <a:pt x="21" y="61"/>
                    </a:cubicBezTo>
                    <a:cubicBezTo>
                      <a:pt x="23" y="62"/>
                      <a:pt x="26" y="62"/>
                      <a:pt x="29" y="63"/>
                    </a:cubicBezTo>
                    <a:cubicBezTo>
                      <a:pt x="32" y="63"/>
                      <a:pt x="35" y="63"/>
                      <a:pt x="38" y="63"/>
                    </a:cubicBezTo>
                    <a:cubicBezTo>
                      <a:pt x="42" y="63"/>
                      <a:pt x="45" y="63"/>
                      <a:pt x="47" y="63"/>
                    </a:cubicBezTo>
                    <a:cubicBezTo>
                      <a:pt x="50" y="62"/>
                      <a:pt x="53" y="62"/>
                      <a:pt x="56" y="61"/>
                    </a:cubicBezTo>
                    <a:cubicBezTo>
                      <a:pt x="58" y="61"/>
                      <a:pt x="61" y="60"/>
                      <a:pt x="63" y="59"/>
                    </a:cubicBezTo>
                    <a:cubicBezTo>
                      <a:pt x="65" y="58"/>
                      <a:pt x="67" y="56"/>
                      <a:pt x="69" y="55"/>
                    </a:cubicBezTo>
                    <a:cubicBezTo>
                      <a:pt x="71" y="53"/>
                      <a:pt x="72" y="51"/>
                      <a:pt x="73" y="49"/>
                    </a:cubicBezTo>
                    <a:cubicBezTo>
                      <a:pt x="74" y="47"/>
                      <a:pt x="75" y="45"/>
                      <a:pt x="76" y="42"/>
                    </a:cubicBezTo>
                    <a:cubicBezTo>
                      <a:pt x="77" y="39"/>
                      <a:pt x="77" y="36"/>
                      <a:pt x="77" y="33"/>
                    </a:cubicBezTo>
                    <a:cubicBezTo>
                      <a:pt x="77" y="26"/>
                      <a:pt x="75" y="21"/>
                      <a:pt x="71" y="16"/>
                    </a:cubicBezTo>
                    <a:cubicBezTo>
                      <a:pt x="71" y="16"/>
                      <a:pt x="71" y="15"/>
                      <a:pt x="71" y="14"/>
                    </a:cubicBezTo>
                    <a:cubicBezTo>
                      <a:pt x="71" y="13"/>
                      <a:pt x="72" y="12"/>
                      <a:pt x="72" y="11"/>
                    </a:cubicBezTo>
                    <a:cubicBezTo>
                      <a:pt x="72" y="10"/>
                      <a:pt x="72" y="8"/>
                      <a:pt x="72" y="6"/>
                    </a:cubicBezTo>
                    <a:cubicBezTo>
                      <a:pt x="71" y="4"/>
                      <a:pt x="71" y="2"/>
                      <a:pt x="70" y="0"/>
                    </a:cubicBezTo>
                    <a:cubicBezTo>
                      <a:pt x="69" y="0"/>
                      <a:pt x="69" y="0"/>
                      <a:pt x="69" y="0"/>
                    </a:cubicBezTo>
                    <a:cubicBezTo>
                      <a:pt x="69" y="0"/>
                      <a:pt x="68" y="0"/>
                      <a:pt x="67" y="0"/>
                    </a:cubicBezTo>
                    <a:cubicBezTo>
                      <a:pt x="67" y="0"/>
                      <a:pt x="65" y="1"/>
                      <a:pt x="64" y="1"/>
                    </a:cubicBezTo>
                    <a:cubicBezTo>
                      <a:pt x="63" y="1"/>
                      <a:pt x="61" y="2"/>
                      <a:pt x="60" y="3"/>
                    </a:cubicBezTo>
                    <a:cubicBezTo>
                      <a:pt x="58" y="4"/>
                      <a:pt x="56" y="5"/>
                      <a:pt x="53" y="7"/>
                    </a:cubicBezTo>
                    <a:cubicBezTo>
                      <a:pt x="50" y="6"/>
                      <a:pt x="45" y="5"/>
                      <a:pt x="38" y="5"/>
                    </a:cubicBezTo>
                    <a:cubicBezTo>
                      <a:pt x="32" y="5"/>
                      <a:pt x="27" y="6"/>
                      <a:pt x="23" y="7"/>
                    </a:cubicBezTo>
                    <a:cubicBezTo>
                      <a:pt x="21" y="5"/>
                      <a:pt x="19" y="4"/>
                      <a:pt x="17" y="3"/>
                    </a:cubicBezTo>
                    <a:cubicBezTo>
                      <a:pt x="15" y="2"/>
                      <a:pt x="14" y="1"/>
                      <a:pt x="12" y="1"/>
                    </a:cubicBezTo>
                    <a:cubicBezTo>
                      <a:pt x="11" y="1"/>
                      <a:pt x="10" y="0"/>
                      <a:pt x="9" y="0"/>
                    </a:cubicBezTo>
                    <a:cubicBezTo>
                      <a:pt x="8" y="0"/>
                      <a:pt x="8" y="0"/>
                      <a:pt x="7" y="0"/>
                    </a:cubicBezTo>
                    <a:cubicBezTo>
                      <a:pt x="7" y="0"/>
                      <a:pt x="7" y="0"/>
                      <a:pt x="7" y="0"/>
                    </a:cubicBezTo>
                    <a:cubicBezTo>
                      <a:pt x="6" y="2"/>
                      <a:pt x="5" y="4"/>
                      <a:pt x="5" y="6"/>
                    </a:cubicBezTo>
                    <a:cubicBezTo>
                      <a:pt x="5" y="8"/>
                      <a:pt x="5" y="10"/>
                      <a:pt x="5" y="11"/>
                    </a:cubicBezTo>
                    <a:cubicBezTo>
                      <a:pt x="5" y="12"/>
                      <a:pt x="5" y="13"/>
                      <a:pt x="5" y="14"/>
                    </a:cubicBezTo>
                    <a:cubicBezTo>
                      <a:pt x="6" y="15"/>
                      <a:pt x="6" y="16"/>
                      <a:pt x="6" y="16"/>
                    </a:cubicBezTo>
                    <a:cubicBezTo>
                      <a:pt x="2" y="21"/>
                      <a:pt x="0" y="26"/>
                      <a:pt x="0" y="33"/>
                    </a:cubicBezTo>
                    <a:close/>
                    <a:moveTo>
                      <a:pt x="9" y="42"/>
                    </a:moveTo>
                    <a:cubicBezTo>
                      <a:pt x="9" y="38"/>
                      <a:pt x="11" y="35"/>
                      <a:pt x="14" y="32"/>
                    </a:cubicBezTo>
                    <a:cubicBezTo>
                      <a:pt x="15" y="31"/>
                      <a:pt x="16" y="30"/>
                      <a:pt x="18" y="30"/>
                    </a:cubicBezTo>
                    <a:cubicBezTo>
                      <a:pt x="19" y="30"/>
                      <a:pt x="20" y="29"/>
                      <a:pt x="22" y="29"/>
                    </a:cubicBezTo>
                    <a:cubicBezTo>
                      <a:pt x="24" y="29"/>
                      <a:pt x="25" y="29"/>
                      <a:pt x="27" y="29"/>
                    </a:cubicBezTo>
                    <a:cubicBezTo>
                      <a:pt x="28" y="29"/>
                      <a:pt x="30" y="29"/>
                      <a:pt x="32" y="30"/>
                    </a:cubicBezTo>
                    <a:cubicBezTo>
                      <a:pt x="35" y="30"/>
                      <a:pt x="36" y="30"/>
                      <a:pt x="38" y="30"/>
                    </a:cubicBezTo>
                    <a:cubicBezTo>
                      <a:pt x="40" y="30"/>
                      <a:pt x="42" y="30"/>
                      <a:pt x="44" y="30"/>
                    </a:cubicBezTo>
                    <a:cubicBezTo>
                      <a:pt x="46" y="29"/>
                      <a:pt x="48" y="29"/>
                      <a:pt x="49" y="29"/>
                    </a:cubicBezTo>
                    <a:cubicBezTo>
                      <a:pt x="51" y="29"/>
                      <a:pt x="52" y="29"/>
                      <a:pt x="54" y="29"/>
                    </a:cubicBezTo>
                    <a:cubicBezTo>
                      <a:pt x="56" y="29"/>
                      <a:pt x="57" y="30"/>
                      <a:pt x="59" y="30"/>
                    </a:cubicBezTo>
                    <a:cubicBezTo>
                      <a:pt x="60" y="30"/>
                      <a:pt x="61" y="31"/>
                      <a:pt x="62" y="32"/>
                    </a:cubicBezTo>
                    <a:cubicBezTo>
                      <a:pt x="65" y="35"/>
                      <a:pt x="67" y="38"/>
                      <a:pt x="67" y="42"/>
                    </a:cubicBezTo>
                    <a:cubicBezTo>
                      <a:pt x="67" y="44"/>
                      <a:pt x="67" y="46"/>
                      <a:pt x="66" y="48"/>
                    </a:cubicBezTo>
                    <a:cubicBezTo>
                      <a:pt x="66" y="49"/>
                      <a:pt x="65" y="51"/>
                      <a:pt x="64" y="52"/>
                    </a:cubicBezTo>
                    <a:cubicBezTo>
                      <a:pt x="63" y="53"/>
                      <a:pt x="62" y="54"/>
                      <a:pt x="61" y="55"/>
                    </a:cubicBezTo>
                    <a:cubicBezTo>
                      <a:pt x="59" y="56"/>
                      <a:pt x="58" y="56"/>
                      <a:pt x="56" y="57"/>
                    </a:cubicBezTo>
                    <a:cubicBezTo>
                      <a:pt x="55" y="57"/>
                      <a:pt x="53" y="57"/>
                      <a:pt x="51" y="58"/>
                    </a:cubicBezTo>
                    <a:cubicBezTo>
                      <a:pt x="48" y="58"/>
                      <a:pt x="46" y="58"/>
                      <a:pt x="45" y="58"/>
                    </a:cubicBezTo>
                    <a:cubicBezTo>
                      <a:pt x="43" y="58"/>
                      <a:pt x="41" y="58"/>
                      <a:pt x="38" y="58"/>
                    </a:cubicBezTo>
                    <a:cubicBezTo>
                      <a:pt x="35" y="58"/>
                      <a:pt x="33" y="58"/>
                      <a:pt x="31" y="58"/>
                    </a:cubicBezTo>
                    <a:cubicBezTo>
                      <a:pt x="30" y="58"/>
                      <a:pt x="28" y="58"/>
                      <a:pt x="25" y="58"/>
                    </a:cubicBezTo>
                    <a:cubicBezTo>
                      <a:pt x="23" y="57"/>
                      <a:pt x="21" y="57"/>
                      <a:pt x="20" y="57"/>
                    </a:cubicBezTo>
                    <a:cubicBezTo>
                      <a:pt x="19" y="56"/>
                      <a:pt x="17" y="56"/>
                      <a:pt x="16" y="55"/>
                    </a:cubicBezTo>
                    <a:cubicBezTo>
                      <a:pt x="14" y="54"/>
                      <a:pt x="13" y="53"/>
                      <a:pt x="12" y="52"/>
                    </a:cubicBezTo>
                    <a:cubicBezTo>
                      <a:pt x="11" y="51"/>
                      <a:pt x="11" y="49"/>
                      <a:pt x="10" y="48"/>
                    </a:cubicBezTo>
                    <a:cubicBezTo>
                      <a:pt x="9" y="46"/>
                      <a:pt x="9" y="44"/>
                      <a:pt x="9" y="42"/>
                    </a:cubicBezTo>
                    <a:close/>
                    <a:moveTo>
                      <a:pt x="48" y="41"/>
                    </a:moveTo>
                    <a:cubicBezTo>
                      <a:pt x="48" y="45"/>
                      <a:pt x="50" y="48"/>
                      <a:pt x="53" y="48"/>
                    </a:cubicBezTo>
                    <a:cubicBezTo>
                      <a:pt x="55" y="48"/>
                      <a:pt x="58" y="45"/>
                      <a:pt x="58" y="41"/>
                    </a:cubicBezTo>
                    <a:cubicBezTo>
                      <a:pt x="58" y="37"/>
                      <a:pt x="55" y="34"/>
                      <a:pt x="53" y="34"/>
                    </a:cubicBezTo>
                    <a:cubicBezTo>
                      <a:pt x="50" y="34"/>
                      <a:pt x="48" y="37"/>
                      <a:pt x="48" y="41"/>
                    </a:cubicBezTo>
                    <a:close/>
                    <a:moveTo>
                      <a:pt x="19" y="41"/>
                    </a:moveTo>
                    <a:cubicBezTo>
                      <a:pt x="19" y="45"/>
                      <a:pt x="21" y="48"/>
                      <a:pt x="24" y="48"/>
                    </a:cubicBezTo>
                    <a:cubicBezTo>
                      <a:pt x="27" y="48"/>
                      <a:pt x="29" y="45"/>
                      <a:pt x="29" y="41"/>
                    </a:cubicBezTo>
                    <a:cubicBezTo>
                      <a:pt x="29" y="37"/>
                      <a:pt x="27" y="34"/>
                      <a:pt x="24" y="34"/>
                    </a:cubicBezTo>
                    <a:cubicBezTo>
                      <a:pt x="21" y="34"/>
                      <a:pt x="19" y="37"/>
                      <a:pt x="19"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56" name="任意多边形 50">
                <a:extLst>
                  <a:ext uri="{FF2B5EF4-FFF2-40B4-BE49-F238E27FC236}">
                    <a16:creationId xmlns:a16="http://schemas.microsoft.com/office/drawing/2014/main" xmlns="" id="{2103DAE3-0693-4EE5-A7EA-DAC86CB3C292}"/>
                  </a:ext>
                </a:extLst>
              </p:cNvPr>
              <p:cNvSpPr/>
              <p:nvPr/>
            </p:nvSpPr>
            <p:spPr bwMode="auto">
              <a:xfrm>
                <a:off x="10654088" y="1900192"/>
                <a:ext cx="401253" cy="401252"/>
              </a:xfrm>
              <a:custGeom>
                <a:avLst/>
                <a:gdLst>
                  <a:gd name="T0" fmla="*/ 0 w 125"/>
                  <a:gd name="T1" fmla="*/ 63 h 125"/>
                  <a:gd name="T2" fmla="*/ 125 w 125"/>
                  <a:gd name="T3" fmla="*/ 63 h 125"/>
                  <a:gd name="T4" fmla="*/ 98 w 125"/>
                  <a:gd name="T5" fmla="*/ 83 h 125"/>
                  <a:gd name="T6" fmla="*/ 117 w 125"/>
                  <a:gd name="T7" fmla="*/ 67 h 125"/>
                  <a:gd name="T8" fmla="*/ 98 w 125"/>
                  <a:gd name="T9" fmla="*/ 83 h 125"/>
                  <a:gd name="T10" fmla="*/ 25 w 125"/>
                  <a:gd name="T11" fmla="*/ 59 h 125"/>
                  <a:gd name="T12" fmla="*/ 13 w 125"/>
                  <a:gd name="T13" fmla="*/ 42 h 125"/>
                  <a:gd name="T14" fmla="*/ 90 w 125"/>
                  <a:gd name="T15" fmla="*/ 42 h 125"/>
                  <a:gd name="T16" fmla="*/ 67 w 125"/>
                  <a:gd name="T17" fmla="*/ 59 h 125"/>
                  <a:gd name="T18" fmla="*/ 90 w 125"/>
                  <a:gd name="T19" fmla="*/ 42 h 125"/>
                  <a:gd name="T20" fmla="*/ 67 w 125"/>
                  <a:gd name="T21" fmla="*/ 9 h 125"/>
                  <a:gd name="T22" fmla="*/ 82 w 125"/>
                  <a:gd name="T23" fmla="*/ 23 h 125"/>
                  <a:gd name="T24" fmla="*/ 67 w 125"/>
                  <a:gd name="T25" fmla="*/ 34 h 125"/>
                  <a:gd name="T26" fmla="*/ 53 w 125"/>
                  <a:gd name="T27" fmla="*/ 12 h 125"/>
                  <a:gd name="T28" fmla="*/ 59 w 125"/>
                  <a:gd name="T29" fmla="*/ 34 h 125"/>
                  <a:gd name="T30" fmla="*/ 43 w 125"/>
                  <a:gd name="T31" fmla="*/ 23 h 125"/>
                  <a:gd name="T32" fmla="*/ 59 w 125"/>
                  <a:gd name="T33" fmla="*/ 59 h 125"/>
                  <a:gd name="T34" fmla="*/ 36 w 125"/>
                  <a:gd name="T35" fmla="*/ 42 h 125"/>
                  <a:gd name="T36" fmla="*/ 13 w 125"/>
                  <a:gd name="T37" fmla="*/ 83 h 125"/>
                  <a:gd name="T38" fmla="*/ 25 w 125"/>
                  <a:gd name="T39" fmla="*/ 67 h 125"/>
                  <a:gd name="T40" fmla="*/ 13 w 125"/>
                  <a:gd name="T41" fmla="*/ 83 h 125"/>
                  <a:gd name="T42" fmla="*/ 59 w 125"/>
                  <a:gd name="T43" fmla="*/ 67 h 125"/>
                  <a:gd name="T44" fmla="*/ 36 w 125"/>
                  <a:gd name="T45" fmla="*/ 83 h 125"/>
                  <a:gd name="T46" fmla="*/ 59 w 125"/>
                  <a:gd name="T47" fmla="*/ 92 h 125"/>
                  <a:gd name="T48" fmla="*/ 53 w 125"/>
                  <a:gd name="T49" fmla="*/ 113 h 125"/>
                  <a:gd name="T50" fmla="*/ 38 w 125"/>
                  <a:gd name="T51" fmla="*/ 92 h 125"/>
                  <a:gd name="T52" fmla="*/ 82 w 125"/>
                  <a:gd name="T53" fmla="*/ 102 h 125"/>
                  <a:gd name="T54" fmla="*/ 67 w 125"/>
                  <a:gd name="T55" fmla="*/ 116 h 125"/>
                  <a:gd name="T56" fmla="*/ 87 w 125"/>
                  <a:gd name="T57" fmla="*/ 92 h 125"/>
                  <a:gd name="T58" fmla="*/ 67 w 125"/>
                  <a:gd name="T59" fmla="*/ 83 h 125"/>
                  <a:gd name="T60" fmla="*/ 92 w 125"/>
                  <a:gd name="T61" fmla="*/ 67 h 125"/>
                  <a:gd name="T62" fmla="*/ 67 w 125"/>
                  <a:gd name="T63" fmla="*/ 83 h 125"/>
                  <a:gd name="T64" fmla="*/ 98 w 125"/>
                  <a:gd name="T65" fmla="*/ 42 h 125"/>
                  <a:gd name="T66" fmla="*/ 117 w 125"/>
                  <a:gd name="T67" fmla="*/ 59 h 125"/>
                  <a:gd name="T68" fmla="*/ 108 w 125"/>
                  <a:gd name="T69" fmla="*/ 34 h 125"/>
                  <a:gd name="T70" fmla="*/ 86 w 125"/>
                  <a:gd name="T71" fmla="*/ 14 h 125"/>
                  <a:gd name="T72" fmla="*/ 108 w 125"/>
                  <a:gd name="T73" fmla="*/ 34 h 125"/>
                  <a:gd name="T74" fmla="*/ 39 w 125"/>
                  <a:gd name="T75" fmla="*/ 14 h 125"/>
                  <a:gd name="T76" fmla="*/ 17 w 125"/>
                  <a:gd name="T77" fmla="*/ 34 h 125"/>
                  <a:gd name="T78" fmla="*/ 17 w 125"/>
                  <a:gd name="T79" fmla="*/ 92 h 125"/>
                  <a:gd name="T80" fmla="*/ 39 w 125"/>
                  <a:gd name="T81" fmla="*/ 111 h 125"/>
                  <a:gd name="T82" fmla="*/ 17 w 125"/>
                  <a:gd name="T83" fmla="*/ 92 h 125"/>
                  <a:gd name="T84" fmla="*/ 86 w 125"/>
                  <a:gd name="T85" fmla="*/ 111 h 125"/>
                  <a:gd name="T86" fmla="*/ 108 w 125"/>
                  <a:gd name="T87" fmla="*/ 9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5" h="125">
                    <a:moveTo>
                      <a:pt x="63" y="0"/>
                    </a:moveTo>
                    <a:cubicBezTo>
                      <a:pt x="28" y="0"/>
                      <a:pt x="0" y="28"/>
                      <a:pt x="0" y="63"/>
                    </a:cubicBezTo>
                    <a:cubicBezTo>
                      <a:pt x="0" y="97"/>
                      <a:pt x="28" y="125"/>
                      <a:pt x="63" y="125"/>
                    </a:cubicBezTo>
                    <a:cubicBezTo>
                      <a:pt x="97" y="125"/>
                      <a:pt x="125" y="97"/>
                      <a:pt x="125" y="63"/>
                    </a:cubicBezTo>
                    <a:cubicBezTo>
                      <a:pt x="125" y="28"/>
                      <a:pt x="97" y="0"/>
                      <a:pt x="63" y="0"/>
                    </a:cubicBezTo>
                    <a:close/>
                    <a:moveTo>
                      <a:pt x="98" y="83"/>
                    </a:moveTo>
                    <a:cubicBezTo>
                      <a:pt x="99" y="78"/>
                      <a:pt x="100" y="73"/>
                      <a:pt x="100" y="67"/>
                    </a:cubicBezTo>
                    <a:cubicBezTo>
                      <a:pt x="117" y="67"/>
                      <a:pt x="117" y="67"/>
                      <a:pt x="117" y="67"/>
                    </a:cubicBezTo>
                    <a:cubicBezTo>
                      <a:pt x="116" y="73"/>
                      <a:pt x="115" y="78"/>
                      <a:pt x="113" y="83"/>
                    </a:cubicBezTo>
                    <a:lnTo>
                      <a:pt x="98" y="83"/>
                    </a:lnTo>
                    <a:close/>
                    <a:moveTo>
                      <a:pt x="27" y="42"/>
                    </a:moveTo>
                    <a:cubicBezTo>
                      <a:pt x="26" y="47"/>
                      <a:pt x="26" y="53"/>
                      <a:pt x="25" y="59"/>
                    </a:cubicBezTo>
                    <a:cubicBezTo>
                      <a:pt x="9" y="59"/>
                      <a:pt x="9" y="59"/>
                      <a:pt x="9" y="59"/>
                    </a:cubicBezTo>
                    <a:cubicBezTo>
                      <a:pt x="9" y="53"/>
                      <a:pt x="11" y="47"/>
                      <a:pt x="13" y="42"/>
                    </a:cubicBezTo>
                    <a:lnTo>
                      <a:pt x="27" y="42"/>
                    </a:lnTo>
                    <a:close/>
                    <a:moveTo>
                      <a:pt x="90" y="42"/>
                    </a:moveTo>
                    <a:cubicBezTo>
                      <a:pt x="91" y="47"/>
                      <a:pt x="92" y="53"/>
                      <a:pt x="92" y="59"/>
                    </a:cubicBezTo>
                    <a:cubicBezTo>
                      <a:pt x="67" y="59"/>
                      <a:pt x="67" y="59"/>
                      <a:pt x="67" y="59"/>
                    </a:cubicBezTo>
                    <a:cubicBezTo>
                      <a:pt x="67" y="42"/>
                      <a:pt x="67" y="42"/>
                      <a:pt x="67" y="42"/>
                    </a:cubicBezTo>
                    <a:lnTo>
                      <a:pt x="90" y="42"/>
                    </a:lnTo>
                    <a:close/>
                    <a:moveTo>
                      <a:pt x="67" y="34"/>
                    </a:moveTo>
                    <a:cubicBezTo>
                      <a:pt x="67" y="9"/>
                      <a:pt x="67" y="9"/>
                      <a:pt x="67" y="9"/>
                    </a:cubicBezTo>
                    <a:cubicBezTo>
                      <a:pt x="69" y="10"/>
                      <a:pt x="71" y="11"/>
                      <a:pt x="73" y="12"/>
                    </a:cubicBezTo>
                    <a:cubicBezTo>
                      <a:pt x="76" y="14"/>
                      <a:pt x="79" y="18"/>
                      <a:pt x="82" y="23"/>
                    </a:cubicBezTo>
                    <a:cubicBezTo>
                      <a:pt x="84" y="26"/>
                      <a:pt x="86" y="30"/>
                      <a:pt x="87" y="34"/>
                    </a:cubicBezTo>
                    <a:cubicBezTo>
                      <a:pt x="67" y="34"/>
                      <a:pt x="67" y="34"/>
                      <a:pt x="67" y="34"/>
                    </a:cubicBezTo>
                    <a:close/>
                    <a:moveTo>
                      <a:pt x="43" y="23"/>
                    </a:moveTo>
                    <a:cubicBezTo>
                      <a:pt x="46" y="18"/>
                      <a:pt x="50" y="14"/>
                      <a:pt x="53" y="12"/>
                    </a:cubicBezTo>
                    <a:cubicBezTo>
                      <a:pt x="55" y="11"/>
                      <a:pt x="57" y="10"/>
                      <a:pt x="59" y="9"/>
                    </a:cubicBezTo>
                    <a:cubicBezTo>
                      <a:pt x="59" y="34"/>
                      <a:pt x="59" y="34"/>
                      <a:pt x="59" y="34"/>
                    </a:cubicBezTo>
                    <a:cubicBezTo>
                      <a:pt x="38" y="34"/>
                      <a:pt x="38" y="34"/>
                      <a:pt x="38" y="34"/>
                    </a:cubicBezTo>
                    <a:cubicBezTo>
                      <a:pt x="40" y="30"/>
                      <a:pt x="41" y="26"/>
                      <a:pt x="43" y="23"/>
                    </a:cubicBezTo>
                    <a:close/>
                    <a:moveTo>
                      <a:pt x="59" y="42"/>
                    </a:moveTo>
                    <a:cubicBezTo>
                      <a:pt x="59" y="59"/>
                      <a:pt x="59" y="59"/>
                      <a:pt x="59" y="59"/>
                    </a:cubicBezTo>
                    <a:cubicBezTo>
                      <a:pt x="34" y="59"/>
                      <a:pt x="34" y="59"/>
                      <a:pt x="34" y="59"/>
                    </a:cubicBezTo>
                    <a:cubicBezTo>
                      <a:pt x="34" y="53"/>
                      <a:pt x="35" y="47"/>
                      <a:pt x="36" y="42"/>
                    </a:cubicBezTo>
                    <a:lnTo>
                      <a:pt x="59" y="42"/>
                    </a:lnTo>
                    <a:close/>
                    <a:moveTo>
                      <a:pt x="13" y="83"/>
                    </a:moveTo>
                    <a:cubicBezTo>
                      <a:pt x="11" y="78"/>
                      <a:pt x="9" y="73"/>
                      <a:pt x="9" y="67"/>
                    </a:cubicBezTo>
                    <a:cubicBezTo>
                      <a:pt x="25" y="67"/>
                      <a:pt x="25" y="67"/>
                      <a:pt x="25" y="67"/>
                    </a:cubicBezTo>
                    <a:cubicBezTo>
                      <a:pt x="26" y="73"/>
                      <a:pt x="26" y="78"/>
                      <a:pt x="27" y="83"/>
                    </a:cubicBezTo>
                    <a:lnTo>
                      <a:pt x="13" y="83"/>
                    </a:lnTo>
                    <a:close/>
                    <a:moveTo>
                      <a:pt x="34" y="67"/>
                    </a:moveTo>
                    <a:cubicBezTo>
                      <a:pt x="59" y="67"/>
                      <a:pt x="59" y="67"/>
                      <a:pt x="59" y="67"/>
                    </a:cubicBezTo>
                    <a:cubicBezTo>
                      <a:pt x="59" y="83"/>
                      <a:pt x="59" y="83"/>
                      <a:pt x="59" y="83"/>
                    </a:cubicBezTo>
                    <a:cubicBezTo>
                      <a:pt x="36" y="83"/>
                      <a:pt x="36" y="83"/>
                      <a:pt x="36" y="83"/>
                    </a:cubicBezTo>
                    <a:cubicBezTo>
                      <a:pt x="35" y="78"/>
                      <a:pt x="34" y="73"/>
                      <a:pt x="34" y="67"/>
                    </a:cubicBezTo>
                    <a:close/>
                    <a:moveTo>
                      <a:pt x="59" y="92"/>
                    </a:moveTo>
                    <a:cubicBezTo>
                      <a:pt x="59" y="116"/>
                      <a:pt x="59" y="116"/>
                      <a:pt x="59" y="116"/>
                    </a:cubicBezTo>
                    <a:cubicBezTo>
                      <a:pt x="57" y="116"/>
                      <a:pt x="55" y="115"/>
                      <a:pt x="53" y="113"/>
                    </a:cubicBezTo>
                    <a:cubicBezTo>
                      <a:pt x="50" y="111"/>
                      <a:pt x="46" y="107"/>
                      <a:pt x="43" y="102"/>
                    </a:cubicBezTo>
                    <a:cubicBezTo>
                      <a:pt x="41" y="99"/>
                      <a:pt x="40" y="96"/>
                      <a:pt x="38" y="92"/>
                    </a:cubicBezTo>
                    <a:cubicBezTo>
                      <a:pt x="59" y="92"/>
                      <a:pt x="59" y="92"/>
                      <a:pt x="59" y="92"/>
                    </a:cubicBezTo>
                    <a:close/>
                    <a:moveTo>
                      <a:pt x="82" y="102"/>
                    </a:moveTo>
                    <a:cubicBezTo>
                      <a:pt x="79" y="107"/>
                      <a:pt x="76" y="111"/>
                      <a:pt x="73" y="113"/>
                    </a:cubicBezTo>
                    <a:cubicBezTo>
                      <a:pt x="71" y="115"/>
                      <a:pt x="69" y="116"/>
                      <a:pt x="67" y="116"/>
                    </a:cubicBezTo>
                    <a:cubicBezTo>
                      <a:pt x="67" y="92"/>
                      <a:pt x="67" y="92"/>
                      <a:pt x="67" y="92"/>
                    </a:cubicBezTo>
                    <a:cubicBezTo>
                      <a:pt x="87" y="92"/>
                      <a:pt x="87" y="92"/>
                      <a:pt x="87" y="92"/>
                    </a:cubicBezTo>
                    <a:cubicBezTo>
                      <a:pt x="86" y="96"/>
                      <a:pt x="84" y="99"/>
                      <a:pt x="82" y="102"/>
                    </a:cubicBezTo>
                    <a:close/>
                    <a:moveTo>
                      <a:pt x="67" y="83"/>
                    </a:moveTo>
                    <a:cubicBezTo>
                      <a:pt x="67" y="67"/>
                      <a:pt x="67" y="67"/>
                      <a:pt x="67" y="67"/>
                    </a:cubicBezTo>
                    <a:cubicBezTo>
                      <a:pt x="92" y="67"/>
                      <a:pt x="92" y="67"/>
                      <a:pt x="92" y="67"/>
                    </a:cubicBezTo>
                    <a:cubicBezTo>
                      <a:pt x="92" y="73"/>
                      <a:pt x="91" y="78"/>
                      <a:pt x="90" y="83"/>
                    </a:cubicBezTo>
                    <a:lnTo>
                      <a:pt x="67" y="83"/>
                    </a:lnTo>
                    <a:close/>
                    <a:moveTo>
                      <a:pt x="100" y="59"/>
                    </a:moveTo>
                    <a:cubicBezTo>
                      <a:pt x="100" y="53"/>
                      <a:pt x="99" y="47"/>
                      <a:pt x="98" y="42"/>
                    </a:cubicBezTo>
                    <a:cubicBezTo>
                      <a:pt x="113" y="42"/>
                      <a:pt x="113" y="42"/>
                      <a:pt x="113" y="42"/>
                    </a:cubicBezTo>
                    <a:cubicBezTo>
                      <a:pt x="115" y="47"/>
                      <a:pt x="116" y="53"/>
                      <a:pt x="117" y="59"/>
                    </a:cubicBezTo>
                    <a:lnTo>
                      <a:pt x="100" y="59"/>
                    </a:lnTo>
                    <a:close/>
                    <a:moveTo>
                      <a:pt x="108" y="34"/>
                    </a:moveTo>
                    <a:cubicBezTo>
                      <a:pt x="96" y="34"/>
                      <a:pt x="96" y="34"/>
                      <a:pt x="96" y="34"/>
                    </a:cubicBezTo>
                    <a:cubicBezTo>
                      <a:pt x="93" y="26"/>
                      <a:pt x="90" y="19"/>
                      <a:pt x="86" y="14"/>
                    </a:cubicBezTo>
                    <a:cubicBezTo>
                      <a:pt x="92" y="17"/>
                      <a:pt x="97" y="20"/>
                      <a:pt x="101" y="24"/>
                    </a:cubicBezTo>
                    <a:cubicBezTo>
                      <a:pt x="104" y="27"/>
                      <a:pt x="106" y="30"/>
                      <a:pt x="108" y="34"/>
                    </a:cubicBezTo>
                    <a:close/>
                    <a:moveTo>
                      <a:pt x="25" y="24"/>
                    </a:moveTo>
                    <a:cubicBezTo>
                      <a:pt x="29" y="20"/>
                      <a:pt x="34" y="17"/>
                      <a:pt x="39" y="14"/>
                    </a:cubicBezTo>
                    <a:cubicBezTo>
                      <a:pt x="35" y="19"/>
                      <a:pt x="32" y="26"/>
                      <a:pt x="30" y="34"/>
                    </a:cubicBezTo>
                    <a:cubicBezTo>
                      <a:pt x="17" y="34"/>
                      <a:pt x="17" y="34"/>
                      <a:pt x="17" y="34"/>
                    </a:cubicBezTo>
                    <a:cubicBezTo>
                      <a:pt x="19" y="30"/>
                      <a:pt x="22" y="27"/>
                      <a:pt x="25" y="24"/>
                    </a:cubicBezTo>
                    <a:close/>
                    <a:moveTo>
                      <a:pt x="17" y="92"/>
                    </a:moveTo>
                    <a:cubicBezTo>
                      <a:pt x="30" y="92"/>
                      <a:pt x="30" y="92"/>
                      <a:pt x="30" y="92"/>
                    </a:cubicBezTo>
                    <a:cubicBezTo>
                      <a:pt x="32" y="99"/>
                      <a:pt x="35" y="106"/>
                      <a:pt x="39" y="111"/>
                    </a:cubicBezTo>
                    <a:cubicBezTo>
                      <a:pt x="34" y="109"/>
                      <a:pt x="29" y="105"/>
                      <a:pt x="25" y="101"/>
                    </a:cubicBezTo>
                    <a:cubicBezTo>
                      <a:pt x="22" y="98"/>
                      <a:pt x="19" y="95"/>
                      <a:pt x="17" y="92"/>
                    </a:cubicBezTo>
                    <a:close/>
                    <a:moveTo>
                      <a:pt x="101" y="101"/>
                    </a:moveTo>
                    <a:cubicBezTo>
                      <a:pt x="97" y="105"/>
                      <a:pt x="92" y="109"/>
                      <a:pt x="86" y="111"/>
                    </a:cubicBezTo>
                    <a:cubicBezTo>
                      <a:pt x="90" y="106"/>
                      <a:pt x="93" y="99"/>
                      <a:pt x="96" y="92"/>
                    </a:cubicBezTo>
                    <a:cubicBezTo>
                      <a:pt x="108" y="92"/>
                      <a:pt x="108" y="92"/>
                      <a:pt x="108" y="92"/>
                    </a:cubicBezTo>
                    <a:cubicBezTo>
                      <a:pt x="106" y="95"/>
                      <a:pt x="104" y="98"/>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57" name="任意多边形 51">
                <a:extLst>
                  <a:ext uri="{FF2B5EF4-FFF2-40B4-BE49-F238E27FC236}">
                    <a16:creationId xmlns:a16="http://schemas.microsoft.com/office/drawing/2014/main" xmlns="" id="{E40078D9-403C-4F2D-92AA-A3C07DF97A09}"/>
                  </a:ext>
                </a:extLst>
              </p:cNvPr>
              <p:cNvSpPr/>
              <p:nvPr/>
            </p:nvSpPr>
            <p:spPr bwMode="auto">
              <a:xfrm>
                <a:off x="10577753" y="1690759"/>
                <a:ext cx="189861" cy="187904"/>
              </a:xfrm>
              <a:custGeom>
                <a:avLst/>
                <a:gdLst>
                  <a:gd name="T0" fmla="*/ 49 w 59"/>
                  <a:gd name="T1" fmla="*/ 0 h 59"/>
                  <a:gd name="T2" fmla="*/ 9 w 59"/>
                  <a:gd name="T3" fmla="*/ 0 h 59"/>
                  <a:gd name="T4" fmla="*/ 0 w 59"/>
                  <a:gd name="T5" fmla="*/ 10 h 59"/>
                  <a:gd name="T6" fmla="*/ 0 w 59"/>
                  <a:gd name="T7" fmla="*/ 49 h 59"/>
                  <a:gd name="T8" fmla="*/ 9 w 59"/>
                  <a:gd name="T9" fmla="*/ 59 h 59"/>
                  <a:gd name="T10" fmla="*/ 49 w 59"/>
                  <a:gd name="T11" fmla="*/ 59 h 59"/>
                  <a:gd name="T12" fmla="*/ 59 w 59"/>
                  <a:gd name="T13" fmla="*/ 49 h 59"/>
                  <a:gd name="T14" fmla="*/ 59 w 59"/>
                  <a:gd name="T15" fmla="*/ 10 h 59"/>
                  <a:gd name="T16" fmla="*/ 49 w 59"/>
                  <a:gd name="T17" fmla="*/ 0 h 59"/>
                  <a:gd name="T18" fmla="*/ 40 w 59"/>
                  <a:gd name="T19" fmla="*/ 2 h 59"/>
                  <a:gd name="T20" fmla="*/ 40 w 59"/>
                  <a:gd name="T21" fmla="*/ 11 h 59"/>
                  <a:gd name="T22" fmla="*/ 31 w 59"/>
                  <a:gd name="T23" fmla="*/ 11 h 59"/>
                  <a:gd name="T24" fmla="*/ 31 w 59"/>
                  <a:gd name="T25" fmla="*/ 2 h 59"/>
                  <a:gd name="T26" fmla="*/ 40 w 59"/>
                  <a:gd name="T27" fmla="*/ 2 h 59"/>
                  <a:gd name="T28" fmla="*/ 27 w 59"/>
                  <a:gd name="T29" fmla="*/ 2 h 59"/>
                  <a:gd name="T30" fmla="*/ 27 w 59"/>
                  <a:gd name="T31" fmla="*/ 11 h 59"/>
                  <a:gd name="T32" fmla="*/ 18 w 59"/>
                  <a:gd name="T33" fmla="*/ 11 h 59"/>
                  <a:gd name="T34" fmla="*/ 18 w 59"/>
                  <a:gd name="T35" fmla="*/ 2 h 59"/>
                  <a:gd name="T36" fmla="*/ 27 w 59"/>
                  <a:gd name="T37" fmla="*/ 2 h 59"/>
                  <a:gd name="T38" fmla="*/ 1 w 59"/>
                  <a:gd name="T39" fmla="*/ 11 h 59"/>
                  <a:gd name="T40" fmla="*/ 1 w 59"/>
                  <a:gd name="T41" fmla="*/ 10 h 59"/>
                  <a:gd name="T42" fmla="*/ 9 w 59"/>
                  <a:gd name="T43" fmla="*/ 2 h 59"/>
                  <a:gd name="T44" fmla="*/ 14 w 59"/>
                  <a:gd name="T45" fmla="*/ 2 h 59"/>
                  <a:gd name="T46" fmla="*/ 14 w 59"/>
                  <a:gd name="T47" fmla="*/ 11 h 59"/>
                  <a:gd name="T48" fmla="*/ 1 w 59"/>
                  <a:gd name="T49" fmla="*/ 11 h 59"/>
                  <a:gd name="T50" fmla="*/ 44 w 59"/>
                  <a:gd name="T51" fmla="*/ 37 h 59"/>
                  <a:gd name="T52" fmla="*/ 33 w 59"/>
                  <a:gd name="T53" fmla="*/ 37 h 59"/>
                  <a:gd name="T54" fmla="*/ 33 w 59"/>
                  <a:gd name="T55" fmla="*/ 48 h 59"/>
                  <a:gd name="T56" fmla="*/ 25 w 59"/>
                  <a:gd name="T57" fmla="*/ 48 h 59"/>
                  <a:gd name="T58" fmla="*/ 25 w 59"/>
                  <a:gd name="T59" fmla="*/ 37 h 59"/>
                  <a:gd name="T60" fmla="*/ 14 w 59"/>
                  <a:gd name="T61" fmla="*/ 37 h 59"/>
                  <a:gd name="T62" fmla="*/ 14 w 59"/>
                  <a:gd name="T63" fmla="*/ 30 h 59"/>
                  <a:gd name="T64" fmla="*/ 25 w 59"/>
                  <a:gd name="T65" fmla="*/ 30 h 59"/>
                  <a:gd name="T66" fmla="*/ 25 w 59"/>
                  <a:gd name="T67" fmla="*/ 18 h 59"/>
                  <a:gd name="T68" fmla="*/ 33 w 59"/>
                  <a:gd name="T69" fmla="*/ 18 h 59"/>
                  <a:gd name="T70" fmla="*/ 33 w 59"/>
                  <a:gd name="T71" fmla="*/ 30 h 59"/>
                  <a:gd name="T72" fmla="*/ 44 w 59"/>
                  <a:gd name="T73" fmla="*/ 30 h 59"/>
                  <a:gd name="T74" fmla="*/ 44 w 59"/>
                  <a:gd name="T75" fmla="*/ 37 h 59"/>
                  <a:gd name="T76" fmla="*/ 57 w 59"/>
                  <a:gd name="T77" fmla="*/ 11 h 59"/>
                  <a:gd name="T78" fmla="*/ 44 w 59"/>
                  <a:gd name="T79" fmla="*/ 11 h 59"/>
                  <a:gd name="T80" fmla="*/ 44 w 59"/>
                  <a:gd name="T81" fmla="*/ 2 h 59"/>
                  <a:gd name="T82" fmla="*/ 49 w 59"/>
                  <a:gd name="T83" fmla="*/ 2 h 59"/>
                  <a:gd name="T84" fmla="*/ 57 w 59"/>
                  <a:gd name="T85" fmla="*/ 10 h 59"/>
                  <a:gd name="T86" fmla="*/ 57 w 59"/>
                  <a:gd name="T87" fmla="*/ 1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9" h="59">
                    <a:moveTo>
                      <a:pt x="49" y="0"/>
                    </a:moveTo>
                    <a:cubicBezTo>
                      <a:pt x="9" y="0"/>
                      <a:pt x="9" y="0"/>
                      <a:pt x="9" y="0"/>
                    </a:cubicBezTo>
                    <a:cubicBezTo>
                      <a:pt x="4" y="0"/>
                      <a:pt x="0" y="4"/>
                      <a:pt x="0" y="10"/>
                    </a:cubicBezTo>
                    <a:cubicBezTo>
                      <a:pt x="0" y="49"/>
                      <a:pt x="0" y="49"/>
                      <a:pt x="0" y="49"/>
                    </a:cubicBezTo>
                    <a:cubicBezTo>
                      <a:pt x="0" y="55"/>
                      <a:pt x="4" y="59"/>
                      <a:pt x="9" y="59"/>
                    </a:cubicBezTo>
                    <a:cubicBezTo>
                      <a:pt x="49" y="59"/>
                      <a:pt x="49" y="59"/>
                      <a:pt x="49" y="59"/>
                    </a:cubicBezTo>
                    <a:cubicBezTo>
                      <a:pt x="54" y="59"/>
                      <a:pt x="59" y="55"/>
                      <a:pt x="59" y="49"/>
                    </a:cubicBezTo>
                    <a:cubicBezTo>
                      <a:pt x="59" y="10"/>
                      <a:pt x="59" y="10"/>
                      <a:pt x="59" y="10"/>
                    </a:cubicBezTo>
                    <a:cubicBezTo>
                      <a:pt x="59" y="4"/>
                      <a:pt x="54" y="0"/>
                      <a:pt x="49" y="0"/>
                    </a:cubicBezTo>
                    <a:close/>
                    <a:moveTo>
                      <a:pt x="40" y="2"/>
                    </a:moveTo>
                    <a:cubicBezTo>
                      <a:pt x="40" y="11"/>
                      <a:pt x="40" y="11"/>
                      <a:pt x="40" y="11"/>
                    </a:cubicBezTo>
                    <a:cubicBezTo>
                      <a:pt x="31" y="11"/>
                      <a:pt x="31" y="11"/>
                      <a:pt x="31" y="11"/>
                    </a:cubicBezTo>
                    <a:cubicBezTo>
                      <a:pt x="31" y="2"/>
                      <a:pt x="31" y="2"/>
                      <a:pt x="31" y="2"/>
                    </a:cubicBezTo>
                    <a:lnTo>
                      <a:pt x="40" y="2"/>
                    </a:lnTo>
                    <a:close/>
                    <a:moveTo>
                      <a:pt x="27" y="2"/>
                    </a:moveTo>
                    <a:cubicBezTo>
                      <a:pt x="27" y="11"/>
                      <a:pt x="27" y="11"/>
                      <a:pt x="27" y="11"/>
                    </a:cubicBezTo>
                    <a:cubicBezTo>
                      <a:pt x="18" y="11"/>
                      <a:pt x="18" y="11"/>
                      <a:pt x="18" y="11"/>
                    </a:cubicBezTo>
                    <a:cubicBezTo>
                      <a:pt x="18" y="2"/>
                      <a:pt x="18" y="2"/>
                      <a:pt x="18" y="2"/>
                    </a:cubicBezTo>
                    <a:lnTo>
                      <a:pt x="27" y="2"/>
                    </a:lnTo>
                    <a:close/>
                    <a:moveTo>
                      <a:pt x="1" y="11"/>
                    </a:moveTo>
                    <a:cubicBezTo>
                      <a:pt x="1" y="10"/>
                      <a:pt x="1" y="10"/>
                      <a:pt x="1" y="10"/>
                    </a:cubicBezTo>
                    <a:cubicBezTo>
                      <a:pt x="1" y="5"/>
                      <a:pt x="5" y="2"/>
                      <a:pt x="9" y="2"/>
                    </a:cubicBezTo>
                    <a:cubicBezTo>
                      <a:pt x="14" y="2"/>
                      <a:pt x="14" y="2"/>
                      <a:pt x="14" y="2"/>
                    </a:cubicBezTo>
                    <a:cubicBezTo>
                      <a:pt x="14" y="11"/>
                      <a:pt x="14" y="11"/>
                      <a:pt x="14" y="11"/>
                    </a:cubicBezTo>
                    <a:lnTo>
                      <a:pt x="1" y="11"/>
                    </a:lnTo>
                    <a:close/>
                    <a:moveTo>
                      <a:pt x="44" y="37"/>
                    </a:moveTo>
                    <a:cubicBezTo>
                      <a:pt x="33" y="37"/>
                      <a:pt x="33" y="37"/>
                      <a:pt x="33" y="37"/>
                    </a:cubicBezTo>
                    <a:cubicBezTo>
                      <a:pt x="33" y="48"/>
                      <a:pt x="33" y="48"/>
                      <a:pt x="33" y="48"/>
                    </a:cubicBezTo>
                    <a:cubicBezTo>
                      <a:pt x="25" y="48"/>
                      <a:pt x="25" y="48"/>
                      <a:pt x="25" y="48"/>
                    </a:cubicBezTo>
                    <a:cubicBezTo>
                      <a:pt x="25" y="37"/>
                      <a:pt x="25" y="37"/>
                      <a:pt x="25" y="37"/>
                    </a:cubicBezTo>
                    <a:cubicBezTo>
                      <a:pt x="14" y="37"/>
                      <a:pt x="14" y="37"/>
                      <a:pt x="14" y="37"/>
                    </a:cubicBezTo>
                    <a:cubicBezTo>
                      <a:pt x="14" y="30"/>
                      <a:pt x="14" y="30"/>
                      <a:pt x="14" y="30"/>
                    </a:cubicBezTo>
                    <a:cubicBezTo>
                      <a:pt x="25" y="30"/>
                      <a:pt x="25" y="30"/>
                      <a:pt x="25" y="30"/>
                    </a:cubicBezTo>
                    <a:cubicBezTo>
                      <a:pt x="25" y="18"/>
                      <a:pt x="25" y="18"/>
                      <a:pt x="25" y="18"/>
                    </a:cubicBezTo>
                    <a:cubicBezTo>
                      <a:pt x="33" y="18"/>
                      <a:pt x="33" y="18"/>
                      <a:pt x="33" y="18"/>
                    </a:cubicBezTo>
                    <a:cubicBezTo>
                      <a:pt x="33" y="30"/>
                      <a:pt x="33" y="30"/>
                      <a:pt x="33" y="30"/>
                    </a:cubicBezTo>
                    <a:cubicBezTo>
                      <a:pt x="44" y="30"/>
                      <a:pt x="44" y="30"/>
                      <a:pt x="44" y="30"/>
                    </a:cubicBezTo>
                    <a:lnTo>
                      <a:pt x="44" y="37"/>
                    </a:lnTo>
                    <a:close/>
                    <a:moveTo>
                      <a:pt x="57" y="11"/>
                    </a:moveTo>
                    <a:cubicBezTo>
                      <a:pt x="44" y="11"/>
                      <a:pt x="44" y="11"/>
                      <a:pt x="44" y="11"/>
                    </a:cubicBezTo>
                    <a:cubicBezTo>
                      <a:pt x="44" y="2"/>
                      <a:pt x="44" y="2"/>
                      <a:pt x="44" y="2"/>
                    </a:cubicBezTo>
                    <a:cubicBezTo>
                      <a:pt x="49" y="2"/>
                      <a:pt x="49" y="2"/>
                      <a:pt x="49" y="2"/>
                    </a:cubicBezTo>
                    <a:cubicBezTo>
                      <a:pt x="53" y="2"/>
                      <a:pt x="57" y="5"/>
                      <a:pt x="57" y="10"/>
                    </a:cubicBezTo>
                    <a:lnTo>
                      <a:pt x="57"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58" name="任意多边形 52">
                <a:extLst>
                  <a:ext uri="{FF2B5EF4-FFF2-40B4-BE49-F238E27FC236}">
                    <a16:creationId xmlns:a16="http://schemas.microsoft.com/office/drawing/2014/main" xmlns="" id="{E7288EA2-B001-4573-B8F7-5821DE266F2A}"/>
                  </a:ext>
                </a:extLst>
              </p:cNvPr>
              <p:cNvSpPr/>
              <p:nvPr/>
            </p:nvSpPr>
            <p:spPr bwMode="auto">
              <a:xfrm>
                <a:off x="10793059" y="1731862"/>
                <a:ext cx="176160" cy="137013"/>
              </a:xfrm>
              <a:custGeom>
                <a:avLst/>
                <a:gdLst>
                  <a:gd name="T0" fmla="*/ 34 w 90"/>
                  <a:gd name="T1" fmla="*/ 70 h 70"/>
                  <a:gd name="T2" fmla="*/ 0 w 90"/>
                  <a:gd name="T3" fmla="*/ 36 h 70"/>
                  <a:gd name="T4" fmla="*/ 18 w 90"/>
                  <a:gd name="T5" fmla="*/ 19 h 70"/>
                  <a:gd name="T6" fmla="*/ 34 w 90"/>
                  <a:gd name="T7" fmla="*/ 36 h 70"/>
                  <a:gd name="T8" fmla="*/ 72 w 90"/>
                  <a:gd name="T9" fmla="*/ 0 h 70"/>
                  <a:gd name="T10" fmla="*/ 90 w 90"/>
                  <a:gd name="T11" fmla="*/ 16 h 70"/>
                  <a:gd name="T12" fmla="*/ 34 w 90"/>
                  <a:gd name="T13" fmla="*/ 70 h 70"/>
                  <a:gd name="T14" fmla="*/ 9 w 90"/>
                  <a:gd name="T15" fmla="*/ 36 h 70"/>
                  <a:gd name="T16" fmla="*/ 34 w 90"/>
                  <a:gd name="T17" fmla="*/ 60 h 70"/>
                  <a:gd name="T18" fmla="*/ 80 w 90"/>
                  <a:gd name="T19" fmla="*/ 16 h 70"/>
                  <a:gd name="T20" fmla="*/ 72 w 90"/>
                  <a:gd name="T21" fmla="*/ 8 h 70"/>
                  <a:gd name="T22" fmla="*/ 34 w 90"/>
                  <a:gd name="T23" fmla="*/ 46 h 70"/>
                  <a:gd name="T24" fmla="*/ 18 w 90"/>
                  <a:gd name="T25" fmla="*/ 28 h 70"/>
                  <a:gd name="T26" fmla="*/ 9 w 90"/>
                  <a:gd name="T27"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70">
                    <a:moveTo>
                      <a:pt x="34" y="70"/>
                    </a:moveTo>
                    <a:lnTo>
                      <a:pt x="0" y="36"/>
                    </a:lnTo>
                    <a:lnTo>
                      <a:pt x="18" y="19"/>
                    </a:lnTo>
                    <a:lnTo>
                      <a:pt x="34" y="36"/>
                    </a:lnTo>
                    <a:lnTo>
                      <a:pt x="72" y="0"/>
                    </a:lnTo>
                    <a:lnTo>
                      <a:pt x="90" y="16"/>
                    </a:lnTo>
                    <a:lnTo>
                      <a:pt x="34" y="70"/>
                    </a:lnTo>
                    <a:close/>
                    <a:moveTo>
                      <a:pt x="9" y="36"/>
                    </a:moveTo>
                    <a:lnTo>
                      <a:pt x="34" y="60"/>
                    </a:lnTo>
                    <a:lnTo>
                      <a:pt x="80" y="16"/>
                    </a:lnTo>
                    <a:lnTo>
                      <a:pt x="72" y="8"/>
                    </a:lnTo>
                    <a:lnTo>
                      <a:pt x="34" y="46"/>
                    </a:lnTo>
                    <a:lnTo>
                      <a:pt x="18" y="28"/>
                    </a:lnTo>
                    <a:lnTo>
                      <a:pt x="9"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59" name="任意多边形 53">
                <a:extLst>
                  <a:ext uri="{FF2B5EF4-FFF2-40B4-BE49-F238E27FC236}">
                    <a16:creationId xmlns:a16="http://schemas.microsoft.com/office/drawing/2014/main" xmlns="" id="{1573F2C8-BCF1-401B-BCEC-5F14E5CDC31E}"/>
                  </a:ext>
                </a:extLst>
              </p:cNvPr>
              <p:cNvSpPr/>
              <p:nvPr/>
            </p:nvSpPr>
            <p:spPr bwMode="auto">
              <a:xfrm>
                <a:off x="10789144" y="4738319"/>
                <a:ext cx="252496" cy="258367"/>
              </a:xfrm>
              <a:custGeom>
                <a:avLst/>
                <a:gdLst>
                  <a:gd name="T0" fmla="*/ 69 w 79"/>
                  <a:gd name="T1" fmla="*/ 22 h 81"/>
                  <a:gd name="T2" fmla="*/ 22 w 79"/>
                  <a:gd name="T3" fmla="*/ 14 h 81"/>
                  <a:gd name="T4" fmla="*/ 19 w 79"/>
                  <a:gd name="T5" fmla="*/ 3 h 81"/>
                  <a:gd name="T6" fmla="*/ 0 w 79"/>
                  <a:gd name="T7" fmla="*/ 5 h 81"/>
                  <a:gd name="T8" fmla="*/ 12 w 79"/>
                  <a:gd name="T9" fmla="*/ 12 h 81"/>
                  <a:gd name="T10" fmla="*/ 14 w 79"/>
                  <a:gd name="T11" fmla="*/ 54 h 81"/>
                  <a:gd name="T12" fmla="*/ 61 w 79"/>
                  <a:gd name="T13" fmla="*/ 59 h 81"/>
                  <a:gd name="T14" fmla="*/ 76 w 79"/>
                  <a:gd name="T15" fmla="*/ 20 h 81"/>
                  <a:gd name="T16" fmla="*/ 36 w 79"/>
                  <a:gd name="T17" fmla="*/ 32 h 81"/>
                  <a:gd name="T18" fmla="*/ 45 w 79"/>
                  <a:gd name="T19" fmla="*/ 39 h 81"/>
                  <a:gd name="T20" fmla="*/ 44 w 79"/>
                  <a:gd name="T21" fmla="*/ 44 h 81"/>
                  <a:gd name="T22" fmla="*/ 33 w 79"/>
                  <a:gd name="T23" fmla="*/ 47 h 81"/>
                  <a:gd name="T24" fmla="*/ 44 w 79"/>
                  <a:gd name="T25" fmla="*/ 44 h 81"/>
                  <a:gd name="T26" fmla="*/ 38 w 79"/>
                  <a:gd name="T27" fmla="*/ 23 h 81"/>
                  <a:gd name="T28" fmla="*/ 47 w 79"/>
                  <a:gd name="T29" fmla="*/ 29 h 81"/>
                  <a:gd name="T30" fmla="*/ 22 w 79"/>
                  <a:gd name="T31" fmla="*/ 19 h 81"/>
                  <a:gd name="T32" fmla="*/ 32 w 79"/>
                  <a:gd name="T33" fmla="*/ 27 h 81"/>
                  <a:gd name="T34" fmla="*/ 22 w 79"/>
                  <a:gd name="T35" fmla="*/ 19 h 81"/>
                  <a:gd name="T36" fmla="*/ 31 w 79"/>
                  <a:gd name="T37" fmla="*/ 32 h 81"/>
                  <a:gd name="T38" fmla="*/ 21 w 79"/>
                  <a:gd name="T39" fmla="*/ 35 h 81"/>
                  <a:gd name="T40" fmla="*/ 20 w 79"/>
                  <a:gd name="T41" fmla="*/ 40 h 81"/>
                  <a:gd name="T42" fmla="*/ 28 w 79"/>
                  <a:gd name="T43" fmla="*/ 46 h 81"/>
                  <a:gd name="T44" fmla="*/ 20 w 79"/>
                  <a:gd name="T45" fmla="*/ 40 h 81"/>
                  <a:gd name="T46" fmla="*/ 48 w 79"/>
                  <a:gd name="T47" fmla="*/ 50 h 81"/>
                  <a:gd name="T48" fmla="*/ 57 w 79"/>
                  <a:gd name="T49" fmla="*/ 47 h 81"/>
                  <a:gd name="T50" fmla="*/ 59 w 79"/>
                  <a:gd name="T51" fmla="*/ 42 h 81"/>
                  <a:gd name="T52" fmla="*/ 51 w 79"/>
                  <a:gd name="T53" fmla="*/ 35 h 81"/>
                  <a:gd name="T54" fmla="*/ 59 w 79"/>
                  <a:gd name="T55" fmla="*/ 42 h 81"/>
                  <a:gd name="T56" fmla="*/ 52 w 79"/>
                  <a:gd name="T57" fmla="*/ 30 h 81"/>
                  <a:gd name="T58" fmla="*/ 66 w 79"/>
                  <a:gd name="T59" fmla="*/ 28 h 81"/>
                  <a:gd name="T60" fmla="*/ 9 w 79"/>
                  <a:gd name="T61" fmla="*/ 66 h 81"/>
                  <a:gd name="T62" fmla="*/ 24 w 79"/>
                  <a:gd name="T63" fmla="*/ 69 h 81"/>
                  <a:gd name="T64" fmla="*/ 18 w 79"/>
                  <a:gd name="T65" fmla="*/ 60 h 81"/>
                  <a:gd name="T66" fmla="*/ 39 w 79"/>
                  <a:gd name="T67" fmla="*/ 72 h 81"/>
                  <a:gd name="T68" fmla="*/ 54 w 79"/>
                  <a:gd name="T69" fmla="*/ 75 h 81"/>
                  <a:gd name="T70" fmla="*/ 48 w 79"/>
                  <a:gd name="T7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9" h="81">
                    <a:moveTo>
                      <a:pt x="76" y="20"/>
                    </a:moveTo>
                    <a:cubicBezTo>
                      <a:pt x="73" y="19"/>
                      <a:pt x="70" y="20"/>
                      <a:pt x="69" y="22"/>
                    </a:cubicBezTo>
                    <a:cubicBezTo>
                      <a:pt x="68" y="23"/>
                      <a:pt x="68" y="23"/>
                      <a:pt x="68" y="23"/>
                    </a:cubicBezTo>
                    <a:cubicBezTo>
                      <a:pt x="22" y="14"/>
                      <a:pt x="22" y="14"/>
                      <a:pt x="22" y="14"/>
                    </a:cubicBezTo>
                    <a:cubicBezTo>
                      <a:pt x="23" y="9"/>
                      <a:pt x="23" y="9"/>
                      <a:pt x="23" y="9"/>
                    </a:cubicBezTo>
                    <a:cubicBezTo>
                      <a:pt x="23" y="6"/>
                      <a:pt x="21" y="4"/>
                      <a:pt x="19" y="3"/>
                    </a:cubicBezTo>
                    <a:cubicBezTo>
                      <a:pt x="6" y="1"/>
                      <a:pt x="6" y="1"/>
                      <a:pt x="6" y="1"/>
                    </a:cubicBezTo>
                    <a:cubicBezTo>
                      <a:pt x="3" y="0"/>
                      <a:pt x="1" y="2"/>
                      <a:pt x="0" y="5"/>
                    </a:cubicBezTo>
                    <a:cubicBezTo>
                      <a:pt x="0" y="8"/>
                      <a:pt x="1" y="10"/>
                      <a:pt x="4" y="11"/>
                    </a:cubicBezTo>
                    <a:cubicBezTo>
                      <a:pt x="12" y="12"/>
                      <a:pt x="12" y="12"/>
                      <a:pt x="12" y="12"/>
                    </a:cubicBezTo>
                    <a:cubicBezTo>
                      <a:pt x="10" y="49"/>
                      <a:pt x="10" y="49"/>
                      <a:pt x="10" y="49"/>
                    </a:cubicBezTo>
                    <a:cubicBezTo>
                      <a:pt x="10" y="51"/>
                      <a:pt x="11" y="53"/>
                      <a:pt x="14" y="54"/>
                    </a:cubicBezTo>
                    <a:cubicBezTo>
                      <a:pt x="56" y="62"/>
                      <a:pt x="56" y="62"/>
                      <a:pt x="56" y="62"/>
                    </a:cubicBezTo>
                    <a:cubicBezTo>
                      <a:pt x="58" y="63"/>
                      <a:pt x="60" y="62"/>
                      <a:pt x="61" y="59"/>
                    </a:cubicBezTo>
                    <a:cubicBezTo>
                      <a:pt x="78" y="27"/>
                      <a:pt x="78" y="27"/>
                      <a:pt x="78" y="27"/>
                    </a:cubicBezTo>
                    <a:cubicBezTo>
                      <a:pt x="79" y="24"/>
                      <a:pt x="78" y="21"/>
                      <a:pt x="76" y="20"/>
                    </a:cubicBezTo>
                    <a:close/>
                    <a:moveTo>
                      <a:pt x="35" y="37"/>
                    </a:moveTo>
                    <a:cubicBezTo>
                      <a:pt x="36" y="32"/>
                      <a:pt x="36" y="32"/>
                      <a:pt x="36" y="32"/>
                    </a:cubicBezTo>
                    <a:cubicBezTo>
                      <a:pt x="46" y="34"/>
                      <a:pt x="46" y="34"/>
                      <a:pt x="46" y="34"/>
                    </a:cubicBezTo>
                    <a:cubicBezTo>
                      <a:pt x="45" y="39"/>
                      <a:pt x="45" y="39"/>
                      <a:pt x="45" y="39"/>
                    </a:cubicBezTo>
                    <a:lnTo>
                      <a:pt x="35" y="37"/>
                    </a:lnTo>
                    <a:close/>
                    <a:moveTo>
                      <a:pt x="44" y="44"/>
                    </a:moveTo>
                    <a:cubicBezTo>
                      <a:pt x="43" y="49"/>
                      <a:pt x="43" y="49"/>
                      <a:pt x="43" y="49"/>
                    </a:cubicBezTo>
                    <a:cubicBezTo>
                      <a:pt x="33" y="47"/>
                      <a:pt x="33" y="47"/>
                      <a:pt x="33" y="47"/>
                    </a:cubicBezTo>
                    <a:cubicBezTo>
                      <a:pt x="34" y="42"/>
                      <a:pt x="34" y="42"/>
                      <a:pt x="34" y="42"/>
                    </a:cubicBezTo>
                    <a:lnTo>
                      <a:pt x="44" y="44"/>
                    </a:lnTo>
                    <a:close/>
                    <a:moveTo>
                      <a:pt x="37" y="28"/>
                    </a:moveTo>
                    <a:cubicBezTo>
                      <a:pt x="38" y="23"/>
                      <a:pt x="38" y="23"/>
                      <a:pt x="38" y="23"/>
                    </a:cubicBezTo>
                    <a:cubicBezTo>
                      <a:pt x="48" y="25"/>
                      <a:pt x="48" y="25"/>
                      <a:pt x="48" y="25"/>
                    </a:cubicBezTo>
                    <a:cubicBezTo>
                      <a:pt x="47" y="29"/>
                      <a:pt x="47" y="29"/>
                      <a:pt x="47" y="29"/>
                    </a:cubicBezTo>
                    <a:lnTo>
                      <a:pt x="37" y="28"/>
                    </a:lnTo>
                    <a:close/>
                    <a:moveTo>
                      <a:pt x="22" y="19"/>
                    </a:moveTo>
                    <a:cubicBezTo>
                      <a:pt x="33" y="22"/>
                      <a:pt x="33" y="22"/>
                      <a:pt x="33" y="22"/>
                    </a:cubicBezTo>
                    <a:cubicBezTo>
                      <a:pt x="32" y="27"/>
                      <a:pt x="32" y="27"/>
                      <a:pt x="32" y="27"/>
                    </a:cubicBezTo>
                    <a:cubicBezTo>
                      <a:pt x="21" y="25"/>
                      <a:pt x="21" y="25"/>
                      <a:pt x="21" y="25"/>
                    </a:cubicBezTo>
                    <a:lnTo>
                      <a:pt x="22" y="19"/>
                    </a:lnTo>
                    <a:close/>
                    <a:moveTo>
                      <a:pt x="21" y="30"/>
                    </a:moveTo>
                    <a:cubicBezTo>
                      <a:pt x="31" y="32"/>
                      <a:pt x="31" y="32"/>
                      <a:pt x="31" y="32"/>
                    </a:cubicBezTo>
                    <a:cubicBezTo>
                      <a:pt x="30" y="36"/>
                      <a:pt x="30" y="36"/>
                      <a:pt x="30" y="36"/>
                    </a:cubicBezTo>
                    <a:cubicBezTo>
                      <a:pt x="21" y="35"/>
                      <a:pt x="21" y="35"/>
                      <a:pt x="21" y="35"/>
                    </a:cubicBezTo>
                    <a:lnTo>
                      <a:pt x="21" y="30"/>
                    </a:lnTo>
                    <a:close/>
                    <a:moveTo>
                      <a:pt x="20" y="40"/>
                    </a:moveTo>
                    <a:cubicBezTo>
                      <a:pt x="29" y="41"/>
                      <a:pt x="29" y="41"/>
                      <a:pt x="29" y="41"/>
                    </a:cubicBezTo>
                    <a:cubicBezTo>
                      <a:pt x="28" y="46"/>
                      <a:pt x="28" y="46"/>
                      <a:pt x="28" y="46"/>
                    </a:cubicBezTo>
                    <a:cubicBezTo>
                      <a:pt x="20" y="45"/>
                      <a:pt x="20" y="45"/>
                      <a:pt x="20" y="45"/>
                    </a:cubicBezTo>
                    <a:lnTo>
                      <a:pt x="20" y="40"/>
                    </a:lnTo>
                    <a:close/>
                    <a:moveTo>
                      <a:pt x="54" y="52"/>
                    </a:moveTo>
                    <a:cubicBezTo>
                      <a:pt x="48" y="50"/>
                      <a:pt x="48" y="50"/>
                      <a:pt x="48" y="50"/>
                    </a:cubicBezTo>
                    <a:cubicBezTo>
                      <a:pt x="49" y="45"/>
                      <a:pt x="49" y="45"/>
                      <a:pt x="49" y="45"/>
                    </a:cubicBezTo>
                    <a:cubicBezTo>
                      <a:pt x="57" y="47"/>
                      <a:pt x="57" y="47"/>
                      <a:pt x="57" y="47"/>
                    </a:cubicBezTo>
                    <a:lnTo>
                      <a:pt x="54" y="52"/>
                    </a:lnTo>
                    <a:close/>
                    <a:moveTo>
                      <a:pt x="59" y="42"/>
                    </a:moveTo>
                    <a:cubicBezTo>
                      <a:pt x="50" y="40"/>
                      <a:pt x="50" y="40"/>
                      <a:pt x="50" y="40"/>
                    </a:cubicBezTo>
                    <a:cubicBezTo>
                      <a:pt x="51" y="35"/>
                      <a:pt x="51" y="35"/>
                      <a:pt x="51" y="35"/>
                    </a:cubicBezTo>
                    <a:cubicBezTo>
                      <a:pt x="61" y="37"/>
                      <a:pt x="61" y="37"/>
                      <a:pt x="61" y="37"/>
                    </a:cubicBezTo>
                    <a:lnTo>
                      <a:pt x="59" y="42"/>
                    </a:lnTo>
                    <a:close/>
                    <a:moveTo>
                      <a:pt x="64" y="33"/>
                    </a:moveTo>
                    <a:cubicBezTo>
                      <a:pt x="52" y="30"/>
                      <a:pt x="52" y="30"/>
                      <a:pt x="52" y="30"/>
                    </a:cubicBezTo>
                    <a:cubicBezTo>
                      <a:pt x="53" y="25"/>
                      <a:pt x="53" y="25"/>
                      <a:pt x="53" y="25"/>
                    </a:cubicBezTo>
                    <a:cubicBezTo>
                      <a:pt x="66" y="28"/>
                      <a:pt x="66" y="28"/>
                      <a:pt x="66" y="28"/>
                    </a:cubicBezTo>
                    <a:lnTo>
                      <a:pt x="64" y="33"/>
                    </a:lnTo>
                    <a:close/>
                    <a:moveTo>
                      <a:pt x="9" y="66"/>
                    </a:moveTo>
                    <a:cubicBezTo>
                      <a:pt x="8" y="70"/>
                      <a:pt x="11" y="74"/>
                      <a:pt x="15" y="75"/>
                    </a:cubicBezTo>
                    <a:cubicBezTo>
                      <a:pt x="19" y="76"/>
                      <a:pt x="23" y="73"/>
                      <a:pt x="24" y="69"/>
                    </a:cubicBezTo>
                    <a:cubicBezTo>
                      <a:pt x="24" y="69"/>
                      <a:pt x="24" y="69"/>
                      <a:pt x="24" y="69"/>
                    </a:cubicBezTo>
                    <a:cubicBezTo>
                      <a:pt x="25" y="65"/>
                      <a:pt x="22" y="61"/>
                      <a:pt x="18" y="60"/>
                    </a:cubicBezTo>
                    <a:cubicBezTo>
                      <a:pt x="14" y="59"/>
                      <a:pt x="10" y="62"/>
                      <a:pt x="9" y="66"/>
                    </a:cubicBezTo>
                    <a:close/>
                    <a:moveTo>
                      <a:pt x="39" y="72"/>
                    </a:moveTo>
                    <a:cubicBezTo>
                      <a:pt x="38" y="76"/>
                      <a:pt x="41" y="80"/>
                      <a:pt x="45" y="81"/>
                    </a:cubicBezTo>
                    <a:cubicBezTo>
                      <a:pt x="49" y="81"/>
                      <a:pt x="53" y="79"/>
                      <a:pt x="54" y="75"/>
                    </a:cubicBezTo>
                    <a:cubicBezTo>
                      <a:pt x="54" y="75"/>
                      <a:pt x="54" y="75"/>
                      <a:pt x="54" y="75"/>
                    </a:cubicBezTo>
                    <a:cubicBezTo>
                      <a:pt x="54" y="70"/>
                      <a:pt x="52" y="66"/>
                      <a:pt x="48" y="66"/>
                    </a:cubicBezTo>
                    <a:cubicBezTo>
                      <a:pt x="43" y="65"/>
                      <a:pt x="39" y="68"/>
                      <a:pt x="39"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60" name="任意多边形 54">
                <a:extLst>
                  <a:ext uri="{FF2B5EF4-FFF2-40B4-BE49-F238E27FC236}">
                    <a16:creationId xmlns:a16="http://schemas.microsoft.com/office/drawing/2014/main" xmlns="" id="{46D9B98C-CF39-4E64-8ECD-84075AA29097}"/>
                  </a:ext>
                </a:extLst>
              </p:cNvPr>
              <p:cNvSpPr/>
              <p:nvPr/>
            </p:nvSpPr>
            <p:spPr bwMode="auto">
              <a:xfrm>
                <a:off x="10975090" y="4354682"/>
                <a:ext cx="150715" cy="152672"/>
              </a:xfrm>
              <a:custGeom>
                <a:avLst/>
                <a:gdLst>
                  <a:gd name="T0" fmla="*/ 24 w 47"/>
                  <a:gd name="T1" fmla="*/ 0 h 48"/>
                  <a:gd name="T2" fmla="*/ 0 w 47"/>
                  <a:gd name="T3" fmla="*/ 24 h 48"/>
                  <a:gd name="T4" fmla="*/ 24 w 47"/>
                  <a:gd name="T5" fmla="*/ 48 h 48"/>
                  <a:gd name="T6" fmla="*/ 47 w 47"/>
                  <a:gd name="T7" fmla="*/ 24 h 48"/>
                  <a:gd name="T8" fmla="*/ 24 w 47"/>
                  <a:gd name="T9" fmla="*/ 0 h 48"/>
                  <a:gd name="T10" fmla="*/ 6 w 47"/>
                  <a:gd name="T11" fmla="*/ 24 h 48"/>
                  <a:gd name="T12" fmla="*/ 24 w 47"/>
                  <a:gd name="T13" fmla="*/ 6 h 48"/>
                  <a:gd name="T14" fmla="*/ 24 w 47"/>
                  <a:gd name="T15" fmla="*/ 42 h 48"/>
                  <a:gd name="T16" fmla="*/ 6 w 47"/>
                  <a:gd name="T17"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48">
                    <a:moveTo>
                      <a:pt x="24" y="0"/>
                    </a:moveTo>
                    <a:cubicBezTo>
                      <a:pt x="11" y="0"/>
                      <a:pt x="0" y="11"/>
                      <a:pt x="0" y="24"/>
                    </a:cubicBezTo>
                    <a:cubicBezTo>
                      <a:pt x="0" y="37"/>
                      <a:pt x="11" y="48"/>
                      <a:pt x="24" y="48"/>
                    </a:cubicBezTo>
                    <a:cubicBezTo>
                      <a:pt x="37" y="48"/>
                      <a:pt x="47" y="37"/>
                      <a:pt x="47" y="24"/>
                    </a:cubicBezTo>
                    <a:cubicBezTo>
                      <a:pt x="47" y="11"/>
                      <a:pt x="37" y="0"/>
                      <a:pt x="24" y="0"/>
                    </a:cubicBezTo>
                    <a:close/>
                    <a:moveTo>
                      <a:pt x="6" y="24"/>
                    </a:moveTo>
                    <a:cubicBezTo>
                      <a:pt x="6" y="14"/>
                      <a:pt x="14" y="6"/>
                      <a:pt x="24" y="6"/>
                    </a:cubicBezTo>
                    <a:cubicBezTo>
                      <a:pt x="24" y="42"/>
                      <a:pt x="24" y="42"/>
                      <a:pt x="24" y="42"/>
                    </a:cubicBezTo>
                    <a:cubicBezTo>
                      <a:pt x="14" y="42"/>
                      <a:pt x="6" y="34"/>
                      <a:pt x="6"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61" name="任意多边形 55">
                <a:extLst>
                  <a:ext uri="{FF2B5EF4-FFF2-40B4-BE49-F238E27FC236}">
                    <a16:creationId xmlns:a16="http://schemas.microsoft.com/office/drawing/2014/main" xmlns="" id="{FDEEDFEE-375E-4173-AF2F-1EDE7491F302}"/>
                  </a:ext>
                </a:extLst>
              </p:cNvPr>
              <p:cNvSpPr/>
              <p:nvPr/>
            </p:nvSpPr>
            <p:spPr bwMode="auto">
              <a:xfrm>
                <a:off x="10642344" y="3839905"/>
                <a:ext cx="379722" cy="369934"/>
              </a:xfrm>
              <a:custGeom>
                <a:avLst/>
                <a:gdLst>
                  <a:gd name="T0" fmla="*/ 22 w 119"/>
                  <a:gd name="T1" fmla="*/ 19 h 116"/>
                  <a:gd name="T2" fmla="*/ 58 w 119"/>
                  <a:gd name="T3" fmla="*/ 33 h 116"/>
                  <a:gd name="T4" fmla="*/ 62 w 119"/>
                  <a:gd name="T5" fmla="*/ 12 h 116"/>
                  <a:gd name="T6" fmla="*/ 82 w 119"/>
                  <a:gd name="T7" fmla="*/ 3 h 116"/>
                  <a:gd name="T8" fmla="*/ 91 w 119"/>
                  <a:gd name="T9" fmla="*/ 23 h 116"/>
                  <a:gd name="T10" fmla="*/ 95 w 119"/>
                  <a:gd name="T11" fmla="*/ 49 h 116"/>
                  <a:gd name="T12" fmla="*/ 95 w 119"/>
                  <a:gd name="T13" fmla="*/ 50 h 116"/>
                  <a:gd name="T14" fmla="*/ 99 w 119"/>
                  <a:gd name="T15" fmla="*/ 41 h 116"/>
                  <a:gd name="T16" fmla="*/ 119 w 119"/>
                  <a:gd name="T17" fmla="*/ 49 h 116"/>
                  <a:gd name="T18" fmla="*/ 93 w 119"/>
                  <a:gd name="T19" fmla="*/ 116 h 116"/>
                  <a:gd name="T20" fmla="*/ 73 w 119"/>
                  <a:gd name="T21" fmla="*/ 109 h 116"/>
                  <a:gd name="T22" fmla="*/ 75 w 119"/>
                  <a:gd name="T23" fmla="*/ 103 h 116"/>
                  <a:gd name="T24" fmla="*/ 63 w 119"/>
                  <a:gd name="T25" fmla="*/ 103 h 116"/>
                  <a:gd name="T26" fmla="*/ 53 w 119"/>
                  <a:gd name="T27" fmla="*/ 106 h 116"/>
                  <a:gd name="T28" fmla="*/ 35 w 119"/>
                  <a:gd name="T29" fmla="*/ 102 h 116"/>
                  <a:gd name="T30" fmla="*/ 30 w 119"/>
                  <a:gd name="T31" fmla="*/ 100 h 116"/>
                  <a:gd name="T32" fmla="*/ 28 w 119"/>
                  <a:gd name="T33" fmla="*/ 99 h 116"/>
                  <a:gd name="T34" fmla="*/ 21 w 119"/>
                  <a:gd name="T35" fmla="*/ 83 h 116"/>
                  <a:gd name="T36" fmla="*/ 22 w 119"/>
                  <a:gd name="T37" fmla="*/ 80 h 116"/>
                  <a:gd name="T38" fmla="*/ 22 w 119"/>
                  <a:gd name="T39" fmla="*/ 70 h 116"/>
                  <a:gd name="T40" fmla="*/ 24 w 119"/>
                  <a:gd name="T41" fmla="*/ 67 h 116"/>
                  <a:gd name="T42" fmla="*/ 24 w 119"/>
                  <a:gd name="T43" fmla="*/ 57 h 116"/>
                  <a:gd name="T44" fmla="*/ 27 w 119"/>
                  <a:gd name="T45" fmla="*/ 52 h 116"/>
                  <a:gd name="T46" fmla="*/ 11 w 119"/>
                  <a:gd name="T47" fmla="*/ 46 h 116"/>
                  <a:gd name="T48" fmla="*/ 3 w 119"/>
                  <a:gd name="T49" fmla="*/ 28 h 116"/>
                  <a:gd name="T50" fmla="*/ 22 w 119"/>
                  <a:gd name="T51" fmla="*/ 19 h 116"/>
                  <a:gd name="T52" fmla="*/ 86 w 119"/>
                  <a:gd name="T53" fmla="*/ 106 h 116"/>
                  <a:gd name="T54" fmla="*/ 90 w 119"/>
                  <a:gd name="T55" fmla="*/ 104 h 116"/>
                  <a:gd name="T56" fmla="*/ 88 w 119"/>
                  <a:gd name="T57" fmla="*/ 99 h 116"/>
                  <a:gd name="T58" fmla="*/ 84 w 119"/>
                  <a:gd name="T59" fmla="*/ 101 h 116"/>
                  <a:gd name="T60" fmla="*/ 86 w 119"/>
                  <a:gd name="T61" fmla="*/ 106 h 116"/>
                  <a:gd name="T62" fmla="*/ 15 w 119"/>
                  <a:gd name="T63" fmla="*/ 40 h 116"/>
                  <a:gd name="T64" fmla="*/ 41 w 119"/>
                  <a:gd name="T65" fmla="*/ 50 h 116"/>
                  <a:gd name="T66" fmla="*/ 42 w 119"/>
                  <a:gd name="T67" fmla="*/ 50 h 116"/>
                  <a:gd name="T68" fmla="*/ 39 w 119"/>
                  <a:gd name="T69" fmla="*/ 57 h 116"/>
                  <a:gd name="T70" fmla="*/ 38 w 119"/>
                  <a:gd name="T71" fmla="*/ 57 h 116"/>
                  <a:gd name="T72" fmla="*/ 31 w 119"/>
                  <a:gd name="T73" fmla="*/ 60 h 116"/>
                  <a:gd name="T74" fmla="*/ 32 w 119"/>
                  <a:gd name="T75" fmla="*/ 66 h 116"/>
                  <a:gd name="T76" fmla="*/ 34 w 119"/>
                  <a:gd name="T77" fmla="*/ 68 h 116"/>
                  <a:gd name="T78" fmla="*/ 31 w 119"/>
                  <a:gd name="T79" fmla="*/ 70 h 116"/>
                  <a:gd name="T80" fmla="*/ 30 w 119"/>
                  <a:gd name="T81" fmla="*/ 73 h 116"/>
                  <a:gd name="T82" fmla="*/ 30 w 119"/>
                  <a:gd name="T83" fmla="*/ 78 h 116"/>
                  <a:gd name="T84" fmla="*/ 32 w 119"/>
                  <a:gd name="T85" fmla="*/ 81 h 116"/>
                  <a:gd name="T86" fmla="*/ 30 w 119"/>
                  <a:gd name="T87" fmla="*/ 83 h 116"/>
                  <a:gd name="T88" fmla="*/ 28 w 119"/>
                  <a:gd name="T89" fmla="*/ 85 h 116"/>
                  <a:gd name="T90" fmla="*/ 31 w 119"/>
                  <a:gd name="T91" fmla="*/ 93 h 116"/>
                  <a:gd name="T92" fmla="*/ 33 w 119"/>
                  <a:gd name="T93" fmla="*/ 93 h 116"/>
                  <a:gd name="T94" fmla="*/ 38 w 119"/>
                  <a:gd name="T95" fmla="*/ 95 h 116"/>
                  <a:gd name="T96" fmla="*/ 60 w 119"/>
                  <a:gd name="T97" fmla="*/ 96 h 116"/>
                  <a:gd name="T98" fmla="*/ 78 w 119"/>
                  <a:gd name="T99" fmla="*/ 95 h 116"/>
                  <a:gd name="T100" fmla="*/ 92 w 119"/>
                  <a:gd name="T101" fmla="*/ 59 h 116"/>
                  <a:gd name="T102" fmla="*/ 88 w 119"/>
                  <a:gd name="T103" fmla="*/ 55 h 116"/>
                  <a:gd name="T104" fmla="*/ 83 w 119"/>
                  <a:gd name="T105" fmla="*/ 20 h 116"/>
                  <a:gd name="T106" fmla="*/ 79 w 119"/>
                  <a:gd name="T107" fmla="*/ 12 h 116"/>
                  <a:gd name="T108" fmla="*/ 70 w 119"/>
                  <a:gd name="T109" fmla="*/ 15 h 116"/>
                  <a:gd name="T110" fmla="*/ 67 w 119"/>
                  <a:gd name="T111" fmla="*/ 37 h 116"/>
                  <a:gd name="T112" fmla="*/ 66 w 119"/>
                  <a:gd name="T113" fmla="*/ 44 h 116"/>
                  <a:gd name="T114" fmla="*/ 20 w 119"/>
                  <a:gd name="T115" fmla="*/ 26 h 116"/>
                  <a:gd name="T116" fmla="*/ 10 w 119"/>
                  <a:gd name="T117" fmla="*/ 31 h 116"/>
                  <a:gd name="T118" fmla="*/ 15 w 119"/>
                  <a:gd name="T119" fmla="*/ 4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9" h="116">
                    <a:moveTo>
                      <a:pt x="22" y="19"/>
                    </a:moveTo>
                    <a:cubicBezTo>
                      <a:pt x="58" y="33"/>
                      <a:pt x="58" y="33"/>
                      <a:pt x="58" y="33"/>
                    </a:cubicBezTo>
                    <a:cubicBezTo>
                      <a:pt x="59" y="24"/>
                      <a:pt x="59" y="21"/>
                      <a:pt x="62" y="12"/>
                    </a:cubicBezTo>
                    <a:cubicBezTo>
                      <a:pt x="65" y="4"/>
                      <a:pt x="74" y="0"/>
                      <a:pt x="82" y="3"/>
                    </a:cubicBezTo>
                    <a:cubicBezTo>
                      <a:pt x="90" y="6"/>
                      <a:pt x="94" y="15"/>
                      <a:pt x="91" y="23"/>
                    </a:cubicBezTo>
                    <a:cubicBezTo>
                      <a:pt x="87" y="34"/>
                      <a:pt x="89" y="41"/>
                      <a:pt x="95" y="49"/>
                    </a:cubicBezTo>
                    <a:cubicBezTo>
                      <a:pt x="95" y="50"/>
                      <a:pt x="95" y="50"/>
                      <a:pt x="95" y="50"/>
                    </a:cubicBezTo>
                    <a:cubicBezTo>
                      <a:pt x="99" y="41"/>
                      <a:pt x="99" y="41"/>
                      <a:pt x="99" y="41"/>
                    </a:cubicBezTo>
                    <a:cubicBezTo>
                      <a:pt x="119" y="49"/>
                      <a:pt x="119" y="49"/>
                      <a:pt x="119" y="49"/>
                    </a:cubicBezTo>
                    <a:cubicBezTo>
                      <a:pt x="93" y="116"/>
                      <a:pt x="93" y="116"/>
                      <a:pt x="93" y="116"/>
                    </a:cubicBezTo>
                    <a:cubicBezTo>
                      <a:pt x="73" y="109"/>
                      <a:pt x="73" y="109"/>
                      <a:pt x="73" y="109"/>
                    </a:cubicBezTo>
                    <a:cubicBezTo>
                      <a:pt x="75" y="103"/>
                      <a:pt x="75" y="103"/>
                      <a:pt x="75" y="103"/>
                    </a:cubicBezTo>
                    <a:cubicBezTo>
                      <a:pt x="68" y="101"/>
                      <a:pt x="66" y="102"/>
                      <a:pt x="63" y="103"/>
                    </a:cubicBezTo>
                    <a:cubicBezTo>
                      <a:pt x="60" y="104"/>
                      <a:pt x="57" y="106"/>
                      <a:pt x="53" y="106"/>
                    </a:cubicBezTo>
                    <a:cubicBezTo>
                      <a:pt x="48" y="106"/>
                      <a:pt x="42" y="105"/>
                      <a:pt x="35" y="102"/>
                    </a:cubicBezTo>
                    <a:cubicBezTo>
                      <a:pt x="30" y="100"/>
                      <a:pt x="30" y="100"/>
                      <a:pt x="30" y="100"/>
                    </a:cubicBezTo>
                    <a:cubicBezTo>
                      <a:pt x="28" y="99"/>
                      <a:pt x="28" y="99"/>
                      <a:pt x="28" y="99"/>
                    </a:cubicBezTo>
                    <a:cubicBezTo>
                      <a:pt x="21" y="97"/>
                      <a:pt x="18" y="89"/>
                      <a:pt x="21" y="83"/>
                    </a:cubicBezTo>
                    <a:cubicBezTo>
                      <a:pt x="21" y="82"/>
                      <a:pt x="22" y="81"/>
                      <a:pt x="22" y="80"/>
                    </a:cubicBezTo>
                    <a:cubicBezTo>
                      <a:pt x="21" y="77"/>
                      <a:pt x="21" y="73"/>
                      <a:pt x="22" y="70"/>
                    </a:cubicBezTo>
                    <a:cubicBezTo>
                      <a:pt x="23" y="69"/>
                      <a:pt x="23" y="68"/>
                      <a:pt x="24" y="67"/>
                    </a:cubicBezTo>
                    <a:cubicBezTo>
                      <a:pt x="23" y="64"/>
                      <a:pt x="23" y="60"/>
                      <a:pt x="24" y="57"/>
                    </a:cubicBezTo>
                    <a:cubicBezTo>
                      <a:pt x="25" y="55"/>
                      <a:pt x="26" y="54"/>
                      <a:pt x="27" y="52"/>
                    </a:cubicBezTo>
                    <a:cubicBezTo>
                      <a:pt x="11" y="46"/>
                      <a:pt x="11" y="46"/>
                      <a:pt x="11" y="46"/>
                    </a:cubicBezTo>
                    <a:cubicBezTo>
                      <a:pt x="4" y="44"/>
                      <a:pt x="0" y="35"/>
                      <a:pt x="3" y="28"/>
                    </a:cubicBezTo>
                    <a:cubicBezTo>
                      <a:pt x="6" y="20"/>
                      <a:pt x="14" y="16"/>
                      <a:pt x="22" y="19"/>
                    </a:cubicBezTo>
                    <a:close/>
                    <a:moveTo>
                      <a:pt x="86" y="106"/>
                    </a:moveTo>
                    <a:cubicBezTo>
                      <a:pt x="88" y="106"/>
                      <a:pt x="90" y="106"/>
                      <a:pt x="90" y="104"/>
                    </a:cubicBezTo>
                    <a:cubicBezTo>
                      <a:pt x="91" y="102"/>
                      <a:pt x="90" y="100"/>
                      <a:pt x="88" y="99"/>
                    </a:cubicBezTo>
                    <a:cubicBezTo>
                      <a:pt x="86" y="98"/>
                      <a:pt x="84" y="99"/>
                      <a:pt x="84" y="101"/>
                    </a:cubicBezTo>
                    <a:cubicBezTo>
                      <a:pt x="83" y="103"/>
                      <a:pt x="84" y="105"/>
                      <a:pt x="86" y="106"/>
                    </a:cubicBezTo>
                    <a:close/>
                    <a:moveTo>
                      <a:pt x="15" y="40"/>
                    </a:moveTo>
                    <a:cubicBezTo>
                      <a:pt x="41" y="50"/>
                      <a:pt x="41" y="50"/>
                      <a:pt x="41" y="50"/>
                    </a:cubicBezTo>
                    <a:cubicBezTo>
                      <a:pt x="42" y="50"/>
                      <a:pt x="42" y="50"/>
                      <a:pt x="42" y="50"/>
                    </a:cubicBezTo>
                    <a:cubicBezTo>
                      <a:pt x="39" y="57"/>
                      <a:pt x="39" y="57"/>
                      <a:pt x="39" y="57"/>
                    </a:cubicBezTo>
                    <a:cubicBezTo>
                      <a:pt x="38" y="57"/>
                      <a:pt x="38" y="57"/>
                      <a:pt x="38" y="57"/>
                    </a:cubicBezTo>
                    <a:cubicBezTo>
                      <a:pt x="36" y="56"/>
                      <a:pt x="32" y="57"/>
                      <a:pt x="31" y="60"/>
                    </a:cubicBezTo>
                    <a:cubicBezTo>
                      <a:pt x="31" y="62"/>
                      <a:pt x="31" y="64"/>
                      <a:pt x="32" y="66"/>
                    </a:cubicBezTo>
                    <a:cubicBezTo>
                      <a:pt x="34" y="68"/>
                      <a:pt x="34" y="68"/>
                      <a:pt x="34" y="68"/>
                    </a:cubicBezTo>
                    <a:cubicBezTo>
                      <a:pt x="31" y="70"/>
                      <a:pt x="31" y="70"/>
                      <a:pt x="31" y="70"/>
                    </a:cubicBezTo>
                    <a:cubicBezTo>
                      <a:pt x="31" y="71"/>
                      <a:pt x="30" y="72"/>
                      <a:pt x="30" y="73"/>
                    </a:cubicBezTo>
                    <a:cubicBezTo>
                      <a:pt x="29" y="75"/>
                      <a:pt x="29" y="77"/>
                      <a:pt x="30" y="78"/>
                    </a:cubicBezTo>
                    <a:cubicBezTo>
                      <a:pt x="32" y="81"/>
                      <a:pt x="32" y="81"/>
                      <a:pt x="32" y="81"/>
                    </a:cubicBezTo>
                    <a:cubicBezTo>
                      <a:pt x="30" y="83"/>
                      <a:pt x="30" y="83"/>
                      <a:pt x="30" y="83"/>
                    </a:cubicBezTo>
                    <a:cubicBezTo>
                      <a:pt x="29" y="84"/>
                      <a:pt x="28" y="85"/>
                      <a:pt x="28" y="85"/>
                    </a:cubicBezTo>
                    <a:cubicBezTo>
                      <a:pt x="27" y="88"/>
                      <a:pt x="28" y="92"/>
                      <a:pt x="31" y="93"/>
                    </a:cubicBezTo>
                    <a:cubicBezTo>
                      <a:pt x="33" y="93"/>
                      <a:pt x="33" y="93"/>
                      <a:pt x="33" y="93"/>
                    </a:cubicBezTo>
                    <a:cubicBezTo>
                      <a:pt x="38" y="95"/>
                      <a:pt x="38" y="95"/>
                      <a:pt x="38" y="95"/>
                    </a:cubicBezTo>
                    <a:cubicBezTo>
                      <a:pt x="51" y="100"/>
                      <a:pt x="56" y="97"/>
                      <a:pt x="60" y="96"/>
                    </a:cubicBezTo>
                    <a:cubicBezTo>
                      <a:pt x="64" y="94"/>
                      <a:pt x="68" y="92"/>
                      <a:pt x="78" y="95"/>
                    </a:cubicBezTo>
                    <a:cubicBezTo>
                      <a:pt x="92" y="59"/>
                      <a:pt x="92" y="59"/>
                      <a:pt x="92" y="59"/>
                    </a:cubicBezTo>
                    <a:cubicBezTo>
                      <a:pt x="90" y="58"/>
                      <a:pt x="89" y="56"/>
                      <a:pt x="88" y="55"/>
                    </a:cubicBezTo>
                    <a:cubicBezTo>
                      <a:pt x="81" y="43"/>
                      <a:pt x="78" y="34"/>
                      <a:pt x="83" y="20"/>
                    </a:cubicBezTo>
                    <a:cubicBezTo>
                      <a:pt x="85" y="17"/>
                      <a:pt x="83" y="13"/>
                      <a:pt x="79" y="12"/>
                    </a:cubicBezTo>
                    <a:cubicBezTo>
                      <a:pt x="76" y="10"/>
                      <a:pt x="72" y="12"/>
                      <a:pt x="70" y="15"/>
                    </a:cubicBezTo>
                    <a:cubicBezTo>
                      <a:pt x="67" y="24"/>
                      <a:pt x="67" y="27"/>
                      <a:pt x="67" y="37"/>
                    </a:cubicBezTo>
                    <a:cubicBezTo>
                      <a:pt x="67" y="39"/>
                      <a:pt x="66" y="42"/>
                      <a:pt x="66" y="44"/>
                    </a:cubicBezTo>
                    <a:cubicBezTo>
                      <a:pt x="20" y="26"/>
                      <a:pt x="20" y="26"/>
                      <a:pt x="20" y="26"/>
                    </a:cubicBezTo>
                    <a:cubicBezTo>
                      <a:pt x="16" y="25"/>
                      <a:pt x="12" y="27"/>
                      <a:pt x="10" y="31"/>
                    </a:cubicBezTo>
                    <a:cubicBezTo>
                      <a:pt x="9" y="34"/>
                      <a:pt x="11" y="38"/>
                      <a:pt x="15"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62" name="任意多边形 56">
                <a:extLst>
                  <a:ext uri="{FF2B5EF4-FFF2-40B4-BE49-F238E27FC236}">
                    <a16:creationId xmlns:a16="http://schemas.microsoft.com/office/drawing/2014/main" xmlns="" id="{7F32FBF9-0B24-43B5-B9ED-D9AB5E852A42}"/>
                  </a:ext>
                </a:extLst>
              </p:cNvPr>
              <p:cNvSpPr/>
              <p:nvPr/>
            </p:nvSpPr>
            <p:spPr bwMode="auto">
              <a:xfrm>
                <a:off x="10495545" y="4229413"/>
                <a:ext cx="459973" cy="403210"/>
              </a:xfrm>
              <a:custGeom>
                <a:avLst/>
                <a:gdLst>
                  <a:gd name="T0" fmla="*/ 144 w 144"/>
                  <a:gd name="T1" fmla="*/ 41 h 126"/>
                  <a:gd name="T2" fmla="*/ 102 w 144"/>
                  <a:gd name="T3" fmla="*/ 0 h 126"/>
                  <a:gd name="T4" fmla="*/ 72 w 144"/>
                  <a:gd name="T5" fmla="*/ 14 h 126"/>
                  <a:gd name="T6" fmla="*/ 41 w 144"/>
                  <a:gd name="T7" fmla="*/ 0 h 126"/>
                  <a:gd name="T8" fmla="*/ 0 w 144"/>
                  <a:gd name="T9" fmla="*/ 41 h 126"/>
                  <a:gd name="T10" fmla="*/ 13 w 144"/>
                  <a:gd name="T11" fmla="*/ 72 h 126"/>
                  <a:gd name="T12" fmla="*/ 13 w 144"/>
                  <a:gd name="T13" fmla="*/ 72 h 126"/>
                  <a:gd name="T14" fmla="*/ 58 w 144"/>
                  <a:gd name="T15" fmla="*/ 117 h 126"/>
                  <a:gd name="T16" fmla="*/ 72 w 144"/>
                  <a:gd name="T17" fmla="*/ 126 h 126"/>
                  <a:gd name="T18" fmla="*/ 85 w 144"/>
                  <a:gd name="T19" fmla="*/ 117 h 126"/>
                  <a:gd name="T20" fmla="*/ 130 w 144"/>
                  <a:gd name="T21" fmla="*/ 72 h 126"/>
                  <a:gd name="T22" fmla="*/ 130 w 144"/>
                  <a:gd name="T23" fmla="*/ 72 h 126"/>
                  <a:gd name="T24" fmla="*/ 144 w 144"/>
                  <a:gd name="T25" fmla="*/ 41 h 126"/>
                  <a:gd name="T26" fmla="*/ 118 w 144"/>
                  <a:gd name="T27" fmla="*/ 59 h 126"/>
                  <a:gd name="T28" fmla="*/ 73 w 144"/>
                  <a:gd name="T29" fmla="*/ 104 h 126"/>
                  <a:gd name="T30" fmla="*/ 72 w 144"/>
                  <a:gd name="T31" fmla="*/ 105 h 126"/>
                  <a:gd name="T32" fmla="*/ 71 w 144"/>
                  <a:gd name="T33" fmla="*/ 104 h 126"/>
                  <a:gd name="T34" fmla="*/ 25 w 144"/>
                  <a:gd name="T35" fmla="*/ 59 h 126"/>
                  <a:gd name="T36" fmla="*/ 18 w 144"/>
                  <a:gd name="T37" fmla="*/ 41 h 126"/>
                  <a:gd name="T38" fmla="*/ 41 w 144"/>
                  <a:gd name="T39" fmla="*/ 18 h 126"/>
                  <a:gd name="T40" fmla="*/ 58 w 144"/>
                  <a:gd name="T41" fmla="*/ 26 h 126"/>
                  <a:gd name="T42" fmla="*/ 72 w 144"/>
                  <a:gd name="T43" fmla="*/ 40 h 126"/>
                  <a:gd name="T44" fmla="*/ 85 w 144"/>
                  <a:gd name="T45" fmla="*/ 26 h 126"/>
                  <a:gd name="T46" fmla="*/ 102 w 144"/>
                  <a:gd name="T47" fmla="*/ 18 h 126"/>
                  <a:gd name="T48" fmla="*/ 126 w 144"/>
                  <a:gd name="T49" fmla="*/ 41 h 126"/>
                  <a:gd name="T50" fmla="*/ 118 w 144"/>
                  <a:gd name="T51" fmla="*/ 5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126">
                    <a:moveTo>
                      <a:pt x="144" y="41"/>
                    </a:moveTo>
                    <a:cubicBezTo>
                      <a:pt x="144" y="19"/>
                      <a:pt x="125" y="0"/>
                      <a:pt x="102" y="0"/>
                    </a:cubicBezTo>
                    <a:cubicBezTo>
                      <a:pt x="90" y="0"/>
                      <a:pt x="79" y="5"/>
                      <a:pt x="72" y="14"/>
                    </a:cubicBezTo>
                    <a:cubicBezTo>
                      <a:pt x="64" y="5"/>
                      <a:pt x="53" y="0"/>
                      <a:pt x="41" y="0"/>
                    </a:cubicBezTo>
                    <a:cubicBezTo>
                      <a:pt x="18" y="0"/>
                      <a:pt x="0" y="19"/>
                      <a:pt x="0" y="41"/>
                    </a:cubicBezTo>
                    <a:cubicBezTo>
                      <a:pt x="0" y="54"/>
                      <a:pt x="5" y="65"/>
                      <a:pt x="13" y="72"/>
                    </a:cubicBezTo>
                    <a:cubicBezTo>
                      <a:pt x="13" y="72"/>
                      <a:pt x="13" y="72"/>
                      <a:pt x="13" y="72"/>
                    </a:cubicBezTo>
                    <a:cubicBezTo>
                      <a:pt x="58" y="117"/>
                      <a:pt x="58" y="117"/>
                      <a:pt x="58" y="117"/>
                    </a:cubicBezTo>
                    <a:cubicBezTo>
                      <a:pt x="63" y="122"/>
                      <a:pt x="67" y="126"/>
                      <a:pt x="72" y="126"/>
                    </a:cubicBezTo>
                    <a:cubicBezTo>
                      <a:pt x="76" y="126"/>
                      <a:pt x="81" y="122"/>
                      <a:pt x="85" y="117"/>
                    </a:cubicBezTo>
                    <a:cubicBezTo>
                      <a:pt x="130" y="72"/>
                      <a:pt x="130" y="72"/>
                      <a:pt x="130" y="72"/>
                    </a:cubicBezTo>
                    <a:cubicBezTo>
                      <a:pt x="130" y="72"/>
                      <a:pt x="130" y="72"/>
                      <a:pt x="130" y="72"/>
                    </a:cubicBezTo>
                    <a:cubicBezTo>
                      <a:pt x="139" y="65"/>
                      <a:pt x="144" y="54"/>
                      <a:pt x="144" y="41"/>
                    </a:cubicBezTo>
                    <a:close/>
                    <a:moveTo>
                      <a:pt x="118" y="59"/>
                    </a:moveTo>
                    <a:cubicBezTo>
                      <a:pt x="73" y="104"/>
                      <a:pt x="73" y="104"/>
                      <a:pt x="73" y="104"/>
                    </a:cubicBezTo>
                    <a:cubicBezTo>
                      <a:pt x="72" y="105"/>
                      <a:pt x="72" y="105"/>
                      <a:pt x="72" y="105"/>
                    </a:cubicBezTo>
                    <a:cubicBezTo>
                      <a:pt x="72" y="105"/>
                      <a:pt x="71" y="105"/>
                      <a:pt x="71" y="104"/>
                    </a:cubicBezTo>
                    <a:cubicBezTo>
                      <a:pt x="25" y="59"/>
                      <a:pt x="25" y="59"/>
                      <a:pt x="25" y="59"/>
                    </a:cubicBezTo>
                    <a:cubicBezTo>
                      <a:pt x="20" y="54"/>
                      <a:pt x="18" y="48"/>
                      <a:pt x="18" y="41"/>
                    </a:cubicBezTo>
                    <a:cubicBezTo>
                      <a:pt x="18" y="29"/>
                      <a:pt x="28" y="18"/>
                      <a:pt x="41" y="18"/>
                    </a:cubicBezTo>
                    <a:cubicBezTo>
                      <a:pt x="48" y="18"/>
                      <a:pt x="54" y="21"/>
                      <a:pt x="58" y="26"/>
                    </a:cubicBezTo>
                    <a:cubicBezTo>
                      <a:pt x="72" y="40"/>
                      <a:pt x="72" y="40"/>
                      <a:pt x="72" y="40"/>
                    </a:cubicBezTo>
                    <a:cubicBezTo>
                      <a:pt x="85" y="26"/>
                      <a:pt x="85" y="26"/>
                      <a:pt x="85" y="26"/>
                    </a:cubicBezTo>
                    <a:cubicBezTo>
                      <a:pt x="90" y="21"/>
                      <a:pt x="96" y="18"/>
                      <a:pt x="102" y="18"/>
                    </a:cubicBezTo>
                    <a:cubicBezTo>
                      <a:pt x="115" y="18"/>
                      <a:pt x="126" y="29"/>
                      <a:pt x="126" y="41"/>
                    </a:cubicBezTo>
                    <a:cubicBezTo>
                      <a:pt x="126" y="48"/>
                      <a:pt x="123" y="54"/>
                      <a:pt x="11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63" name="任意多边形 57">
                <a:extLst>
                  <a:ext uri="{FF2B5EF4-FFF2-40B4-BE49-F238E27FC236}">
                    <a16:creationId xmlns:a16="http://schemas.microsoft.com/office/drawing/2014/main" xmlns="" id="{C546DBC4-471A-45A1-8F75-3F2711CC9360}"/>
                  </a:ext>
                </a:extLst>
              </p:cNvPr>
              <p:cNvSpPr/>
              <p:nvPr/>
            </p:nvSpPr>
            <p:spPr bwMode="auto">
              <a:xfrm>
                <a:off x="10558179" y="4663940"/>
                <a:ext cx="195733" cy="195733"/>
              </a:xfrm>
              <a:custGeom>
                <a:avLst/>
                <a:gdLst>
                  <a:gd name="T0" fmla="*/ 31 w 61"/>
                  <a:gd name="T1" fmla="*/ 0 h 61"/>
                  <a:gd name="T2" fmla="*/ 0 w 61"/>
                  <a:gd name="T3" fmla="*/ 30 h 61"/>
                  <a:gd name="T4" fmla="*/ 31 w 61"/>
                  <a:gd name="T5" fmla="*/ 61 h 61"/>
                  <a:gd name="T6" fmla="*/ 61 w 61"/>
                  <a:gd name="T7" fmla="*/ 30 h 61"/>
                  <a:gd name="T8" fmla="*/ 31 w 61"/>
                  <a:gd name="T9" fmla="*/ 0 h 61"/>
                  <a:gd name="T10" fmla="*/ 31 w 61"/>
                  <a:gd name="T11" fmla="*/ 55 h 61"/>
                  <a:gd name="T12" fmla="*/ 6 w 61"/>
                  <a:gd name="T13" fmla="*/ 30 h 61"/>
                  <a:gd name="T14" fmla="*/ 31 w 61"/>
                  <a:gd name="T15" fmla="*/ 6 h 61"/>
                  <a:gd name="T16" fmla="*/ 55 w 61"/>
                  <a:gd name="T17" fmla="*/ 30 h 61"/>
                  <a:gd name="T18" fmla="*/ 31 w 61"/>
                  <a:gd name="T19" fmla="*/ 55 h 61"/>
                  <a:gd name="T20" fmla="*/ 27 w 61"/>
                  <a:gd name="T21" fmla="*/ 15 h 61"/>
                  <a:gd name="T22" fmla="*/ 34 w 61"/>
                  <a:gd name="T23" fmla="*/ 15 h 61"/>
                  <a:gd name="T24" fmla="*/ 34 w 61"/>
                  <a:gd name="T25" fmla="*/ 23 h 61"/>
                  <a:gd name="T26" fmla="*/ 27 w 61"/>
                  <a:gd name="T27" fmla="*/ 23 h 61"/>
                  <a:gd name="T28" fmla="*/ 27 w 61"/>
                  <a:gd name="T29" fmla="*/ 15 h 61"/>
                  <a:gd name="T30" fmla="*/ 38 w 61"/>
                  <a:gd name="T31" fmla="*/ 46 h 61"/>
                  <a:gd name="T32" fmla="*/ 23 w 61"/>
                  <a:gd name="T33" fmla="*/ 46 h 61"/>
                  <a:gd name="T34" fmla="*/ 23 w 61"/>
                  <a:gd name="T35" fmla="*/ 42 h 61"/>
                  <a:gd name="T36" fmla="*/ 27 w 61"/>
                  <a:gd name="T37" fmla="*/ 42 h 61"/>
                  <a:gd name="T38" fmla="*/ 27 w 61"/>
                  <a:gd name="T39" fmla="*/ 30 h 61"/>
                  <a:gd name="T40" fmla="*/ 23 w 61"/>
                  <a:gd name="T41" fmla="*/ 30 h 61"/>
                  <a:gd name="T42" fmla="*/ 23 w 61"/>
                  <a:gd name="T43" fmla="*/ 27 h 61"/>
                  <a:gd name="T44" fmla="*/ 34 w 61"/>
                  <a:gd name="T45" fmla="*/ 27 h 61"/>
                  <a:gd name="T46" fmla="*/ 34 w 61"/>
                  <a:gd name="T47" fmla="*/ 42 h 61"/>
                  <a:gd name="T48" fmla="*/ 38 w 61"/>
                  <a:gd name="T49" fmla="*/ 42 h 61"/>
                  <a:gd name="T50" fmla="*/ 38 w 61"/>
                  <a:gd name="T51" fmla="*/ 4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1" h="61">
                    <a:moveTo>
                      <a:pt x="31" y="0"/>
                    </a:moveTo>
                    <a:cubicBezTo>
                      <a:pt x="14" y="0"/>
                      <a:pt x="0" y="14"/>
                      <a:pt x="0" y="30"/>
                    </a:cubicBezTo>
                    <a:cubicBezTo>
                      <a:pt x="0" y="47"/>
                      <a:pt x="14" y="61"/>
                      <a:pt x="31" y="61"/>
                    </a:cubicBezTo>
                    <a:cubicBezTo>
                      <a:pt x="47" y="61"/>
                      <a:pt x="61" y="47"/>
                      <a:pt x="61" y="30"/>
                    </a:cubicBezTo>
                    <a:cubicBezTo>
                      <a:pt x="61" y="14"/>
                      <a:pt x="47" y="0"/>
                      <a:pt x="31" y="0"/>
                    </a:cubicBezTo>
                    <a:close/>
                    <a:moveTo>
                      <a:pt x="31" y="55"/>
                    </a:moveTo>
                    <a:cubicBezTo>
                      <a:pt x="17" y="55"/>
                      <a:pt x="6" y="44"/>
                      <a:pt x="6" y="30"/>
                    </a:cubicBezTo>
                    <a:cubicBezTo>
                      <a:pt x="6" y="17"/>
                      <a:pt x="17" y="6"/>
                      <a:pt x="31" y="6"/>
                    </a:cubicBezTo>
                    <a:cubicBezTo>
                      <a:pt x="44" y="6"/>
                      <a:pt x="55" y="17"/>
                      <a:pt x="55" y="30"/>
                    </a:cubicBezTo>
                    <a:cubicBezTo>
                      <a:pt x="55" y="44"/>
                      <a:pt x="44" y="55"/>
                      <a:pt x="31" y="55"/>
                    </a:cubicBezTo>
                    <a:close/>
                    <a:moveTo>
                      <a:pt x="27" y="15"/>
                    </a:moveTo>
                    <a:cubicBezTo>
                      <a:pt x="34" y="15"/>
                      <a:pt x="34" y="15"/>
                      <a:pt x="34" y="15"/>
                    </a:cubicBezTo>
                    <a:cubicBezTo>
                      <a:pt x="34" y="23"/>
                      <a:pt x="34" y="23"/>
                      <a:pt x="34" y="23"/>
                    </a:cubicBezTo>
                    <a:cubicBezTo>
                      <a:pt x="27" y="23"/>
                      <a:pt x="27" y="23"/>
                      <a:pt x="27" y="23"/>
                    </a:cubicBezTo>
                    <a:lnTo>
                      <a:pt x="27" y="15"/>
                    </a:lnTo>
                    <a:close/>
                    <a:moveTo>
                      <a:pt x="38" y="46"/>
                    </a:moveTo>
                    <a:cubicBezTo>
                      <a:pt x="23" y="46"/>
                      <a:pt x="23" y="46"/>
                      <a:pt x="23" y="46"/>
                    </a:cubicBezTo>
                    <a:cubicBezTo>
                      <a:pt x="23" y="42"/>
                      <a:pt x="23" y="42"/>
                      <a:pt x="23" y="42"/>
                    </a:cubicBezTo>
                    <a:cubicBezTo>
                      <a:pt x="27" y="42"/>
                      <a:pt x="27" y="42"/>
                      <a:pt x="27" y="42"/>
                    </a:cubicBezTo>
                    <a:cubicBezTo>
                      <a:pt x="27" y="30"/>
                      <a:pt x="27" y="30"/>
                      <a:pt x="27" y="30"/>
                    </a:cubicBezTo>
                    <a:cubicBezTo>
                      <a:pt x="23" y="30"/>
                      <a:pt x="23" y="30"/>
                      <a:pt x="23" y="30"/>
                    </a:cubicBezTo>
                    <a:cubicBezTo>
                      <a:pt x="23" y="27"/>
                      <a:pt x="23" y="27"/>
                      <a:pt x="23" y="27"/>
                    </a:cubicBezTo>
                    <a:cubicBezTo>
                      <a:pt x="34" y="27"/>
                      <a:pt x="34" y="27"/>
                      <a:pt x="34" y="27"/>
                    </a:cubicBezTo>
                    <a:cubicBezTo>
                      <a:pt x="34" y="42"/>
                      <a:pt x="34" y="42"/>
                      <a:pt x="34" y="42"/>
                    </a:cubicBezTo>
                    <a:cubicBezTo>
                      <a:pt x="38" y="42"/>
                      <a:pt x="38" y="42"/>
                      <a:pt x="38" y="42"/>
                    </a:cubicBezTo>
                    <a:lnTo>
                      <a:pt x="38"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64" name="任意多边形 58">
                <a:extLst>
                  <a:ext uri="{FF2B5EF4-FFF2-40B4-BE49-F238E27FC236}">
                    <a16:creationId xmlns:a16="http://schemas.microsoft.com/office/drawing/2014/main" xmlns="" id="{E7DB70FF-46FB-4874-830E-0AEF88F2F093}"/>
                  </a:ext>
                </a:extLst>
              </p:cNvPr>
              <p:cNvSpPr/>
              <p:nvPr/>
            </p:nvSpPr>
            <p:spPr bwMode="auto">
              <a:xfrm>
                <a:off x="10607112" y="4990815"/>
                <a:ext cx="299472" cy="301429"/>
              </a:xfrm>
              <a:custGeom>
                <a:avLst/>
                <a:gdLst>
                  <a:gd name="T0" fmla="*/ 85 w 94"/>
                  <a:gd name="T1" fmla="*/ 20 h 94"/>
                  <a:gd name="T2" fmla="*/ 37 w 94"/>
                  <a:gd name="T3" fmla="*/ 2 h 94"/>
                  <a:gd name="T4" fmla="*/ 20 w 94"/>
                  <a:gd name="T5" fmla="*/ 10 h 94"/>
                  <a:gd name="T6" fmla="*/ 2 w 94"/>
                  <a:gd name="T7" fmla="*/ 57 h 94"/>
                  <a:gd name="T8" fmla="*/ 10 w 94"/>
                  <a:gd name="T9" fmla="*/ 74 h 94"/>
                  <a:gd name="T10" fmla="*/ 57 w 94"/>
                  <a:gd name="T11" fmla="*/ 92 h 94"/>
                  <a:gd name="T12" fmla="*/ 74 w 94"/>
                  <a:gd name="T13" fmla="*/ 84 h 94"/>
                  <a:gd name="T14" fmla="*/ 92 w 94"/>
                  <a:gd name="T15" fmla="*/ 37 h 94"/>
                  <a:gd name="T16" fmla="*/ 85 w 94"/>
                  <a:gd name="T17" fmla="*/ 20 h 94"/>
                  <a:gd name="T18" fmla="*/ 36 w 94"/>
                  <a:gd name="T19" fmla="*/ 38 h 94"/>
                  <a:gd name="T20" fmla="*/ 62 w 94"/>
                  <a:gd name="T21" fmla="*/ 47 h 94"/>
                  <a:gd name="T22" fmla="*/ 61 w 94"/>
                  <a:gd name="T23" fmla="*/ 52 h 94"/>
                  <a:gd name="T24" fmla="*/ 42 w 94"/>
                  <a:gd name="T25" fmla="*/ 61 h 94"/>
                  <a:gd name="T26" fmla="*/ 33 w 94"/>
                  <a:gd name="T27" fmla="*/ 42 h 94"/>
                  <a:gd name="T28" fmla="*/ 36 w 94"/>
                  <a:gd name="T29" fmla="*/ 38 h 94"/>
                  <a:gd name="T30" fmla="*/ 76 w 94"/>
                  <a:gd name="T31" fmla="*/ 53 h 94"/>
                  <a:gd name="T32" fmla="*/ 69 w 94"/>
                  <a:gd name="T33" fmla="*/ 71 h 94"/>
                  <a:gd name="T34" fmla="*/ 66 w 94"/>
                  <a:gd name="T35" fmla="*/ 80 h 94"/>
                  <a:gd name="T36" fmla="*/ 59 w 94"/>
                  <a:gd name="T37" fmla="*/ 82 h 94"/>
                  <a:gd name="T38" fmla="*/ 15 w 94"/>
                  <a:gd name="T39" fmla="*/ 65 h 94"/>
                  <a:gd name="T40" fmla="*/ 12 w 94"/>
                  <a:gd name="T41" fmla="*/ 59 h 94"/>
                  <a:gd name="T42" fmla="*/ 15 w 94"/>
                  <a:gd name="T43" fmla="*/ 50 h 94"/>
                  <a:gd name="T44" fmla="*/ 22 w 94"/>
                  <a:gd name="T45" fmla="*/ 32 h 94"/>
                  <a:gd name="T46" fmla="*/ 22 w 94"/>
                  <a:gd name="T47" fmla="*/ 32 h 94"/>
                  <a:gd name="T48" fmla="*/ 29 w 94"/>
                  <a:gd name="T49" fmla="*/ 35 h 94"/>
                  <a:gd name="T50" fmla="*/ 27 w 94"/>
                  <a:gd name="T51" fmla="*/ 39 h 94"/>
                  <a:gd name="T52" fmla="*/ 39 w 94"/>
                  <a:gd name="T53" fmla="*/ 67 h 94"/>
                  <a:gd name="T54" fmla="*/ 67 w 94"/>
                  <a:gd name="T55" fmla="*/ 55 h 94"/>
                  <a:gd name="T56" fmla="*/ 69 w 94"/>
                  <a:gd name="T57" fmla="*/ 50 h 94"/>
                  <a:gd name="T58" fmla="*/ 76 w 94"/>
                  <a:gd name="T59" fmla="*/ 53 h 94"/>
                  <a:gd name="T60" fmla="*/ 82 w 94"/>
                  <a:gd name="T61" fmla="*/ 37 h 94"/>
                  <a:gd name="T62" fmla="*/ 79 w 94"/>
                  <a:gd name="T63" fmla="*/ 38 h 94"/>
                  <a:gd name="T64" fmla="*/ 74 w 94"/>
                  <a:gd name="T65" fmla="*/ 37 h 94"/>
                  <a:gd name="T66" fmla="*/ 73 w 94"/>
                  <a:gd name="T67" fmla="*/ 34 h 94"/>
                  <a:gd name="T68" fmla="*/ 74 w 94"/>
                  <a:gd name="T69" fmla="*/ 29 h 94"/>
                  <a:gd name="T70" fmla="*/ 77 w 94"/>
                  <a:gd name="T71" fmla="*/ 28 h 94"/>
                  <a:gd name="T72" fmla="*/ 82 w 94"/>
                  <a:gd name="T73" fmla="*/ 29 h 94"/>
                  <a:gd name="T74" fmla="*/ 83 w 94"/>
                  <a:gd name="T75" fmla="*/ 33 h 94"/>
                  <a:gd name="T76" fmla="*/ 82 w 94"/>
                  <a:gd name="T77" fmla="*/ 3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4" h="94">
                    <a:moveTo>
                      <a:pt x="85" y="20"/>
                    </a:moveTo>
                    <a:cubicBezTo>
                      <a:pt x="37" y="2"/>
                      <a:pt x="37" y="2"/>
                      <a:pt x="37" y="2"/>
                    </a:cubicBezTo>
                    <a:cubicBezTo>
                      <a:pt x="30" y="0"/>
                      <a:pt x="23" y="3"/>
                      <a:pt x="20" y="10"/>
                    </a:cubicBezTo>
                    <a:cubicBezTo>
                      <a:pt x="2" y="57"/>
                      <a:pt x="2" y="57"/>
                      <a:pt x="2" y="57"/>
                    </a:cubicBezTo>
                    <a:cubicBezTo>
                      <a:pt x="0" y="64"/>
                      <a:pt x="3" y="71"/>
                      <a:pt x="10" y="74"/>
                    </a:cubicBezTo>
                    <a:cubicBezTo>
                      <a:pt x="57" y="92"/>
                      <a:pt x="57" y="92"/>
                      <a:pt x="57" y="92"/>
                    </a:cubicBezTo>
                    <a:cubicBezTo>
                      <a:pt x="64" y="94"/>
                      <a:pt x="71" y="91"/>
                      <a:pt x="74" y="84"/>
                    </a:cubicBezTo>
                    <a:cubicBezTo>
                      <a:pt x="92" y="37"/>
                      <a:pt x="92" y="37"/>
                      <a:pt x="92" y="37"/>
                    </a:cubicBezTo>
                    <a:cubicBezTo>
                      <a:pt x="94" y="30"/>
                      <a:pt x="91" y="23"/>
                      <a:pt x="85" y="20"/>
                    </a:cubicBezTo>
                    <a:close/>
                    <a:moveTo>
                      <a:pt x="36" y="38"/>
                    </a:moveTo>
                    <a:cubicBezTo>
                      <a:pt x="62" y="47"/>
                      <a:pt x="62" y="47"/>
                      <a:pt x="62" y="47"/>
                    </a:cubicBezTo>
                    <a:cubicBezTo>
                      <a:pt x="62" y="49"/>
                      <a:pt x="61" y="51"/>
                      <a:pt x="61" y="52"/>
                    </a:cubicBezTo>
                    <a:cubicBezTo>
                      <a:pt x="58" y="60"/>
                      <a:pt x="49" y="64"/>
                      <a:pt x="42" y="61"/>
                    </a:cubicBezTo>
                    <a:cubicBezTo>
                      <a:pt x="34" y="58"/>
                      <a:pt x="31" y="49"/>
                      <a:pt x="33" y="42"/>
                    </a:cubicBezTo>
                    <a:cubicBezTo>
                      <a:pt x="34" y="40"/>
                      <a:pt x="35" y="39"/>
                      <a:pt x="36" y="38"/>
                    </a:cubicBezTo>
                    <a:close/>
                    <a:moveTo>
                      <a:pt x="76" y="53"/>
                    </a:moveTo>
                    <a:cubicBezTo>
                      <a:pt x="69" y="71"/>
                      <a:pt x="69" y="71"/>
                      <a:pt x="69" y="71"/>
                    </a:cubicBezTo>
                    <a:cubicBezTo>
                      <a:pt x="66" y="80"/>
                      <a:pt x="66" y="80"/>
                      <a:pt x="66" y="80"/>
                    </a:cubicBezTo>
                    <a:cubicBezTo>
                      <a:pt x="65" y="82"/>
                      <a:pt x="62" y="83"/>
                      <a:pt x="59" y="82"/>
                    </a:cubicBezTo>
                    <a:cubicBezTo>
                      <a:pt x="15" y="65"/>
                      <a:pt x="15" y="65"/>
                      <a:pt x="15" y="65"/>
                    </a:cubicBezTo>
                    <a:cubicBezTo>
                      <a:pt x="12" y="64"/>
                      <a:pt x="11" y="62"/>
                      <a:pt x="12" y="59"/>
                    </a:cubicBezTo>
                    <a:cubicBezTo>
                      <a:pt x="15" y="50"/>
                      <a:pt x="15" y="50"/>
                      <a:pt x="15" y="50"/>
                    </a:cubicBezTo>
                    <a:cubicBezTo>
                      <a:pt x="22" y="32"/>
                      <a:pt x="22" y="32"/>
                      <a:pt x="22" y="32"/>
                    </a:cubicBezTo>
                    <a:cubicBezTo>
                      <a:pt x="22" y="32"/>
                      <a:pt x="22" y="32"/>
                      <a:pt x="22" y="32"/>
                    </a:cubicBezTo>
                    <a:cubicBezTo>
                      <a:pt x="29" y="35"/>
                      <a:pt x="29" y="35"/>
                      <a:pt x="29" y="35"/>
                    </a:cubicBezTo>
                    <a:cubicBezTo>
                      <a:pt x="28" y="36"/>
                      <a:pt x="27" y="38"/>
                      <a:pt x="27" y="39"/>
                    </a:cubicBezTo>
                    <a:cubicBezTo>
                      <a:pt x="23" y="51"/>
                      <a:pt x="28" y="63"/>
                      <a:pt x="39" y="67"/>
                    </a:cubicBezTo>
                    <a:cubicBezTo>
                      <a:pt x="51" y="72"/>
                      <a:pt x="63" y="66"/>
                      <a:pt x="67" y="55"/>
                    </a:cubicBezTo>
                    <a:cubicBezTo>
                      <a:pt x="68" y="53"/>
                      <a:pt x="68" y="52"/>
                      <a:pt x="69" y="50"/>
                    </a:cubicBezTo>
                    <a:cubicBezTo>
                      <a:pt x="76" y="53"/>
                      <a:pt x="76" y="53"/>
                      <a:pt x="76" y="53"/>
                    </a:cubicBezTo>
                    <a:close/>
                    <a:moveTo>
                      <a:pt x="82" y="37"/>
                    </a:moveTo>
                    <a:cubicBezTo>
                      <a:pt x="81" y="38"/>
                      <a:pt x="80" y="39"/>
                      <a:pt x="79" y="38"/>
                    </a:cubicBezTo>
                    <a:cubicBezTo>
                      <a:pt x="74" y="37"/>
                      <a:pt x="74" y="37"/>
                      <a:pt x="74" y="37"/>
                    </a:cubicBezTo>
                    <a:cubicBezTo>
                      <a:pt x="73" y="36"/>
                      <a:pt x="72" y="35"/>
                      <a:pt x="73" y="34"/>
                    </a:cubicBezTo>
                    <a:cubicBezTo>
                      <a:pt x="74" y="29"/>
                      <a:pt x="74" y="29"/>
                      <a:pt x="74" y="29"/>
                    </a:cubicBezTo>
                    <a:cubicBezTo>
                      <a:pt x="75" y="28"/>
                      <a:pt x="76" y="27"/>
                      <a:pt x="77" y="28"/>
                    </a:cubicBezTo>
                    <a:cubicBezTo>
                      <a:pt x="82" y="29"/>
                      <a:pt x="82" y="29"/>
                      <a:pt x="82" y="29"/>
                    </a:cubicBezTo>
                    <a:cubicBezTo>
                      <a:pt x="83" y="30"/>
                      <a:pt x="84" y="31"/>
                      <a:pt x="83" y="33"/>
                    </a:cubicBezTo>
                    <a:lnTo>
                      <a:pt x="82"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65" name="任意多边形 59">
                <a:extLst>
                  <a:ext uri="{FF2B5EF4-FFF2-40B4-BE49-F238E27FC236}">
                    <a16:creationId xmlns:a16="http://schemas.microsoft.com/office/drawing/2014/main" xmlns="" id="{098E145F-FA72-4861-8711-0BD95917A10A}"/>
                  </a:ext>
                </a:extLst>
              </p:cNvPr>
              <p:cNvSpPr/>
              <p:nvPr/>
            </p:nvSpPr>
            <p:spPr bwMode="auto">
              <a:xfrm>
                <a:off x="10793059" y="3628514"/>
                <a:ext cx="168330" cy="168330"/>
              </a:xfrm>
              <a:custGeom>
                <a:avLst/>
                <a:gdLst>
                  <a:gd name="T0" fmla="*/ 44 w 53"/>
                  <a:gd name="T1" fmla="*/ 0 h 53"/>
                  <a:gd name="T2" fmla="*/ 9 w 53"/>
                  <a:gd name="T3" fmla="*/ 0 h 53"/>
                  <a:gd name="T4" fmla="*/ 0 w 53"/>
                  <a:gd name="T5" fmla="*/ 9 h 53"/>
                  <a:gd name="T6" fmla="*/ 0 w 53"/>
                  <a:gd name="T7" fmla="*/ 44 h 53"/>
                  <a:gd name="T8" fmla="*/ 9 w 53"/>
                  <a:gd name="T9" fmla="*/ 53 h 53"/>
                  <a:gd name="T10" fmla="*/ 44 w 53"/>
                  <a:gd name="T11" fmla="*/ 53 h 53"/>
                  <a:gd name="T12" fmla="*/ 53 w 53"/>
                  <a:gd name="T13" fmla="*/ 44 h 53"/>
                  <a:gd name="T14" fmla="*/ 53 w 53"/>
                  <a:gd name="T15" fmla="*/ 9 h 53"/>
                  <a:gd name="T16" fmla="*/ 44 w 53"/>
                  <a:gd name="T17" fmla="*/ 0 h 53"/>
                  <a:gd name="T18" fmla="*/ 20 w 53"/>
                  <a:gd name="T19" fmla="*/ 43 h 53"/>
                  <a:gd name="T20" fmla="*/ 13 w 53"/>
                  <a:gd name="T21" fmla="*/ 43 h 53"/>
                  <a:gd name="T22" fmla="*/ 13 w 53"/>
                  <a:gd name="T23" fmla="*/ 20 h 53"/>
                  <a:gd name="T24" fmla="*/ 20 w 53"/>
                  <a:gd name="T25" fmla="*/ 20 h 53"/>
                  <a:gd name="T26" fmla="*/ 20 w 53"/>
                  <a:gd name="T27" fmla="*/ 43 h 53"/>
                  <a:gd name="T28" fmla="*/ 17 w 53"/>
                  <a:gd name="T29" fmla="*/ 16 h 53"/>
                  <a:gd name="T30" fmla="*/ 13 w 53"/>
                  <a:gd name="T31" fmla="*/ 13 h 53"/>
                  <a:gd name="T32" fmla="*/ 17 w 53"/>
                  <a:gd name="T33" fmla="*/ 10 h 53"/>
                  <a:gd name="T34" fmla="*/ 20 w 53"/>
                  <a:gd name="T35" fmla="*/ 13 h 53"/>
                  <a:gd name="T36" fmla="*/ 17 w 53"/>
                  <a:gd name="T37" fmla="*/ 16 h 53"/>
                  <a:gd name="T38" fmla="*/ 43 w 53"/>
                  <a:gd name="T39" fmla="*/ 43 h 53"/>
                  <a:gd name="T40" fmla="*/ 37 w 53"/>
                  <a:gd name="T41" fmla="*/ 43 h 53"/>
                  <a:gd name="T42" fmla="*/ 37 w 53"/>
                  <a:gd name="T43" fmla="*/ 30 h 53"/>
                  <a:gd name="T44" fmla="*/ 33 w 53"/>
                  <a:gd name="T45" fmla="*/ 26 h 53"/>
                  <a:gd name="T46" fmla="*/ 30 w 53"/>
                  <a:gd name="T47" fmla="*/ 30 h 53"/>
                  <a:gd name="T48" fmla="*/ 30 w 53"/>
                  <a:gd name="T49" fmla="*/ 43 h 53"/>
                  <a:gd name="T50" fmla="*/ 23 w 53"/>
                  <a:gd name="T51" fmla="*/ 43 h 53"/>
                  <a:gd name="T52" fmla="*/ 23 w 53"/>
                  <a:gd name="T53" fmla="*/ 20 h 53"/>
                  <a:gd name="T54" fmla="*/ 30 w 53"/>
                  <a:gd name="T55" fmla="*/ 20 h 53"/>
                  <a:gd name="T56" fmla="*/ 30 w 53"/>
                  <a:gd name="T57" fmla="*/ 24 h 53"/>
                  <a:gd name="T58" fmla="*/ 36 w 53"/>
                  <a:gd name="T59" fmla="*/ 20 h 53"/>
                  <a:gd name="T60" fmla="*/ 43 w 53"/>
                  <a:gd name="T61" fmla="*/ 28 h 53"/>
                  <a:gd name="T62" fmla="*/ 43 w 53"/>
                  <a:gd name="T63" fmla="*/ 4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 h="53">
                    <a:moveTo>
                      <a:pt x="44" y="0"/>
                    </a:moveTo>
                    <a:cubicBezTo>
                      <a:pt x="9" y="0"/>
                      <a:pt x="9" y="0"/>
                      <a:pt x="9" y="0"/>
                    </a:cubicBezTo>
                    <a:cubicBezTo>
                      <a:pt x="4" y="0"/>
                      <a:pt x="0" y="4"/>
                      <a:pt x="0" y="9"/>
                    </a:cubicBezTo>
                    <a:cubicBezTo>
                      <a:pt x="0" y="44"/>
                      <a:pt x="0" y="44"/>
                      <a:pt x="0" y="44"/>
                    </a:cubicBezTo>
                    <a:cubicBezTo>
                      <a:pt x="0" y="49"/>
                      <a:pt x="4" y="53"/>
                      <a:pt x="9" y="53"/>
                    </a:cubicBezTo>
                    <a:cubicBezTo>
                      <a:pt x="44" y="53"/>
                      <a:pt x="44" y="53"/>
                      <a:pt x="44" y="53"/>
                    </a:cubicBezTo>
                    <a:cubicBezTo>
                      <a:pt x="49" y="53"/>
                      <a:pt x="53" y="49"/>
                      <a:pt x="53" y="44"/>
                    </a:cubicBezTo>
                    <a:cubicBezTo>
                      <a:pt x="53" y="9"/>
                      <a:pt x="53" y="9"/>
                      <a:pt x="53" y="9"/>
                    </a:cubicBezTo>
                    <a:cubicBezTo>
                      <a:pt x="53" y="4"/>
                      <a:pt x="49" y="0"/>
                      <a:pt x="44" y="0"/>
                    </a:cubicBezTo>
                    <a:close/>
                    <a:moveTo>
                      <a:pt x="20" y="43"/>
                    </a:moveTo>
                    <a:cubicBezTo>
                      <a:pt x="13" y="43"/>
                      <a:pt x="13" y="43"/>
                      <a:pt x="13" y="43"/>
                    </a:cubicBezTo>
                    <a:cubicBezTo>
                      <a:pt x="13" y="20"/>
                      <a:pt x="13" y="20"/>
                      <a:pt x="13" y="20"/>
                    </a:cubicBezTo>
                    <a:cubicBezTo>
                      <a:pt x="20" y="20"/>
                      <a:pt x="20" y="20"/>
                      <a:pt x="20" y="20"/>
                    </a:cubicBezTo>
                    <a:lnTo>
                      <a:pt x="20" y="43"/>
                    </a:lnTo>
                    <a:close/>
                    <a:moveTo>
                      <a:pt x="17" y="16"/>
                    </a:moveTo>
                    <a:cubicBezTo>
                      <a:pt x="15" y="16"/>
                      <a:pt x="13" y="15"/>
                      <a:pt x="13" y="13"/>
                    </a:cubicBezTo>
                    <a:cubicBezTo>
                      <a:pt x="13" y="11"/>
                      <a:pt x="15" y="10"/>
                      <a:pt x="17" y="10"/>
                    </a:cubicBezTo>
                    <a:cubicBezTo>
                      <a:pt x="18" y="10"/>
                      <a:pt x="20" y="11"/>
                      <a:pt x="20" y="13"/>
                    </a:cubicBezTo>
                    <a:cubicBezTo>
                      <a:pt x="20" y="15"/>
                      <a:pt x="18" y="16"/>
                      <a:pt x="17" y="16"/>
                    </a:cubicBezTo>
                    <a:close/>
                    <a:moveTo>
                      <a:pt x="43" y="43"/>
                    </a:moveTo>
                    <a:cubicBezTo>
                      <a:pt x="37" y="43"/>
                      <a:pt x="37" y="43"/>
                      <a:pt x="37" y="43"/>
                    </a:cubicBezTo>
                    <a:cubicBezTo>
                      <a:pt x="37" y="30"/>
                      <a:pt x="37" y="30"/>
                      <a:pt x="37" y="30"/>
                    </a:cubicBezTo>
                    <a:cubicBezTo>
                      <a:pt x="37" y="28"/>
                      <a:pt x="35" y="26"/>
                      <a:pt x="33" y="26"/>
                    </a:cubicBezTo>
                    <a:cubicBezTo>
                      <a:pt x="31" y="26"/>
                      <a:pt x="30" y="28"/>
                      <a:pt x="30" y="30"/>
                    </a:cubicBezTo>
                    <a:cubicBezTo>
                      <a:pt x="30" y="43"/>
                      <a:pt x="30" y="43"/>
                      <a:pt x="30" y="43"/>
                    </a:cubicBezTo>
                    <a:cubicBezTo>
                      <a:pt x="23" y="43"/>
                      <a:pt x="23" y="43"/>
                      <a:pt x="23" y="43"/>
                    </a:cubicBezTo>
                    <a:cubicBezTo>
                      <a:pt x="23" y="20"/>
                      <a:pt x="23" y="20"/>
                      <a:pt x="23" y="20"/>
                    </a:cubicBezTo>
                    <a:cubicBezTo>
                      <a:pt x="30" y="20"/>
                      <a:pt x="30" y="20"/>
                      <a:pt x="30" y="20"/>
                    </a:cubicBezTo>
                    <a:cubicBezTo>
                      <a:pt x="30" y="24"/>
                      <a:pt x="30" y="24"/>
                      <a:pt x="30" y="24"/>
                    </a:cubicBezTo>
                    <a:cubicBezTo>
                      <a:pt x="31" y="22"/>
                      <a:pt x="33" y="20"/>
                      <a:pt x="36" y="20"/>
                    </a:cubicBezTo>
                    <a:cubicBezTo>
                      <a:pt x="40" y="20"/>
                      <a:pt x="43" y="23"/>
                      <a:pt x="43" y="28"/>
                    </a:cubicBezTo>
                    <a:lnTo>
                      <a:pt x="43"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66" name="任意多边形 60">
                <a:extLst>
                  <a:ext uri="{FF2B5EF4-FFF2-40B4-BE49-F238E27FC236}">
                    <a16:creationId xmlns:a16="http://schemas.microsoft.com/office/drawing/2014/main" xmlns="" id="{7828776B-3A84-48C0-BC6E-D3D7C4D56927}"/>
                  </a:ext>
                </a:extLst>
              </p:cNvPr>
              <p:cNvSpPr/>
              <p:nvPr/>
            </p:nvSpPr>
            <p:spPr bwMode="auto">
              <a:xfrm>
                <a:off x="10646259" y="3395591"/>
                <a:ext cx="309258" cy="193775"/>
              </a:xfrm>
              <a:custGeom>
                <a:avLst/>
                <a:gdLst>
                  <a:gd name="T0" fmla="*/ 49 w 158"/>
                  <a:gd name="T1" fmla="*/ 70 h 99"/>
                  <a:gd name="T2" fmla="*/ 49 w 158"/>
                  <a:gd name="T3" fmla="*/ 39 h 99"/>
                  <a:gd name="T4" fmla="*/ 78 w 158"/>
                  <a:gd name="T5" fmla="*/ 39 h 99"/>
                  <a:gd name="T6" fmla="*/ 39 w 158"/>
                  <a:gd name="T7" fmla="*/ 0 h 99"/>
                  <a:gd name="T8" fmla="*/ 0 w 158"/>
                  <a:gd name="T9" fmla="*/ 39 h 99"/>
                  <a:gd name="T10" fmla="*/ 29 w 158"/>
                  <a:gd name="T11" fmla="*/ 39 h 99"/>
                  <a:gd name="T12" fmla="*/ 29 w 158"/>
                  <a:gd name="T13" fmla="*/ 89 h 99"/>
                  <a:gd name="T14" fmla="*/ 88 w 158"/>
                  <a:gd name="T15" fmla="*/ 89 h 99"/>
                  <a:gd name="T16" fmla="*/ 68 w 158"/>
                  <a:gd name="T17" fmla="*/ 70 h 99"/>
                  <a:gd name="T18" fmla="*/ 49 w 158"/>
                  <a:gd name="T19" fmla="*/ 70 h 99"/>
                  <a:gd name="T20" fmla="*/ 129 w 158"/>
                  <a:gd name="T21" fmla="*/ 58 h 99"/>
                  <a:gd name="T22" fmla="*/ 129 w 158"/>
                  <a:gd name="T23" fmla="*/ 9 h 99"/>
                  <a:gd name="T24" fmla="*/ 68 w 158"/>
                  <a:gd name="T25" fmla="*/ 9 h 99"/>
                  <a:gd name="T26" fmla="*/ 88 w 158"/>
                  <a:gd name="T27" fmla="*/ 29 h 99"/>
                  <a:gd name="T28" fmla="*/ 107 w 158"/>
                  <a:gd name="T29" fmla="*/ 29 h 99"/>
                  <a:gd name="T30" fmla="*/ 107 w 158"/>
                  <a:gd name="T31" fmla="*/ 58 h 99"/>
                  <a:gd name="T32" fmla="*/ 78 w 158"/>
                  <a:gd name="T33" fmla="*/ 58 h 99"/>
                  <a:gd name="T34" fmla="*/ 119 w 158"/>
                  <a:gd name="T35" fmla="*/ 99 h 99"/>
                  <a:gd name="T36" fmla="*/ 158 w 158"/>
                  <a:gd name="T37" fmla="*/ 58 h 99"/>
                  <a:gd name="T38" fmla="*/ 129 w 158"/>
                  <a:gd name="T39" fmla="*/ 5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 h="99">
                    <a:moveTo>
                      <a:pt x="49" y="70"/>
                    </a:moveTo>
                    <a:lnTo>
                      <a:pt x="49" y="39"/>
                    </a:lnTo>
                    <a:lnTo>
                      <a:pt x="78" y="39"/>
                    </a:lnTo>
                    <a:lnTo>
                      <a:pt x="39" y="0"/>
                    </a:lnTo>
                    <a:lnTo>
                      <a:pt x="0" y="39"/>
                    </a:lnTo>
                    <a:lnTo>
                      <a:pt x="29" y="39"/>
                    </a:lnTo>
                    <a:lnTo>
                      <a:pt x="29" y="89"/>
                    </a:lnTo>
                    <a:lnTo>
                      <a:pt x="88" y="89"/>
                    </a:lnTo>
                    <a:lnTo>
                      <a:pt x="68" y="70"/>
                    </a:lnTo>
                    <a:lnTo>
                      <a:pt x="49" y="70"/>
                    </a:lnTo>
                    <a:close/>
                    <a:moveTo>
                      <a:pt x="129" y="58"/>
                    </a:moveTo>
                    <a:lnTo>
                      <a:pt x="129" y="9"/>
                    </a:lnTo>
                    <a:lnTo>
                      <a:pt x="68" y="9"/>
                    </a:lnTo>
                    <a:lnTo>
                      <a:pt x="88" y="29"/>
                    </a:lnTo>
                    <a:lnTo>
                      <a:pt x="107" y="29"/>
                    </a:lnTo>
                    <a:lnTo>
                      <a:pt x="107" y="58"/>
                    </a:lnTo>
                    <a:lnTo>
                      <a:pt x="78" y="58"/>
                    </a:lnTo>
                    <a:lnTo>
                      <a:pt x="119" y="99"/>
                    </a:lnTo>
                    <a:lnTo>
                      <a:pt x="158" y="58"/>
                    </a:lnTo>
                    <a:lnTo>
                      <a:pt x="129"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67" name="任意多边形 61">
                <a:extLst>
                  <a:ext uri="{FF2B5EF4-FFF2-40B4-BE49-F238E27FC236}">
                    <a16:creationId xmlns:a16="http://schemas.microsoft.com/office/drawing/2014/main" xmlns="" id="{E916A2CD-E4C1-41C4-A847-7A7E448E519A}"/>
                  </a:ext>
                </a:extLst>
              </p:cNvPr>
              <p:cNvSpPr/>
              <p:nvPr/>
            </p:nvSpPr>
            <p:spPr bwMode="auto">
              <a:xfrm>
                <a:off x="10910498" y="2367994"/>
                <a:ext cx="321002" cy="322959"/>
              </a:xfrm>
              <a:custGeom>
                <a:avLst/>
                <a:gdLst>
                  <a:gd name="T0" fmla="*/ 96 w 100"/>
                  <a:gd name="T1" fmla="*/ 85 h 101"/>
                  <a:gd name="T2" fmla="*/ 73 w 100"/>
                  <a:gd name="T3" fmla="*/ 65 h 101"/>
                  <a:gd name="T4" fmla="*/ 66 w 100"/>
                  <a:gd name="T5" fmla="*/ 62 h 101"/>
                  <a:gd name="T6" fmla="*/ 74 w 100"/>
                  <a:gd name="T7" fmla="*/ 37 h 101"/>
                  <a:gd name="T8" fmla="*/ 37 w 100"/>
                  <a:gd name="T9" fmla="*/ 0 h 101"/>
                  <a:gd name="T10" fmla="*/ 0 w 100"/>
                  <a:gd name="T11" fmla="*/ 37 h 101"/>
                  <a:gd name="T12" fmla="*/ 37 w 100"/>
                  <a:gd name="T13" fmla="*/ 75 h 101"/>
                  <a:gd name="T14" fmla="*/ 61 w 100"/>
                  <a:gd name="T15" fmla="*/ 66 h 101"/>
                  <a:gd name="T16" fmla="*/ 64 w 100"/>
                  <a:gd name="T17" fmla="*/ 73 h 101"/>
                  <a:gd name="T18" fmla="*/ 84 w 100"/>
                  <a:gd name="T19" fmla="*/ 96 h 101"/>
                  <a:gd name="T20" fmla="*/ 97 w 100"/>
                  <a:gd name="T21" fmla="*/ 97 h 101"/>
                  <a:gd name="T22" fmla="*/ 96 w 100"/>
                  <a:gd name="T23" fmla="*/ 85 h 101"/>
                  <a:gd name="T24" fmla="*/ 37 w 100"/>
                  <a:gd name="T25" fmla="*/ 62 h 101"/>
                  <a:gd name="T26" fmla="*/ 12 w 100"/>
                  <a:gd name="T27" fmla="*/ 37 h 101"/>
                  <a:gd name="T28" fmla="*/ 37 w 100"/>
                  <a:gd name="T29" fmla="*/ 12 h 101"/>
                  <a:gd name="T30" fmla="*/ 62 w 100"/>
                  <a:gd name="T31" fmla="*/ 37 h 101"/>
                  <a:gd name="T32" fmla="*/ 37 w 100"/>
                  <a:gd name="T33" fmla="*/ 6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0" h="101">
                    <a:moveTo>
                      <a:pt x="96" y="85"/>
                    </a:moveTo>
                    <a:cubicBezTo>
                      <a:pt x="73" y="65"/>
                      <a:pt x="73" y="65"/>
                      <a:pt x="73" y="65"/>
                    </a:cubicBezTo>
                    <a:cubicBezTo>
                      <a:pt x="70" y="62"/>
                      <a:pt x="68" y="61"/>
                      <a:pt x="66" y="62"/>
                    </a:cubicBezTo>
                    <a:cubicBezTo>
                      <a:pt x="71" y="55"/>
                      <a:pt x="74" y="47"/>
                      <a:pt x="74" y="37"/>
                    </a:cubicBezTo>
                    <a:cubicBezTo>
                      <a:pt x="74" y="17"/>
                      <a:pt x="58" y="0"/>
                      <a:pt x="37" y="0"/>
                    </a:cubicBezTo>
                    <a:cubicBezTo>
                      <a:pt x="17" y="0"/>
                      <a:pt x="0" y="17"/>
                      <a:pt x="0" y="37"/>
                    </a:cubicBezTo>
                    <a:cubicBezTo>
                      <a:pt x="0" y="58"/>
                      <a:pt x="17" y="75"/>
                      <a:pt x="37" y="75"/>
                    </a:cubicBezTo>
                    <a:cubicBezTo>
                      <a:pt x="46" y="75"/>
                      <a:pt x="55" y="71"/>
                      <a:pt x="61" y="66"/>
                    </a:cubicBezTo>
                    <a:cubicBezTo>
                      <a:pt x="61" y="68"/>
                      <a:pt x="62" y="70"/>
                      <a:pt x="64" y="73"/>
                    </a:cubicBezTo>
                    <a:cubicBezTo>
                      <a:pt x="84" y="96"/>
                      <a:pt x="84" y="96"/>
                      <a:pt x="84" y="96"/>
                    </a:cubicBezTo>
                    <a:cubicBezTo>
                      <a:pt x="88" y="100"/>
                      <a:pt x="94" y="101"/>
                      <a:pt x="97" y="97"/>
                    </a:cubicBezTo>
                    <a:cubicBezTo>
                      <a:pt x="100" y="94"/>
                      <a:pt x="100" y="88"/>
                      <a:pt x="96" y="85"/>
                    </a:cubicBezTo>
                    <a:close/>
                    <a:moveTo>
                      <a:pt x="37" y="62"/>
                    </a:moveTo>
                    <a:cubicBezTo>
                      <a:pt x="23" y="62"/>
                      <a:pt x="12" y="51"/>
                      <a:pt x="12" y="37"/>
                    </a:cubicBezTo>
                    <a:cubicBezTo>
                      <a:pt x="12" y="24"/>
                      <a:pt x="23" y="12"/>
                      <a:pt x="37" y="12"/>
                    </a:cubicBezTo>
                    <a:cubicBezTo>
                      <a:pt x="51" y="12"/>
                      <a:pt x="62" y="24"/>
                      <a:pt x="62" y="37"/>
                    </a:cubicBezTo>
                    <a:cubicBezTo>
                      <a:pt x="62" y="51"/>
                      <a:pt x="51" y="62"/>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68" name="任意多边形 62">
                <a:extLst>
                  <a:ext uri="{FF2B5EF4-FFF2-40B4-BE49-F238E27FC236}">
                    <a16:creationId xmlns:a16="http://schemas.microsoft.com/office/drawing/2014/main" xmlns="" id="{AA5E26D7-FBBC-41F6-9F33-1CFED3FB3BD0}"/>
                  </a:ext>
                </a:extLst>
              </p:cNvPr>
              <p:cNvSpPr/>
              <p:nvPr/>
            </p:nvSpPr>
            <p:spPr bwMode="auto">
              <a:xfrm>
                <a:off x="10581667" y="2328848"/>
                <a:ext cx="395380" cy="383636"/>
              </a:xfrm>
              <a:custGeom>
                <a:avLst/>
                <a:gdLst>
                  <a:gd name="T0" fmla="*/ 78 w 124"/>
                  <a:gd name="T1" fmla="*/ 84 h 120"/>
                  <a:gd name="T2" fmla="*/ 75 w 124"/>
                  <a:gd name="T3" fmla="*/ 75 h 120"/>
                  <a:gd name="T4" fmla="*/ 86 w 124"/>
                  <a:gd name="T5" fmla="*/ 54 h 120"/>
                  <a:gd name="T6" fmla="*/ 89 w 124"/>
                  <a:gd name="T7" fmla="*/ 37 h 120"/>
                  <a:gd name="T8" fmla="*/ 62 w 124"/>
                  <a:gd name="T9" fmla="*/ 0 h 120"/>
                  <a:gd name="T10" fmla="*/ 36 w 124"/>
                  <a:gd name="T11" fmla="*/ 37 h 120"/>
                  <a:gd name="T12" fmla="*/ 39 w 124"/>
                  <a:gd name="T13" fmla="*/ 54 h 120"/>
                  <a:gd name="T14" fmla="*/ 50 w 124"/>
                  <a:gd name="T15" fmla="*/ 75 h 120"/>
                  <a:gd name="T16" fmla="*/ 47 w 124"/>
                  <a:gd name="T17" fmla="*/ 84 h 120"/>
                  <a:gd name="T18" fmla="*/ 0 w 124"/>
                  <a:gd name="T19" fmla="*/ 120 h 120"/>
                  <a:gd name="T20" fmla="*/ 62 w 124"/>
                  <a:gd name="T21" fmla="*/ 120 h 120"/>
                  <a:gd name="T22" fmla="*/ 124 w 124"/>
                  <a:gd name="T23" fmla="*/ 120 h 120"/>
                  <a:gd name="T24" fmla="*/ 78 w 124"/>
                  <a:gd name="T25" fmla="*/ 8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4" h="120">
                    <a:moveTo>
                      <a:pt x="78" y="84"/>
                    </a:moveTo>
                    <a:cubicBezTo>
                      <a:pt x="75" y="84"/>
                      <a:pt x="75" y="75"/>
                      <a:pt x="75" y="75"/>
                    </a:cubicBezTo>
                    <a:cubicBezTo>
                      <a:pt x="75" y="75"/>
                      <a:pt x="84" y="66"/>
                      <a:pt x="86" y="54"/>
                    </a:cubicBezTo>
                    <a:cubicBezTo>
                      <a:pt x="91" y="54"/>
                      <a:pt x="94" y="42"/>
                      <a:pt x="89" y="37"/>
                    </a:cubicBezTo>
                    <a:cubicBezTo>
                      <a:pt x="89" y="32"/>
                      <a:pt x="96" y="0"/>
                      <a:pt x="62" y="0"/>
                    </a:cubicBezTo>
                    <a:cubicBezTo>
                      <a:pt x="29" y="0"/>
                      <a:pt x="36" y="32"/>
                      <a:pt x="36" y="37"/>
                    </a:cubicBezTo>
                    <a:cubicBezTo>
                      <a:pt x="31" y="42"/>
                      <a:pt x="34" y="54"/>
                      <a:pt x="39" y="54"/>
                    </a:cubicBezTo>
                    <a:cubicBezTo>
                      <a:pt x="41" y="66"/>
                      <a:pt x="50" y="75"/>
                      <a:pt x="50" y="75"/>
                    </a:cubicBezTo>
                    <a:cubicBezTo>
                      <a:pt x="50" y="75"/>
                      <a:pt x="50" y="84"/>
                      <a:pt x="47" y="84"/>
                    </a:cubicBezTo>
                    <a:cubicBezTo>
                      <a:pt x="37" y="86"/>
                      <a:pt x="0" y="102"/>
                      <a:pt x="0" y="120"/>
                    </a:cubicBezTo>
                    <a:cubicBezTo>
                      <a:pt x="62" y="120"/>
                      <a:pt x="62" y="120"/>
                      <a:pt x="62" y="120"/>
                    </a:cubicBezTo>
                    <a:cubicBezTo>
                      <a:pt x="124" y="120"/>
                      <a:pt x="124" y="120"/>
                      <a:pt x="124" y="120"/>
                    </a:cubicBezTo>
                    <a:cubicBezTo>
                      <a:pt x="124" y="102"/>
                      <a:pt x="88" y="86"/>
                      <a:pt x="78"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69" name="任意多边形 63">
                <a:extLst>
                  <a:ext uri="{FF2B5EF4-FFF2-40B4-BE49-F238E27FC236}">
                    <a16:creationId xmlns:a16="http://schemas.microsoft.com/office/drawing/2014/main" xmlns="" id="{BEB5A040-8676-4324-9C5B-26AE0CA2ECFD}"/>
                  </a:ext>
                </a:extLst>
              </p:cNvPr>
              <p:cNvSpPr/>
              <p:nvPr/>
            </p:nvSpPr>
            <p:spPr bwMode="auto">
              <a:xfrm>
                <a:off x="10658002" y="5303987"/>
                <a:ext cx="131142" cy="207477"/>
              </a:xfrm>
              <a:custGeom>
                <a:avLst/>
                <a:gdLst>
                  <a:gd name="T0" fmla="*/ 21 w 41"/>
                  <a:gd name="T1" fmla="*/ 0 h 65"/>
                  <a:gd name="T2" fmla="*/ 0 w 41"/>
                  <a:gd name="T3" fmla="*/ 20 h 65"/>
                  <a:gd name="T4" fmla="*/ 21 w 41"/>
                  <a:gd name="T5" fmla="*/ 65 h 65"/>
                  <a:gd name="T6" fmla="*/ 41 w 41"/>
                  <a:gd name="T7" fmla="*/ 20 h 65"/>
                  <a:gd name="T8" fmla="*/ 21 w 41"/>
                  <a:gd name="T9" fmla="*/ 0 h 65"/>
                  <a:gd name="T10" fmla="*/ 21 w 41"/>
                  <a:gd name="T11" fmla="*/ 33 h 65"/>
                  <a:gd name="T12" fmla="*/ 8 w 41"/>
                  <a:gd name="T13" fmla="*/ 20 h 65"/>
                  <a:gd name="T14" fmla="*/ 21 w 41"/>
                  <a:gd name="T15" fmla="*/ 8 h 65"/>
                  <a:gd name="T16" fmla="*/ 33 w 41"/>
                  <a:gd name="T17" fmla="*/ 20 h 65"/>
                  <a:gd name="T18" fmla="*/ 21 w 41"/>
                  <a:gd name="T19" fmla="*/ 33 h 65"/>
                  <a:gd name="T20" fmla="*/ 13 w 41"/>
                  <a:gd name="T21" fmla="*/ 20 h 65"/>
                  <a:gd name="T22" fmla="*/ 21 w 41"/>
                  <a:gd name="T23" fmla="*/ 28 h 65"/>
                  <a:gd name="T24" fmla="*/ 29 w 41"/>
                  <a:gd name="T25" fmla="*/ 20 h 65"/>
                  <a:gd name="T26" fmla="*/ 21 w 41"/>
                  <a:gd name="T27" fmla="*/ 12 h 65"/>
                  <a:gd name="T28" fmla="*/ 13 w 41"/>
                  <a:gd name="T29" fmla="*/ 2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65">
                    <a:moveTo>
                      <a:pt x="21" y="0"/>
                    </a:moveTo>
                    <a:cubicBezTo>
                      <a:pt x="9" y="0"/>
                      <a:pt x="0" y="9"/>
                      <a:pt x="0" y="20"/>
                    </a:cubicBezTo>
                    <a:cubicBezTo>
                      <a:pt x="0" y="41"/>
                      <a:pt x="21" y="65"/>
                      <a:pt x="21" y="65"/>
                    </a:cubicBezTo>
                    <a:cubicBezTo>
                      <a:pt x="21" y="65"/>
                      <a:pt x="41" y="41"/>
                      <a:pt x="41" y="20"/>
                    </a:cubicBezTo>
                    <a:cubicBezTo>
                      <a:pt x="41" y="9"/>
                      <a:pt x="32" y="0"/>
                      <a:pt x="21" y="0"/>
                    </a:cubicBezTo>
                    <a:close/>
                    <a:moveTo>
                      <a:pt x="21" y="33"/>
                    </a:moveTo>
                    <a:cubicBezTo>
                      <a:pt x="14" y="33"/>
                      <a:pt x="8" y="27"/>
                      <a:pt x="8" y="20"/>
                    </a:cubicBezTo>
                    <a:cubicBezTo>
                      <a:pt x="8" y="13"/>
                      <a:pt x="14" y="8"/>
                      <a:pt x="21" y="8"/>
                    </a:cubicBezTo>
                    <a:cubicBezTo>
                      <a:pt x="28" y="8"/>
                      <a:pt x="33" y="13"/>
                      <a:pt x="33" y="20"/>
                    </a:cubicBezTo>
                    <a:cubicBezTo>
                      <a:pt x="33" y="27"/>
                      <a:pt x="28" y="33"/>
                      <a:pt x="21" y="33"/>
                    </a:cubicBezTo>
                    <a:close/>
                    <a:moveTo>
                      <a:pt x="13" y="20"/>
                    </a:moveTo>
                    <a:cubicBezTo>
                      <a:pt x="13" y="25"/>
                      <a:pt x="16" y="28"/>
                      <a:pt x="21" y="28"/>
                    </a:cubicBezTo>
                    <a:cubicBezTo>
                      <a:pt x="25" y="28"/>
                      <a:pt x="29" y="25"/>
                      <a:pt x="29" y="20"/>
                    </a:cubicBezTo>
                    <a:cubicBezTo>
                      <a:pt x="29" y="16"/>
                      <a:pt x="25" y="12"/>
                      <a:pt x="21" y="12"/>
                    </a:cubicBezTo>
                    <a:cubicBezTo>
                      <a:pt x="16" y="12"/>
                      <a:pt x="13" y="16"/>
                      <a:pt x="1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70" name="任意多边形 64">
                <a:extLst>
                  <a:ext uri="{FF2B5EF4-FFF2-40B4-BE49-F238E27FC236}">
                    <a16:creationId xmlns:a16="http://schemas.microsoft.com/office/drawing/2014/main" xmlns="" id="{A3BAA5C9-9163-4765-B9AE-FA3F5AFF3E8A}"/>
                  </a:ext>
                </a:extLst>
              </p:cNvPr>
              <p:cNvSpPr/>
              <p:nvPr/>
            </p:nvSpPr>
            <p:spPr bwMode="auto">
              <a:xfrm>
                <a:off x="10515118" y="5527123"/>
                <a:ext cx="203562" cy="275983"/>
              </a:xfrm>
              <a:custGeom>
                <a:avLst/>
                <a:gdLst>
                  <a:gd name="T0" fmla="*/ 58 w 64"/>
                  <a:gd name="T1" fmla="*/ 9 h 86"/>
                  <a:gd name="T2" fmla="*/ 24 w 64"/>
                  <a:gd name="T3" fmla="*/ 1 h 86"/>
                  <a:gd name="T4" fmla="*/ 16 w 64"/>
                  <a:gd name="T5" fmla="*/ 7 h 86"/>
                  <a:gd name="T6" fmla="*/ 1 w 64"/>
                  <a:gd name="T7" fmla="*/ 68 h 86"/>
                  <a:gd name="T8" fmla="*/ 6 w 64"/>
                  <a:gd name="T9" fmla="*/ 77 h 86"/>
                  <a:gd name="T10" fmla="*/ 39 w 64"/>
                  <a:gd name="T11" fmla="*/ 85 h 86"/>
                  <a:gd name="T12" fmla="*/ 48 w 64"/>
                  <a:gd name="T13" fmla="*/ 80 h 86"/>
                  <a:gd name="T14" fmla="*/ 63 w 64"/>
                  <a:gd name="T15" fmla="*/ 18 h 86"/>
                  <a:gd name="T16" fmla="*/ 58 w 64"/>
                  <a:gd name="T17" fmla="*/ 9 h 86"/>
                  <a:gd name="T18" fmla="*/ 31 w 64"/>
                  <a:gd name="T19" fmla="*/ 7 h 86"/>
                  <a:gd name="T20" fmla="*/ 50 w 64"/>
                  <a:gd name="T21" fmla="*/ 11 h 86"/>
                  <a:gd name="T22" fmla="*/ 49 w 64"/>
                  <a:gd name="T23" fmla="*/ 14 h 86"/>
                  <a:gd name="T24" fmla="*/ 30 w 64"/>
                  <a:gd name="T25" fmla="*/ 9 h 86"/>
                  <a:gd name="T26" fmla="*/ 31 w 64"/>
                  <a:gd name="T27" fmla="*/ 7 h 86"/>
                  <a:gd name="T28" fmla="*/ 24 w 64"/>
                  <a:gd name="T29" fmla="*/ 76 h 86"/>
                  <a:gd name="T30" fmla="*/ 20 w 64"/>
                  <a:gd name="T31" fmla="*/ 71 h 86"/>
                  <a:gd name="T32" fmla="*/ 26 w 64"/>
                  <a:gd name="T33" fmla="*/ 67 h 86"/>
                  <a:gd name="T34" fmla="*/ 30 w 64"/>
                  <a:gd name="T35" fmla="*/ 73 h 86"/>
                  <a:gd name="T36" fmla="*/ 24 w 64"/>
                  <a:gd name="T37" fmla="*/ 76 h 86"/>
                  <a:gd name="T38" fmla="*/ 46 w 64"/>
                  <a:gd name="T39" fmla="*/ 67 h 86"/>
                  <a:gd name="T40" fmla="*/ 8 w 64"/>
                  <a:gd name="T41" fmla="*/ 58 h 86"/>
                  <a:gd name="T42" fmla="*/ 20 w 64"/>
                  <a:gd name="T43" fmla="*/ 10 h 86"/>
                  <a:gd name="T44" fmla="*/ 58 w 64"/>
                  <a:gd name="T45" fmla="*/ 19 h 86"/>
                  <a:gd name="T46" fmla="*/ 46 w 64"/>
                  <a:gd name="T47" fmla="*/ 6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4" h="86">
                    <a:moveTo>
                      <a:pt x="58" y="9"/>
                    </a:moveTo>
                    <a:cubicBezTo>
                      <a:pt x="24" y="1"/>
                      <a:pt x="24" y="1"/>
                      <a:pt x="24" y="1"/>
                    </a:cubicBezTo>
                    <a:cubicBezTo>
                      <a:pt x="21" y="0"/>
                      <a:pt x="17" y="3"/>
                      <a:pt x="16" y="7"/>
                    </a:cubicBezTo>
                    <a:cubicBezTo>
                      <a:pt x="1" y="68"/>
                      <a:pt x="1" y="68"/>
                      <a:pt x="1" y="68"/>
                    </a:cubicBezTo>
                    <a:cubicBezTo>
                      <a:pt x="0" y="72"/>
                      <a:pt x="2" y="76"/>
                      <a:pt x="6" y="77"/>
                    </a:cubicBezTo>
                    <a:cubicBezTo>
                      <a:pt x="39" y="85"/>
                      <a:pt x="39" y="85"/>
                      <a:pt x="39" y="85"/>
                    </a:cubicBezTo>
                    <a:cubicBezTo>
                      <a:pt x="43" y="86"/>
                      <a:pt x="47" y="84"/>
                      <a:pt x="48" y="80"/>
                    </a:cubicBezTo>
                    <a:cubicBezTo>
                      <a:pt x="63" y="18"/>
                      <a:pt x="63" y="18"/>
                      <a:pt x="63" y="18"/>
                    </a:cubicBezTo>
                    <a:cubicBezTo>
                      <a:pt x="64" y="14"/>
                      <a:pt x="61" y="10"/>
                      <a:pt x="58" y="9"/>
                    </a:cubicBezTo>
                    <a:close/>
                    <a:moveTo>
                      <a:pt x="31" y="7"/>
                    </a:moveTo>
                    <a:cubicBezTo>
                      <a:pt x="50" y="11"/>
                      <a:pt x="50" y="11"/>
                      <a:pt x="50" y="11"/>
                    </a:cubicBezTo>
                    <a:cubicBezTo>
                      <a:pt x="49" y="14"/>
                      <a:pt x="49" y="14"/>
                      <a:pt x="49" y="14"/>
                    </a:cubicBezTo>
                    <a:cubicBezTo>
                      <a:pt x="30" y="9"/>
                      <a:pt x="30" y="9"/>
                      <a:pt x="30" y="9"/>
                    </a:cubicBezTo>
                    <a:lnTo>
                      <a:pt x="31" y="7"/>
                    </a:lnTo>
                    <a:close/>
                    <a:moveTo>
                      <a:pt x="24" y="76"/>
                    </a:moveTo>
                    <a:cubicBezTo>
                      <a:pt x="21" y="76"/>
                      <a:pt x="19" y="73"/>
                      <a:pt x="20" y="71"/>
                    </a:cubicBezTo>
                    <a:cubicBezTo>
                      <a:pt x="21" y="68"/>
                      <a:pt x="23" y="66"/>
                      <a:pt x="26" y="67"/>
                    </a:cubicBezTo>
                    <a:cubicBezTo>
                      <a:pt x="29" y="68"/>
                      <a:pt x="30" y="70"/>
                      <a:pt x="30" y="73"/>
                    </a:cubicBezTo>
                    <a:cubicBezTo>
                      <a:pt x="29" y="75"/>
                      <a:pt x="26" y="77"/>
                      <a:pt x="24" y="76"/>
                    </a:cubicBezTo>
                    <a:close/>
                    <a:moveTo>
                      <a:pt x="46" y="67"/>
                    </a:moveTo>
                    <a:cubicBezTo>
                      <a:pt x="8" y="58"/>
                      <a:pt x="8" y="58"/>
                      <a:pt x="8" y="58"/>
                    </a:cubicBezTo>
                    <a:cubicBezTo>
                      <a:pt x="20" y="10"/>
                      <a:pt x="20" y="10"/>
                      <a:pt x="20" y="10"/>
                    </a:cubicBezTo>
                    <a:cubicBezTo>
                      <a:pt x="58" y="19"/>
                      <a:pt x="58" y="19"/>
                      <a:pt x="58" y="19"/>
                    </a:cubicBezTo>
                    <a:lnTo>
                      <a:pt x="46" y="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71" name="任意多边形 65">
                <a:extLst>
                  <a:ext uri="{FF2B5EF4-FFF2-40B4-BE49-F238E27FC236}">
                    <a16:creationId xmlns:a16="http://schemas.microsoft.com/office/drawing/2014/main" xmlns="" id="{948FD8DF-024A-4BB9-BAE2-AF3D8548363A}"/>
                  </a:ext>
                </a:extLst>
              </p:cNvPr>
              <p:cNvSpPr/>
              <p:nvPr/>
            </p:nvSpPr>
            <p:spPr bwMode="auto">
              <a:xfrm>
                <a:off x="10470099" y="3638300"/>
                <a:ext cx="274026" cy="207477"/>
              </a:xfrm>
              <a:custGeom>
                <a:avLst/>
                <a:gdLst>
                  <a:gd name="T0" fmla="*/ 75 w 86"/>
                  <a:gd name="T1" fmla="*/ 11 h 65"/>
                  <a:gd name="T2" fmla="*/ 75 w 86"/>
                  <a:gd name="T3" fmla="*/ 0 h 65"/>
                  <a:gd name="T4" fmla="*/ 0 w 86"/>
                  <a:gd name="T5" fmla="*/ 0 h 65"/>
                  <a:gd name="T6" fmla="*/ 0 w 86"/>
                  <a:gd name="T7" fmla="*/ 60 h 65"/>
                  <a:gd name="T8" fmla="*/ 5 w 86"/>
                  <a:gd name="T9" fmla="*/ 65 h 65"/>
                  <a:gd name="T10" fmla="*/ 78 w 86"/>
                  <a:gd name="T11" fmla="*/ 65 h 65"/>
                  <a:gd name="T12" fmla="*/ 86 w 86"/>
                  <a:gd name="T13" fmla="*/ 57 h 65"/>
                  <a:gd name="T14" fmla="*/ 86 w 86"/>
                  <a:gd name="T15" fmla="*/ 11 h 65"/>
                  <a:gd name="T16" fmla="*/ 75 w 86"/>
                  <a:gd name="T17" fmla="*/ 11 h 65"/>
                  <a:gd name="T18" fmla="*/ 70 w 86"/>
                  <a:gd name="T19" fmla="*/ 60 h 65"/>
                  <a:gd name="T20" fmla="*/ 5 w 86"/>
                  <a:gd name="T21" fmla="*/ 60 h 65"/>
                  <a:gd name="T22" fmla="*/ 5 w 86"/>
                  <a:gd name="T23" fmla="*/ 5 h 65"/>
                  <a:gd name="T24" fmla="*/ 70 w 86"/>
                  <a:gd name="T25" fmla="*/ 5 h 65"/>
                  <a:gd name="T26" fmla="*/ 70 w 86"/>
                  <a:gd name="T27" fmla="*/ 60 h 65"/>
                  <a:gd name="T28" fmla="*/ 10 w 86"/>
                  <a:gd name="T29" fmla="*/ 16 h 65"/>
                  <a:gd name="T30" fmla="*/ 64 w 86"/>
                  <a:gd name="T31" fmla="*/ 16 h 65"/>
                  <a:gd name="T32" fmla="*/ 64 w 86"/>
                  <a:gd name="T33" fmla="*/ 22 h 65"/>
                  <a:gd name="T34" fmla="*/ 10 w 86"/>
                  <a:gd name="T35" fmla="*/ 22 h 65"/>
                  <a:gd name="T36" fmla="*/ 10 w 86"/>
                  <a:gd name="T37" fmla="*/ 16 h 65"/>
                  <a:gd name="T38" fmla="*/ 43 w 86"/>
                  <a:gd name="T39" fmla="*/ 27 h 65"/>
                  <a:gd name="T40" fmla="*/ 64 w 86"/>
                  <a:gd name="T41" fmla="*/ 27 h 65"/>
                  <a:gd name="T42" fmla="*/ 64 w 86"/>
                  <a:gd name="T43" fmla="*/ 32 h 65"/>
                  <a:gd name="T44" fmla="*/ 43 w 86"/>
                  <a:gd name="T45" fmla="*/ 32 h 65"/>
                  <a:gd name="T46" fmla="*/ 43 w 86"/>
                  <a:gd name="T47" fmla="*/ 27 h 65"/>
                  <a:gd name="T48" fmla="*/ 43 w 86"/>
                  <a:gd name="T49" fmla="*/ 38 h 65"/>
                  <a:gd name="T50" fmla="*/ 64 w 86"/>
                  <a:gd name="T51" fmla="*/ 38 h 65"/>
                  <a:gd name="T52" fmla="*/ 64 w 86"/>
                  <a:gd name="T53" fmla="*/ 43 h 65"/>
                  <a:gd name="T54" fmla="*/ 43 w 86"/>
                  <a:gd name="T55" fmla="*/ 43 h 65"/>
                  <a:gd name="T56" fmla="*/ 43 w 86"/>
                  <a:gd name="T57" fmla="*/ 38 h 65"/>
                  <a:gd name="T58" fmla="*/ 43 w 86"/>
                  <a:gd name="T59" fmla="*/ 49 h 65"/>
                  <a:gd name="T60" fmla="*/ 59 w 86"/>
                  <a:gd name="T61" fmla="*/ 49 h 65"/>
                  <a:gd name="T62" fmla="*/ 59 w 86"/>
                  <a:gd name="T63" fmla="*/ 54 h 65"/>
                  <a:gd name="T64" fmla="*/ 43 w 86"/>
                  <a:gd name="T65" fmla="*/ 54 h 65"/>
                  <a:gd name="T66" fmla="*/ 43 w 86"/>
                  <a:gd name="T67" fmla="*/ 49 h 65"/>
                  <a:gd name="T68" fmla="*/ 10 w 86"/>
                  <a:gd name="T69" fmla="*/ 27 h 65"/>
                  <a:gd name="T70" fmla="*/ 37 w 86"/>
                  <a:gd name="T71" fmla="*/ 27 h 65"/>
                  <a:gd name="T72" fmla="*/ 37 w 86"/>
                  <a:gd name="T73" fmla="*/ 54 h 65"/>
                  <a:gd name="T74" fmla="*/ 10 w 86"/>
                  <a:gd name="T75" fmla="*/ 54 h 65"/>
                  <a:gd name="T76" fmla="*/ 10 w 86"/>
                  <a:gd name="T77" fmla="*/ 2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6" h="65">
                    <a:moveTo>
                      <a:pt x="75" y="11"/>
                    </a:moveTo>
                    <a:cubicBezTo>
                      <a:pt x="75" y="0"/>
                      <a:pt x="75" y="0"/>
                      <a:pt x="75" y="0"/>
                    </a:cubicBezTo>
                    <a:cubicBezTo>
                      <a:pt x="0" y="0"/>
                      <a:pt x="0" y="0"/>
                      <a:pt x="0" y="0"/>
                    </a:cubicBezTo>
                    <a:cubicBezTo>
                      <a:pt x="0" y="60"/>
                      <a:pt x="0" y="60"/>
                      <a:pt x="0" y="60"/>
                    </a:cubicBezTo>
                    <a:cubicBezTo>
                      <a:pt x="0" y="62"/>
                      <a:pt x="2" y="65"/>
                      <a:pt x="5" y="65"/>
                    </a:cubicBezTo>
                    <a:cubicBezTo>
                      <a:pt x="78" y="65"/>
                      <a:pt x="78" y="65"/>
                      <a:pt x="78" y="65"/>
                    </a:cubicBezTo>
                    <a:cubicBezTo>
                      <a:pt x="82" y="65"/>
                      <a:pt x="86" y="61"/>
                      <a:pt x="86" y="57"/>
                    </a:cubicBezTo>
                    <a:cubicBezTo>
                      <a:pt x="86" y="11"/>
                      <a:pt x="86" y="11"/>
                      <a:pt x="86" y="11"/>
                    </a:cubicBezTo>
                    <a:lnTo>
                      <a:pt x="75" y="11"/>
                    </a:lnTo>
                    <a:close/>
                    <a:moveTo>
                      <a:pt x="70" y="60"/>
                    </a:moveTo>
                    <a:cubicBezTo>
                      <a:pt x="5" y="60"/>
                      <a:pt x="5" y="60"/>
                      <a:pt x="5" y="60"/>
                    </a:cubicBezTo>
                    <a:cubicBezTo>
                      <a:pt x="5" y="5"/>
                      <a:pt x="5" y="5"/>
                      <a:pt x="5" y="5"/>
                    </a:cubicBezTo>
                    <a:cubicBezTo>
                      <a:pt x="70" y="5"/>
                      <a:pt x="70" y="5"/>
                      <a:pt x="70" y="5"/>
                    </a:cubicBezTo>
                    <a:lnTo>
                      <a:pt x="70" y="60"/>
                    </a:lnTo>
                    <a:close/>
                    <a:moveTo>
                      <a:pt x="10" y="16"/>
                    </a:moveTo>
                    <a:cubicBezTo>
                      <a:pt x="64" y="16"/>
                      <a:pt x="64" y="16"/>
                      <a:pt x="64" y="16"/>
                    </a:cubicBezTo>
                    <a:cubicBezTo>
                      <a:pt x="64" y="22"/>
                      <a:pt x="64" y="22"/>
                      <a:pt x="64" y="22"/>
                    </a:cubicBezTo>
                    <a:cubicBezTo>
                      <a:pt x="10" y="22"/>
                      <a:pt x="10" y="22"/>
                      <a:pt x="10" y="22"/>
                    </a:cubicBezTo>
                    <a:lnTo>
                      <a:pt x="10" y="16"/>
                    </a:lnTo>
                    <a:close/>
                    <a:moveTo>
                      <a:pt x="43" y="27"/>
                    </a:moveTo>
                    <a:cubicBezTo>
                      <a:pt x="64" y="27"/>
                      <a:pt x="64" y="27"/>
                      <a:pt x="64" y="27"/>
                    </a:cubicBezTo>
                    <a:cubicBezTo>
                      <a:pt x="64" y="32"/>
                      <a:pt x="64" y="32"/>
                      <a:pt x="64" y="32"/>
                    </a:cubicBezTo>
                    <a:cubicBezTo>
                      <a:pt x="43" y="32"/>
                      <a:pt x="43" y="32"/>
                      <a:pt x="43" y="32"/>
                    </a:cubicBezTo>
                    <a:lnTo>
                      <a:pt x="43" y="27"/>
                    </a:lnTo>
                    <a:close/>
                    <a:moveTo>
                      <a:pt x="43" y="38"/>
                    </a:moveTo>
                    <a:cubicBezTo>
                      <a:pt x="64" y="38"/>
                      <a:pt x="64" y="38"/>
                      <a:pt x="64" y="38"/>
                    </a:cubicBezTo>
                    <a:cubicBezTo>
                      <a:pt x="64" y="43"/>
                      <a:pt x="64" y="43"/>
                      <a:pt x="64" y="43"/>
                    </a:cubicBezTo>
                    <a:cubicBezTo>
                      <a:pt x="43" y="43"/>
                      <a:pt x="43" y="43"/>
                      <a:pt x="43" y="43"/>
                    </a:cubicBezTo>
                    <a:lnTo>
                      <a:pt x="43" y="38"/>
                    </a:lnTo>
                    <a:close/>
                    <a:moveTo>
                      <a:pt x="43" y="49"/>
                    </a:moveTo>
                    <a:cubicBezTo>
                      <a:pt x="59" y="49"/>
                      <a:pt x="59" y="49"/>
                      <a:pt x="59" y="49"/>
                    </a:cubicBezTo>
                    <a:cubicBezTo>
                      <a:pt x="59" y="54"/>
                      <a:pt x="59" y="54"/>
                      <a:pt x="59" y="54"/>
                    </a:cubicBezTo>
                    <a:cubicBezTo>
                      <a:pt x="43" y="54"/>
                      <a:pt x="43" y="54"/>
                      <a:pt x="43" y="54"/>
                    </a:cubicBezTo>
                    <a:lnTo>
                      <a:pt x="43" y="49"/>
                    </a:lnTo>
                    <a:close/>
                    <a:moveTo>
                      <a:pt x="10" y="27"/>
                    </a:moveTo>
                    <a:cubicBezTo>
                      <a:pt x="37" y="27"/>
                      <a:pt x="37" y="27"/>
                      <a:pt x="37" y="27"/>
                    </a:cubicBezTo>
                    <a:cubicBezTo>
                      <a:pt x="37" y="54"/>
                      <a:pt x="37" y="54"/>
                      <a:pt x="37" y="54"/>
                    </a:cubicBezTo>
                    <a:cubicBezTo>
                      <a:pt x="10" y="54"/>
                      <a:pt x="10" y="54"/>
                      <a:pt x="10" y="54"/>
                    </a:cubicBezTo>
                    <a:lnTo>
                      <a:pt x="10"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72" name="任意多边形 66">
                <a:extLst>
                  <a:ext uri="{FF2B5EF4-FFF2-40B4-BE49-F238E27FC236}">
                    <a16:creationId xmlns:a16="http://schemas.microsoft.com/office/drawing/2014/main" xmlns="" id="{C48077B9-191B-4496-B1D1-0EAB7B0275D6}"/>
                  </a:ext>
                </a:extLst>
              </p:cNvPr>
              <p:cNvSpPr/>
              <p:nvPr/>
            </p:nvSpPr>
            <p:spPr bwMode="auto">
              <a:xfrm>
                <a:off x="10763698" y="2767289"/>
                <a:ext cx="256411" cy="256409"/>
              </a:xfrm>
              <a:custGeom>
                <a:avLst/>
                <a:gdLst>
                  <a:gd name="T0" fmla="*/ 0 w 131"/>
                  <a:gd name="T1" fmla="*/ 131 h 131"/>
                  <a:gd name="T2" fmla="*/ 65 w 131"/>
                  <a:gd name="T3" fmla="*/ 131 h 131"/>
                  <a:gd name="T4" fmla="*/ 65 w 131"/>
                  <a:gd name="T5" fmla="*/ 0 h 131"/>
                  <a:gd name="T6" fmla="*/ 0 w 131"/>
                  <a:gd name="T7" fmla="*/ 0 h 131"/>
                  <a:gd name="T8" fmla="*/ 0 w 131"/>
                  <a:gd name="T9" fmla="*/ 131 h 131"/>
                  <a:gd name="T10" fmla="*/ 41 w 131"/>
                  <a:gd name="T11" fmla="*/ 17 h 131"/>
                  <a:gd name="T12" fmla="*/ 57 w 131"/>
                  <a:gd name="T13" fmla="*/ 17 h 131"/>
                  <a:gd name="T14" fmla="*/ 57 w 131"/>
                  <a:gd name="T15" fmla="*/ 33 h 131"/>
                  <a:gd name="T16" fmla="*/ 41 w 131"/>
                  <a:gd name="T17" fmla="*/ 33 h 131"/>
                  <a:gd name="T18" fmla="*/ 41 w 131"/>
                  <a:gd name="T19" fmla="*/ 17 h 131"/>
                  <a:gd name="T20" fmla="*/ 41 w 131"/>
                  <a:gd name="T21" fmla="*/ 49 h 131"/>
                  <a:gd name="T22" fmla="*/ 57 w 131"/>
                  <a:gd name="T23" fmla="*/ 49 h 131"/>
                  <a:gd name="T24" fmla="*/ 57 w 131"/>
                  <a:gd name="T25" fmla="*/ 66 h 131"/>
                  <a:gd name="T26" fmla="*/ 41 w 131"/>
                  <a:gd name="T27" fmla="*/ 66 h 131"/>
                  <a:gd name="T28" fmla="*/ 41 w 131"/>
                  <a:gd name="T29" fmla="*/ 49 h 131"/>
                  <a:gd name="T30" fmla="*/ 41 w 131"/>
                  <a:gd name="T31" fmla="*/ 82 h 131"/>
                  <a:gd name="T32" fmla="*/ 57 w 131"/>
                  <a:gd name="T33" fmla="*/ 82 h 131"/>
                  <a:gd name="T34" fmla="*/ 57 w 131"/>
                  <a:gd name="T35" fmla="*/ 98 h 131"/>
                  <a:gd name="T36" fmla="*/ 41 w 131"/>
                  <a:gd name="T37" fmla="*/ 98 h 131"/>
                  <a:gd name="T38" fmla="*/ 41 w 131"/>
                  <a:gd name="T39" fmla="*/ 82 h 131"/>
                  <a:gd name="T40" fmla="*/ 8 w 131"/>
                  <a:gd name="T41" fmla="*/ 17 h 131"/>
                  <a:gd name="T42" fmla="*/ 24 w 131"/>
                  <a:gd name="T43" fmla="*/ 17 h 131"/>
                  <a:gd name="T44" fmla="*/ 24 w 131"/>
                  <a:gd name="T45" fmla="*/ 33 h 131"/>
                  <a:gd name="T46" fmla="*/ 8 w 131"/>
                  <a:gd name="T47" fmla="*/ 33 h 131"/>
                  <a:gd name="T48" fmla="*/ 8 w 131"/>
                  <a:gd name="T49" fmla="*/ 17 h 131"/>
                  <a:gd name="T50" fmla="*/ 8 w 131"/>
                  <a:gd name="T51" fmla="*/ 49 h 131"/>
                  <a:gd name="T52" fmla="*/ 24 w 131"/>
                  <a:gd name="T53" fmla="*/ 49 h 131"/>
                  <a:gd name="T54" fmla="*/ 24 w 131"/>
                  <a:gd name="T55" fmla="*/ 66 h 131"/>
                  <a:gd name="T56" fmla="*/ 8 w 131"/>
                  <a:gd name="T57" fmla="*/ 66 h 131"/>
                  <a:gd name="T58" fmla="*/ 8 w 131"/>
                  <a:gd name="T59" fmla="*/ 49 h 131"/>
                  <a:gd name="T60" fmla="*/ 8 w 131"/>
                  <a:gd name="T61" fmla="*/ 82 h 131"/>
                  <a:gd name="T62" fmla="*/ 24 w 131"/>
                  <a:gd name="T63" fmla="*/ 82 h 131"/>
                  <a:gd name="T64" fmla="*/ 24 w 131"/>
                  <a:gd name="T65" fmla="*/ 98 h 131"/>
                  <a:gd name="T66" fmla="*/ 8 w 131"/>
                  <a:gd name="T67" fmla="*/ 98 h 131"/>
                  <a:gd name="T68" fmla="*/ 8 w 131"/>
                  <a:gd name="T69" fmla="*/ 82 h 131"/>
                  <a:gd name="T70" fmla="*/ 73 w 131"/>
                  <a:gd name="T71" fmla="*/ 41 h 131"/>
                  <a:gd name="T72" fmla="*/ 131 w 131"/>
                  <a:gd name="T73" fmla="*/ 41 h 131"/>
                  <a:gd name="T74" fmla="*/ 131 w 131"/>
                  <a:gd name="T75" fmla="*/ 49 h 131"/>
                  <a:gd name="T76" fmla="*/ 73 w 131"/>
                  <a:gd name="T77" fmla="*/ 49 h 131"/>
                  <a:gd name="T78" fmla="*/ 73 w 131"/>
                  <a:gd name="T79" fmla="*/ 41 h 131"/>
                  <a:gd name="T80" fmla="*/ 73 w 131"/>
                  <a:gd name="T81" fmla="*/ 131 h 131"/>
                  <a:gd name="T82" fmla="*/ 90 w 131"/>
                  <a:gd name="T83" fmla="*/ 131 h 131"/>
                  <a:gd name="T84" fmla="*/ 90 w 131"/>
                  <a:gd name="T85" fmla="*/ 98 h 131"/>
                  <a:gd name="T86" fmla="*/ 114 w 131"/>
                  <a:gd name="T87" fmla="*/ 98 h 131"/>
                  <a:gd name="T88" fmla="*/ 114 w 131"/>
                  <a:gd name="T89" fmla="*/ 131 h 131"/>
                  <a:gd name="T90" fmla="*/ 131 w 131"/>
                  <a:gd name="T91" fmla="*/ 131 h 131"/>
                  <a:gd name="T92" fmla="*/ 131 w 131"/>
                  <a:gd name="T93" fmla="*/ 57 h 131"/>
                  <a:gd name="T94" fmla="*/ 73 w 131"/>
                  <a:gd name="T95" fmla="*/ 57 h 131"/>
                  <a:gd name="T96" fmla="*/ 73 w 131"/>
                  <a:gd name="T9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1" h="131">
                    <a:moveTo>
                      <a:pt x="0" y="131"/>
                    </a:moveTo>
                    <a:lnTo>
                      <a:pt x="65" y="131"/>
                    </a:lnTo>
                    <a:lnTo>
                      <a:pt x="65" y="0"/>
                    </a:lnTo>
                    <a:lnTo>
                      <a:pt x="0" y="0"/>
                    </a:lnTo>
                    <a:lnTo>
                      <a:pt x="0" y="131"/>
                    </a:lnTo>
                    <a:close/>
                    <a:moveTo>
                      <a:pt x="41" y="17"/>
                    </a:moveTo>
                    <a:lnTo>
                      <a:pt x="57" y="17"/>
                    </a:lnTo>
                    <a:lnTo>
                      <a:pt x="57" y="33"/>
                    </a:lnTo>
                    <a:lnTo>
                      <a:pt x="41" y="33"/>
                    </a:lnTo>
                    <a:lnTo>
                      <a:pt x="41" y="17"/>
                    </a:lnTo>
                    <a:close/>
                    <a:moveTo>
                      <a:pt x="41" y="49"/>
                    </a:moveTo>
                    <a:lnTo>
                      <a:pt x="57" y="49"/>
                    </a:lnTo>
                    <a:lnTo>
                      <a:pt x="57" y="66"/>
                    </a:lnTo>
                    <a:lnTo>
                      <a:pt x="41" y="66"/>
                    </a:lnTo>
                    <a:lnTo>
                      <a:pt x="41" y="49"/>
                    </a:lnTo>
                    <a:close/>
                    <a:moveTo>
                      <a:pt x="41" y="82"/>
                    </a:moveTo>
                    <a:lnTo>
                      <a:pt x="57" y="82"/>
                    </a:lnTo>
                    <a:lnTo>
                      <a:pt x="57" y="98"/>
                    </a:lnTo>
                    <a:lnTo>
                      <a:pt x="41" y="98"/>
                    </a:lnTo>
                    <a:lnTo>
                      <a:pt x="41" y="82"/>
                    </a:lnTo>
                    <a:close/>
                    <a:moveTo>
                      <a:pt x="8" y="17"/>
                    </a:moveTo>
                    <a:lnTo>
                      <a:pt x="24" y="17"/>
                    </a:lnTo>
                    <a:lnTo>
                      <a:pt x="24" y="33"/>
                    </a:lnTo>
                    <a:lnTo>
                      <a:pt x="8" y="33"/>
                    </a:lnTo>
                    <a:lnTo>
                      <a:pt x="8" y="17"/>
                    </a:lnTo>
                    <a:close/>
                    <a:moveTo>
                      <a:pt x="8" y="49"/>
                    </a:moveTo>
                    <a:lnTo>
                      <a:pt x="24" y="49"/>
                    </a:lnTo>
                    <a:lnTo>
                      <a:pt x="24" y="66"/>
                    </a:lnTo>
                    <a:lnTo>
                      <a:pt x="8" y="66"/>
                    </a:lnTo>
                    <a:lnTo>
                      <a:pt x="8" y="49"/>
                    </a:lnTo>
                    <a:close/>
                    <a:moveTo>
                      <a:pt x="8" y="82"/>
                    </a:moveTo>
                    <a:lnTo>
                      <a:pt x="24" y="82"/>
                    </a:lnTo>
                    <a:lnTo>
                      <a:pt x="24" y="98"/>
                    </a:lnTo>
                    <a:lnTo>
                      <a:pt x="8" y="98"/>
                    </a:lnTo>
                    <a:lnTo>
                      <a:pt x="8" y="82"/>
                    </a:lnTo>
                    <a:close/>
                    <a:moveTo>
                      <a:pt x="73" y="41"/>
                    </a:moveTo>
                    <a:lnTo>
                      <a:pt x="131" y="41"/>
                    </a:lnTo>
                    <a:lnTo>
                      <a:pt x="131" y="49"/>
                    </a:lnTo>
                    <a:lnTo>
                      <a:pt x="73" y="49"/>
                    </a:lnTo>
                    <a:lnTo>
                      <a:pt x="73" y="41"/>
                    </a:lnTo>
                    <a:close/>
                    <a:moveTo>
                      <a:pt x="73" y="131"/>
                    </a:moveTo>
                    <a:lnTo>
                      <a:pt x="90" y="131"/>
                    </a:lnTo>
                    <a:lnTo>
                      <a:pt x="90" y="98"/>
                    </a:lnTo>
                    <a:lnTo>
                      <a:pt x="114" y="98"/>
                    </a:lnTo>
                    <a:lnTo>
                      <a:pt x="114" y="131"/>
                    </a:lnTo>
                    <a:lnTo>
                      <a:pt x="131" y="131"/>
                    </a:lnTo>
                    <a:lnTo>
                      <a:pt x="131" y="57"/>
                    </a:lnTo>
                    <a:lnTo>
                      <a:pt x="73" y="57"/>
                    </a:lnTo>
                    <a:lnTo>
                      <a:pt x="73" y="1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73" name="任意多边形 67">
                <a:extLst>
                  <a:ext uri="{FF2B5EF4-FFF2-40B4-BE49-F238E27FC236}">
                    <a16:creationId xmlns:a16="http://schemas.microsoft.com/office/drawing/2014/main" xmlns="" id="{0E3875A3-08BB-4D13-A681-D650AAA9B0E5}"/>
                  </a:ext>
                </a:extLst>
              </p:cNvPr>
              <p:cNvSpPr/>
              <p:nvPr/>
            </p:nvSpPr>
            <p:spPr bwMode="auto">
              <a:xfrm>
                <a:off x="10712808" y="3080462"/>
                <a:ext cx="272069" cy="272068"/>
              </a:xfrm>
              <a:custGeom>
                <a:avLst/>
                <a:gdLst>
                  <a:gd name="T0" fmla="*/ 79 w 85"/>
                  <a:gd name="T1" fmla="*/ 24 h 85"/>
                  <a:gd name="T2" fmla="*/ 61 w 85"/>
                  <a:gd name="T3" fmla="*/ 6 h 85"/>
                  <a:gd name="T4" fmla="*/ 66 w 85"/>
                  <a:gd name="T5" fmla="*/ 0 h 85"/>
                  <a:gd name="T6" fmla="*/ 85 w 85"/>
                  <a:gd name="T7" fmla="*/ 19 h 85"/>
                  <a:gd name="T8" fmla="*/ 79 w 85"/>
                  <a:gd name="T9" fmla="*/ 24 h 85"/>
                  <a:gd name="T10" fmla="*/ 74 w 85"/>
                  <a:gd name="T11" fmla="*/ 30 h 85"/>
                  <a:gd name="T12" fmla="*/ 71 w 85"/>
                  <a:gd name="T13" fmla="*/ 59 h 85"/>
                  <a:gd name="T14" fmla="*/ 13 w 85"/>
                  <a:gd name="T15" fmla="*/ 85 h 85"/>
                  <a:gd name="T16" fmla="*/ 8 w 85"/>
                  <a:gd name="T17" fmla="*/ 81 h 85"/>
                  <a:gd name="T18" fmla="*/ 31 w 85"/>
                  <a:gd name="T19" fmla="*/ 58 h 85"/>
                  <a:gd name="T20" fmla="*/ 34 w 85"/>
                  <a:gd name="T21" fmla="*/ 59 h 85"/>
                  <a:gd name="T22" fmla="*/ 42 w 85"/>
                  <a:gd name="T23" fmla="*/ 51 h 85"/>
                  <a:gd name="T24" fmla="*/ 34 w 85"/>
                  <a:gd name="T25" fmla="*/ 43 h 85"/>
                  <a:gd name="T26" fmla="*/ 26 w 85"/>
                  <a:gd name="T27" fmla="*/ 51 h 85"/>
                  <a:gd name="T28" fmla="*/ 27 w 85"/>
                  <a:gd name="T29" fmla="*/ 54 h 85"/>
                  <a:gd name="T30" fmla="*/ 4 w 85"/>
                  <a:gd name="T31" fmla="*/ 76 h 85"/>
                  <a:gd name="T32" fmla="*/ 0 w 85"/>
                  <a:gd name="T33" fmla="*/ 72 h 85"/>
                  <a:gd name="T34" fmla="*/ 26 w 85"/>
                  <a:gd name="T35" fmla="*/ 14 h 85"/>
                  <a:gd name="T36" fmla="*/ 55 w 85"/>
                  <a:gd name="T37" fmla="*/ 11 h 85"/>
                  <a:gd name="T38" fmla="*/ 74 w 85"/>
                  <a:gd name="T39" fmla="*/ 3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 h="85">
                    <a:moveTo>
                      <a:pt x="79" y="24"/>
                    </a:moveTo>
                    <a:cubicBezTo>
                      <a:pt x="61" y="6"/>
                      <a:pt x="61" y="6"/>
                      <a:pt x="61" y="6"/>
                    </a:cubicBezTo>
                    <a:cubicBezTo>
                      <a:pt x="66" y="0"/>
                      <a:pt x="66" y="0"/>
                      <a:pt x="66" y="0"/>
                    </a:cubicBezTo>
                    <a:cubicBezTo>
                      <a:pt x="85" y="19"/>
                      <a:pt x="85" y="19"/>
                      <a:pt x="85" y="19"/>
                    </a:cubicBezTo>
                    <a:lnTo>
                      <a:pt x="79" y="24"/>
                    </a:lnTo>
                    <a:close/>
                    <a:moveTo>
                      <a:pt x="74" y="30"/>
                    </a:moveTo>
                    <a:cubicBezTo>
                      <a:pt x="71" y="59"/>
                      <a:pt x="71" y="59"/>
                      <a:pt x="71" y="59"/>
                    </a:cubicBezTo>
                    <a:cubicBezTo>
                      <a:pt x="47" y="59"/>
                      <a:pt x="13" y="85"/>
                      <a:pt x="13" y="85"/>
                    </a:cubicBezTo>
                    <a:cubicBezTo>
                      <a:pt x="8" y="81"/>
                      <a:pt x="8" y="81"/>
                      <a:pt x="8" y="81"/>
                    </a:cubicBezTo>
                    <a:cubicBezTo>
                      <a:pt x="31" y="58"/>
                      <a:pt x="31" y="58"/>
                      <a:pt x="31" y="58"/>
                    </a:cubicBezTo>
                    <a:cubicBezTo>
                      <a:pt x="32" y="59"/>
                      <a:pt x="33" y="59"/>
                      <a:pt x="34" y="59"/>
                    </a:cubicBezTo>
                    <a:cubicBezTo>
                      <a:pt x="38" y="59"/>
                      <a:pt x="42" y="55"/>
                      <a:pt x="42" y="51"/>
                    </a:cubicBezTo>
                    <a:cubicBezTo>
                      <a:pt x="42" y="46"/>
                      <a:pt x="38" y="43"/>
                      <a:pt x="34" y="43"/>
                    </a:cubicBezTo>
                    <a:cubicBezTo>
                      <a:pt x="30" y="43"/>
                      <a:pt x="26" y="46"/>
                      <a:pt x="26" y="51"/>
                    </a:cubicBezTo>
                    <a:cubicBezTo>
                      <a:pt x="26" y="52"/>
                      <a:pt x="26" y="53"/>
                      <a:pt x="27" y="54"/>
                    </a:cubicBezTo>
                    <a:cubicBezTo>
                      <a:pt x="4" y="76"/>
                      <a:pt x="4" y="76"/>
                      <a:pt x="4" y="76"/>
                    </a:cubicBezTo>
                    <a:cubicBezTo>
                      <a:pt x="0" y="72"/>
                      <a:pt x="0" y="72"/>
                      <a:pt x="0" y="72"/>
                    </a:cubicBezTo>
                    <a:cubicBezTo>
                      <a:pt x="0" y="72"/>
                      <a:pt x="26" y="37"/>
                      <a:pt x="26" y="14"/>
                    </a:cubicBezTo>
                    <a:cubicBezTo>
                      <a:pt x="55" y="11"/>
                      <a:pt x="55" y="11"/>
                      <a:pt x="55" y="11"/>
                    </a:cubicBezTo>
                    <a:lnTo>
                      <a:pt x="74"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74" name="任意多边形 68">
                <a:extLst>
                  <a:ext uri="{FF2B5EF4-FFF2-40B4-BE49-F238E27FC236}">
                    <a16:creationId xmlns:a16="http://schemas.microsoft.com/office/drawing/2014/main" xmlns="" id="{16C7C1A6-F140-47E9-A59C-B0BFFAEA9F80}"/>
                  </a:ext>
                </a:extLst>
              </p:cNvPr>
              <p:cNvSpPr/>
              <p:nvPr/>
            </p:nvSpPr>
            <p:spPr bwMode="auto">
              <a:xfrm>
                <a:off x="10466184" y="2757502"/>
                <a:ext cx="246623" cy="246623"/>
              </a:xfrm>
              <a:custGeom>
                <a:avLst/>
                <a:gdLst>
                  <a:gd name="T0" fmla="*/ 53 w 77"/>
                  <a:gd name="T1" fmla="*/ 30 h 77"/>
                  <a:gd name="T2" fmla="*/ 26 w 77"/>
                  <a:gd name="T3" fmla="*/ 2 h 77"/>
                  <a:gd name="T4" fmla="*/ 39 w 77"/>
                  <a:gd name="T5" fmla="*/ 0 h 77"/>
                  <a:gd name="T6" fmla="*/ 53 w 77"/>
                  <a:gd name="T7" fmla="*/ 3 h 77"/>
                  <a:gd name="T8" fmla="*/ 53 w 77"/>
                  <a:gd name="T9" fmla="*/ 30 h 77"/>
                  <a:gd name="T10" fmla="*/ 58 w 77"/>
                  <a:gd name="T11" fmla="*/ 53 h 77"/>
                  <a:gd name="T12" fmla="*/ 58 w 77"/>
                  <a:gd name="T13" fmla="*/ 5 h 77"/>
                  <a:gd name="T14" fmla="*/ 77 w 77"/>
                  <a:gd name="T15" fmla="*/ 38 h 77"/>
                  <a:gd name="T16" fmla="*/ 74 w 77"/>
                  <a:gd name="T17" fmla="*/ 53 h 77"/>
                  <a:gd name="T18" fmla="*/ 58 w 77"/>
                  <a:gd name="T19" fmla="*/ 53 h 77"/>
                  <a:gd name="T20" fmla="*/ 24 w 77"/>
                  <a:gd name="T21" fmla="*/ 58 h 77"/>
                  <a:gd name="T22" fmla="*/ 72 w 77"/>
                  <a:gd name="T23" fmla="*/ 58 h 77"/>
                  <a:gd name="T24" fmla="*/ 39 w 77"/>
                  <a:gd name="T25" fmla="*/ 77 h 77"/>
                  <a:gd name="T26" fmla="*/ 24 w 77"/>
                  <a:gd name="T27" fmla="*/ 74 h 77"/>
                  <a:gd name="T28" fmla="*/ 24 w 77"/>
                  <a:gd name="T29" fmla="*/ 58 h 77"/>
                  <a:gd name="T30" fmla="*/ 32 w 77"/>
                  <a:gd name="T31" fmla="*/ 17 h 77"/>
                  <a:gd name="T32" fmla="*/ 1 w 77"/>
                  <a:gd name="T33" fmla="*/ 48 h 77"/>
                  <a:gd name="T34" fmla="*/ 0 w 77"/>
                  <a:gd name="T35" fmla="*/ 38 h 77"/>
                  <a:gd name="T36" fmla="*/ 20 w 77"/>
                  <a:gd name="T37" fmla="*/ 5 h 77"/>
                  <a:gd name="T38" fmla="*/ 32 w 77"/>
                  <a:gd name="T39" fmla="*/ 17 h 77"/>
                  <a:gd name="T40" fmla="*/ 20 w 77"/>
                  <a:gd name="T41" fmla="*/ 38 h 77"/>
                  <a:gd name="T42" fmla="*/ 20 w 77"/>
                  <a:gd name="T43" fmla="*/ 72 h 77"/>
                  <a:gd name="T44" fmla="*/ 4 w 77"/>
                  <a:gd name="T45" fmla="*/ 54 h 77"/>
                  <a:gd name="T46" fmla="*/ 20 w 77"/>
                  <a:gd name="T47" fmla="*/ 3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7" h="77">
                    <a:moveTo>
                      <a:pt x="53" y="30"/>
                    </a:moveTo>
                    <a:cubicBezTo>
                      <a:pt x="26" y="2"/>
                      <a:pt x="26" y="2"/>
                      <a:pt x="26" y="2"/>
                    </a:cubicBezTo>
                    <a:cubicBezTo>
                      <a:pt x="30" y="1"/>
                      <a:pt x="34" y="0"/>
                      <a:pt x="39" y="0"/>
                    </a:cubicBezTo>
                    <a:cubicBezTo>
                      <a:pt x="44" y="0"/>
                      <a:pt x="49" y="1"/>
                      <a:pt x="53" y="3"/>
                    </a:cubicBezTo>
                    <a:lnTo>
                      <a:pt x="53" y="30"/>
                    </a:lnTo>
                    <a:close/>
                    <a:moveTo>
                      <a:pt x="58" y="53"/>
                    </a:moveTo>
                    <a:cubicBezTo>
                      <a:pt x="58" y="5"/>
                      <a:pt x="58" y="5"/>
                      <a:pt x="58" y="5"/>
                    </a:cubicBezTo>
                    <a:cubicBezTo>
                      <a:pt x="69" y="12"/>
                      <a:pt x="77" y="24"/>
                      <a:pt x="77" y="38"/>
                    </a:cubicBezTo>
                    <a:cubicBezTo>
                      <a:pt x="77" y="43"/>
                      <a:pt x="76" y="48"/>
                      <a:pt x="74" y="53"/>
                    </a:cubicBezTo>
                    <a:lnTo>
                      <a:pt x="58" y="53"/>
                    </a:lnTo>
                    <a:close/>
                    <a:moveTo>
                      <a:pt x="24" y="58"/>
                    </a:moveTo>
                    <a:cubicBezTo>
                      <a:pt x="72" y="58"/>
                      <a:pt x="72" y="58"/>
                      <a:pt x="72" y="58"/>
                    </a:cubicBezTo>
                    <a:cubicBezTo>
                      <a:pt x="65" y="69"/>
                      <a:pt x="53" y="77"/>
                      <a:pt x="39" y="77"/>
                    </a:cubicBezTo>
                    <a:cubicBezTo>
                      <a:pt x="34" y="77"/>
                      <a:pt x="29" y="76"/>
                      <a:pt x="24" y="74"/>
                    </a:cubicBezTo>
                    <a:lnTo>
                      <a:pt x="24" y="58"/>
                    </a:lnTo>
                    <a:close/>
                    <a:moveTo>
                      <a:pt x="32" y="17"/>
                    </a:moveTo>
                    <a:cubicBezTo>
                      <a:pt x="1" y="48"/>
                      <a:pt x="1" y="48"/>
                      <a:pt x="1" y="48"/>
                    </a:cubicBezTo>
                    <a:cubicBezTo>
                      <a:pt x="1" y="45"/>
                      <a:pt x="0" y="42"/>
                      <a:pt x="0" y="38"/>
                    </a:cubicBezTo>
                    <a:cubicBezTo>
                      <a:pt x="0" y="24"/>
                      <a:pt x="8" y="11"/>
                      <a:pt x="20" y="5"/>
                    </a:cubicBezTo>
                    <a:lnTo>
                      <a:pt x="32" y="17"/>
                    </a:lnTo>
                    <a:close/>
                    <a:moveTo>
                      <a:pt x="20" y="38"/>
                    </a:moveTo>
                    <a:cubicBezTo>
                      <a:pt x="20" y="72"/>
                      <a:pt x="20" y="72"/>
                      <a:pt x="20" y="72"/>
                    </a:cubicBezTo>
                    <a:cubicBezTo>
                      <a:pt x="12" y="68"/>
                      <a:pt x="7" y="61"/>
                      <a:pt x="4" y="54"/>
                    </a:cubicBezTo>
                    <a:lnTo>
                      <a:pt x="2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75" name="任意多边形 69">
                <a:extLst>
                  <a:ext uri="{FF2B5EF4-FFF2-40B4-BE49-F238E27FC236}">
                    <a16:creationId xmlns:a16="http://schemas.microsoft.com/office/drawing/2014/main" xmlns="" id="{9CA84BBE-DE24-4278-B87B-237FA9163154}"/>
                  </a:ext>
                </a:extLst>
              </p:cNvPr>
              <p:cNvSpPr/>
              <p:nvPr/>
            </p:nvSpPr>
            <p:spPr bwMode="auto">
              <a:xfrm>
                <a:off x="10462270" y="3049145"/>
                <a:ext cx="230965" cy="185946"/>
              </a:xfrm>
              <a:custGeom>
                <a:avLst/>
                <a:gdLst>
                  <a:gd name="T0" fmla="*/ 0 w 72"/>
                  <a:gd name="T1" fmla="*/ 0 h 58"/>
                  <a:gd name="T2" fmla="*/ 0 w 72"/>
                  <a:gd name="T3" fmla="*/ 58 h 58"/>
                  <a:gd name="T4" fmla="*/ 72 w 72"/>
                  <a:gd name="T5" fmla="*/ 58 h 58"/>
                  <a:gd name="T6" fmla="*/ 72 w 72"/>
                  <a:gd name="T7" fmla="*/ 0 h 58"/>
                  <a:gd name="T8" fmla="*/ 0 w 72"/>
                  <a:gd name="T9" fmla="*/ 0 h 58"/>
                  <a:gd name="T10" fmla="*/ 67 w 72"/>
                  <a:gd name="T11" fmla="*/ 53 h 58"/>
                  <a:gd name="T12" fmla="*/ 4 w 72"/>
                  <a:gd name="T13" fmla="*/ 53 h 58"/>
                  <a:gd name="T14" fmla="*/ 4 w 72"/>
                  <a:gd name="T15" fmla="*/ 4 h 58"/>
                  <a:gd name="T16" fmla="*/ 67 w 72"/>
                  <a:gd name="T17" fmla="*/ 4 h 58"/>
                  <a:gd name="T18" fmla="*/ 67 w 72"/>
                  <a:gd name="T19" fmla="*/ 53 h 58"/>
                  <a:gd name="T20" fmla="*/ 49 w 72"/>
                  <a:gd name="T21" fmla="*/ 15 h 58"/>
                  <a:gd name="T22" fmla="*/ 56 w 72"/>
                  <a:gd name="T23" fmla="*/ 22 h 58"/>
                  <a:gd name="T24" fmla="*/ 63 w 72"/>
                  <a:gd name="T25" fmla="*/ 15 h 58"/>
                  <a:gd name="T26" fmla="*/ 56 w 72"/>
                  <a:gd name="T27" fmla="*/ 9 h 58"/>
                  <a:gd name="T28" fmla="*/ 49 w 72"/>
                  <a:gd name="T29" fmla="*/ 15 h 58"/>
                  <a:gd name="T30" fmla="*/ 63 w 72"/>
                  <a:gd name="T31" fmla="*/ 49 h 58"/>
                  <a:gd name="T32" fmla="*/ 9 w 72"/>
                  <a:gd name="T33" fmla="*/ 49 h 58"/>
                  <a:gd name="T34" fmla="*/ 22 w 72"/>
                  <a:gd name="T35" fmla="*/ 13 h 58"/>
                  <a:gd name="T36" fmla="*/ 40 w 72"/>
                  <a:gd name="T37" fmla="*/ 35 h 58"/>
                  <a:gd name="T38" fmla="*/ 49 w 72"/>
                  <a:gd name="T39" fmla="*/ 29 h 58"/>
                  <a:gd name="T40" fmla="*/ 63 w 72"/>
                  <a:gd name="T41" fmla="*/ 4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 h="58">
                    <a:moveTo>
                      <a:pt x="0" y="0"/>
                    </a:moveTo>
                    <a:cubicBezTo>
                      <a:pt x="0" y="58"/>
                      <a:pt x="0" y="58"/>
                      <a:pt x="0" y="58"/>
                    </a:cubicBezTo>
                    <a:cubicBezTo>
                      <a:pt x="72" y="58"/>
                      <a:pt x="72" y="58"/>
                      <a:pt x="72" y="58"/>
                    </a:cubicBezTo>
                    <a:cubicBezTo>
                      <a:pt x="72" y="0"/>
                      <a:pt x="72" y="0"/>
                      <a:pt x="72" y="0"/>
                    </a:cubicBezTo>
                    <a:lnTo>
                      <a:pt x="0" y="0"/>
                    </a:lnTo>
                    <a:close/>
                    <a:moveTo>
                      <a:pt x="67" y="53"/>
                    </a:moveTo>
                    <a:cubicBezTo>
                      <a:pt x="4" y="53"/>
                      <a:pt x="4" y="53"/>
                      <a:pt x="4" y="53"/>
                    </a:cubicBezTo>
                    <a:cubicBezTo>
                      <a:pt x="4" y="4"/>
                      <a:pt x="4" y="4"/>
                      <a:pt x="4" y="4"/>
                    </a:cubicBezTo>
                    <a:cubicBezTo>
                      <a:pt x="67" y="4"/>
                      <a:pt x="67" y="4"/>
                      <a:pt x="67" y="4"/>
                    </a:cubicBezTo>
                    <a:lnTo>
                      <a:pt x="67" y="53"/>
                    </a:lnTo>
                    <a:close/>
                    <a:moveTo>
                      <a:pt x="49" y="15"/>
                    </a:moveTo>
                    <a:cubicBezTo>
                      <a:pt x="49" y="19"/>
                      <a:pt x="52" y="22"/>
                      <a:pt x="56" y="22"/>
                    </a:cubicBezTo>
                    <a:cubicBezTo>
                      <a:pt x="60" y="22"/>
                      <a:pt x="63" y="19"/>
                      <a:pt x="63" y="15"/>
                    </a:cubicBezTo>
                    <a:cubicBezTo>
                      <a:pt x="63" y="12"/>
                      <a:pt x="60" y="9"/>
                      <a:pt x="56" y="9"/>
                    </a:cubicBezTo>
                    <a:cubicBezTo>
                      <a:pt x="52" y="9"/>
                      <a:pt x="49" y="12"/>
                      <a:pt x="49" y="15"/>
                    </a:cubicBezTo>
                    <a:close/>
                    <a:moveTo>
                      <a:pt x="63" y="49"/>
                    </a:moveTo>
                    <a:cubicBezTo>
                      <a:pt x="9" y="49"/>
                      <a:pt x="9" y="49"/>
                      <a:pt x="9" y="49"/>
                    </a:cubicBezTo>
                    <a:cubicBezTo>
                      <a:pt x="22" y="13"/>
                      <a:pt x="22" y="13"/>
                      <a:pt x="22" y="13"/>
                    </a:cubicBezTo>
                    <a:cubicBezTo>
                      <a:pt x="40" y="35"/>
                      <a:pt x="40" y="35"/>
                      <a:pt x="40" y="35"/>
                    </a:cubicBezTo>
                    <a:cubicBezTo>
                      <a:pt x="49" y="29"/>
                      <a:pt x="49" y="29"/>
                      <a:pt x="49" y="29"/>
                    </a:cubicBezTo>
                    <a:lnTo>
                      <a:pt x="63"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76" name="任意多边形 70">
                <a:extLst>
                  <a:ext uri="{FF2B5EF4-FFF2-40B4-BE49-F238E27FC236}">
                    <a16:creationId xmlns:a16="http://schemas.microsoft.com/office/drawing/2014/main" xmlns="" id="{10D50745-B0F3-46A6-B6CD-C0EAB6697096}"/>
                  </a:ext>
                </a:extLst>
              </p:cNvPr>
              <p:cNvSpPr/>
              <p:nvPr/>
            </p:nvSpPr>
            <p:spPr bwMode="auto">
              <a:xfrm>
                <a:off x="10370276" y="3305554"/>
                <a:ext cx="242709" cy="281855"/>
              </a:xfrm>
              <a:custGeom>
                <a:avLst/>
                <a:gdLst>
                  <a:gd name="T0" fmla="*/ 54 w 76"/>
                  <a:gd name="T1" fmla="*/ 0 h 88"/>
                  <a:gd name="T2" fmla="*/ 14 w 76"/>
                  <a:gd name="T3" fmla="*/ 28 h 88"/>
                  <a:gd name="T4" fmla="*/ 16 w 76"/>
                  <a:gd name="T5" fmla="*/ 65 h 88"/>
                  <a:gd name="T6" fmla="*/ 49 w 76"/>
                  <a:gd name="T7" fmla="*/ 27 h 88"/>
                  <a:gd name="T8" fmla="*/ 32 w 76"/>
                  <a:gd name="T9" fmla="*/ 75 h 88"/>
                  <a:gd name="T10" fmla="*/ 70 w 76"/>
                  <a:gd name="T11" fmla="*/ 57 h 88"/>
                  <a:gd name="T12" fmla="*/ 54 w 76"/>
                  <a:gd name="T13" fmla="*/ 0 h 88"/>
                  <a:gd name="T14" fmla="*/ 4 w 76"/>
                  <a:gd name="T15" fmla="*/ 78 h 88"/>
                  <a:gd name="T16" fmla="*/ 10 w 76"/>
                  <a:gd name="T17" fmla="*/ 83 h 88"/>
                  <a:gd name="T18" fmla="*/ 47 w 76"/>
                  <a:gd name="T19" fmla="*/ 41 h 88"/>
                  <a:gd name="T20" fmla="*/ 4 w 76"/>
                  <a:gd name="T21" fmla="*/ 7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88">
                    <a:moveTo>
                      <a:pt x="54" y="0"/>
                    </a:moveTo>
                    <a:cubicBezTo>
                      <a:pt x="40" y="23"/>
                      <a:pt x="30" y="12"/>
                      <a:pt x="14" y="28"/>
                    </a:cubicBezTo>
                    <a:cubicBezTo>
                      <a:pt x="0" y="42"/>
                      <a:pt x="5" y="60"/>
                      <a:pt x="16" y="65"/>
                    </a:cubicBezTo>
                    <a:cubicBezTo>
                      <a:pt x="28" y="60"/>
                      <a:pt x="40" y="46"/>
                      <a:pt x="49" y="27"/>
                    </a:cubicBezTo>
                    <a:cubicBezTo>
                      <a:pt x="49" y="27"/>
                      <a:pt x="57" y="51"/>
                      <a:pt x="32" y="75"/>
                    </a:cubicBezTo>
                    <a:cubicBezTo>
                      <a:pt x="44" y="88"/>
                      <a:pt x="64" y="79"/>
                      <a:pt x="70" y="57"/>
                    </a:cubicBezTo>
                    <a:cubicBezTo>
                      <a:pt x="76" y="33"/>
                      <a:pt x="60" y="9"/>
                      <a:pt x="54" y="0"/>
                    </a:cubicBezTo>
                    <a:close/>
                    <a:moveTo>
                      <a:pt x="4" y="78"/>
                    </a:moveTo>
                    <a:cubicBezTo>
                      <a:pt x="4" y="79"/>
                      <a:pt x="4" y="83"/>
                      <a:pt x="10" y="83"/>
                    </a:cubicBezTo>
                    <a:cubicBezTo>
                      <a:pt x="14" y="83"/>
                      <a:pt x="36" y="71"/>
                      <a:pt x="47" y="41"/>
                    </a:cubicBezTo>
                    <a:cubicBezTo>
                      <a:pt x="30" y="71"/>
                      <a:pt x="6" y="78"/>
                      <a:pt x="4"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77" name="任意多边形 71">
                <a:extLst>
                  <a:ext uri="{FF2B5EF4-FFF2-40B4-BE49-F238E27FC236}">
                    <a16:creationId xmlns:a16="http://schemas.microsoft.com/office/drawing/2014/main" xmlns="" id="{C197FA19-2BC6-4102-B01D-D67108AB64B5}"/>
                  </a:ext>
                </a:extLst>
              </p:cNvPr>
              <p:cNvSpPr/>
              <p:nvPr/>
            </p:nvSpPr>
            <p:spPr bwMode="auto">
              <a:xfrm>
                <a:off x="10303727" y="2346463"/>
                <a:ext cx="328831" cy="244665"/>
              </a:xfrm>
              <a:custGeom>
                <a:avLst/>
                <a:gdLst>
                  <a:gd name="T0" fmla="*/ 99 w 103"/>
                  <a:gd name="T1" fmla="*/ 3 h 77"/>
                  <a:gd name="T2" fmla="*/ 52 w 103"/>
                  <a:gd name="T3" fmla="*/ 0 h 77"/>
                  <a:gd name="T4" fmla="*/ 4 w 103"/>
                  <a:gd name="T5" fmla="*/ 3 h 77"/>
                  <a:gd name="T6" fmla="*/ 0 w 103"/>
                  <a:gd name="T7" fmla="*/ 38 h 77"/>
                  <a:gd name="T8" fmla="*/ 4 w 103"/>
                  <a:gd name="T9" fmla="*/ 73 h 77"/>
                  <a:gd name="T10" fmla="*/ 52 w 103"/>
                  <a:gd name="T11" fmla="*/ 77 h 77"/>
                  <a:gd name="T12" fmla="*/ 99 w 103"/>
                  <a:gd name="T13" fmla="*/ 73 h 77"/>
                  <a:gd name="T14" fmla="*/ 103 w 103"/>
                  <a:gd name="T15" fmla="*/ 38 h 77"/>
                  <a:gd name="T16" fmla="*/ 99 w 103"/>
                  <a:gd name="T17" fmla="*/ 3 h 77"/>
                  <a:gd name="T18" fmla="*/ 39 w 103"/>
                  <a:gd name="T19" fmla="*/ 57 h 77"/>
                  <a:gd name="T20" fmla="*/ 39 w 103"/>
                  <a:gd name="T21" fmla="*/ 19 h 77"/>
                  <a:gd name="T22" fmla="*/ 71 w 103"/>
                  <a:gd name="T23" fmla="*/ 38 h 77"/>
                  <a:gd name="T24" fmla="*/ 39 w 103"/>
                  <a:gd name="T25" fmla="*/ 5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77">
                    <a:moveTo>
                      <a:pt x="99" y="3"/>
                    </a:moveTo>
                    <a:cubicBezTo>
                      <a:pt x="84" y="1"/>
                      <a:pt x="68" y="0"/>
                      <a:pt x="52" y="0"/>
                    </a:cubicBezTo>
                    <a:cubicBezTo>
                      <a:pt x="35" y="0"/>
                      <a:pt x="19" y="1"/>
                      <a:pt x="4" y="3"/>
                    </a:cubicBezTo>
                    <a:cubicBezTo>
                      <a:pt x="2" y="14"/>
                      <a:pt x="0" y="26"/>
                      <a:pt x="0" y="38"/>
                    </a:cubicBezTo>
                    <a:cubicBezTo>
                      <a:pt x="0" y="51"/>
                      <a:pt x="2" y="63"/>
                      <a:pt x="4" y="73"/>
                    </a:cubicBezTo>
                    <a:cubicBezTo>
                      <a:pt x="19" y="75"/>
                      <a:pt x="35" y="77"/>
                      <a:pt x="52" y="77"/>
                    </a:cubicBezTo>
                    <a:cubicBezTo>
                      <a:pt x="68" y="77"/>
                      <a:pt x="84" y="75"/>
                      <a:pt x="99" y="73"/>
                    </a:cubicBezTo>
                    <a:cubicBezTo>
                      <a:pt x="101" y="63"/>
                      <a:pt x="103" y="51"/>
                      <a:pt x="103" y="38"/>
                    </a:cubicBezTo>
                    <a:cubicBezTo>
                      <a:pt x="103" y="26"/>
                      <a:pt x="101" y="14"/>
                      <a:pt x="99" y="3"/>
                    </a:cubicBezTo>
                    <a:close/>
                    <a:moveTo>
                      <a:pt x="39" y="57"/>
                    </a:moveTo>
                    <a:cubicBezTo>
                      <a:pt x="39" y="19"/>
                      <a:pt x="39" y="19"/>
                      <a:pt x="39" y="19"/>
                    </a:cubicBezTo>
                    <a:cubicBezTo>
                      <a:pt x="71" y="38"/>
                      <a:pt x="71" y="38"/>
                      <a:pt x="71" y="38"/>
                    </a:cubicBezTo>
                    <a:lnTo>
                      <a:pt x="39"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78" name="任意多边形 72">
                <a:extLst>
                  <a:ext uri="{FF2B5EF4-FFF2-40B4-BE49-F238E27FC236}">
                    <a16:creationId xmlns:a16="http://schemas.microsoft.com/office/drawing/2014/main" xmlns="" id="{26021A9E-AEA7-4A78-9DFA-EE6BB26A8388}"/>
                  </a:ext>
                </a:extLst>
              </p:cNvPr>
              <p:cNvSpPr/>
              <p:nvPr/>
            </p:nvSpPr>
            <p:spPr bwMode="auto">
              <a:xfrm>
                <a:off x="10278281" y="3927985"/>
                <a:ext cx="367978" cy="367978"/>
              </a:xfrm>
              <a:custGeom>
                <a:avLst/>
                <a:gdLst>
                  <a:gd name="T0" fmla="*/ 115 w 115"/>
                  <a:gd name="T1" fmla="*/ 32 h 115"/>
                  <a:gd name="T2" fmla="*/ 104 w 115"/>
                  <a:gd name="T3" fmla="*/ 22 h 115"/>
                  <a:gd name="T4" fmla="*/ 84 w 115"/>
                  <a:gd name="T5" fmla="*/ 42 h 115"/>
                  <a:gd name="T6" fmla="*/ 73 w 115"/>
                  <a:gd name="T7" fmla="*/ 30 h 115"/>
                  <a:gd name="T8" fmla="*/ 93 w 115"/>
                  <a:gd name="T9" fmla="*/ 10 h 115"/>
                  <a:gd name="T10" fmla="*/ 83 w 115"/>
                  <a:gd name="T11" fmla="*/ 0 h 115"/>
                  <a:gd name="T12" fmla="*/ 63 w 115"/>
                  <a:gd name="T13" fmla="*/ 20 h 115"/>
                  <a:gd name="T14" fmla="*/ 50 w 115"/>
                  <a:gd name="T15" fmla="*/ 7 h 115"/>
                  <a:gd name="T16" fmla="*/ 40 w 115"/>
                  <a:gd name="T17" fmla="*/ 17 h 115"/>
                  <a:gd name="T18" fmla="*/ 98 w 115"/>
                  <a:gd name="T19" fmla="*/ 74 h 115"/>
                  <a:gd name="T20" fmla="*/ 107 w 115"/>
                  <a:gd name="T21" fmla="*/ 65 h 115"/>
                  <a:gd name="T22" fmla="*/ 95 w 115"/>
                  <a:gd name="T23" fmla="*/ 52 h 115"/>
                  <a:gd name="T24" fmla="*/ 115 w 115"/>
                  <a:gd name="T25" fmla="*/ 32 h 115"/>
                  <a:gd name="T26" fmla="*/ 31 w 115"/>
                  <a:gd name="T27" fmla="*/ 84 h 115"/>
                  <a:gd name="T28" fmla="*/ 89 w 115"/>
                  <a:gd name="T29" fmla="*/ 76 h 115"/>
                  <a:gd name="T30" fmla="*/ 39 w 115"/>
                  <a:gd name="T31" fmla="*/ 26 h 115"/>
                  <a:gd name="T32" fmla="*/ 31 w 115"/>
                  <a:gd name="T33" fmla="*/ 84 h 115"/>
                  <a:gd name="T34" fmla="*/ 21 w 115"/>
                  <a:gd name="T35" fmla="*/ 79 h 115"/>
                  <a:gd name="T36" fmla="*/ 36 w 115"/>
                  <a:gd name="T37" fmla="*/ 93 h 115"/>
                  <a:gd name="T38" fmla="*/ 14 w 115"/>
                  <a:gd name="T39" fmla="*/ 115 h 115"/>
                  <a:gd name="T40" fmla="*/ 0 w 115"/>
                  <a:gd name="T41" fmla="*/ 100 h 115"/>
                  <a:gd name="T42" fmla="*/ 21 w 115"/>
                  <a:gd name="T43" fmla="*/ 7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5" h="115">
                    <a:moveTo>
                      <a:pt x="115" y="32"/>
                    </a:moveTo>
                    <a:cubicBezTo>
                      <a:pt x="104" y="22"/>
                      <a:pt x="104" y="22"/>
                      <a:pt x="104" y="22"/>
                    </a:cubicBezTo>
                    <a:cubicBezTo>
                      <a:pt x="84" y="42"/>
                      <a:pt x="84" y="42"/>
                      <a:pt x="84" y="42"/>
                    </a:cubicBezTo>
                    <a:cubicBezTo>
                      <a:pt x="73" y="30"/>
                      <a:pt x="73" y="30"/>
                      <a:pt x="73" y="30"/>
                    </a:cubicBezTo>
                    <a:cubicBezTo>
                      <a:pt x="93" y="10"/>
                      <a:pt x="93" y="10"/>
                      <a:pt x="93" y="10"/>
                    </a:cubicBezTo>
                    <a:cubicBezTo>
                      <a:pt x="83" y="0"/>
                      <a:pt x="83" y="0"/>
                      <a:pt x="83" y="0"/>
                    </a:cubicBezTo>
                    <a:cubicBezTo>
                      <a:pt x="63" y="20"/>
                      <a:pt x="63" y="20"/>
                      <a:pt x="63" y="20"/>
                    </a:cubicBezTo>
                    <a:cubicBezTo>
                      <a:pt x="50" y="7"/>
                      <a:pt x="50" y="7"/>
                      <a:pt x="50" y="7"/>
                    </a:cubicBezTo>
                    <a:cubicBezTo>
                      <a:pt x="40" y="17"/>
                      <a:pt x="40" y="17"/>
                      <a:pt x="40" y="17"/>
                    </a:cubicBezTo>
                    <a:cubicBezTo>
                      <a:pt x="98" y="74"/>
                      <a:pt x="98" y="74"/>
                      <a:pt x="98" y="74"/>
                    </a:cubicBezTo>
                    <a:cubicBezTo>
                      <a:pt x="107" y="65"/>
                      <a:pt x="107" y="65"/>
                      <a:pt x="107" y="65"/>
                    </a:cubicBezTo>
                    <a:cubicBezTo>
                      <a:pt x="95" y="52"/>
                      <a:pt x="95" y="52"/>
                      <a:pt x="95" y="52"/>
                    </a:cubicBezTo>
                    <a:lnTo>
                      <a:pt x="115" y="32"/>
                    </a:lnTo>
                    <a:close/>
                    <a:moveTo>
                      <a:pt x="31" y="84"/>
                    </a:moveTo>
                    <a:cubicBezTo>
                      <a:pt x="49" y="103"/>
                      <a:pt x="74" y="88"/>
                      <a:pt x="89" y="76"/>
                    </a:cubicBezTo>
                    <a:cubicBezTo>
                      <a:pt x="39" y="26"/>
                      <a:pt x="39" y="26"/>
                      <a:pt x="39" y="26"/>
                    </a:cubicBezTo>
                    <a:cubicBezTo>
                      <a:pt x="27" y="41"/>
                      <a:pt x="12" y="66"/>
                      <a:pt x="31" y="84"/>
                    </a:cubicBezTo>
                    <a:close/>
                    <a:moveTo>
                      <a:pt x="21" y="79"/>
                    </a:moveTo>
                    <a:cubicBezTo>
                      <a:pt x="36" y="93"/>
                      <a:pt x="36" y="93"/>
                      <a:pt x="36" y="93"/>
                    </a:cubicBezTo>
                    <a:cubicBezTo>
                      <a:pt x="14" y="115"/>
                      <a:pt x="14" y="115"/>
                      <a:pt x="14" y="115"/>
                    </a:cubicBezTo>
                    <a:cubicBezTo>
                      <a:pt x="0" y="100"/>
                      <a:pt x="0" y="100"/>
                      <a:pt x="0" y="100"/>
                    </a:cubicBezTo>
                    <a:lnTo>
                      <a:pt x="21"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79" name="任意多边形 73">
                <a:extLst>
                  <a:ext uri="{FF2B5EF4-FFF2-40B4-BE49-F238E27FC236}">
                    <a16:creationId xmlns:a16="http://schemas.microsoft.com/office/drawing/2014/main" xmlns="" id="{331F485F-6A30-454A-B3DC-9084D4F9FE0C}"/>
                  </a:ext>
                </a:extLst>
              </p:cNvPr>
              <p:cNvSpPr/>
              <p:nvPr/>
            </p:nvSpPr>
            <p:spPr bwMode="auto">
              <a:xfrm>
                <a:off x="10217604" y="4376214"/>
                <a:ext cx="270111" cy="313173"/>
              </a:xfrm>
              <a:custGeom>
                <a:avLst/>
                <a:gdLst>
                  <a:gd name="T0" fmla="*/ 55 w 85"/>
                  <a:gd name="T1" fmla="*/ 14 h 98"/>
                  <a:gd name="T2" fmla="*/ 55 w 85"/>
                  <a:gd name="T3" fmla="*/ 27 h 98"/>
                  <a:gd name="T4" fmla="*/ 64 w 85"/>
                  <a:gd name="T5" fmla="*/ 33 h 98"/>
                  <a:gd name="T6" fmla="*/ 73 w 85"/>
                  <a:gd name="T7" fmla="*/ 55 h 98"/>
                  <a:gd name="T8" fmla="*/ 64 w 85"/>
                  <a:gd name="T9" fmla="*/ 77 h 98"/>
                  <a:gd name="T10" fmla="*/ 43 w 85"/>
                  <a:gd name="T11" fmla="*/ 86 h 98"/>
                  <a:gd name="T12" fmla="*/ 21 w 85"/>
                  <a:gd name="T13" fmla="*/ 77 h 98"/>
                  <a:gd name="T14" fmla="*/ 12 w 85"/>
                  <a:gd name="T15" fmla="*/ 55 h 98"/>
                  <a:gd name="T16" fmla="*/ 21 w 85"/>
                  <a:gd name="T17" fmla="*/ 33 h 98"/>
                  <a:gd name="T18" fmla="*/ 30 w 85"/>
                  <a:gd name="T19" fmla="*/ 27 h 98"/>
                  <a:gd name="T20" fmla="*/ 30 w 85"/>
                  <a:gd name="T21" fmla="*/ 14 h 98"/>
                  <a:gd name="T22" fmla="*/ 0 w 85"/>
                  <a:gd name="T23" fmla="*/ 55 h 98"/>
                  <a:gd name="T24" fmla="*/ 43 w 85"/>
                  <a:gd name="T25" fmla="*/ 98 h 98"/>
                  <a:gd name="T26" fmla="*/ 85 w 85"/>
                  <a:gd name="T27" fmla="*/ 55 h 98"/>
                  <a:gd name="T28" fmla="*/ 55 w 85"/>
                  <a:gd name="T29" fmla="*/ 14 h 98"/>
                  <a:gd name="T30" fmla="*/ 37 w 85"/>
                  <a:gd name="T31" fmla="*/ 0 h 98"/>
                  <a:gd name="T32" fmla="*/ 49 w 85"/>
                  <a:gd name="T33" fmla="*/ 0 h 98"/>
                  <a:gd name="T34" fmla="*/ 49 w 85"/>
                  <a:gd name="T35" fmla="*/ 49 h 98"/>
                  <a:gd name="T36" fmla="*/ 37 w 85"/>
                  <a:gd name="T37" fmla="*/ 49 h 98"/>
                  <a:gd name="T38" fmla="*/ 37 w 85"/>
                  <a:gd name="T39"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 h="98">
                    <a:moveTo>
                      <a:pt x="55" y="14"/>
                    </a:moveTo>
                    <a:cubicBezTo>
                      <a:pt x="55" y="27"/>
                      <a:pt x="55" y="27"/>
                      <a:pt x="55" y="27"/>
                    </a:cubicBezTo>
                    <a:cubicBezTo>
                      <a:pt x="58" y="29"/>
                      <a:pt x="62" y="31"/>
                      <a:pt x="64" y="33"/>
                    </a:cubicBezTo>
                    <a:cubicBezTo>
                      <a:pt x="70" y="39"/>
                      <a:pt x="73" y="47"/>
                      <a:pt x="73" y="55"/>
                    </a:cubicBezTo>
                    <a:cubicBezTo>
                      <a:pt x="73" y="63"/>
                      <a:pt x="70" y="71"/>
                      <a:pt x="64" y="77"/>
                    </a:cubicBezTo>
                    <a:cubicBezTo>
                      <a:pt x="58" y="82"/>
                      <a:pt x="51" y="86"/>
                      <a:pt x="43" y="86"/>
                    </a:cubicBezTo>
                    <a:cubicBezTo>
                      <a:pt x="34" y="86"/>
                      <a:pt x="27" y="82"/>
                      <a:pt x="21" y="77"/>
                    </a:cubicBezTo>
                    <a:cubicBezTo>
                      <a:pt x="15" y="71"/>
                      <a:pt x="12" y="63"/>
                      <a:pt x="12" y="55"/>
                    </a:cubicBezTo>
                    <a:cubicBezTo>
                      <a:pt x="12" y="47"/>
                      <a:pt x="15" y="39"/>
                      <a:pt x="21" y="33"/>
                    </a:cubicBezTo>
                    <a:cubicBezTo>
                      <a:pt x="24" y="31"/>
                      <a:pt x="27" y="29"/>
                      <a:pt x="30" y="27"/>
                    </a:cubicBezTo>
                    <a:cubicBezTo>
                      <a:pt x="30" y="14"/>
                      <a:pt x="30" y="14"/>
                      <a:pt x="30" y="14"/>
                    </a:cubicBezTo>
                    <a:cubicBezTo>
                      <a:pt x="13" y="19"/>
                      <a:pt x="0" y="36"/>
                      <a:pt x="0" y="55"/>
                    </a:cubicBezTo>
                    <a:cubicBezTo>
                      <a:pt x="0" y="79"/>
                      <a:pt x="19" y="98"/>
                      <a:pt x="43" y="98"/>
                    </a:cubicBezTo>
                    <a:cubicBezTo>
                      <a:pt x="66" y="98"/>
                      <a:pt x="85" y="79"/>
                      <a:pt x="85" y="55"/>
                    </a:cubicBezTo>
                    <a:cubicBezTo>
                      <a:pt x="85" y="36"/>
                      <a:pt x="73" y="19"/>
                      <a:pt x="55" y="14"/>
                    </a:cubicBezTo>
                    <a:close/>
                    <a:moveTo>
                      <a:pt x="37" y="0"/>
                    </a:moveTo>
                    <a:cubicBezTo>
                      <a:pt x="49" y="0"/>
                      <a:pt x="49" y="0"/>
                      <a:pt x="49" y="0"/>
                    </a:cubicBezTo>
                    <a:cubicBezTo>
                      <a:pt x="49" y="49"/>
                      <a:pt x="49" y="49"/>
                      <a:pt x="49" y="49"/>
                    </a:cubicBezTo>
                    <a:cubicBezTo>
                      <a:pt x="37" y="49"/>
                      <a:pt x="37" y="49"/>
                      <a:pt x="37" y="49"/>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80" name="任意多边形 74">
                <a:extLst>
                  <a:ext uri="{FF2B5EF4-FFF2-40B4-BE49-F238E27FC236}">
                    <a16:creationId xmlns:a16="http://schemas.microsoft.com/office/drawing/2014/main" xmlns="" id="{B6B3C654-06E4-4EC8-A3E7-BB12ABB7510D}"/>
                  </a:ext>
                </a:extLst>
              </p:cNvPr>
              <p:cNvSpPr/>
              <p:nvPr/>
            </p:nvSpPr>
            <p:spPr bwMode="auto">
              <a:xfrm>
                <a:off x="10248921" y="3640258"/>
                <a:ext cx="146800" cy="256409"/>
              </a:xfrm>
              <a:custGeom>
                <a:avLst/>
                <a:gdLst>
                  <a:gd name="T0" fmla="*/ 0 w 75"/>
                  <a:gd name="T1" fmla="*/ 131 h 131"/>
                  <a:gd name="T2" fmla="*/ 0 w 75"/>
                  <a:gd name="T3" fmla="*/ 0 h 131"/>
                  <a:gd name="T4" fmla="*/ 21 w 75"/>
                  <a:gd name="T5" fmla="*/ 0 h 131"/>
                  <a:gd name="T6" fmla="*/ 21 w 75"/>
                  <a:gd name="T7" fmla="*/ 59 h 131"/>
                  <a:gd name="T8" fmla="*/ 75 w 75"/>
                  <a:gd name="T9" fmla="*/ 5 h 131"/>
                  <a:gd name="T10" fmla="*/ 75 w 75"/>
                  <a:gd name="T11" fmla="*/ 125 h 131"/>
                  <a:gd name="T12" fmla="*/ 21 w 75"/>
                  <a:gd name="T13" fmla="*/ 71 h 131"/>
                  <a:gd name="T14" fmla="*/ 21 w 75"/>
                  <a:gd name="T15" fmla="*/ 131 h 131"/>
                  <a:gd name="T16" fmla="*/ 0 w 75"/>
                  <a:gd name="T1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31">
                    <a:moveTo>
                      <a:pt x="0" y="131"/>
                    </a:moveTo>
                    <a:lnTo>
                      <a:pt x="0" y="0"/>
                    </a:lnTo>
                    <a:lnTo>
                      <a:pt x="21" y="0"/>
                    </a:lnTo>
                    <a:lnTo>
                      <a:pt x="21" y="59"/>
                    </a:lnTo>
                    <a:lnTo>
                      <a:pt x="75" y="5"/>
                    </a:lnTo>
                    <a:lnTo>
                      <a:pt x="75" y="125"/>
                    </a:lnTo>
                    <a:lnTo>
                      <a:pt x="21" y="71"/>
                    </a:lnTo>
                    <a:lnTo>
                      <a:pt x="21" y="131"/>
                    </a:lnTo>
                    <a:lnTo>
                      <a:pt x="0" y="1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81" name="任意多边形 75">
                <a:extLst>
                  <a:ext uri="{FF2B5EF4-FFF2-40B4-BE49-F238E27FC236}">
                    <a16:creationId xmlns:a16="http://schemas.microsoft.com/office/drawing/2014/main" xmlns="" id="{1E0F60CC-1597-4ED8-A3CE-6F0FE979F544}"/>
                  </a:ext>
                </a:extLst>
              </p:cNvPr>
              <p:cNvSpPr/>
              <p:nvPr/>
            </p:nvSpPr>
            <p:spPr bwMode="auto">
              <a:xfrm>
                <a:off x="10156926" y="2651806"/>
                <a:ext cx="279899" cy="250538"/>
              </a:xfrm>
              <a:custGeom>
                <a:avLst/>
                <a:gdLst>
                  <a:gd name="T0" fmla="*/ 22 w 88"/>
                  <a:gd name="T1" fmla="*/ 0 h 78"/>
                  <a:gd name="T2" fmla="*/ 66 w 88"/>
                  <a:gd name="T3" fmla="*/ 0 h 78"/>
                  <a:gd name="T4" fmla="*/ 66 w 88"/>
                  <a:gd name="T5" fmla="*/ 11 h 78"/>
                  <a:gd name="T6" fmla="*/ 22 w 88"/>
                  <a:gd name="T7" fmla="*/ 11 h 78"/>
                  <a:gd name="T8" fmla="*/ 22 w 88"/>
                  <a:gd name="T9" fmla="*/ 0 h 78"/>
                  <a:gd name="T10" fmla="*/ 83 w 88"/>
                  <a:gd name="T11" fmla="*/ 17 h 78"/>
                  <a:gd name="T12" fmla="*/ 5 w 88"/>
                  <a:gd name="T13" fmla="*/ 17 h 78"/>
                  <a:gd name="T14" fmla="*/ 0 w 88"/>
                  <a:gd name="T15" fmla="*/ 22 h 78"/>
                  <a:gd name="T16" fmla="*/ 0 w 88"/>
                  <a:gd name="T17" fmla="*/ 50 h 78"/>
                  <a:gd name="T18" fmla="*/ 5 w 88"/>
                  <a:gd name="T19" fmla="*/ 56 h 78"/>
                  <a:gd name="T20" fmla="*/ 22 w 88"/>
                  <a:gd name="T21" fmla="*/ 56 h 78"/>
                  <a:gd name="T22" fmla="*/ 22 w 88"/>
                  <a:gd name="T23" fmla="*/ 78 h 78"/>
                  <a:gd name="T24" fmla="*/ 66 w 88"/>
                  <a:gd name="T25" fmla="*/ 78 h 78"/>
                  <a:gd name="T26" fmla="*/ 66 w 88"/>
                  <a:gd name="T27" fmla="*/ 56 h 78"/>
                  <a:gd name="T28" fmla="*/ 83 w 88"/>
                  <a:gd name="T29" fmla="*/ 56 h 78"/>
                  <a:gd name="T30" fmla="*/ 88 w 88"/>
                  <a:gd name="T31" fmla="*/ 50 h 78"/>
                  <a:gd name="T32" fmla="*/ 88 w 88"/>
                  <a:gd name="T33" fmla="*/ 22 h 78"/>
                  <a:gd name="T34" fmla="*/ 83 w 88"/>
                  <a:gd name="T35" fmla="*/ 17 h 78"/>
                  <a:gd name="T36" fmla="*/ 60 w 88"/>
                  <a:gd name="T37" fmla="*/ 72 h 78"/>
                  <a:gd name="T38" fmla="*/ 27 w 88"/>
                  <a:gd name="T39" fmla="*/ 72 h 78"/>
                  <a:gd name="T40" fmla="*/ 27 w 88"/>
                  <a:gd name="T41" fmla="*/ 45 h 78"/>
                  <a:gd name="T42" fmla="*/ 60 w 88"/>
                  <a:gd name="T43" fmla="*/ 45 h 78"/>
                  <a:gd name="T44" fmla="*/ 60 w 88"/>
                  <a:gd name="T45" fmla="*/ 72 h 78"/>
                  <a:gd name="T46" fmla="*/ 84 w 88"/>
                  <a:gd name="T47" fmla="*/ 25 h 78"/>
                  <a:gd name="T48" fmla="*/ 80 w 88"/>
                  <a:gd name="T49" fmla="*/ 29 h 78"/>
                  <a:gd name="T50" fmla="*/ 76 w 88"/>
                  <a:gd name="T51" fmla="*/ 25 h 78"/>
                  <a:gd name="T52" fmla="*/ 80 w 88"/>
                  <a:gd name="T53" fmla="*/ 21 h 78"/>
                  <a:gd name="T54" fmla="*/ 84 w 88"/>
                  <a:gd name="T55" fmla="*/ 2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8" h="78">
                    <a:moveTo>
                      <a:pt x="22" y="0"/>
                    </a:moveTo>
                    <a:cubicBezTo>
                      <a:pt x="66" y="0"/>
                      <a:pt x="66" y="0"/>
                      <a:pt x="66" y="0"/>
                    </a:cubicBezTo>
                    <a:cubicBezTo>
                      <a:pt x="66" y="11"/>
                      <a:pt x="66" y="11"/>
                      <a:pt x="66" y="11"/>
                    </a:cubicBezTo>
                    <a:cubicBezTo>
                      <a:pt x="22" y="11"/>
                      <a:pt x="22" y="11"/>
                      <a:pt x="22" y="11"/>
                    </a:cubicBezTo>
                    <a:lnTo>
                      <a:pt x="22" y="0"/>
                    </a:lnTo>
                    <a:close/>
                    <a:moveTo>
                      <a:pt x="83" y="17"/>
                    </a:moveTo>
                    <a:cubicBezTo>
                      <a:pt x="5" y="17"/>
                      <a:pt x="5" y="17"/>
                      <a:pt x="5" y="17"/>
                    </a:cubicBezTo>
                    <a:cubicBezTo>
                      <a:pt x="2" y="17"/>
                      <a:pt x="0" y="19"/>
                      <a:pt x="0" y="22"/>
                    </a:cubicBezTo>
                    <a:cubicBezTo>
                      <a:pt x="0" y="50"/>
                      <a:pt x="0" y="50"/>
                      <a:pt x="0" y="50"/>
                    </a:cubicBezTo>
                    <a:cubicBezTo>
                      <a:pt x="0" y="53"/>
                      <a:pt x="2" y="56"/>
                      <a:pt x="5" y="56"/>
                    </a:cubicBezTo>
                    <a:cubicBezTo>
                      <a:pt x="22" y="56"/>
                      <a:pt x="22" y="56"/>
                      <a:pt x="22" y="56"/>
                    </a:cubicBezTo>
                    <a:cubicBezTo>
                      <a:pt x="22" y="78"/>
                      <a:pt x="22" y="78"/>
                      <a:pt x="22" y="78"/>
                    </a:cubicBezTo>
                    <a:cubicBezTo>
                      <a:pt x="66" y="78"/>
                      <a:pt x="66" y="78"/>
                      <a:pt x="66" y="78"/>
                    </a:cubicBezTo>
                    <a:cubicBezTo>
                      <a:pt x="66" y="56"/>
                      <a:pt x="66" y="56"/>
                      <a:pt x="66" y="56"/>
                    </a:cubicBezTo>
                    <a:cubicBezTo>
                      <a:pt x="83" y="56"/>
                      <a:pt x="83" y="56"/>
                      <a:pt x="83" y="56"/>
                    </a:cubicBezTo>
                    <a:cubicBezTo>
                      <a:pt x="86" y="56"/>
                      <a:pt x="88" y="53"/>
                      <a:pt x="88" y="50"/>
                    </a:cubicBezTo>
                    <a:cubicBezTo>
                      <a:pt x="88" y="22"/>
                      <a:pt x="88" y="22"/>
                      <a:pt x="88" y="22"/>
                    </a:cubicBezTo>
                    <a:cubicBezTo>
                      <a:pt x="88" y="19"/>
                      <a:pt x="86" y="17"/>
                      <a:pt x="83" y="17"/>
                    </a:cubicBezTo>
                    <a:close/>
                    <a:moveTo>
                      <a:pt x="60" y="72"/>
                    </a:moveTo>
                    <a:cubicBezTo>
                      <a:pt x="27" y="72"/>
                      <a:pt x="27" y="72"/>
                      <a:pt x="27" y="72"/>
                    </a:cubicBezTo>
                    <a:cubicBezTo>
                      <a:pt x="27" y="45"/>
                      <a:pt x="27" y="45"/>
                      <a:pt x="27" y="45"/>
                    </a:cubicBezTo>
                    <a:cubicBezTo>
                      <a:pt x="60" y="45"/>
                      <a:pt x="60" y="45"/>
                      <a:pt x="60" y="45"/>
                    </a:cubicBezTo>
                    <a:lnTo>
                      <a:pt x="60" y="72"/>
                    </a:lnTo>
                    <a:close/>
                    <a:moveTo>
                      <a:pt x="84" y="25"/>
                    </a:moveTo>
                    <a:cubicBezTo>
                      <a:pt x="84" y="27"/>
                      <a:pt x="82" y="29"/>
                      <a:pt x="80" y="29"/>
                    </a:cubicBezTo>
                    <a:cubicBezTo>
                      <a:pt x="78" y="29"/>
                      <a:pt x="76" y="27"/>
                      <a:pt x="76" y="25"/>
                    </a:cubicBezTo>
                    <a:cubicBezTo>
                      <a:pt x="76" y="23"/>
                      <a:pt x="78" y="21"/>
                      <a:pt x="80" y="21"/>
                    </a:cubicBezTo>
                    <a:cubicBezTo>
                      <a:pt x="82" y="21"/>
                      <a:pt x="84" y="23"/>
                      <a:pt x="8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82" name="任意多边形 76">
                <a:extLst>
                  <a:ext uri="{FF2B5EF4-FFF2-40B4-BE49-F238E27FC236}">
                    <a16:creationId xmlns:a16="http://schemas.microsoft.com/office/drawing/2014/main" xmlns="" id="{9E71CB68-DA37-41CC-8A13-A389861CAC69}"/>
                  </a:ext>
                </a:extLst>
              </p:cNvPr>
              <p:cNvSpPr/>
              <p:nvPr/>
            </p:nvSpPr>
            <p:spPr bwMode="auto">
              <a:xfrm>
                <a:off x="10164756" y="2953235"/>
                <a:ext cx="244667" cy="258367"/>
              </a:xfrm>
              <a:custGeom>
                <a:avLst/>
                <a:gdLst>
                  <a:gd name="T0" fmla="*/ 69 w 76"/>
                  <a:gd name="T1" fmla="*/ 0 h 81"/>
                  <a:gd name="T2" fmla="*/ 8 w 76"/>
                  <a:gd name="T3" fmla="*/ 0 h 81"/>
                  <a:gd name="T4" fmla="*/ 0 w 76"/>
                  <a:gd name="T5" fmla="*/ 7 h 81"/>
                  <a:gd name="T6" fmla="*/ 0 w 76"/>
                  <a:gd name="T7" fmla="*/ 73 h 81"/>
                  <a:gd name="T8" fmla="*/ 8 w 76"/>
                  <a:gd name="T9" fmla="*/ 81 h 81"/>
                  <a:gd name="T10" fmla="*/ 69 w 76"/>
                  <a:gd name="T11" fmla="*/ 81 h 81"/>
                  <a:gd name="T12" fmla="*/ 76 w 76"/>
                  <a:gd name="T13" fmla="*/ 73 h 81"/>
                  <a:gd name="T14" fmla="*/ 76 w 76"/>
                  <a:gd name="T15" fmla="*/ 7 h 81"/>
                  <a:gd name="T16" fmla="*/ 69 w 76"/>
                  <a:gd name="T17" fmla="*/ 0 h 81"/>
                  <a:gd name="T18" fmla="*/ 66 w 76"/>
                  <a:gd name="T19" fmla="*/ 71 h 81"/>
                  <a:gd name="T20" fmla="*/ 11 w 76"/>
                  <a:gd name="T21" fmla="*/ 71 h 81"/>
                  <a:gd name="T22" fmla="*/ 11 w 76"/>
                  <a:gd name="T23" fmla="*/ 10 h 81"/>
                  <a:gd name="T24" fmla="*/ 66 w 76"/>
                  <a:gd name="T25" fmla="*/ 10 h 81"/>
                  <a:gd name="T26" fmla="*/ 66 w 76"/>
                  <a:gd name="T27" fmla="*/ 71 h 81"/>
                  <a:gd name="T28" fmla="*/ 21 w 76"/>
                  <a:gd name="T29" fmla="*/ 45 h 81"/>
                  <a:gd name="T30" fmla="*/ 56 w 76"/>
                  <a:gd name="T31" fmla="*/ 45 h 81"/>
                  <a:gd name="T32" fmla="*/ 56 w 76"/>
                  <a:gd name="T33" fmla="*/ 50 h 81"/>
                  <a:gd name="T34" fmla="*/ 21 w 76"/>
                  <a:gd name="T35" fmla="*/ 50 h 81"/>
                  <a:gd name="T36" fmla="*/ 21 w 76"/>
                  <a:gd name="T37" fmla="*/ 45 h 81"/>
                  <a:gd name="T38" fmla="*/ 21 w 76"/>
                  <a:gd name="T39" fmla="*/ 55 h 81"/>
                  <a:gd name="T40" fmla="*/ 56 w 76"/>
                  <a:gd name="T41" fmla="*/ 55 h 81"/>
                  <a:gd name="T42" fmla="*/ 56 w 76"/>
                  <a:gd name="T43" fmla="*/ 60 h 81"/>
                  <a:gd name="T44" fmla="*/ 21 w 76"/>
                  <a:gd name="T45" fmla="*/ 60 h 81"/>
                  <a:gd name="T46" fmla="*/ 21 w 76"/>
                  <a:gd name="T47" fmla="*/ 55 h 81"/>
                  <a:gd name="T48" fmla="*/ 26 w 76"/>
                  <a:gd name="T49" fmla="*/ 23 h 81"/>
                  <a:gd name="T50" fmla="*/ 33 w 76"/>
                  <a:gd name="T51" fmla="*/ 30 h 81"/>
                  <a:gd name="T52" fmla="*/ 41 w 76"/>
                  <a:gd name="T53" fmla="*/ 23 h 81"/>
                  <a:gd name="T54" fmla="*/ 33 w 76"/>
                  <a:gd name="T55" fmla="*/ 15 h 81"/>
                  <a:gd name="T56" fmla="*/ 26 w 76"/>
                  <a:gd name="T57" fmla="*/ 23 h 81"/>
                  <a:gd name="T58" fmla="*/ 38 w 76"/>
                  <a:gd name="T59" fmla="*/ 30 h 81"/>
                  <a:gd name="T60" fmla="*/ 28 w 76"/>
                  <a:gd name="T61" fmla="*/ 30 h 81"/>
                  <a:gd name="T62" fmla="*/ 21 w 76"/>
                  <a:gd name="T63" fmla="*/ 35 h 81"/>
                  <a:gd name="T64" fmla="*/ 21 w 76"/>
                  <a:gd name="T65" fmla="*/ 40 h 81"/>
                  <a:gd name="T66" fmla="*/ 46 w 76"/>
                  <a:gd name="T67" fmla="*/ 40 h 81"/>
                  <a:gd name="T68" fmla="*/ 46 w 76"/>
                  <a:gd name="T69" fmla="*/ 35 h 81"/>
                  <a:gd name="T70" fmla="*/ 38 w 76"/>
                  <a:gd name="T71" fmla="*/ 3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81">
                    <a:moveTo>
                      <a:pt x="69" y="0"/>
                    </a:moveTo>
                    <a:cubicBezTo>
                      <a:pt x="8" y="0"/>
                      <a:pt x="8" y="0"/>
                      <a:pt x="8" y="0"/>
                    </a:cubicBezTo>
                    <a:cubicBezTo>
                      <a:pt x="4" y="0"/>
                      <a:pt x="0" y="3"/>
                      <a:pt x="0" y="7"/>
                    </a:cubicBezTo>
                    <a:cubicBezTo>
                      <a:pt x="0" y="73"/>
                      <a:pt x="0" y="73"/>
                      <a:pt x="0" y="73"/>
                    </a:cubicBezTo>
                    <a:cubicBezTo>
                      <a:pt x="0" y="77"/>
                      <a:pt x="4" y="81"/>
                      <a:pt x="8" y="81"/>
                    </a:cubicBezTo>
                    <a:cubicBezTo>
                      <a:pt x="69" y="81"/>
                      <a:pt x="69" y="81"/>
                      <a:pt x="69" y="81"/>
                    </a:cubicBezTo>
                    <a:cubicBezTo>
                      <a:pt x="73" y="81"/>
                      <a:pt x="76" y="77"/>
                      <a:pt x="76" y="73"/>
                    </a:cubicBezTo>
                    <a:cubicBezTo>
                      <a:pt x="76" y="7"/>
                      <a:pt x="76" y="7"/>
                      <a:pt x="76" y="7"/>
                    </a:cubicBezTo>
                    <a:cubicBezTo>
                      <a:pt x="76" y="3"/>
                      <a:pt x="73" y="0"/>
                      <a:pt x="69" y="0"/>
                    </a:cubicBezTo>
                    <a:close/>
                    <a:moveTo>
                      <a:pt x="66" y="71"/>
                    </a:moveTo>
                    <a:cubicBezTo>
                      <a:pt x="11" y="71"/>
                      <a:pt x="11" y="71"/>
                      <a:pt x="11" y="71"/>
                    </a:cubicBezTo>
                    <a:cubicBezTo>
                      <a:pt x="11" y="10"/>
                      <a:pt x="11" y="10"/>
                      <a:pt x="11" y="10"/>
                    </a:cubicBezTo>
                    <a:cubicBezTo>
                      <a:pt x="66" y="10"/>
                      <a:pt x="66" y="10"/>
                      <a:pt x="66" y="10"/>
                    </a:cubicBezTo>
                    <a:lnTo>
                      <a:pt x="66" y="71"/>
                    </a:lnTo>
                    <a:close/>
                    <a:moveTo>
                      <a:pt x="21" y="45"/>
                    </a:moveTo>
                    <a:cubicBezTo>
                      <a:pt x="56" y="45"/>
                      <a:pt x="56" y="45"/>
                      <a:pt x="56" y="45"/>
                    </a:cubicBezTo>
                    <a:cubicBezTo>
                      <a:pt x="56" y="50"/>
                      <a:pt x="56" y="50"/>
                      <a:pt x="56" y="50"/>
                    </a:cubicBezTo>
                    <a:cubicBezTo>
                      <a:pt x="21" y="50"/>
                      <a:pt x="21" y="50"/>
                      <a:pt x="21" y="50"/>
                    </a:cubicBezTo>
                    <a:lnTo>
                      <a:pt x="21" y="45"/>
                    </a:lnTo>
                    <a:close/>
                    <a:moveTo>
                      <a:pt x="21" y="55"/>
                    </a:moveTo>
                    <a:cubicBezTo>
                      <a:pt x="56" y="55"/>
                      <a:pt x="56" y="55"/>
                      <a:pt x="56" y="55"/>
                    </a:cubicBezTo>
                    <a:cubicBezTo>
                      <a:pt x="56" y="60"/>
                      <a:pt x="56" y="60"/>
                      <a:pt x="56" y="60"/>
                    </a:cubicBezTo>
                    <a:cubicBezTo>
                      <a:pt x="21" y="60"/>
                      <a:pt x="21" y="60"/>
                      <a:pt x="21" y="60"/>
                    </a:cubicBezTo>
                    <a:lnTo>
                      <a:pt x="21" y="55"/>
                    </a:lnTo>
                    <a:close/>
                    <a:moveTo>
                      <a:pt x="26" y="23"/>
                    </a:moveTo>
                    <a:cubicBezTo>
                      <a:pt x="26" y="27"/>
                      <a:pt x="29" y="30"/>
                      <a:pt x="33" y="30"/>
                    </a:cubicBezTo>
                    <a:cubicBezTo>
                      <a:pt x="37" y="30"/>
                      <a:pt x="41" y="27"/>
                      <a:pt x="41" y="23"/>
                    </a:cubicBezTo>
                    <a:cubicBezTo>
                      <a:pt x="41" y="18"/>
                      <a:pt x="37" y="15"/>
                      <a:pt x="33" y="15"/>
                    </a:cubicBezTo>
                    <a:cubicBezTo>
                      <a:pt x="29" y="15"/>
                      <a:pt x="26" y="18"/>
                      <a:pt x="26" y="23"/>
                    </a:cubicBezTo>
                    <a:close/>
                    <a:moveTo>
                      <a:pt x="38" y="30"/>
                    </a:moveTo>
                    <a:cubicBezTo>
                      <a:pt x="28" y="30"/>
                      <a:pt x="28" y="30"/>
                      <a:pt x="28" y="30"/>
                    </a:cubicBezTo>
                    <a:cubicBezTo>
                      <a:pt x="24" y="30"/>
                      <a:pt x="21" y="32"/>
                      <a:pt x="21" y="35"/>
                    </a:cubicBezTo>
                    <a:cubicBezTo>
                      <a:pt x="21" y="40"/>
                      <a:pt x="21" y="40"/>
                      <a:pt x="21" y="40"/>
                    </a:cubicBezTo>
                    <a:cubicBezTo>
                      <a:pt x="46" y="40"/>
                      <a:pt x="46" y="40"/>
                      <a:pt x="46" y="40"/>
                    </a:cubicBezTo>
                    <a:cubicBezTo>
                      <a:pt x="46" y="35"/>
                      <a:pt x="46" y="35"/>
                      <a:pt x="46" y="35"/>
                    </a:cubicBezTo>
                    <a:cubicBezTo>
                      <a:pt x="46" y="32"/>
                      <a:pt x="42" y="30"/>
                      <a:pt x="3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83" name="任意多边形 77">
                <a:extLst>
                  <a:ext uri="{FF2B5EF4-FFF2-40B4-BE49-F238E27FC236}">
                    <a16:creationId xmlns:a16="http://schemas.microsoft.com/office/drawing/2014/main" xmlns="" id="{121B05B5-26EA-41D4-B10F-45C960FEA0B4}"/>
                  </a:ext>
                </a:extLst>
              </p:cNvPr>
              <p:cNvSpPr/>
              <p:nvPr/>
            </p:nvSpPr>
            <p:spPr bwMode="auto">
              <a:xfrm>
                <a:off x="10383977" y="2054822"/>
                <a:ext cx="248581" cy="248580"/>
              </a:xfrm>
              <a:custGeom>
                <a:avLst/>
                <a:gdLst>
                  <a:gd name="T0" fmla="*/ 67 w 127"/>
                  <a:gd name="T1" fmla="*/ 0 h 127"/>
                  <a:gd name="T2" fmla="*/ 55 w 127"/>
                  <a:gd name="T3" fmla="*/ 11 h 127"/>
                  <a:gd name="T4" fmla="*/ 67 w 127"/>
                  <a:gd name="T5" fmla="*/ 24 h 127"/>
                  <a:gd name="T6" fmla="*/ 39 w 127"/>
                  <a:gd name="T7" fmla="*/ 55 h 127"/>
                  <a:gd name="T8" fmla="*/ 11 w 127"/>
                  <a:gd name="T9" fmla="*/ 55 h 127"/>
                  <a:gd name="T10" fmla="*/ 34 w 127"/>
                  <a:gd name="T11" fmla="*/ 77 h 127"/>
                  <a:gd name="T12" fmla="*/ 0 w 127"/>
                  <a:gd name="T13" fmla="*/ 122 h 127"/>
                  <a:gd name="T14" fmla="*/ 0 w 127"/>
                  <a:gd name="T15" fmla="*/ 127 h 127"/>
                  <a:gd name="T16" fmla="*/ 4 w 127"/>
                  <a:gd name="T17" fmla="*/ 127 h 127"/>
                  <a:gd name="T18" fmla="*/ 49 w 127"/>
                  <a:gd name="T19" fmla="*/ 93 h 127"/>
                  <a:gd name="T20" fmla="*/ 71 w 127"/>
                  <a:gd name="T21" fmla="*/ 114 h 127"/>
                  <a:gd name="T22" fmla="*/ 71 w 127"/>
                  <a:gd name="T23" fmla="*/ 86 h 127"/>
                  <a:gd name="T24" fmla="*/ 102 w 127"/>
                  <a:gd name="T25" fmla="*/ 59 h 127"/>
                  <a:gd name="T26" fmla="*/ 114 w 127"/>
                  <a:gd name="T27" fmla="*/ 72 h 127"/>
                  <a:gd name="T28" fmla="*/ 127 w 127"/>
                  <a:gd name="T29" fmla="*/ 59 h 127"/>
                  <a:gd name="T30" fmla="*/ 67 w 127"/>
                  <a:gd name="T31" fmla="*/ 0 h 127"/>
                  <a:gd name="T32" fmla="*/ 55 w 127"/>
                  <a:gd name="T33" fmla="*/ 67 h 127"/>
                  <a:gd name="T34" fmla="*/ 47 w 127"/>
                  <a:gd name="T35" fmla="*/ 59 h 127"/>
                  <a:gd name="T36" fmla="*/ 75 w 127"/>
                  <a:gd name="T37" fmla="*/ 31 h 127"/>
                  <a:gd name="T38" fmla="*/ 83 w 127"/>
                  <a:gd name="T39" fmla="*/ 39 h 127"/>
                  <a:gd name="T40" fmla="*/ 55 w 127"/>
                  <a:gd name="T41" fmla="*/ 6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7" h="127">
                    <a:moveTo>
                      <a:pt x="67" y="0"/>
                    </a:moveTo>
                    <a:lnTo>
                      <a:pt x="55" y="11"/>
                    </a:lnTo>
                    <a:lnTo>
                      <a:pt x="67" y="24"/>
                    </a:lnTo>
                    <a:lnTo>
                      <a:pt x="39" y="55"/>
                    </a:lnTo>
                    <a:lnTo>
                      <a:pt x="11" y="55"/>
                    </a:lnTo>
                    <a:lnTo>
                      <a:pt x="34" y="77"/>
                    </a:lnTo>
                    <a:lnTo>
                      <a:pt x="0" y="122"/>
                    </a:lnTo>
                    <a:lnTo>
                      <a:pt x="0" y="127"/>
                    </a:lnTo>
                    <a:lnTo>
                      <a:pt x="4" y="127"/>
                    </a:lnTo>
                    <a:lnTo>
                      <a:pt x="49" y="93"/>
                    </a:lnTo>
                    <a:lnTo>
                      <a:pt x="71" y="114"/>
                    </a:lnTo>
                    <a:lnTo>
                      <a:pt x="71" y="86"/>
                    </a:lnTo>
                    <a:lnTo>
                      <a:pt x="102" y="59"/>
                    </a:lnTo>
                    <a:lnTo>
                      <a:pt x="114" y="72"/>
                    </a:lnTo>
                    <a:lnTo>
                      <a:pt x="127" y="59"/>
                    </a:lnTo>
                    <a:lnTo>
                      <a:pt x="67" y="0"/>
                    </a:lnTo>
                    <a:close/>
                    <a:moveTo>
                      <a:pt x="55" y="67"/>
                    </a:moveTo>
                    <a:lnTo>
                      <a:pt x="47" y="59"/>
                    </a:lnTo>
                    <a:lnTo>
                      <a:pt x="75" y="31"/>
                    </a:lnTo>
                    <a:lnTo>
                      <a:pt x="83" y="39"/>
                    </a:lnTo>
                    <a:lnTo>
                      <a:pt x="55" y="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84" name="任意多边形 78">
                <a:extLst>
                  <a:ext uri="{FF2B5EF4-FFF2-40B4-BE49-F238E27FC236}">
                    <a16:creationId xmlns:a16="http://schemas.microsoft.com/office/drawing/2014/main" xmlns="" id="{DDCA9D4D-4D9A-4663-ACFD-68C1CFD577CF}"/>
                  </a:ext>
                </a:extLst>
              </p:cNvPr>
              <p:cNvSpPr/>
              <p:nvPr/>
            </p:nvSpPr>
            <p:spPr bwMode="auto">
              <a:xfrm>
                <a:off x="10274366" y="1367799"/>
                <a:ext cx="246623" cy="166372"/>
              </a:xfrm>
              <a:custGeom>
                <a:avLst/>
                <a:gdLst>
                  <a:gd name="T0" fmla="*/ 17 w 77"/>
                  <a:gd name="T1" fmla="*/ 19 h 52"/>
                  <a:gd name="T2" fmla="*/ 34 w 77"/>
                  <a:gd name="T3" fmla="*/ 36 h 52"/>
                  <a:gd name="T4" fmla="*/ 17 w 77"/>
                  <a:gd name="T5" fmla="*/ 52 h 52"/>
                  <a:gd name="T6" fmla="*/ 0 w 77"/>
                  <a:gd name="T7" fmla="*/ 36 h 52"/>
                  <a:gd name="T8" fmla="*/ 0 w 77"/>
                  <a:gd name="T9" fmla="*/ 33 h 52"/>
                  <a:gd name="T10" fmla="*/ 34 w 77"/>
                  <a:gd name="T11" fmla="*/ 0 h 52"/>
                  <a:gd name="T12" fmla="*/ 34 w 77"/>
                  <a:gd name="T13" fmla="*/ 9 h 52"/>
                  <a:gd name="T14" fmla="*/ 17 w 77"/>
                  <a:gd name="T15" fmla="*/ 16 h 52"/>
                  <a:gd name="T16" fmla="*/ 14 w 77"/>
                  <a:gd name="T17" fmla="*/ 19 h 52"/>
                  <a:gd name="T18" fmla="*/ 17 w 77"/>
                  <a:gd name="T19" fmla="*/ 19 h 52"/>
                  <a:gd name="T20" fmla="*/ 60 w 77"/>
                  <a:gd name="T21" fmla="*/ 19 h 52"/>
                  <a:gd name="T22" fmla="*/ 77 w 77"/>
                  <a:gd name="T23" fmla="*/ 36 h 52"/>
                  <a:gd name="T24" fmla="*/ 60 w 77"/>
                  <a:gd name="T25" fmla="*/ 52 h 52"/>
                  <a:gd name="T26" fmla="*/ 43 w 77"/>
                  <a:gd name="T27" fmla="*/ 36 h 52"/>
                  <a:gd name="T28" fmla="*/ 43 w 77"/>
                  <a:gd name="T29" fmla="*/ 33 h 52"/>
                  <a:gd name="T30" fmla="*/ 77 w 77"/>
                  <a:gd name="T31" fmla="*/ 0 h 52"/>
                  <a:gd name="T32" fmla="*/ 77 w 77"/>
                  <a:gd name="T33" fmla="*/ 9 h 52"/>
                  <a:gd name="T34" fmla="*/ 60 w 77"/>
                  <a:gd name="T35" fmla="*/ 16 h 52"/>
                  <a:gd name="T36" fmla="*/ 58 w 77"/>
                  <a:gd name="T37" fmla="*/ 19 h 52"/>
                  <a:gd name="T38" fmla="*/ 60 w 77"/>
                  <a:gd name="T39" fmla="*/ 1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7" h="52">
                    <a:moveTo>
                      <a:pt x="17" y="19"/>
                    </a:moveTo>
                    <a:cubicBezTo>
                      <a:pt x="26" y="19"/>
                      <a:pt x="34" y="26"/>
                      <a:pt x="34" y="36"/>
                    </a:cubicBezTo>
                    <a:cubicBezTo>
                      <a:pt x="34" y="45"/>
                      <a:pt x="26" y="52"/>
                      <a:pt x="17" y="52"/>
                    </a:cubicBezTo>
                    <a:cubicBezTo>
                      <a:pt x="8" y="52"/>
                      <a:pt x="0" y="45"/>
                      <a:pt x="0" y="36"/>
                    </a:cubicBezTo>
                    <a:cubicBezTo>
                      <a:pt x="0" y="33"/>
                      <a:pt x="0" y="33"/>
                      <a:pt x="0" y="33"/>
                    </a:cubicBezTo>
                    <a:cubicBezTo>
                      <a:pt x="0" y="15"/>
                      <a:pt x="15" y="0"/>
                      <a:pt x="34" y="0"/>
                    </a:cubicBezTo>
                    <a:cubicBezTo>
                      <a:pt x="34" y="9"/>
                      <a:pt x="34" y="9"/>
                      <a:pt x="34" y="9"/>
                    </a:cubicBezTo>
                    <a:cubicBezTo>
                      <a:pt x="27" y="9"/>
                      <a:pt x="21" y="12"/>
                      <a:pt x="17" y="16"/>
                    </a:cubicBezTo>
                    <a:cubicBezTo>
                      <a:pt x="16" y="17"/>
                      <a:pt x="15" y="18"/>
                      <a:pt x="14" y="19"/>
                    </a:cubicBezTo>
                    <a:cubicBezTo>
                      <a:pt x="15" y="19"/>
                      <a:pt x="16" y="19"/>
                      <a:pt x="17" y="19"/>
                    </a:cubicBezTo>
                    <a:close/>
                    <a:moveTo>
                      <a:pt x="60" y="19"/>
                    </a:moveTo>
                    <a:cubicBezTo>
                      <a:pt x="70" y="19"/>
                      <a:pt x="77" y="26"/>
                      <a:pt x="77" y="36"/>
                    </a:cubicBezTo>
                    <a:cubicBezTo>
                      <a:pt x="77" y="45"/>
                      <a:pt x="70" y="52"/>
                      <a:pt x="60" y="52"/>
                    </a:cubicBezTo>
                    <a:cubicBezTo>
                      <a:pt x="51" y="52"/>
                      <a:pt x="43" y="45"/>
                      <a:pt x="43" y="36"/>
                    </a:cubicBezTo>
                    <a:cubicBezTo>
                      <a:pt x="43" y="33"/>
                      <a:pt x="43" y="33"/>
                      <a:pt x="43" y="33"/>
                    </a:cubicBezTo>
                    <a:cubicBezTo>
                      <a:pt x="43" y="15"/>
                      <a:pt x="58" y="0"/>
                      <a:pt x="77" y="0"/>
                    </a:cubicBezTo>
                    <a:cubicBezTo>
                      <a:pt x="77" y="9"/>
                      <a:pt x="77" y="9"/>
                      <a:pt x="77" y="9"/>
                    </a:cubicBezTo>
                    <a:cubicBezTo>
                      <a:pt x="71" y="9"/>
                      <a:pt x="65" y="12"/>
                      <a:pt x="60" y="16"/>
                    </a:cubicBezTo>
                    <a:cubicBezTo>
                      <a:pt x="59" y="17"/>
                      <a:pt x="58" y="18"/>
                      <a:pt x="58" y="19"/>
                    </a:cubicBezTo>
                    <a:cubicBezTo>
                      <a:pt x="58" y="19"/>
                      <a:pt x="59" y="19"/>
                      <a:pt x="6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85" name="任意多边形 79">
                <a:extLst>
                  <a:ext uri="{FF2B5EF4-FFF2-40B4-BE49-F238E27FC236}">
                    <a16:creationId xmlns:a16="http://schemas.microsoft.com/office/drawing/2014/main" xmlns="" id="{D57D91A4-9913-4E72-AE32-45BAD9CDD9FA}"/>
                  </a:ext>
                </a:extLst>
              </p:cNvPr>
              <p:cNvSpPr/>
              <p:nvPr/>
            </p:nvSpPr>
            <p:spPr bwMode="auto">
              <a:xfrm>
                <a:off x="10213690" y="1782753"/>
                <a:ext cx="383636" cy="364063"/>
              </a:xfrm>
              <a:custGeom>
                <a:avLst/>
                <a:gdLst>
                  <a:gd name="T0" fmla="*/ 78 w 120"/>
                  <a:gd name="T1" fmla="*/ 29 h 114"/>
                  <a:gd name="T2" fmla="*/ 83 w 120"/>
                  <a:gd name="T3" fmla="*/ 0 h 114"/>
                  <a:gd name="T4" fmla="*/ 120 w 120"/>
                  <a:gd name="T5" fmla="*/ 52 h 114"/>
                  <a:gd name="T6" fmla="*/ 68 w 120"/>
                  <a:gd name="T7" fmla="*/ 90 h 114"/>
                  <a:gd name="T8" fmla="*/ 73 w 120"/>
                  <a:gd name="T9" fmla="*/ 60 h 114"/>
                  <a:gd name="T10" fmla="*/ 27 w 120"/>
                  <a:gd name="T11" fmla="*/ 114 h 114"/>
                  <a:gd name="T12" fmla="*/ 78 w 120"/>
                  <a:gd name="T13" fmla="*/ 29 h 114"/>
                </a:gdLst>
                <a:ahLst/>
                <a:cxnLst>
                  <a:cxn ang="0">
                    <a:pos x="T0" y="T1"/>
                  </a:cxn>
                  <a:cxn ang="0">
                    <a:pos x="T2" y="T3"/>
                  </a:cxn>
                  <a:cxn ang="0">
                    <a:pos x="T4" y="T5"/>
                  </a:cxn>
                  <a:cxn ang="0">
                    <a:pos x="T6" y="T7"/>
                  </a:cxn>
                  <a:cxn ang="0">
                    <a:pos x="T8" y="T9"/>
                  </a:cxn>
                  <a:cxn ang="0">
                    <a:pos x="T10" y="T11"/>
                  </a:cxn>
                  <a:cxn ang="0">
                    <a:pos x="T12" y="T13"/>
                  </a:cxn>
                </a:cxnLst>
                <a:rect l="0" t="0" r="r" b="b"/>
                <a:pathLst>
                  <a:path w="120" h="114">
                    <a:moveTo>
                      <a:pt x="78" y="29"/>
                    </a:moveTo>
                    <a:cubicBezTo>
                      <a:pt x="83" y="0"/>
                      <a:pt x="83" y="0"/>
                      <a:pt x="83" y="0"/>
                    </a:cubicBezTo>
                    <a:cubicBezTo>
                      <a:pt x="120" y="52"/>
                      <a:pt x="120" y="52"/>
                      <a:pt x="120" y="52"/>
                    </a:cubicBezTo>
                    <a:cubicBezTo>
                      <a:pt x="68" y="90"/>
                      <a:pt x="68" y="90"/>
                      <a:pt x="68" y="90"/>
                    </a:cubicBezTo>
                    <a:cubicBezTo>
                      <a:pt x="73" y="60"/>
                      <a:pt x="73" y="60"/>
                      <a:pt x="73" y="60"/>
                    </a:cubicBezTo>
                    <a:cubicBezTo>
                      <a:pt x="21" y="51"/>
                      <a:pt x="18" y="88"/>
                      <a:pt x="27" y="114"/>
                    </a:cubicBezTo>
                    <a:cubicBezTo>
                      <a:pt x="0" y="73"/>
                      <a:pt x="16" y="18"/>
                      <a:pt x="78"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86" name="任意多边形 80">
                <a:extLst>
                  <a:ext uri="{FF2B5EF4-FFF2-40B4-BE49-F238E27FC236}">
                    <a16:creationId xmlns:a16="http://schemas.microsoft.com/office/drawing/2014/main" xmlns="" id="{56021D7B-8B00-4FAD-BF66-B0E3AFB3C624}"/>
                  </a:ext>
                </a:extLst>
              </p:cNvPr>
              <p:cNvSpPr/>
              <p:nvPr/>
            </p:nvSpPr>
            <p:spPr bwMode="auto">
              <a:xfrm>
                <a:off x="10295897" y="1555702"/>
                <a:ext cx="240752" cy="252495"/>
              </a:xfrm>
              <a:custGeom>
                <a:avLst/>
                <a:gdLst>
                  <a:gd name="T0" fmla="*/ 59 w 123"/>
                  <a:gd name="T1" fmla="*/ 129 h 129"/>
                  <a:gd name="T2" fmla="*/ 59 w 123"/>
                  <a:gd name="T3" fmla="*/ 72 h 129"/>
                  <a:gd name="T4" fmla="*/ 0 w 123"/>
                  <a:gd name="T5" fmla="*/ 129 h 129"/>
                  <a:gd name="T6" fmla="*/ 0 w 123"/>
                  <a:gd name="T7" fmla="*/ 0 h 129"/>
                  <a:gd name="T8" fmla="*/ 59 w 123"/>
                  <a:gd name="T9" fmla="*/ 59 h 129"/>
                  <a:gd name="T10" fmla="*/ 59 w 123"/>
                  <a:gd name="T11" fmla="*/ 0 h 129"/>
                  <a:gd name="T12" fmla="*/ 123 w 123"/>
                  <a:gd name="T13" fmla="*/ 65 h 129"/>
                  <a:gd name="T14" fmla="*/ 59 w 123"/>
                  <a:gd name="T15" fmla="*/ 129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129">
                    <a:moveTo>
                      <a:pt x="59" y="129"/>
                    </a:moveTo>
                    <a:lnTo>
                      <a:pt x="59" y="72"/>
                    </a:lnTo>
                    <a:lnTo>
                      <a:pt x="0" y="129"/>
                    </a:lnTo>
                    <a:lnTo>
                      <a:pt x="0" y="0"/>
                    </a:lnTo>
                    <a:lnTo>
                      <a:pt x="59" y="59"/>
                    </a:lnTo>
                    <a:lnTo>
                      <a:pt x="59" y="0"/>
                    </a:lnTo>
                    <a:lnTo>
                      <a:pt x="123" y="65"/>
                    </a:lnTo>
                    <a:lnTo>
                      <a:pt x="59" y="1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87" name="任意多边形 81">
                <a:extLst>
                  <a:ext uri="{FF2B5EF4-FFF2-40B4-BE49-F238E27FC236}">
                    <a16:creationId xmlns:a16="http://schemas.microsoft.com/office/drawing/2014/main" xmlns="" id="{91E0549D-3DD2-404B-8617-E136A52601F1}"/>
                  </a:ext>
                </a:extLst>
              </p:cNvPr>
              <p:cNvSpPr/>
              <p:nvPr/>
            </p:nvSpPr>
            <p:spPr bwMode="auto">
              <a:xfrm>
                <a:off x="10051231" y="3280109"/>
                <a:ext cx="303387" cy="303385"/>
              </a:xfrm>
              <a:custGeom>
                <a:avLst/>
                <a:gdLst>
                  <a:gd name="T0" fmla="*/ 95 w 95"/>
                  <a:gd name="T1" fmla="*/ 35 h 95"/>
                  <a:gd name="T2" fmla="*/ 60 w 95"/>
                  <a:gd name="T3" fmla="*/ 35 h 95"/>
                  <a:gd name="T4" fmla="*/ 73 w 95"/>
                  <a:gd name="T5" fmla="*/ 22 h 95"/>
                  <a:gd name="T6" fmla="*/ 48 w 95"/>
                  <a:gd name="T7" fmla="*/ 12 h 95"/>
                  <a:gd name="T8" fmla="*/ 23 w 95"/>
                  <a:gd name="T9" fmla="*/ 22 h 95"/>
                  <a:gd name="T10" fmla="*/ 12 w 95"/>
                  <a:gd name="T11" fmla="*/ 47 h 95"/>
                  <a:gd name="T12" fmla="*/ 23 w 95"/>
                  <a:gd name="T13" fmla="*/ 72 h 95"/>
                  <a:gd name="T14" fmla="*/ 48 w 95"/>
                  <a:gd name="T15" fmla="*/ 83 h 95"/>
                  <a:gd name="T16" fmla="*/ 73 w 95"/>
                  <a:gd name="T17" fmla="*/ 72 h 95"/>
                  <a:gd name="T18" fmla="*/ 74 w 95"/>
                  <a:gd name="T19" fmla="*/ 71 h 95"/>
                  <a:gd name="T20" fmla="*/ 83 w 95"/>
                  <a:gd name="T21" fmla="*/ 78 h 95"/>
                  <a:gd name="T22" fmla="*/ 48 w 95"/>
                  <a:gd name="T23" fmla="*/ 95 h 95"/>
                  <a:gd name="T24" fmla="*/ 0 w 95"/>
                  <a:gd name="T25" fmla="*/ 47 h 95"/>
                  <a:gd name="T26" fmla="*/ 48 w 95"/>
                  <a:gd name="T27" fmla="*/ 0 h 95"/>
                  <a:gd name="T28" fmla="*/ 81 w 95"/>
                  <a:gd name="T29" fmla="*/ 14 h 95"/>
                  <a:gd name="T30" fmla="*/ 95 w 95"/>
                  <a:gd name="T31" fmla="*/ 0 h 95"/>
                  <a:gd name="T32" fmla="*/ 95 w 95"/>
                  <a:gd name="T33" fmla="*/ 3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 h="95">
                    <a:moveTo>
                      <a:pt x="95" y="35"/>
                    </a:moveTo>
                    <a:cubicBezTo>
                      <a:pt x="60" y="35"/>
                      <a:pt x="60" y="35"/>
                      <a:pt x="60" y="35"/>
                    </a:cubicBezTo>
                    <a:cubicBezTo>
                      <a:pt x="73" y="22"/>
                      <a:pt x="73" y="22"/>
                      <a:pt x="73" y="22"/>
                    </a:cubicBezTo>
                    <a:cubicBezTo>
                      <a:pt x="66" y="15"/>
                      <a:pt x="57" y="12"/>
                      <a:pt x="48" y="12"/>
                    </a:cubicBezTo>
                    <a:cubicBezTo>
                      <a:pt x="38" y="12"/>
                      <a:pt x="29" y="15"/>
                      <a:pt x="23" y="22"/>
                    </a:cubicBezTo>
                    <a:cubicBezTo>
                      <a:pt x="16" y="29"/>
                      <a:pt x="12" y="38"/>
                      <a:pt x="12" y="47"/>
                    </a:cubicBezTo>
                    <a:cubicBezTo>
                      <a:pt x="12" y="57"/>
                      <a:pt x="16" y="66"/>
                      <a:pt x="23" y="72"/>
                    </a:cubicBezTo>
                    <a:cubicBezTo>
                      <a:pt x="29" y="79"/>
                      <a:pt x="38" y="83"/>
                      <a:pt x="48" y="83"/>
                    </a:cubicBezTo>
                    <a:cubicBezTo>
                      <a:pt x="57" y="83"/>
                      <a:pt x="66" y="79"/>
                      <a:pt x="73" y="72"/>
                    </a:cubicBezTo>
                    <a:cubicBezTo>
                      <a:pt x="73" y="72"/>
                      <a:pt x="74" y="71"/>
                      <a:pt x="74" y="71"/>
                    </a:cubicBezTo>
                    <a:cubicBezTo>
                      <a:pt x="83" y="78"/>
                      <a:pt x="83" y="78"/>
                      <a:pt x="83" y="78"/>
                    </a:cubicBezTo>
                    <a:cubicBezTo>
                      <a:pt x="75" y="88"/>
                      <a:pt x="62" y="95"/>
                      <a:pt x="48" y="95"/>
                    </a:cubicBezTo>
                    <a:cubicBezTo>
                      <a:pt x="22" y="95"/>
                      <a:pt x="0" y="73"/>
                      <a:pt x="0" y="47"/>
                    </a:cubicBezTo>
                    <a:cubicBezTo>
                      <a:pt x="0" y="21"/>
                      <a:pt x="22" y="0"/>
                      <a:pt x="48" y="0"/>
                    </a:cubicBezTo>
                    <a:cubicBezTo>
                      <a:pt x="61" y="0"/>
                      <a:pt x="73" y="5"/>
                      <a:pt x="81" y="14"/>
                    </a:cubicBezTo>
                    <a:cubicBezTo>
                      <a:pt x="95" y="0"/>
                      <a:pt x="95" y="0"/>
                      <a:pt x="95" y="0"/>
                    </a:cubicBezTo>
                    <a:lnTo>
                      <a:pt x="9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88" name="任意多边形 82">
                <a:extLst>
                  <a:ext uri="{FF2B5EF4-FFF2-40B4-BE49-F238E27FC236}">
                    <a16:creationId xmlns:a16="http://schemas.microsoft.com/office/drawing/2014/main" xmlns="" id="{2CE081A1-352C-4721-A826-B70982622712}"/>
                  </a:ext>
                </a:extLst>
              </p:cNvPr>
              <p:cNvSpPr/>
              <p:nvPr/>
            </p:nvSpPr>
            <p:spPr bwMode="auto">
              <a:xfrm>
                <a:off x="9912261" y="2277957"/>
                <a:ext cx="332746" cy="336661"/>
              </a:xfrm>
              <a:custGeom>
                <a:avLst/>
                <a:gdLst>
                  <a:gd name="T0" fmla="*/ 86 w 104"/>
                  <a:gd name="T1" fmla="*/ 0 h 105"/>
                  <a:gd name="T2" fmla="*/ 17 w 104"/>
                  <a:gd name="T3" fmla="*/ 0 h 105"/>
                  <a:gd name="T4" fmla="*/ 0 w 104"/>
                  <a:gd name="T5" fmla="*/ 18 h 105"/>
                  <a:gd name="T6" fmla="*/ 0 w 104"/>
                  <a:gd name="T7" fmla="*/ 87 h 105"/>
                  <a:gd name="T8" fmla="*/ 17 w 104"/>
                  <a:gd name="T9" fmla="*/ 105 h 105"/>
                  <a:gd name="T10" fmla="*/ 86 w 104"/>
                  <a:gd name="T11" fmla="*/ 105 h 105"/>
                  <a:gd name="T12" fmla="*/ 104 w 104"/>
                  <a:gd name="T13" fmla="*/ 87 h 105"/>
                  <a:gd name="T14" fmla="*/ 104 w 104"/>
                  <a:gd name="T15" fmla="*/ 18 h 105"/>
                  <a:gd name="T16" fmla="*/ 86 w 104"/>
                  <a:gd name="T17" fmla="*/ 0 h 105"/>
                  <a:gd name="T18" fmla="*/ 28 w 104"/>
                  <a:gd name="T19" fmla="*/ 85 h 105"/>
                  <a:gd name="T20" fmla="*/ 19 w 104"/>
                  <a:gd name="T21" fmla="*/ 76 h 105"/>
                  <a:gd name="T22" fmla="*/ 28 w 104"/>
                  <a:gd name="T23" fmla="*/ 67 h 105"/>
                  <a:gd name="T24" fmla="*/ 37 w 104"/>
                  <a:gd name="T25" fmla="*/ 76 h 105"/>
                  <a:gd name="T26" fmla="*/ 28 w 104"/>
                  <a:gd name="T27" fmla="*/ 85 h 105"/>
                  <a:gd name="T28" fmla="*/ 50 w 104"/>
                  <a:gd name="T29" fmla="*/ 85 h 105"/>
                  <a:gd name="T30" fmla="*/ 41 w 104"/>
                  <a:gd name="T31" fmla="*/ 63 h 105"/>
                  <a:gd name="T32" fmla="*/ 19 w 104"/>
                  <a:gd name="T33" fmla="*/ 54 h 105"/>
                  <a:gd name="T34" fmla="*/ 19 w 104"/>
                  <a:gd name="T35" fmla="*/ 41 h 105"/>
                  <a:gd name="T36" fmla="*/ 63 w 104"/>
                  <a:gd name="T37" fmla="*/ 85 h 105"/>
                  <a:gd name="T38" fmla="*/ 50 w 104"/>
                  <a:gd name="T39" fmla="*/ 85 h 105"/>
                  <a:gd name="T40" fmla="*/ 73 w 104"/>
                  <a:gd name="T41" fmla="*/ 85 h 105"/>
                  <a:gd name="T42" fmla="*/ 19 w 104"/>
                  <a:gd name="T43" fmla="*/ 31 h 105"/>
                  <a:gd name="T44" fmla="*/ 19 w 104"/>
                  <a:gd name="T45" fmla="*/ 18 h 105"/>
                  <a:gd name="T46" fmla="*/ 86 w 104"/>
                  <a:gd name="T47" fmla="*/ 85 h 105"/>
                  <a:gd name="T48" fmla="*/ 73 w 104"/>
                  <a:gd name="T49" fmla="*/ 8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4" h="105">
                    <a:moveTo>
                      <a:pt x="86" y="0"/>
                    </a:moveTo>
                    <a:cubicBezTo>
                      <a:pt x="17" y="0"/>
                      <a:pt x="17" y="0"/>
                      <a:pt x="17" y="0"/>
                    </a:cubicBezTo>
                    <a:cubicBezTo>
                      <a:pt x="7" y="0"/>
                      <a:pt x="0" y="8"/>
                      <a:pt x="0" y="18"/>
                    </a:cubicBezTo>
                    <a:cubicBezTo>
                      <a:pt x="0" y="87"/>
                      <a:pt x="0" y="87"/>
                      <a:pt x="0" y="87"/>
                    </a:cubicBezTo>
                    <a:cubicBezTo>
                      <a:pt x="0" y="97"/>
                      <a:pt x="7" y="105"/>
                      <a:pt x="17" y="105"/>
                    </a:cubicBezTo>
                    <a:cubicBezTo>
                      <a:pt x="86" y="105"/>
                      <a:pt x="86" y="105"/>
                      <a:pt x="86" y="105"/>
                    </a:cubicBezTo>
                    <a:cubicBezTo>
                      <a:pt x="96" y="105"/>
                      <a:pt x="104" y="97"/>
                      <a:pt x="104" y="87"/>
                    </a:cubicBezTo>
                    <a:cubicBezTo>
                      <a:pt x="104" y="18"/>
                      <a:pt x="104" y="18"/>
                      <a:pt x="104" y="18"/>
                    </a:cubicBezTo>
                    <a:cubicBezTo>
                      <a:pt x="104" y="8"/>
                      <a:pt x="96" y="0"/>
                      <a:pt x="86" y="0"/>
                    </a:cubicBezTo>
                    <a:close/>
                    <a:moveTo>
                      <a:pt x="28" y="85"/>
                    </a:moveTo>
                    <a:cubicBezTo>
                      <a:pt x="23" y="85"/>
                      <a:pt x="19" y="81"/>
                      <a:pt x="19" y="76"/>
                    </a:cubicBezTo>
                    <a:cubicBezTo>
                      <a:pt x="19" y="71"/>
                      <a:pt x="23" y="67"/>
                      <a:pt x="28" y="67"/>
                    </a:cubicBezTo>
                    <a:cubicBezTo>
                      <a:pt x="33" y="67"/>
                      <a:pt x="37" y="71"/>
                      <a:pt x="37" y="76"/>
                    </a:cubicBezTo>
                    <a:cubicBezTo>
                      <a:pt x="37" y="81"/>
                      <a:pt x="33" y="85"/>
                      <a:pt x="28" y="85"/>
                    </a:cubicBezTo>
                    <a:close/>
                    <a:moveTo>
                      <a:pt x="50" y="85"/>
                    </a:moveTo>
                    <a:cubicBezTo>
                      <a:pt x="50" y="77"/>
                      <a:pt x="47" y="69"/>
                      <a:pt x="41" y="63"/>
                    </a:cubicBezTo>
                    <a:cubicBezTo>
                      <a:pt x="35" y="57"/>
                      <a:pt x="27" y="54"/>
                      <a:pt x="19" y="54"/>
                    </a:cubicBezTo>
                    <a:cubicBezTo>
                      <a:pt x="19" y="41"/>
                      <a:pt x="19" y="41"/>
                      <a:pt x="19" y="41"/>
                    </a:cubicBezTo>
                    <a:cubicBezTo>
                      <a:pt x="43" y="41"/>
                      <a:pt x="63" y="61"/>
                      <a:pt x="63" y="85"/>
                    </a:cubicBezTo>
                    <a:cubicBezTo>
                      <a:pt x="50" y="85"/>
                      <a:pt x="50" y="85"/>
                      <a:pt x="50" y="85"/>
                    </a:cubicBezTo>
                    <a:close/>
                    <a:moveTo>
                      <a:pt x="73" y="85"/>
                    </a:moveTo>
                    <a:cubicBezTo>
                      <a:pt x="73" y="55"/>
                      <a:pt x="49" y="31"/>
                      <a:pt x="19" y="31"/>
                    </a:cubicBezTo>
                    <a:cubicBezTo>
                      <a:pt x="19" y="18"/>
                      <a:pt x="19" y="18"/>
                      <a:pt x="19" y="18"/>
                    </a:cubicBezTo>
                    <a:cubicBezTo>
                      <a:pt x="56" y="18"/>
                      <a:pt x="86" y="48"/>
                      <a:pt x="86" y="85"/>
                    </a:cubicBezTo>
                    <a:cubicBezTo>
                      <a:pt x="73" y="85"/>
                      <a:pt x="73" y="85"/>
                      <a:pt x="73"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89" name="任意多边形 83">
                <a:extLst>
                  <a:ext uri="{FF2B5EF4-FFF2-40B4-BE49-F238E27FC236}">
                    <a16:creationId xmlns:a16="http://schemas.microsoft.com/office/drawing/2014/main" xmlns="" id="{AC9246CF-BF96-46EB-BA6E-F19E2EAFE156}"/>
                  </a:ext>
                </a:extLst>
              </p:cNvPr>
              <p:cNvSpPr/>
              <p:nvPr/>
            </p:nvSpPr>
            <p:spPr bwMode="auto">
              <a:xfrm>
                <a:off x="9884858" y="3579580"/>
                <a:ext cx="307301" cy="322959"/>
              </a:xfrm>
              <a:custGeom>
                <a:avLst/>
                <a:gdLst>
                  <a:gd name="T0" fmla="*/ 41 w 96"/>
                  <a:gd name="T1" fmla="*/ 6 h 101"/>
                  <a:gd name="T2" fmla="*/ 42 w 96"/>
                  <a:gd name="T3" fmla="*/ 2 h 101"/>
                  <a:gd name="T4" fmla="*/ 36 w 96"/>
                  <a:gd name="T5" fmla="*/ 0 h 101"/>
                  <a:gd name="T6" fmla="*/ 35 w 96"/>
                  <a:gd name="T7" fmla="*/ 7 h 101"/>
                  <a:gd name="T8" fmla="*/ 0 w 96"/>
                  <a:gd name="T9" fmla="*/ 54 h 101"/>
                  <a:gd name="T10" fmla="*/ 96 w 96"/>
                  <a:gd name="T11" fmla="*/ 54 h 101"/>
                  <a:gd name="T12" fmla="*/ 33 w 96"/>
                  <a:gd name="T13" fmla="*/ 4 h 101"/>
                  <a:gd name="T14" fmla="*/ 38 w 96"/>
                  <a:gd name="T15" fmla="*/ 1 h 101"/>
                  <a:gd name="T16" fmla="*/ 40 w 96"/>
                  <a:gd name="T17" fmla="*/ 5 h 101"/>
                  <a:gd name="T18" fmla="*/ 35 w 96"/>
                  <a:gd name="T19" fmla="*/ 6 h 101"/>
                  <a:gd name="T20" fmla="*/ 73 w 96"/>
                  <a:gd name="T21" fmla="*/ 79 h 101"/>
                  <a:gd name="T22" fmla="*/ 54 w 96"/>
                  <a:gd name="T23" fmla="*/ 81 h 101"/>
                  <a:gd name="T24" fmla="*/ 48 w 96"/>
                  <a:gd name="T25" fmla="*/ 90 h 101"/>
                  <a:gd name="T26" fmla="*/ 13 w 96"/>
                  <a:gd name="T27" fmla="*/ 64 h 101"/>
                  <a:gd name="T28" fmla="*/ 12 w 96"/>
                  <a:gd name="T29" fmla="*/ 58 h 101"/>
                  <a:gd name="T30" fmla="*/ 22 w 96"/>
                  <a:gd name="T31" fmla="*/ 28 h 101"/>
                  <a:gd name="T32" fmla="*/ 42 w 96"/>
                  <a:gd name="T33" fmla="*/ 26 h 101"/>
                  <a:gd name="T34" fmla="*/ 48 w 96"/>
                  <a:gd name="T35" fmla="*/ 17 h 101"/>
                  <a:gd name="T36" fmla="*/ 83 w 96"/>
                  <a:gd name="T37" fmla="*/ 43 h 101"/>
                  <a:gd name="T38" fmla="*/ 84 w 96"/>
                  <a:gd name="T39" fmla="*/ 49 h 101"/>
                  <a:gd name="T40" fmla="*/ 73 w 96"/>
                  <a:gd name="T41" fmla="*/ 79 h 101"/>
                  <a:gd name="T42" fmla="*/ 53 w 96"/>
                  <a:gd name="T43" fmla="*/ 44 h 101"/>
                  <a:gd name="T44" fmla="*/ 43 w 96"/>
                  <a:gd name="T45" fmla="*/ 32 h 101"/>
                  <a:gd name="T46" fmla="*/ 40 w 96"/>
                  <a:gd name="T47" fmla="*/ 46 h 101"/>
                  <a:gd name="T48" fmla="*/ 38 w 96"/>
                  <a:gd name="T49" fmla="*/ 49 h 101"/>
                  <a:gd name="T50" fmla="*/ 26 w 96"/>
                  <a:gd name="T51" fmla="*/ 58 h 101"/>
                  <a:gd name="T52" fmla="*/ 38 w 96"/>
                  <a:gd name="T53" fmla="*/ 59 h 101"/>
                  <a:gd name="T54" fmla="*/ 43 w 96"/>
                  <a:gd name="T55" fmla="*/ 63 h 101"/>
                  <a:gd name="T56" fmla="*/ 53 w 96"/>
                  <a:gd name="T57" fmla="*/ 75 h 101"/>
                  <a:gd name="T58" fmla="*/ 56 w 96"/>
                  <a:gd name="T59" fmla="*/ 61 h 101"/>
                  <a:gd name="T60" fmla="*/ 58 w 96"/>
                  <a:gd name="T61" fmla="*/ 58 h 101"/>
                  <a:gd name="T62" fmla="*/ 70 w 96"/>
                  <a:gd name="T63" fmla="*/ 49 h 101"/>
                  <a:gd name="T64" fmla="*/ 58 w 96"/>
                  <a:gd name="T65" fmla="*/ 48 h 101"/>
                  <a:gd name="T66" fmla="*/ 48 w 96"/>
                  <a:gd name="T67" fmla="*/ 44 h 101"/>
                  <a:gd name="T68" fmla="*/ 48 w 96"/>
                  <a:gd name="T69" fmla="*/ 44 h 101"/>
                  <a:gd name="T70" fmla="*/ 48 w 96"/>
                  <a:gd name="T71" fmla="*/ 44 h 101"/>
                  <a:gd name="T72" fmla="*/ 49 w 96"/>
                  <a:gd name="T73" fmla="*/ 44 h 101"/>
                  <a:gd name="T74" fmla="*/ 52 w 96"/>
                  <a:gd name="T75" fmla="*/ 45 h 101"/>
                  <a:gd name="T76" fmla="*/ 39 w 96"/>
                  <a:gd name="T77" fmla="*/ 57 h 101"/>
                  <a:gd name="T78" fmla="*/ 46 w 96"/>
                  <a:gd name="T79" fmla="*/ 44 h 101"/>
                  <a:gd name="T80" fmla="*/ 53 w 96"/>
                  <a:gd name="T81" fmla="*/ 62 h 101"/>
                  <a:gd name="T82" fmla="*/ 50 w 96"/>
                  <a:gd name="T83" fmla="*/ 63 h 101"/>
                  <a:gd name="T84" fmla="*/ 47 w 96"/>
                  <a:gd name="T85" fmla="*/ 63 h 101"/>
                  <a:gd name="T86" fmla="*/ 47 w 96"/>
                  <a:gd name="T87" fmla="*/ 63 h 101"/>
                  <a:gd name="T88" fmla="*/ 51 w 96"/>
                  <a:gd name="T89" fmla="*/ 57 h 101"/>
                  <a:gd name="T90" fmla="*/ 57 w 96"/>
                  <a:gd name="T91" fmla="*/ 5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6" h="101">
                    <a:moveTo>
                      <a:pt x="48" y="6"/>
                    </a:moveTo>
                    <a:cubicBezTo>
                      <a:pt x="46" y="6"/>
                      <a:pt x="43" y="6"/>
                      <a:pt x="41" y="6"/>
                    </a:cubicBezTo>
                    <a:cubicBezTo>
                      <a:pt x="41" y="6"/>
                      <a:pt x="41" y="6"/>
                      <a:pt x="41" y="6"/>
                    </a:cubicBezTo>
                    <a:cubicBezTo>
                      <a:pt x="42" y="5"/>
                      <a:pt x="43" y="4"/>
                      <a:pt x="42" y="2"/>
                    </a:cubicBezTo>
                    <a:cubicBezTo>
                      <a:pt x="42" y="1"/>
                      <a:pt x="40" y="0"/>
                      <a:pt x="38" y="0"/>
                    </a:cubicBezTo>
                    <a:cubicBezTo>
                      <a:pt x="37" y="0"/>
                      <a:pt x="37" y="0"/>
                      <a:pt x="36" y="0"/>
                    </a:cubicBezTo>
                    <a:cubicBezTo>
                      <a:pt x="33" y="0"/>
                      <a:pt x="31" y="3"/>
                      <a:pt x="32" y="5"/>
                    </a:cubicBezTo>
                    <a:cubicBezTo>
                      <a:pt x="32" y="6"/>
                      <a:pt x="33" y="7"/>
                      <a:pt x="35" y="7"/>
                    </a:cubicBezTo>
                    <a:cubicBezTo>
                      <a:pt x="35" y="8"/>
                      <a:pt x="35" y="8"/>
                      <a:pt x="35" y="8"/>
                    </a:cubicBezTo>
                    <a:cubicBezTo>
                      <a:pt x="15" y="13"/>
                      <a:pt x="0" y="32"/>
                      <a:pt x="0" y="54"/>
                    </a:cubicBezTo>
                    <a:cubicBezTo>
                      <a:pt x="0" y="80"/>
                      <a:pt x="22" y="101"/>
                      <a:pt x="48" y="101"/>
                    </a:cubicBezTo>
                    <a:cubicBezTo>
                      <a:pt x="74" y="101"/>
                      <a:pt x="96" y="80"/>
                      <a:pt x="96" y="54"/>
                    </a:cubicBezTo>
                    <a:cubicBezTo>
                      <a:pt x="96" y="27"/>
                      <a:pt x="74" y="6"/>
                      <a:pt x="48" y="6"/>
                    </a:cubicBezTo>
                    <a:close/>
                    <a:moveTo>
                      <a:pt x="33" y="4"/>
                    </a:moveTo>
                    <a:cubicBezTo>
                      <a:pt x="33" y="3"/>
                      <a:pt x="35" y="2"/>
                      <a:pt x="37" y="1"/>
                    </a:cubicBezTo>
                    <a:cubicBezTo>
                      <a:pt x="37" y="1"/>
                      <a:pt x="37" y="1"/>
                      <a:pt x="38" y="1"/>
                    </a:cubicBezTo>
                    <a:cubicBezTo>
                      <a:pt x="39" y="1"/>
                      <a:pt x="41" y="2"/>
                      <a:pt x="41" y="3"/>
                    </a:cubicBezTo>
                    <a:cubicBezTo>
                      <a:pt x="41" y="4"/>
                      <a:pt x="41" y="4"/>
                      <a:pt x="40" y="5"/>
                    </a:cubicBezTo>
                    <a:cubicBezTo>
                      <a:pt x="39" y="4"/>
                      <a:pt x="38" y="4"/>
                      <a:pt x="37" y="4"/>
                    </a:cubicBezTo>
                    <a:cubicBezTo>
                      <a:pt x="36" y="5"/>
                      <a:pt x="36" y="5"/>
                      <a:pt x="35" y="6"/>
                    </a:cubicBezTo>
                    <a:cubicBezTo>
                      <a:pt x="34" y="6"/>
                      <a:pt x="33" y="5"/>
                      <a:pt x="33" y="4"/>
                    </a:cubicBezTo>
                    <a:close/>
                    <a:moveTo>
                      <a:pt x="73" y="79"/>
                    </a:moveTo>
                    <a:cubicBezTo>
                      <a:pt x="69" y="84"/>
                      <a:pt x="64" y="87"/>
                      <a:pt x="58" y="88"/>
                    </a:cubicBezTo>
                    <a:cubicBezTo>
                      <a:pt x="54" y="81"/>
                      <a:pt x="54" y="81"/>
                      <a:pt x="54" y="81"/>
                    </a:cubicBezTo>
                    <a:cubicBezTo>
                      <a:pt x="53" y="89"/>
                      <a:pt x="53" y="89"/>
                      <a:pt x="53" y="89"/>
                    </a:cubicBezTo>
                    <a:cubicBezTo>
                      <a:pt x="51" y="90"/>
                      <a:pt x="50" y="90"/>
                      <a:pt x="48" y="90"/>
                    </a:cubicBezTo>
                    <a:cubicBezTo>
                      <a:pt x="38" y="90"/>
                      <a:pt x="29" y="86"/>
                      <a:pt x="22" y="79"/>
                    </a:cubicBezTo>
                    <a:cubicBezTo>
                      <a:pt x="18" y="75"/>
                      <a:pt x="15" y="70"/>
                      <a:pt x="13" y="64"/>
                    </a:cubicBezTo>
                    <a:cubicBezTo>
                      <a:pt x="20" y="60"/>
                      <a:pt x="20" y="60"/>
                      <a:pt x="20" y="60"/>
                    </a:cubicBezTo>
                    <a:cubicBezTo>
                      <a:pt x="12" y="58"/>
                      <a:pt x="12" y="58"/>
                      <a:pt x="12" y="58"/>
                    </a:cubicBezTo>
                    <a:cubicBezTo>
                      <a:pt x="12" y="57"/>
                      <a:pt x="12" y="55"/>
                      <a:pt x="12" y="54"/>
                    </a:cubicBezTo>
                    <a:cubicBezTo>
                      <a:pt x="12" y="44"/>
                      <a:pt x="15" y="35"/>
                      <a:pt x="22" y="28"/>
                    </a:cubicBezTo>
                    <a:cubicBezTo>
                      <a:pt x="27" y="24"/>
                      <a:pt x="32" y="21"/>
                      <a:pt x="38" y="19"/>
                    </a:cubicBezTo>
                    <a:cubicBezTo>
                      <a:pt x="42" y="26"/>
                      <a:pt x="42" y="26"/>
                      <a:pt x="42" y="26"/>
                    </a:cubicBezTo>
                    <a:cubicBezTo>
                      <a:pt x="43" y="18"/>
                      <a:pt x="43" y="18"/>
                      <a:pt x="43" y="18"/>
                    </a:cubicBezTo>
                    <a:cubicBezTo>
                      <a:pt x="45" y="18"/>
                      <a:pt x="46" y="17"/>
                      <a:pt x="48" y="17"/>
                    </a:cubicBezTo>
                    <a:cubicBezTo>
                      <a:pt x="58" y="17"/>
                      <a:pt x="67" y="21"/>
                      <a:pt x="73" y="28"/>
                    </a:cubicBezTo>
                    <a:cubicBezTo>
                      <a:pt x="78" y="32"/>
                      <a:pt x="81" y="38"/>
                      <a:pt x="83" y="43"/>
                    </a:cubicBezTo>
                    <a:cubicBezTo>
                      <a:pt x="76" y="48"/>
                      <a:pt x="76" y="48"/>
                      <a:pt x="76" y="48"/>
                    </a:cubicBezTo>
                    <a:cubicBezTo>
                      <a:pt x="84" y="49"/>
                      <a:pt x="84" y="49"/>
                      <a:pt x="84" y="49"/>
                    </a:cubicBezTo>
                    <a:cubicBezTo>
                      <a:pt x="84" y="50"/>
                      <a:pt x="84" y="52"/>
                      <a:pt x="84" y="54"/>
                    </a:cubicBezTo>
                    <a:cubicBezTo>
                      <a:pt x="84" y="63"/>
                      <a:pt x="80" y="72"/>
                      <a:pt x="73" y="79"/>
                    </a:cubicBezTo>
                    <a:close/>
                    <a:moveTo>
                      <a:pt x="73" y="29"/>
                    </a:moveTo>
                    <a:cubicBezTo>
                      <a:pt x="53" y="44"/>
                      <a:pt x="53" y="44"/>
                      <a:pt x="53" y="44"/>
                    </a:cubicBezTo>
                    <a:cubicBezTo>
                      <a:pt x="52" y="43"/>
                      <a:pt x="50" y="43"/>
                      <a:pt x="48" y="42"/>
                    </a:cubicBezTo>
                    <a:cubicBezTo>
                      <a:pt x="43" y="32"/>
                      <a:pt x="43" y="32"/>
                      <a:pt x="43" y="32"/>
                    </a:cubicBezTo>
                    <a:cubicBezTo>
                      <a:pt x="43" y="44"/>
                      <a:pt x="43" y="44"/>
                      <a:pt x="43" y="44"/>
                    </a:cubicBezTo>
                    <a:cubicBezTo>
                      <a:pt x="42" y="44"/>
                      <a:pt x="40" y="45"/>
                      <a:pt x="40" y="46"/>
                    </a:cubicBezTo>
                    <a:cubicBezTo>
                      <a:pt x="33" y="44"/>
                      <a:pt x="33" y="44"/>
                      <a:pt x="33" y="44"/>
                    </a:cubicBezTo>
                    <a:cubicBezTo>
                      <a:pt x="38" y="49"/>
                      <a:pt x="38" y="49"/>
                      <a:pt x="38" y="49"/>
                    </a:cubicBezTo>
                    <a:cubicBezTo>
                      <a:pt x="37" y="50"/>
                      <a:pt x="37" y="52"/>
                      <a:pt x="37" y="53"/>
                    </a:cubicBezTo>
                    <a:cubicBezTo>
                      <a:pt x="26" y="58"/>
                      <a:pt x="26" y="58"/>
                      <a:pt x="26" y="58"/>
                    </a:cubicBezTo>
                    <a:cubicBezTo>
                      <a:pt x="38" y="59"/>
                      <a:pt x="38" y="59"/>
                      <a:pt x="38" y="59"/>
                    </a:cubicBezTo>
                    <a:cubicBezTo>
                      <a:pt x="38" y="59"/>
                      <a:pt x="38" y="59"/>
                      <a:pt x="38" y="59"/>
                    </a:cubicBezTo>
                    <a:cubicBezTo>
                      <a:pt x="23" y="78"/>
                      <a:pt x="23" y="78"/>
                      <a:pt x="23" y="78"/>
                    </a:cubicBezTo>
                    <a:cubicBezTo>
                      <a:pt x="43" y="63"/>
                      <a:pt x="43" y="63"/>
                      <a:pt x="43" y="63"/>
                    </a:cubicBezTo>
                    <a:cubicBezTo>
                      <a:pt x="44" y="64"/>
                      <a:pt x="46" y="65"/>
                      <a:pt x="47" y="65"/>
                    </a:cubicBezTo>
                    <a:cubicBezTo>
                      <a:pt x="53" y="75"/>
                      <a:pt x="53" y="75"/>
                      <a:pt x="53" y="75"/>
                    </a:cubicBezTo>
                    <a:cubicBezTo>
                      <a:pt x="53" y="64"/>
                      <a:pt x="53" y="64"/>
                      <a:pt x="53" y="64"/>
                    </a:cubicBezTo>
                    <a:cubicBezTo>
                      <a:pt x="54" y="63"/>
                      <a:pt x="55" y="62"/>
                      <a:pt x="56" y="61"/>
                    </a:cubicBezTo>
                    <a:cubicBezTo>
                      <a:pt x="63" y="63"/>
                      <a:pt x="63" y="63"/>
                      <a:pt x="63" y="63"/>
                    </a:cubicBezTo>
                    <a:cubicBezTo>
                      <a:pt x="58" y="58"/>
                      <a:pt x="58" y="58"/>
                      <a:pt x="58" y="58"/>
                    </a:cubicBezTo>
                    <a:cubicBezTo>
                      <a:pt x="59" y="57"/>
                      <a:pt x="59" y="56"/>
                      <a:pt x="59" y="54"/>
                    </a:cubicBezTo>
                    <a:cubicBezTo>
                      <a:pt x="70" y="49"/>
                      <a:pt x="70" y="49"/>
                      <a:pt x="70" y="49"/>
                    </a:cubicBezTo>
                    <a:cubicBezTo>
                      <a:pt x="58" y="49"/>
                      <a:pt x="58" y="49"/>
                      <a:pt x="58" y="49"/>
                    </a:cubicBezTo>
                    <a:cubicBezTo>
                      <a:pt x="58" y="49"/>
                      <a:pt x="58" y="49"/>
                      <a:pt x="58" y="48"/>
                    </a:cubicBezTo>
                    <a:lnTo>
                      <a:pt x="73" y="29"/>
                    </a:lnTo>
                    <a:close/>
                    <a:moveTo>
                      <a:pt x="48" y="44"/>
                    </a:moveTo>
                    <a:cubicBezTo>
                      <a:pt x="48" y="44"/>
                      <a:pt x="48" y="44"/>
                      <a:pt x="48" y="44"/>
                    </a:cubicBezTo>
                    <a:cubicBezTo>
                      <a:pt x="48" y="44"/>
                      <a:pt x="48" y="44"/>
                      <a:pt x="48" y="44"/>
                    </a:cubicBezTo>
                    <a:close/>
                    <a:moveTo>
                      <a:pt x="46" y="44"/>
                    </a:moveTo>
                    <a:cubicBezTo>
                      <a:pt x="47" y="44"/>
                      <a:pt x="47" y="44"/>
                      <a:pt x="48" y="44"/>
                    </a:cubicBezTo>
                    <a:cubicBezTo>
                      <a:pt x="48" y="44"/>
                      <a:pt x="49" y="44"/>
                      <a:pt x="49" y="44"/>
                    </a:cubicBezTo>
                    <a:cubicBezTo>
                      <a:pt x="49" y="44"/>
                      <a:pt x="49" y="44"/>
                      <a:pt x="49" y="44"/>
                    </a:cubicBezTo>
                    <a:cubicBezTo>
                      <a:pt x="49" y="44"/>
                      <a:pt x="49" y="44"/>
                      <a:pt x="49" y="44"/>
                    </a:cubicBezTo>
                    <a:cubicBezTo>
                      <a:pt x="50" y="44"/>
                      <a:pt x="51" y="44"/>
                      <a:pt x="52" y="45"/>
                    </a:cubicBezTo>
                    <a:cubicBezTo>
                      <a:pt x="45" y="50"/>
                      <a:pt x="45" y="50"/>
                      <a:pt x="45" y="50"/>
                    </a:cubicBezTo>
                    <a:cubicBezTo>
                      <a:pt x="39" y="57"/>
                      <a:pt x="39" y="57"/>
                      <a:pt x="39" y="57"/>
                    </a:cubicBezTo>
                    <a:cubicBezTo>
                      <a:pt x="39" y="57"/>
                      <a:pt x="39" y="56"/>
                      <a:pt x="39" y="56"/>
                    </a:cubicBezTo>
                    <a:cubicBezTo>
                      <a:pt x="37" y="50"/>
                      <a:pt x="41" y="45"/>
                      <a:pt x="46" y="44"/>
                    </a:cubicBezTo>
                    <a:close/>
                    <a:moveTo>
                      <a:pt x="53" y="62"/>
                    </a:moveTo>
                    <a:cubicBezTo>
                      <a:pt x="53" y="62"/>
                      <a:pt x="53" y="62"/>
                      <a:pt x="53" y="62"/>
                    </a:cubicBezTo>
                    <a:cubicBezTo>
                      <a:pt x="53" y="62"/>
                      <a:pt x="53" y="62"/>
                      <a:pt x="53" y="62"/>
                    </a:cubicBezTo>
                    <a:cubicBezTo>
                      <a:pt x="52" y="62"/>
                      <a:pt x="51" y="63"/>
                      <a:pt x="50" y="63"/>
                    </a:cubicBezTo>
                    <a:cubicBezTo>
                      <a:pt x="49" y="63"/>
                      <a:pt x="49" y="63"/>
                      <a:pt x="48" y="63"/>
                    </a:cubicBezTo>
                    <a:cubicBezTo>
                      <a:pt x="47" y="63"/>
                      <a:pt x="47" y="63"/>
                      <a:pt x="47" y="63"/>
                    </a:cubicBezTo>
                    <a:cubicBezTo>
                      <a:pt x="47" y="63"/>
                      <a:pt x="47" y="63"/>
                      <a:pt x="47" y="63"/>
                    </a:cubicBezTo>
                    <a:cubicBezTo>
                      <a:pt x="47" y="63"/>
                      <a:pt x="47" y="63"/>
                      <a:pt x="47" y="63"/>
                    </a:cubicBezTo>
                    <a:cubicBezTo>
                      <a:pt x="46" y="63"/>
                      <a:pt x="45" y="63"/>
                      <a:pt x="44" y="62"/>
                    </a:cubicBezTo>
                    <a:cubicBezTo>
                      <a:pt x="51" y="57"/>
                      <a:pt x="51" y="57"/>
                      <a:pt x="51" y="57"/>
                    </a:cubicBezTo>
                    <a:cubicBezTo>
                      <a:pt x="57" y="50"/>
                      <a:pt x="57" y="50"/>
                      <a:pt x="57" y="50"/>
                    </a:cubicBezTo>
                    <a:cubicBezTo>
                      <a:pt x="57" y="50"/>
                      <a:pt x="57" y="51"/>
                      <a:pt x="57" y="52"/>
                    </a:cubicBezTo>
                    <a:cubicBezTo>
                      <a:pt x="58" y="56"/>
                      <a:pt x="56" y="60"/>
                      <a:pt x="53"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90" name="任意多边形 84">
                <a:extLst>
                  <a:ext uri="{FF2B5EF4-FFF2-40B4-BE49-F238E27FC236}">
                    <a16:creationId xmlns:a16="http://schemas.microsoft.com/office/drawing/2014/main" xmlns="" id="{656B5733-53D1-4829-ACA1-A9681D2A02ED}"/>
                  </a:ext>
                </a:extLst>
              </p:cNvPr>
              <p:cNvSpPr/>
              <p:nvPr/>
            </p:nvSpPr>
            <p:spPr bwMode="auto">
              <a:xfrm>
                <a:off x="9763504" y="2679209"/>
                <a:ext cx="340575" cy="340575"/>
              </a:xfrm>
              <a:custGeom>
                <a:avLst/>
                <a:gdLst>
                  <a:gd name="T0" fmla="*/ 90 w 107"/>
                  <a:gd name="T1" fmla="*/ 74 h 107"/>
                  <a:gd name="T2" fmla="*/ 78 w 107"/>
                  <a:gd name="T3" fmla="*/ 79 h 107"/>
                  <a:gd name="T4" fmla="*/ 33 w 107"/>
                  <a:gd name="T5" fmla="*/ 56 h 107"/>
                  <a:gd name="T6" fmla="*/ 34 w 107"/>
                  <a:gd name="T7" fmla="*/ 54 h 107"/>
                  <a:gd name="T8" fmla="*/ 33 w 107"/>
                  <a:gd name="T9" fmla="*/ 51 h 107"/>
                  <a:gd name="T10" fmla="*/ 78 w 107"/>
                  <a:gd name="T11" fmla="*/ 29 h 107"/>
                  <a:gd name="T12" fmla="*/ 90 w 107"/>
                  <a:gd name="T13" fmla="*/ 34 h 107"/>
                  <a:gd name="T14" fmla="*/ 107 w 107"/>
                  <a:gd name="T15" fmla="*/ 17 h 107"/>
                  <a:gd name="T16" fmla="*/ 90 w 107"/>
                  <a:gd name="T17" fmla="*/ 0 h 107"/>
                  <a:gd name="T18" fmla="*/ 74 w 107"/>
                  <a:gd name="T19" fmla="*/ 17 h 107"/>
                  <a:gd name="T20" fmla="*/ 74 w 107"/>
                  <a:gd name="T21" fmla="*/ 20 h 107"/>
                  <a:gd name="T22" fmla="*/ 29 w 107"/>
                  <a:gd name="T23" fmla="*/ 42 h 107"/>
                  <a:gd name="T24" fmla="*/ 17 w 107"/>
                  <a:gd name="T25" fmla="*/ 37 h 107"/>
                  <a:gd name="T26" fmla="*/ 0 w 107"/>
                  <a:gd name="T27" fmla="*/ 54 h 107"/>
                  <a:gd name="T28" fmla="*/ 17 w 107"/>
                  <a:gd name="T29" fmla="*/ 70 h 107"/>
                  <a:gd name="T30" fmla="*/ 29 w 107"/>
                  <a:gd name="T31" fmla="*/ 65 h 107"/>
                  <a:gd name="T32" fmla="*/ 74 w 107"/>
                  <a:gd name="T33" fmla="*/ 88 h 107"/>
                  <a:gd name="T34" fmla="*/ 74 w 107"/>
                  <a:gd name="T35" fmla="*/ 90 h 107"/>
                  <a:gd name="T36" fmla="*/ 90 w 107"/>
                  <a:gd name="T37" fmla="*/ 107 h 107"/>
                  <a:gd name="T38" fmla="*/ 107 w 107"/>
                  <a:gd name="T39" fmla="*/ 90 h 107"/>
                  <a:gd name="T40" fmla="*/ 90 w 107"/>
                  <a:gd name="T41" fmla="*/ 7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7" h="107">
                    <a:moveTo>
                      <a:pt x="90" y="74"/>
                    </a:moveTo>
                    <a:cubicBezTo>
                      <a:pt x="86" y="74"/>
                      <a:pt x="81" y="76"/>
                      <a:pt x="78" y="79"/>
                    </a:cubicBezTo>
                    <a:cubicBezTo>
                      <a:pt x="33" y="56"/>
                      <a:pt x="33" y="56"/>
                      <a:pt x="33" y="56"/>
                    </a:cubicBezTo>
                    <a:cubicBezTo>
                      <a:pt x="34" y="56"/>
                      <a:pt x="34" y="55"/>
                      <a:pt x="34" y="54"/>
                    </a:cubicBezTo>
                    <a:cubicBezTo>
                      <a:pt x="34" y="53"/>
                      <a:pt x="34" y="52"/>
                      <a:pt x="33" y="51"/>
                    </a:cubicBezTo>
                    <a:cubicBezTo>
                      <a:pt x="78" y="29"/>
                      <a:pt x="78" y="29"/>
                      <a:pt x="78" y="29"/>
                    </a:cubicBezTo>
                    <a:cubicBezTo>
                      <a:pt x="81" y="32"/>
                      <a:pt x="86" y="34"/>
                      <a:pt x="90" y="34"/>
                    </a:cubicBezTo>
                    <a:cubicBezTo>
                      <a:pt x="100" y="34"/>
                      <a:pt x="107" y="26"/>
                      <a:pt x="107" y="17"/>
                    </a:cubicBezTo>
                    <a:cubicBezTo>
                      <a:pt x="107" y="8"/>
                      <a:pt x="100" y="0"/>
                      <a:pt x="90" y="0"/>
                    </a:cubicBezTo>
                    <a:cubicBezTo>
                      <a:pt x="81" y="0"/>
                      <a:pt x="74" y="8"/>
                      <a:pt x="74" y="17"/>
                    </a:cubicBezTo>
                    <a:cubicBezTo>
                      <a:pt x="74" y="18"/>
                      <a:pt x="74" y="19"/>
                      <a:pt x="74" y="20"/>
                    </a:cubicBezTo>
                    <a:cubicBezTo>
                      <a:pt x="29" y="42"/>
                      <a:pt x="29" y="42"/>
                      <a:pt x="29" y="42"/>
                    </a:cubicBezTo>
                    <a:cubicBezTo>
                      <a:pt x="26" y="39"/>
                      <a:pt x="22" y="37"/>
                      <a:pt x="17" y="37"/>
                    </a:cubicBezTo>
                    <a:cubicBezTo>
                      <a:pt x="8" y="37"/>
                      <a:pt x="0" y="45"/>
                      <a:pt x="0" y="54"/>
                    </a:cubicBezTo>
                    <a:cubicBezTo>
                      <a:pt x="0" y="63"/>
                      <a:pt x="8" y="70"/>
                      <a:pt x="17" y="70"/>
                    </a:cubicBezTo>
                    <a:cubicBezTo>
                      <a:pt x="22" y="70"/>
                      <a:pt x="26" y="68"/>
                      <a:pt x="29" y="65"/>
                    </a:cubicBezTo>
                    <a:cubicBezTo>
                      <a:pt x="74" y="88"/>
                      <a:pt x="74" y="88"/>
                      <a:pt x="74" y="88"/>
                    </a:cubicBezTo>
                    <a:cubicBezTo>
                      <a:pt x="74" y="89"/>
                      <a:pt x="74" y="90"/>
                      <a:pt x="74" y="90"/>
                    </a:cubicBezTo>
                    <a:cubicBezTo>
                      <a:pt x="74" y="100"/>
                      <a:pt x="81" y="107"/>
                      <a:pt x="90" y="107"/>
                    </a:cubicBezTo>
                    <a:cubicBezTo>
                      <a:pt x="100" y="107"/>
                      <a:pt x="107" y="100"/>
                      <a:pt x="107" y="90"/>
                    </a:cubicBezTo>
                    <a:cubicBezTo>
                      <a:pt x="107" y="81"/>
                      <a:pt x="100" y="74"/>
                      <a:pt x="90"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91" name="任意多边形 85">
                <a:extLst>
                  <a:ext uri="{FF2B5EF4-FFF2-40B4-BE49-F238E27FC236}">
                    <a16:creationId xmlns:a16="http://schemas.microsoft.com/office/drawing/2014/main" xmlns="" id="{708C7EE5-AA3E-400A-B9E8-8F4B1176FBA2}"/>
                  </a:ext>
                </a:extLst>
              </p:cNvPr>
              <p:cNvSpPr/>
              <p:nvPr/>
            </p:nvSpPr>
            <p:spPr bwMode="auto">
              <a:xfrm>
                <a:off x="9875071" y="1874748"/>
                <a:ext cx="324917" cy="352319"/>
              </a:xfrm>
              <a:custGeom>
                <a:avLst/>
                <a:gdLst>
                  <a:gd name="T0" fmla="*/ 13 w 102"/>
                  <a:gd name="T1" fmla="*/ 100 h 110"/>
                  <a:gd name="T2" fmla="*/ 24 w 102"/>
                  <a:gd name="T3" fmla="*/ 110 h 110"/>
                  <a:gd name="T4" fmla="*/ 34 w 102"/>
                  <a:gd name="T5" fmla="*/ 100 h 110"/>
                  <a:gd name="T6" fmla="*/ 34 w 102"/>
                  <a:gd name="T7" fmla="*/ 100 h 110"/>
                  <a:gd name="T8" fmla="*/ 24 w 102"/>
                  <a:gd name="T9" fmla="*/ 89 h 110"/>
                  <a:gd name="T10" fmla="*/ 13 w 102"/>
                  <a:gd name="T11" fmla="*/ 100 h 110"/>
                  <a:gd name="T12" fmla="*/ 82 w 102"/>
                  <a:gd name="T13" fmla="*/ 100 h 110"/>
                  <a:gd name="T14" fmla="*/ 92 w 102"/>
                  <a:gd name="T15" fmla="*/ 110 h 110"/>
                  <a:gd name="T16" fmla="*/ 102 w 102"/>
                  <a:gd name="T17" fmla="*/ 100 h 110"/>
                  <a:gd name="T18" fmla="*/ 102 w 102"/>
                  <a:gd name="T19" fmla="*/ 100 h 110"/>
                  <a:gd name="T20" fmla="*/ 92 w 102"/>
                  <a:gd name="T21" fmla="*/ 89 h 110"/>
                  <a:gd name="T22" fmla="*/ 82 w 102"/>
                  <a:gd name="T23" fmla="*/ 100 h 110"/>
                  <a:gd name="T24" fmla="*/ 102 w 102"/>
                  <a:gd name="T25" fmla="*/ 55 h 110"/>
                  <a:gd name="T26" fmla="*/ 102 w 102"/>
                  <a:gd name="T27" fmla="*/ 14 h 110"/>
                  <a:gd name="T28" fmla="*/ 13 w 102"/>
                  <a:gd name="T29" fmla="*/ 14 h 110"/>
                  <a:gd name="T30" fmla="*/ 0 w 102"/>
                  <a:gd name="T31" fmla="*/ 0 h 110"/>
                  <a:gd name="T32" fmla="*/ 0 w 102"/>
                  <a:gd name="T33" fmla="*/ 7 h 110"/>
                  <a:gd name="T34" fmla="*/ 7 w 102"/>
                  <a:gd name="T35" fmla="*/ 14 h 110"/>
                  <a:gd name="T36" fmla="*/ 12 w 102"/>
                  <a:gd name="T37" fmla="*/ 58 h 110"/>
                  <a:gd name="T38" fmla="*/ 7 w 102"/>
                  <a:gd name="T39" fmla="*/ 69 h 110"/>
                  <a:gd name="T40" fmla="*/ 20 w 102"/>
                  <a:gd name="T41" fmla="*/ 82 h 110"/>
                  <a:gd name="T42" fmla="*/ 102 w 102"/>
                  <a:gd name="T43" fmla="*/ 82 h 110"/>
                  <a:gd name="T44" fmla="*/ 102 w 102"/>
                  <a:gd name="T45" fmla="*/ 76 h 110"/>
                  <a:gd name="T46" fmla="*/ 20 w 102"/>
                  <a:gd name="T47" fmla="*/ 76 h 110"/>
                  <a:gd name="T48" fmla="*/ 13 w 102"/>
                  <a:gd name="T49" fmla="*/ 69 h 110"/>
                  <a:gd name="T50" fmla="*/ 13 w 102"/>
                  <a:gd name="T51" fmla="*/ 69 h 110"/>
                  <a:gd name="T52" fmla="*/ 102 w 102"/>
                  <a:gd name="T53"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2" h="110">
                    <a:moveTo>
                      <a:pt x="13" y="100"/>
                    </a:moveTo>
                    <a:cubicBezTo>
                      <a:pt x="13" y="105"/>
                      <a:pt x="18" y="110"/>
                      <a:pt x="24" y="110"/>
                    </a:cubicBezTo>
                    <a:cubicBezTo>
                      <a:pt x="29" y="110"/>
                      <a:pt x="34" y="105"/>
                      <a:pt x="34" y="100"/>
                    </a:cubicBezTo>
                    <a:cubicBezTo>
                      <a:pt x="34" y="100"/>
                      <a:pt x="34" y="100"/>
                      <a:pt x="34" y="100"/>
                    </a:cubicBezTo>
                    <a:cubicBezTo>
                      <a:pt x="34" y="94"/>
                      <a:pt x="29" y="89"/>
                      <a:pt x="24" y="89"/>
                    </a:cubicBezTo>
                    <a:cubicBezTo>
                      <a:pt x="18" y="89"/>
                      <a:pt x="13" y="94"/>
                      <a:pt x="13" y="100"/>
                    </a:cubicBezTo>
                    <a:close/>
                    <a:moveTo>
                      <a:pt x="82" y="100"/>
                    </a:moveTo>
                    <a:cubicBezTo>
                      <a:pt x="82" y="105"/>
                      <a:pt x="86" y="110"/>
                      <a:pt x="92" y="110"/>
                    </a:cubicBezTo>
                    <a:cubicBezTo>
                      <a:pt x="98" y="110"/>
                      <a:pt x="102" y="105"/>
                      <a:pt x="102" y="100"/>
                    </a:cubicBezTo>
                    <a:cubicBezTo>
                      <a:pt x="102" y="100"/>
                      <a:pt x="102" y="100"/>
                      <a:pt x="102" y="100"/>
                    </a:cubicBezTo>
                    <a:cubicBezTo>
                      <a:pt x="102" y="94"/>
                      <a:pt x="98" y="89"/>
                      <a:pt x="92" y="89"/>
                    </a:cubicBezTo>
                    <a:cubicBezTo>
                      <a:pt x="86" y="89"/>
                      <a:pt x="82" y="94"/>
                      <a:pt x="82" y="100"/>
                    </a:cubicBezTo>
                    <a:close/>
                    <a:moveTo>
                      <a:pt x="102" y="55"/>
                    </a:moveTo>
                    <a:cubicBezTo>
                      <a:pt x="102" y="14"/>
                      <a:pt x="102" y="14"/>
                      <a:pt x="102" y="14"/>
                    </a:cubicBezTo>
                    <a:cubicBezTo>
                      <a:pt x="13" y="14"/>
                      <a:pt x="13" y="14"/>
                      <a:pt x="13" y="14"/>
                    </a:cubicBezTo>
                    <a:cubicBezTo>
                      <a:pt x="13" y="6"/>
                      <a:pt x="7" y="0"/>
                      <a:pt x="0" y="0"/>
                    </a:cubicBezTo>
                    <a:cubicBezTo>
                      <a:pt x="0" y="7"/>
                      <a:pt x="0" y="7"/>
                      <a:pt x="0" y="7"/>
                    </a:cubicBezTo>
                    <a:cubicBezTo>
                      <a:pt x="3" y="7"/>
                      <a:pt x="7" y="10"/>
                      <a:pt x="7" y="14"/>
                    </a:cubicBezTo>
                    <a:cubicBezTo>
                      <a:pt x="12" y="58"/>
                      <a:pt x="12" y="58"/>
                      <a:pt x="12" y="58"/>
                    </a:cubicBezTo>
                    <a:cubicBezTo>
                      <a:pt x="9" y="61"/>
                      <a:pt x="7" y="64"/>
                      <a:pt x="7" y="69"/>
                    </a:cubicBezTo>
                    <a:cubicBezTo>
                      <a:pt x="7" y="76"/>
                      <a:pt x="13" y="82"/>
                      <a:pt x="20" y="82"/>
                    </a:cubicBezTo>
                    <a:cubicBezTo>
                      <a:pt x="102" y="82"/>
                      <a:pt x="102" y="82"/>
                      <a:pt x="102" y="82"/>
                    </a:cubicBezTo>
                    <a:cubicBezTo>
                      <a:pt x="102" y="76"/>
                      <a:pt x="102" y="76"/>
                      <a:pt x="102" y="76"/>
                    </a:cubicBezTo>
                    <a:cubicBezTo>
                      <a:pt x="20" y="76"/>
                      <a:pt x="20" y="76"/>
                      <a:pt x="20" y="76"/>
                    </a:cubicBezTo>
                    <a:cubicBezTo>
                      <a:pt x="16" y="76"/>
                      <a:pt x="13" y="73"/>
                      <a:pt x="13" y="69"/>
                    </a:cubicBezTo>
                    <a:cubicBezTo>
                      <a:pt x="13" y="69"/>
                      <a:pt x="13" y="69"/>
                      <a:pt x="13" y="69"/>
                    </a:cubicBezTo>
                    <a:lnTo>
                      <a:pt x="102"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92" name="任意多边形 86">
                <a:extLst>
                  <a:ext uri="{FF2B5EF4-FFF2-40B4-BE49-F238E27FC236}">
                    <a16:creationId xmlns:a16="http://schemas.microsoft.com/office/drawing/2014/main" xmlns="" id="{D3249793-CBD0-410C-9A86-65D3EAD45213}"/>
                  </a:ext>
                </a:extLst>
              </p:cNvPr>
              <p:cNvSpPr/>
              <p:nvPr/>
            </p:nvSpPr>
            <p:spPr bwMode="auto">
              <a:xfrm>
                <a:off x="9965108" y="1600722"/>
                <a:ext cx="274026" cy="268153"/>
              </a:xfrm>
              <a:custGeom>
                <a:avLst/>
                <a:gdLst>
                  <a:gd name="T0" fmla="*/ 82 w 86"/>
                  <a:gd name="T1" fmla="*/ 47 h 84"/>
                  <a:gd name="T2" fmla="*/ 82 w 86"/>
                  <a:gd name="T3" fmla="*/ 42 h 84"/>
                  <a:gd name="T4" fmla="*/ 43 w 86"/>
                  <a:gd name="T5" fmla="*/ 3 h 84"/>
                  <a:gd name="T6" fmla="*/ 36 w 86"/>
                  <a:gd name="T7" fmla="*/ 4 h 84"/>
                  <a:gd name="T8" fmla="*/ 24 w 86"/>
                  <a:gd name="T9" fmla="*/ 0 h 84"/>
                  <a:gd name="T10" fmla="*/ 0 w 86"/>
                  <a:gd name="T11" fmla="*/ 23 h 84"/>
                  <a:gd name="T12" fmla="*/ 4 w 86"/>
                  <a:gd name="T13" fmla="*/ 36 h 84"/>
                  <a:gd name="T14" fmla="*/ 4 w 86"/>
                  <a:gd name="T15" fmla="*/ 42 h 84"/>
                  <a:gd name="T16" fmla="*/ 43 w 86"/>
                  <a:gd name="T17" fmla="*/ 81 h 84"/>
                  <a:gd name="T18" fmla="*/ 50 w 86"/>
                  <a:gd name="T19" fmla="*/ 80 h 84"/>
                  <a:gd name="T20" fmla="*/ 62 w 86"/>
                  <a:gd name="T21" fmla="*/ 84 h 84"/>
                  <a:gd name="T22" fmla="*/ 86 w 86"/>
                  <a:gd name="T23" fmla="*/ 61 h 84"/>
                  <a:gd name="T24" fmla="*/ 82 w 86"/>
                  <a:gd name="T25" fmla="*/ 47 h 84"/>
                  <a:gd name="T26" fmla="*/ 46 w 86"/>
                  <a:gd name="T27" fmla="*/ 71 h 84"/>
                  <a:gd name="T28" fmla="*/ 23 w 86"/>
                  <a:gd name="T29" fmla="*/ 64 h 84"/>
                  <a:gd name="T30" fmla="*/ 24 w 86"/>
                  <a:gd name="T31" fmla="*/ 51 h 84"/>
                  <a:gd name="T32" fmla="*/ 34 w 86"/>
                  <a:gd name="T33" fmla="*/ 59 h 84"/>
                  <a:gd name="T34" fmla="*/ 52 w 86"/>
                  <a:gd name="T35" fmla="*/ 58 h 84"/>
                  <a:gd name="T36" fmla="*/ 41 w 86"/>
                  <a:gd name="T37" fmla="*/ 47 h 84"/>
                  <a:gd name="T38" fmla="*/ 20 w 86"/>
                  <a:gd name="T39" fmla="*/ 30 h 84"/>
                  <a:gd name="T40" fmla="*/ 37 w 86"/>
                  <a:gd name="T41" fmla="*/ 13 h 84"/>
                  <a:gd name="T42" fmla="*/ 61 w 86"/>
                  <a:gd name="T43" fmla="*/ 19 h 84"/>
                  <a:gd name="T44" fmla="*/ 59 w 86"/>
                  <a:gd name="T45" fmla="*/ 31 h 84"/>
                  <a:gd name="T46" fmla="*/ 42 w 86"/>
                  <a:gd name="T47" fmla="*/ 22 h 84"/>
                  <a:gd name="T48" fmla="*/ 38 w 86"/>
                  <a:gd name="T49" fmla="*/ 35 h 84"/>
                  <a:gd name="T50" fmla="*/ 66 w 86"/>
                  <a:gd name="T51" fmla="*/ 49 h 84"/>
                  <a:gd name="T52" fmla="*/ 46 w 86"/>
                  <a:gd name="T53" fmla="*/ 7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6" h="84">
                    <a:moveTo>
                      <a:pt x="82" y="47"/>
                    </a:moveTo>
                    <a:cubicBezTo>
                      <a:pt x="82" y="46"/>
                      <a:pt x="82" y="44"/>
                      <a:pt x="82" y="42"/>
                    </a:cubicBezTo>
                    <a:cubicBezTo>
                      <a:pt x="82" y="21"/>
                      <a:pt x="64" y="3"/>
                      <a:pt x="43" y="3"/>
                    </a:cubicBezTo>
                    <a:cubicBezTo>
                      <a:pt x="41" y="3"/>
                      <a:pt x="39" y="3"/>
                      <a:pt x="36" y="4"/>
                    </a:cubicBezTo>
                    <a:cubicBezTo>
                      <a:pt x="33" y="1"/>
                      <a:pt x="28" y="0"/>
                      <a:pt x="24" y="0"/>
                    </a:cubicBezTo>
                    <a:cubicBezTo>
                      <a:pt x="11" y="0"/>
                      <a:pt x="0" y="10"/>
                      <a:pt x="0" y="23"/>
                    </a:cubicBezTo>
                    <a:cubicBezTo>
                      <a:pt x="0" y="28"/>
                      <a:pt x="2" y="32"/>
                      <a:pt x="4" y="36"/>
                    </a:cubicBezTo>
                    <a:cubicBezTo>
                      <a:pt x="4" y="38"/>
                      <a:pt x="4" y="40"/>
                      <a:pt x="4" y="42"/>
                    </a:cubicBezTo>
                    <a:cubicBezTo>
                      <a:pt x="4" y="64"/>
                      <a:pt x="21" y="81"/>
                      <a:pt x="43" y="81"/>
                    </a:cubicBezTo>
                    <a:cubicBezTo>
                      <a:pt x="45" y="81"/>
                      <a:pt x="48" y="81"/>
                      <a:pt x="50" y="80"/>
                    </a:cubicBezTo>
                    <a:cubicBezTo>
                      <a:pt x="54" y="83"/>
                      <a:pt x="58" y="84"/>
                      <a:pt x="62" y="84"/>
                    </a:cubicBezTo>
                    <a:cubicBezTo>
                      <a:pt x="75" y="84"/>
                      <a:pt x="86" y="73"/>
                      <a:pt x="86" y="61"/>
                    </a:cubicBezTo>
                    <a:cubicBezTo>
                      <a:pt x="86" y="56"/>
                      <a:pt x="84" y="51"/>
                      <a:pt x="82" y="47"/>
                    </a:cubicBezTo>
                    <a:close/>
                    <a:moveTo>
                      <a:pt x="46" y="71"/>
                    </a:moveTo>
                    <a:cubicBezTo>
                      <a:pt x="34" y="71"/>
                      <a:pt x="28" y="69"/>
                      <a:pt x="23" y="64"/>
                    </a:cubicBezTo>
                    <a:cubicBezTo>
                      <a:pt x="17" y="58"/>
                      <a:pt x="19" y="52"/>
                      <a:pt x="24" y="51"/>
                    </a:cubicBezTo>
                    <a:cubicBezTo>
                      <a:pt x="29" y="51"/>
                      <a:pt x="32" y="57"/>
                      <a:pt x="34" y="59"/>
                    </a:cubicBezTo>
                    <a:cubicBezTo>
                      <a:pt x="37" y="60"/>
                      <a:pt x="47" y="64"/>
                      <a:pt x="52" y="58"/>
                    </a:cubicBezTo>
                    <a:cubicBezTo>
                      <a:pt x="58" y="51"/>
                      <a:pt x="48" y="48"/>
                      <a:pt x="41" y="47"/>
                    </a:cubicBezTo>
                    <a:cubicBezTo>
                      <a:pt x="32" y="46"/>
                      <a:pt x="19" y="40"/>
                      <a:pt x="20" y="30"/>
                    </a:cubicBezTo>
                    <a:cubicBezTo>
                      <a:pt x="21" y="19"/>
                      <a:pt x="29" y="14"/>
                      <a:pt x="37" y="13"/>
                    </a:cubicBezTo>
                    <a:cubicBezTo>
                      <a:pt x="48" y="12"/>
                      <a:pt x="55" y="15"/>
                      <a:pt x="61" y="19"/>
                    </a:cubicBezTo>
                    <a:cubicBezTo>
                      <a:pt x="67" y="25"/>
                      <a:pt x="63" y="31"/>
                      <a:pt x="59" y="31"/>
                    </a:cubicBezTo>
                    <a:cubicBezTo>
                      <a:pt x="55" y="32"/>
                      <a:pt x="51" y="22"/>
                      <a:pt x="42" y="22"/>
                    </a:cubicBezTo>
                    <a:cubicBezTo>
                      <a:pt x="33" y="22"/>
                      <a:pt x="27" y="32"/>
                      <a:pt x="38" y="35"/>
                    </a:cubicBezTo>
                    <a:cubicBezTo>
                      <a:pt x="49" y="37"/>
                      <a:pt x="61" y="38"/>
                      <a:pt x="66" y="49"/>
                    </a:cubicBezTo>
                    <a:cubicBezTo>
                      <a:pt x="70" y="59"/>
                      <a:pt x="59" y="70"/>
                      <a:pt x="46"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93" name="任意多边形 87">
                <a:extLst>
                  <a:ext uri="{FF2B5EF4-FFF2-40B4-BE49-F238E27FC236}">
                    <a16:creationId xmlns:a16="http://schemas.microsoft.com/office/drawing/2014/main" xmlns="" id="{010202CB-3161-4DBB-A5C3-76E193587C03}"/>
                  </a:ext>
                </a:extLst>
              </p:cNvPr>
              <p:cNvSpPr/>
              <p:nvPr/>
            </p:nvSpPr>
            <p:spPr bwMode="auto">
              <a:xfrm>
                <a:off x="10082548" y="1367799"/>
                <a:ext cx="152672" cy="199648"/>
              </a:xfrm>
              <a:custGeom>
                <a:avLst/>
                <a:gdLst>
                  <a:gd name="T0" fmla="*/ 42 w 48"/>
                  <a:gd name="T1" fmla="*/ 8 h 63"/>
                  <a:gd name="T2" fmla="*/ 6 w 48"/>
                  <a:gd name="T3" fmla="*/ 8 h 63"/>
                  <a:gd name="T4" fmla="*/ 0 w 48"/>
                  <a:gd name="T5" fmla="*/ 14 h 63"/>
                  <a:gd name="T6" fmla="*/ 0 w 48"/>
                  <a:gd name="T7" fmla="*/ 16 h 63"/>
                  <a:gd name="T8" fmla="*/ 48 w 48"/>
                  <a:gd name="T9" fmla="*/ 16 h 63"/>
                  <a:gd name="T10" fmla="*/ 48 w 48"/>
                  <a:gd name="T11" fmla="*/ 14 h 63"/>
                  <a:gd name="T12" fmla="*/ 42 w 48"/>
                  <a:gd name="T13" fmla="*/ 8 h 63"/>
                  <a:gd name="T14" fmla="*/ 31 w 48"/>
                  <a:gd name="T15" fmla="*/ 4 h 63"/>
                  <a:gd name="T16" fmla="*/ 32 w 48"/>
                  <a:gd name="T17" fmla="*/ 10 h 63"/>
                  <a:gd name="T18" fmla="*/ 16 w 48"/>
                  <a:gd name="T19" fmla="*/ 10 h 63"/>
                  <a:gd name="T20" fmla="*/ 17 w 48"/>
                  <a:gd name="T21" fmla="*/ 4 h 63"/>
                  <a:gd name="T22" fmla="*/ 31 w 48"/>
                  <a:gd name="T23" fmla="*/ 4 h 63"/>
                  <a:gd name="T24" fmla="*/ 32 w 48"/>
                  <a:gd name="T25" fmla="*/ 0 h 63"/>
                  <a:gd name="T26" fmla="*/ 16 w 48"/>
                  <a:gd name="T27" fmla="*/ 0 h 63"/>
                  <a:gd name="T28" fmla="*/ 13 w 48"/>
                  <a:gd name="T29" fmla="*/ 3 h 63"/>
                  <a:gd name="T30" fmla="*/ 12 w 48"/>
                  <a:gd name="T31" fmla="*/ 11 h 63"/>
                  <a:gd name="T32" fmla="*/ 14 w 48"/>
                  <a:gd name="T33" fmla="*/ 14 h 63"/>
                  <a:gd name="T34" fmla="*/ 34 w 48"/>
                  <a:gd name="T35" fmla="*/ 14 h 63"/>
                  <a:gd name="T36" fmla="*/ 36 w 48"/>
                  <a:gd name="T37" fmla="*/ 11 h 63"/>
                  <a:gd name="T38" fmla="*/ 35 w 48"/>
                  <a:gd name="T39" fmla="*/ 3 h 63"/>
                  <a:gd name="T40" fmla="*/ 32 w 48"/>
                  <a:gd name="T41" fmla="*/ 0 h 63"/>
                  <a:gd name="T42" fmla="*/ 43 w 48"/>
                  <a:gd name="T43" fmla="*/ 20 h 63"/>
                  <a:gd name="T44" fmla="*/ 5 w 48"/>
                  <a:gd name="T45" fmla="*/ 20 h 63"/>
                  <a:gd name="T46" fmla="*/ 2 w 48"/>
                  <a:gd name="T47" fmla="*/ 24 h 63"/>
                  <a:gd name="T48" fmla="*/ 5 w 48"/>
                  <a:gd name="T49" fmla="*/ 59 h 63"/>
                  <a:gd name="T50" fmla="*/ 9 w 48"/>
                  <a:gd name="T51" fmla="*/ 63 h 63"/>
                  <a:gd name="T52" fmla="*/ 39 w 48"/>
                  <a:gd name="T53" fmla="*/ 63 h 63"/>
                  <a:gd name="T54" fmla="*/ 43 w 48"/>
                  <a:gd name="T55" fmla="*/ 59 h 63"/>
                  <a:gd name="T56" fmla="*/ 46 w 48"/>
                  <a:gd name="T57" fmla="*/ 24 h 63"/>
                  <a:gd name="T58" fmla="*/ 43 w 48"/>
                  <a:gd name="T59" fmla="*/ 20 h 63"/>
                  <a:gd name="T60" fmla="*/ 16 w 48"/>
                  <a:gd name="T61" fmla="*/ 55 h 63"/>
                  <a:gd name="T62" fmla="*/ 10 w 48"/>
                  <a:gd name="T63" fmla="*/ 55 h 63"/>
                  <a:gd name="T64" fmla="*/ 8 w 48"/>
                  <a:gd name="T65" fmla="*/ 28 h 63"/>
                  <a:gd name="T66" fmla="*/ 16 w 48"/>
                  <a:gd name="T67" fmla="*/ 28 h 63"/>
                  <a:gd name="T68" fmla="*/ 16 w 48"/>
                  <a:gd name="T69" fmla="*/ 55 h 63"/>
                  <a:gd name="T70" fmla="*/ 28 w 48"/>
                  <a:gd name="T71" fmla="*/ 55 h 63"/>
                  <a:gd name="T72" fmla="*/ 20 w 48"/>
                  <a:gd name="T73" fmla="*/ 55 h 63"/>
                  <a:gd name="T74" fmla="*/ 20 w 48"/>
                  <a:gd name="T75" fmla="*/ 28 h 63"/>
                  <a:gd name="T76" fmla="*/ 28 w 48"/>
                  <a:gd name="T77" fmla="*/ 28 h 63"/>
                  <a:gd name="T78" fmla="*/ 28 w 48"/>
                  <a:gd name="T79" fmla="*/ 55 h 63"/>
                  <a:gd name="T80" fmla="*/ 38 w 48"/>
                  <a:gd name="T81" fmla="*/ 55 h 63"/>
                  <a:gd name="T82" fmla="*/ 32 w 48"/>
                  <a:gd name="T83" fmla="*/ 55 h 63"/>
                  <a:gd name="T84" fmla="*/ 32 w 48"/>
                  <a:gd name="T85" fmla="*/ 28 h 63"/>
                  <a:gd name="T86" fmla="*/ 40 w 48"/>
                  <a:gd name="T87" fmla="*/ 28 h 63"/>
                  <a:gd name="T88" fmla="*/ 38 w 48"/>
                  <a:gd name="T89" fmla="*/ 5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8" h="63">
                    <a:moveTo>
                      <a:pt x="42" y="8"/>
                    </a:moveTo>
                    <a:cubicBezTo>
                      <a:pt x="6" y="8"/>
                      <a:pt x="6" y="8"/>
                      <a:pt x="6" y="8"/>
                    </a:cubicBezTo>
                    <a:cubicBezTo>
                      <a:pt x="3" y="8"/>
                      <a:pt x="0" y="11"/>
                      <a:pt x="0" y="14"/>
                    </a:cubicBezTo>
                    <a:cubicBezTo>
                      <a:pt x="0" y="16"/>
                      <a:pt x="0" y="16"/>
                      <a:pt x="0" y="16"/>
                    </a:cubicBezTo>
                    <a:cubicBezTo>
                      <a:pt x="48" y="16"/>
                      <a:pt x="48" y="16"/>
                      <a:pt x="48" y="16"/>
                    </a:cubicBezTo>
                    <a:cubicBezTo>
                      <a:pt x="48" y="14"/>
                      <a:pt x="48" y="14"/>
                      <a:pt x="48" y="14"/>
                    </a:cubicBezTo>
                    <a:cubicBezTo>
                      <a:pt x="48" y="11"/>
                      <a:pt x="45" y="8"/>
                      <a:pt x="42" y="8"/>
                    </a:cubicBezTo>
                    <a:close/>
                    <a:moveTo>
                      <a:pt x="31" y="4"/>
                    </a:moveTo>
                    <a:cubicBezTo>
                      <a:pt x="32" y="10"/>
                      <a:pt x="32" y="10"/>
                      <a:pt x="32" y="10"/>
                    </a:cubicBezTo>
                    <a:cubicBezTo>
                      <a:pt x="16" y="10"/>
                      <a:pt x="16" y="10"/>
                      <a:pt x="16" y="10"/>
                    </a:cubicBezTo>
                    <a:cubicBezTo>
                      <a:pt x="17" y="4"/>
                      <a:pt x="17" y="4"/>
                      <a:pt x="17" y="4"/>
                    </a:cubicBezTo>
                    <a:cubicBezTo>
                      <a:pt x="31" y="4"/>
                      <a:pt x="31" y="4"/>
                      <a:pt x="31" y="4"/>
                    </a:cubicBezTo>
                    <a:moveTo>
                      <a:pt x="32" y="0"/>
                    </a:moveTo>
                    <a:cubicBezTo>
                      <a:pt x="16" y="0"/>
                      <a:pt x="16" y="0"/>
                      <a:pt x="16" y="0"/>
                    </a:cubicBezTo>
                    <a:cubicBezTo>
                      <a:pt x="15" y="0"/>
                      <a:pt x="13" y="1"/>
                      <a:pt x="13" y="3"/>
                    </a:cubicBezTo>
                    <a:cubicBezTo>
                      <a:pt x="12" y="11"/>
                      <a:pt x="12" y="11"/>
                      <a:pt x="12" y="11"/>
                    </a:cubicBezTo>
                    <a:cubicBezTo>
                      <a:pt x="11" y="13"/>
                      <a:pt x="13" y="14"/>
                      <a:pt x="14" y="14"/>
                    </a:cubicBezTo>
                    <a:cubicBezTo>
                      <a:pt x="34" y="14"/>
                      <a:pt x="34" y="14"/>
                      <a:pt x="34" y="14"/>
                    </a:cubicBezTo>
                    <a:cubicBezTo>
                      <a:pt x="36" y="14"/>
                      <a:pt x="37" y="13"/>
                      <a:pt x="36" y="11"/>
                    </a:cubicBezTo>
                    <a:cubicBezTo>
                      <a:pt x="35" y="3"/>
                      <a:pt x="35" y="3"/>
                      <a:pt x="35" y="3"/>
                    </a:cubicBezTo>
                    <a:cubicBezTo>
                      <a:pt x="35" y="1"/>
                      <a:pt x="34" y="0"/>
                      <a:pt x="32" y="0"/>
                    </a:cubicBezTo>
                    <a:close/>
                    <a:moveTo>
                      <a:pt x="43" y="20"/>
                    </a:moveTo>
                    <a:cubicBezTo>
                      <a:pt x="5" y="20"/>
                      <a:pt x="5" y="20"/>
                      <a:pt x="5" y="20"/>
                    </a:cubicBezTo>
                    <a:cubicBezTo>
                      <a:pt x="3" y="20"/>
                      <a:pt x="2" y="22"/>
                      <a:pt x="2" y="24"/>
                    </a:cubicBezTo>
                    <a:cubicBezTo>
                      <a:pt x="5" y="59"/>
                      <a:pt x="5" y="59"/>
                      <a:pt x="5" y="59"/>
                    </a:cubicBezTo>
                    <a:cubicBezTo>
                      <a:pt x="5" y="61"/>
                      <a:pt x="7" y="63"/>
                      <a:pt x="9" y="63"/>
                    </a:cubicBezTo>
                    <a:cubicBezTo>
                      <a:pt x="39" y="63"/>
                      <a:pt x="39" y="63"/>
                      <a:pt x="39" y="63"/>
                    </a:cubicBezTo>
                    <a:cubicBezTo>
                      <a:pt x="41" y="63"/>
                      <a:pt x="43" y="61"/>
                      <a:pt x="43" y="59"/>
                    </a:cubicBezTo>
                    <a:cubicBezTo>
                      <a:pt x="46" y="24"/>
                      <a:pt x="46" y="24"/>
                      <a:pt x="46" y="24"/>
                    </a:cubicBezTo>
                    <a:cubicBezTo>
                      <a:pt x="47" y="22"/>
                      <a:pt x="45" y="20"/>
                      <a:pt x="43" y="20"/>
                    </a:cubicBezTo>
                    <a:close/>
                    <a:moveTo>
                      <a:pt x="16" y="55"/>
                    </a:moveTo>
                    <a:cubicBezTo>
                      <a:pt x="10" y="55"/>
                      <a:pt x="10" y="55"/>
                      <a:pt x="10" y="55"/>
                    </a:cubicBezTo>
                    <a:cubicBezTo>
                      <a:pt x="8" y="28"/>
                      <a:pt x="8" y="28"/>
                      <a:pt x="8" y="28"/>
                    </a:cubicBezTo>
                    <a:cubicBezTo>
                      <a:pt x="16" y="28"/>
                      <a:pt x="16" y="28"/>
                      <a:pt x="16" y="28"/>
                    </a:cubicBezTo>
                    <a:lnTo>
                      <a:pt x="16" y="55"/>
                    </a:lnTo>
                    <a:close/>
                    <a:moveTo>
                      <a:pt x="28" y="55"/>
                    </a:moveTo>
                    <a:cubicBezTo>
                      <a:pt x="20" y="55"/>
                      <a:pt x="20" y="55"/>
                      <a:pt x="20" y="55"/>
                    </a:cubicBezTo>
                    <a:cubicBezTo>
                      <a:pt x="20" y="28"/>
                      <a:pt x="20" y="28"/>
                      <a:pt x="20" y="28"/>
                    </a:cubicBezTo>
                    <a:cubicBezTo>
                      <a:pt x="28" y="28"/>
                      <a:pt x="28" y="28"/>
                      <a:pt x="28" y="28"/>
                    </a:cubicBezTo>
                    <a:lnTo>
                      <a:pt x="28" y="55"/>
                    </a:lnTo>
                    <a:close/>
                    <a:moveTo>
                      <a:pt x="38" y="55"/>
                    </a:moveTo>
                    <a:cubicBezTo>
                      <a:pt x="32" y="55"/>
                      <a:pt x="32" y="55"/>
                      <a:pt x="32" y="55"/>
                    </a:cubicBezTo>
                    <a:cubicBezTo>
                      <a:pt x="32" y="28"/>
                      <a:pt x="32" y="28"/>
                      <a:pt x="32" y="28"/>
                    </a:cubicBezTo>
                    <a:cubicBezTo>
                      <a:pt x="40" y="28"/>
                      <a:pt x="40" y="28"/>
                      <a:pt x="40" y="28"/>
                    </a:cubicBezTo>
                    <a:lnTo>
                      <a:pt x="38"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94" name="任意多边形 88">
                <a:extLst>
                  <a:ext uri="{FF2B5EF4-FFF2-40B4-BE49-F238E27FC236}">
                    <a16:creationId xmlns:a16="http://schemas.microsoft.com/office/drawing/2014/main" xmlns="" id="{71F36420-B74A-43AE-9F59-87D15B0AA5A4}"/>
                  </a:ext>
                </a:extLst>
              </p:cNvPr>
              <p:cNvSpPr/>
              <p:nvPr/>
            </p:nvSpPr>
            <p:spPr bwMode="auto">
              <a:xfrm>
                <a:off x="9634320" y="3002169"/>
                <a:ext cx="416912" cy="418868"/>
              </a:xfrm>
              <a:custGeom>
                <a:avLst/>
                <a:gdLst>
                  <a:gd name="T0" fmla="*/ 65 w 130"/>
                  <a:gd name="T1" fmla="*/ 0 h 131"/>
                  <a:gd name="T2" fmla="*/ 0 w 130"/>
                  <a:gd name="T3" fmla="*/ 65 h 131"/>
                  <a:gd name="T4" fmla="*/ 65 w 130"/>
                  <a:gd name="T5" fmla="*/ 131 h 131"/>
                  <a:gd name="T6" fmla="*/ 130 w 130"/>
                  <a:gd name="T7" fmla="*/ 65 h 131"/>
                  <a:gd name="T8" fmla="*/ 65 w 130"/>
                  <a:gd name="T9" fmla="*/ 0 h 131"/>
                  <a:gd name="T10" fmla="*/ 65 w 130"/>
                  <a:gd name="T11" fmla="*/ 114 h 131"/>
                  <a:gd name="T12" fmla="*/ 16 w 130"/>
                  <a:gd name="T13" fmla="*/ 65 h 131"/>
                  <a:gd name="T14" fmla="*/ 65 w 130"/>
                  <a:gd name="T15" fmla="*/ 17 h 131"/>
                  <a:gd name="T16" fmla="*/ 114 w 130"/>
                  <a:gd name="T17" fmla="*/ 65 h 131"/>
                  <a:gd name="T18" fmla="*/ 65 w 130"/>
                  <a:gd name="T19" fmla="*/ 114 h 131"/>
                  <a:gd name="T20" fmla="*/ 40 w 130"/>
                  <a:gd name="T21" fmla="*/ 65 h 131"/>
                  <a:gd name="T22" fmla="*/ 65 w 130"/>
                  <a:gd name="T23" fmla="*/ 90 h 131"/>
                  <a:gd name="T24" fmla="*/ 89 w 130"/>
                  <a:gd name="T25" fmla="*/ 65 h 131"/>
                  <a:gd name="T26" fmla="*/ 65 w 130"/>
                  <a:gd name="T27" fmla="*/ 41 h 131"/>
                  <a:gd name="T28" fmla="*/ 40 w 130"/>
                  <a:gd name="T29" fmla="*/ 6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0" h="131">
                    <a:moveTo>
                      <a:pt x="65" y="0"/>
                    </a:moveTo>
                    <a:cubicBezTo>
                      <a:pt x="29" y="0"/>
                      <a:pt x="0" y="29"/>
                      <a:pt x="0" y="65"/>
                    </a:cubicBezTo>
                    <a:cubicBezTo>
                      <a:pt x="0" y="101"/>
                      <a:pt x="29" y="131"/>
                      <a:pt x="65" y="131"/>
                    </a:cubicBezTo>
                    <a:cubicBezTo>
                      <a:pt x="101" y="131"/>
                      <a:pt x="130" y="101"/>
                      <a:pt x="130" y="65"/>
                    </a:cubicBezTo>
                    <a:cubicBezTo>
                      <a:pt x="130" y="29"/>
                      <a:pt x="101" y="0"/>
                      <a:pt x="65" y="0"/>
                    </a:cubicBezTo>
                    <a:close/>
                    <a:moveTo>
                      <a:pt x="65" y="114"/>
                    </a:moveTo>
                    <a:cubicBezTo>
                      <a:pt x="38" y="114"/>
                      <a:pt x="16" y="92"/>
                      <a:pt x="16" y="65"/>
                    </a:cubicBezTo>
                    <a:cubicBezTo>
                      <a:pt x="16" y="38"/>
                      <a:pt x="38" y="17"/>
                      <a:pt x="65" y="17"/>
                    </a:cubicBezTo>
                    <a:cubicBezTo>
                      <a:pt x="92" y="17"/>
                      <a:pt x="114" y="38"/>
                      <a:pt x="114" y="65"/>
                    </a:cubicBezTo>
                    <a:cubicBezTo>
                      <a:pt x="114" y="92"/>
                      <a:pt x="92" y="114"/>
                      <a:pt x="65" y="114"/>
                    </a:cubicBezTo>
                    <a:close/>
                    <a:moveTo>
                      <a:pt x="40" y="65"/>
                    </a:moveTo>
                    <a:cubicBezTo>
                      <a:pt x="40" y="79"/>
                      <a:pt x="51" y="90"/>
                      <a:pt x="65" y="90"/>
                    </a:cubicBezTo>
                    <a:cubicBezTo>
                      <a:pt x="78" y="90"/>
                      <a:pt x="89" y="79"/>
                      <a:pt x="89" y="65"/>
                    </a:cubicBezTo>
                    <a:cubicBezTo>
                      <a:pt x="89" y="52"/>
                      <a:pt x="78" y="41"/>
                      <a:pt x="65" y="41"/>
                    </a:cubicBezTo>
                    <a:cubicBezTo>
                      <a:pt x="51" y="41"/>
                      <a:pt x="40" y="52"/>
                      <a:pt x="4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95" name="任意多边形 89">
                <a:extLst>
                  <a:ext uri="{FF2B5EF4-FFF2-40B4-BE49-F238E27FC236}">
                    <a16:creationId xmlns:a16="http://schemas.microsoft.com/office/drawing/2014/main" xmlns="" id="{112B7FB1-827B-446A-9EBD-13253F8D1398}"/>
                  </a:ext>
                </a:extLst>
              </p:cNvPr>
              <p:cNvSpPr/>
              <p:nvPr/>
            </p:nvSpPr>
            <p:spPr bwMode="auto">
              <a:xfrm>
                <a:off x="9330934" y="1252317"/>
                <a:ext cx="690938" cy="299471"/>
              </a:xfrm>
              <a:custGeom>
                <a:avLst/>
                <a:gdLst>
                  <a:gd name="T0" fmla="*/ 188 w 216"/>
                  <a:gd name="T1" fmla="*/ 41 h 94"/>
                  <a:gd name="T2" fmla="*/ 178 w 216"/>
                  <a:gd name="T3" fmla="*/ 43 h 94"/>
                  <a:gd name="T4" fmla="*/ 129 w 216"/>
                  <a:gd name="T5" fmla="*/ 0 h 94"/>
                  <a:gd name="T6" fmla="*/ 111 w 216"/>
                  <a:gd name="T7" fmla="*/ 3 h 94"/>
                  <a:gd name="T8" fmla="*/ 108 w 216"/>
                  <a:gd name="T9" fmla="*/ 6 h 94"/>
                  <a:gd name="T10" fmla="*/ 108 w 216"/>
                  <a:gd name="T11" fmla="*/ 91 h 94"/>
                  <a:gd name="T12" fmla="*/ 111 w 216"/>
                  <a:gd name="T13" fmla="*/ 94 h 94"/>
                  <a:gd name="T14" fmla="*/ 188 w 216"/>
                  <a:gd name="T15" fmla="*/ 94 h 94"/>
                  <a:gd name="T16" fmla="*/ 216 w 216"/>
                  <a:gd name="T17" fmla="*/ 68 h 94"/>
                  <a:gd name="T18" fmla="*/ 188 w 216"/>
                  <a:gd name="T19" fmla="*/ 41 h 94"/>
                  <a:gd name="T20" fmla="*/ 85 w 216"/>
                  <a:gd name="T21" fmla="*/ 94 h 94"/>
                  <a:gd name="T22" fmla="*/ 91 w 216"/>
                  <a:gd name="T23" fmla="*/ 94 h 94"/>
                  <a:gd name="T24" fmla="*/ 95 w 216"/>
                  <a:gd name="T25" fmla="*/ 47 h 94"/>
                  <a:gd name="T26" fmla="*/ 91 w 216"/>
                  <a:gd name="T27" fmla="*/ 0 h 94"/>
                  <a:gd name="T28" fmla="*/ 85 w 216"/>
                  <a:gd name="T29" fmla="*/ 0 h 94"/>
                  <a:gd name="T30" fmla="*/ 81 w 216"/>
                  <a:gd name="T31" fmla="*/ 47 h 94"/>
                  <a:gd name="T32" fmla="*/ 85 w 216"/>
                  <a:gd name="T33" fmla="*/ 94 h 94"/>
                  <a:gd name="T34" fmla="*/ 64 w 216"/>
                  <a:gd name="T35" fmla="*/ 94 h 94"/>
                  <a:gd name="T36" fmla="*/ 58 w 216"/>
                  <a:gd name="T37" fmla="*/ 94 h 94"/>
                  <a:gd name="T38" fmla="*/ 54 w 216"/>
                  <a:gd name="T39" fmla="*/ 60 h 94"/>
                  <a:gd name="T40" fmla="*/ 58 w 216"/>
                  <a:gd name="T41" fmla="*/ 27 h 94"/>
                  <a:gd name="T42" fmla="*/ 64 w 216"/>
                  <a:gd name="T43" fmla="*/ 27 h 94"/>
                  <a:gd name="T44" fmla="*/ 68 w 216"/>
                  <a:gd name="T45" fmla="*/ 61 h 94"/>
                  <a:gd name="T46" fmla="*/ 64 w 216"/>
                  <a:gd name="T47" fmla="*/ 94 h 94"/>
                  <a:gd name="T48" fmla="*/ 31 w 216"/>
                  <a:gd name="T49" fmla="*/ 94 h 94"/>
                  <a:gd name="T50" fmla="*/ 37 w 216"/>
                  <a:gd name="T51" fmla="*/ 94 h 94"/>
                  <a:gd name="T52" fmla="*/ 41 w 216"/>
                  <a:gd name="T53" fmla="*/ 67 h 94"/>
                  <a:gd name="T54" fmla="*/ 37 w 216"/>
                  <a:gd name="T55" fmla="*/ 40 h 94"/>
                  <a:gd name="T56" fmla="*/ 31 w 216"/>
                  <a:gd name="T57" fmla="*/ 40 h 94"/>
                  <a:gd name="T58" fmla="*/ 27 w 216"/>
                  <a:gd name="T59" fmla="*/ 67 h 94"/>
                  <a:gd name="T60" fmla="*/ 31 w 216"/>
                  <a:gd name="T61" fmla="*/ 94 h 94"/>
                  <a:gd name="T62" fmla="*/ 4 w 216"/>
                  <a:gd name="T63" fmla="*/ 81 h 94"/>
                  <a:gd name="T64" fmla="*/ 10 w 216"/>
                  <a:gd name="T65" fmla="*/ 81 h 94"/>
                  <a:gd name="T66" fmla="*/ 14 w 216"/>
                  <a:gd name="T67" fmla="*/ 67 h 94"/>
                  <a:gd name="T68" fmla="*/ 10 w 216"/>
                  <a:gd name="T69" fmla="*/ 54 h 94"/>
                  <a:gd name="T70" fmla="*/ 4 w 216"/>
                  <a:gd name="T71" fmla="*/ 54 h 94"/>
                  <a:gd name="T72" fmla="*/ 0 w 216"/>
                  <a:gd name="T73" fmla="*/ 67 h 94"/>
                  <a:gd name="T74" fmla="*/ 4 w 216"/>
                  <a:gd name="T75" fmla="*/ 8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6" h="94">
                    <a:moveTo>
                      <a:pt x="188" y="41"/>
                    </a:moveTo>
                    <a:cubicBezTo>
                      <a:pt x="184" y="41"/>
                      <a:pt x="181" y="42"/>
                      <a:pt x="178" y="43"/>
                    </a:cubicBezTo>
                    <a:cubicBezTo>
                      <a:pt x="175" y="19"/>
                      <a:pt x="154" y="0"/>
                      <a:pt x="129" y="0"/>
                    </a:cubicBezTo>
                    <a:cubicBezTo>
                      <a:pt x="122" y="0"/>
                      <a:pt x="116" y="1"/>
                      <a:pt x="111" y="3"/>
                    </a:cubicBezTo>
                    <a:cubicBezTo>
                      <a:pt x="109" y="4"/>
                      <a:pt x="108" y="5"/>
                      <a:pt x="108" y="6"/>
                    </a:cubicBezTo>
                    <a:cubicBezTo>
                      <a:pt x="108" y="91"/>
                      <a:pt x="108" y="91"/>
                      <a:pt x="108" y="91"/>
                    </a:cubicBezTo>
                    <a:cubicBezTo>
                      <a:pt x="108" y="93"/>
                      <a:pt x="110" y="94"/>
                      <a:pt x="111" y="94"/>
                    </a:cubicBezTo>
                    <a:cubicBezTo>
                      <a:pt x="111" y="94"/>
                      <a:pt x="188" y="94"/>
                      <a:pt x="188" y="94"/>
                    </a:cubicBezTo>
                    <a:cubicBezTo>
                      <a:pt x="204" y="94"/>
                      <a:pt x="216" y="82"/>
                      <a:pt x="216" y="68"/>
                    </a:cubicBezTo>
                    <a:cubicBezTo>
                      <a:pt x="216" y="53"/>
                      <a:pt x="204" y="41"/>
                      <a:pt x="188" y="41"/>
                    </a:cubicBezTo>
                    <a:close/>
                    <a:moveTo>
                      <a:pt x="85" y="94"/>
                    </a:moveTo>
                    <a:cubicBezTo>
                      <a:pt x="91" y="94"/>
                      <a:pt x="91" y="94"/>
                      <a:pt x="91" y="94"/>
                    </a:cubicBezTo>
                    <a:cubicBezTo>
                      <a:pt x="95" y="47"/>
                      <a:pt x="95" y="47"/>
                      <a:pt x="95" y="47"/>
                    </a:cubicBezTo>
                    <a:cubicBezTo>
                      <a:pt x="91" y="0"/>
                      <a:pt x="91" y="0"/>
                      <a:pt x="91" y="0"/>
                    </a:cubicBezTo>
                    <a:cubicBezTo>
                      <a:pt x="85" y="0"/>
                      <a:pt x="85" y="0"/>
                      <a:pt x="85" y="0"/>
                    </a:cubicBezTo>
                    <a:cubicBezTo>
                      <a:pt x="81" y="47"/>
                      <a:pt x="81" y="47"/>
                      <a:pt x="81" y="47"/>
                    </a:cubicBezTo>
                    <a:lnTo>
                      <a:pt x="85" y="94"/>
                    </a:lnTo>
                    <a:close/>
                    <a:moveTo>
                      <a:pt x="64" y="94"/>
                    </a:moveTo>
                    <a:cubicBezTo>
                      <a:pt x="58" y="94"/>
                      <a:pt x="58" y="94"/>
                      <a:pt x="58" y="94"/>
                    </a:cubicBezTo>
                    <a:cubicBezTo>
                      <a:pt x="54" y="60"/>
                      <a:pt x="54" y="60"/>
                      <a:pt x="54" y="60"/>
                    </a:cubicBezTo>
                    <a:cubicBezTo>
                      <a:pt x="58" y="27"/>
                      <a:pt x="58" y="27"/>
                      <a:pt x="58" y="27"/>
                    </a:cubicBezTo>
                    <a:cubicBezTo>
                      <a:pt x="64" y="27"/>
                      <a:pt x="64" y="27"/>
                      <a:pt x="64" y="27"/>
                    </a:cubicBezTo>
                    <a:cubicBezTo>
                      <a:pt x="68" y="61"/>
                      <a:pt x="68" y="61"/>
                      <a:pt x="68" y="61"/>
                    </a:cubicBezTo>
                    <a:lnTo>
                      <a:pt x="64" y="94"/>
                    </a:lnTo>
                    <a:close/>
                    <a:moveTo>
                      <a:pt x="31" y="94"/>
                    </a:moveTo>
                    <a:cubicBezTo>
                      <a:pt x="37" y="94"/>
                      <a:pt x="37" y="94"/>
                      <a:pt x="37" y="94"/>
                    </a:cubicBezTo>
                    <a:cubicBezTo>
                      <a:pt x="41" y="67"/>
                      <a:pt x="41" y="67"/>
                      <a:pt x="41" y="67"/>
                    </a:cubicBezTo>
                    <a:cubicBezTo>
                      <a:pt x="37" y="40"/>
                      <a:pt x="37" y="40"/>
                      <a:pt x="37" y="40"/>
                    </a:cubicBezTo>
                    <a:cubicBezTo>
                      <a:pt x="31" y="40"/>
                      <a:pt x="31" y="40"/>
                      <a:pt x="31" y="40"/>
                    </a:cubicBezTo>
                    <a:cubicBezTo>
                      <a:pt x="27" y="67"/>
                      <a:pt x="27" y="67"/>
                      <a:pt x="27" y="67"/>
                    </a:cubicBezTo>
                    <a:lnTo>
                      <a:pt x="31" y="94"/>
                    </a:lnTo>
                    <a:close/>
                    <a:moveTo>
                      <a:pt x="4" y="81"/>
                    </a:moveTo>
                    <a:cubicBezTo>
                      <a:pt x="10" y="81"/>
                      <a:pt x="10" y="81"/>
                      <a:pt x="10" y="81"/>
                    </a:cubicBezTo>
                    <a:cubicBezTo>
                      <a:pt x="14" y="67"/>
                      <a:pt x="14" y="67"/>
                      <a:pt x="14" y="67"/>
                    </a:cubicBezTo>
                    <a:cubicBezTo>
                      <a:pt x="10" y="54"/>
                      <a:pt x="10" y="54"/>
                      <a:pt x="10" y="54"/>
                    </a:cubicBezTo>
                    <a:cubicBezTo>
                      <a:pt x="4" y="54"/>
                      <a:pt x="4" y="54"/>
                      <a:pt x="4" y="54"/>
                    </a:cubicBezTo>
                    <a:cubicBezTo>
                      <a:pt x="0" y="67"/>
                      <a:pt x="0" y="67"/>
                      <a:pt x="0" y="67"/>
                    </a:cubicBezTo>
                    <a:lnTo>
                      <a:pt x="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96" name="任意多边形 90">
                <a:extLst>
                  <a:ext uri="{FF2B5EF4-FFF2-40B4-BE49-F238E27FC236}">
                    <a16:creationId xmlns:a16="http://schemas.microsoft.com/office/drawing/2014/main" xmlns="" id="{770456AA-85EF-440A-8208-83D7A2B3A0A2}"/>
                  </a:ext>
                </a:extLst>
              </p:cNvPr>
              <p:cNvSpPr/>
              <p:nvPr/>
            </p:nvSpPr>
            <p:spPr bwMode="auto">
              <a:xfrm>
                <a:off x="9462075" y="1610508"/>
                <a:ext cx="383636" cy="342532"/>
              </a:xfrm>
              <a:custGeom>
                <a:avLst/>
                <a:gdLst>
                  <a:gd name="T0" fmla="*/ 50 w 120"/>
                  <a:gd name="T1" fmla="*/ 0 h 107"/>
                  <a:gd name="T2" fmla="*/ 50 w 120"/>
                  <a:gd name="T3" fmla="*/ 0 h 107"/>
                  <a:gd name="T4" fmla="*/ 100 w 120"/>
                  <a:gd name="T5" fmla="*/ 41 h 107"/>
                  <a:gd name="T6" fmla="*/ 50 w 120"/>
                  <a:gd name="T7" fmla="*/ 81 h 107"/>
                  <a:gd name="T8" fmla="*/ 42 w 120"/>
                  <a:gd name="T9" fmla="*/ 81 h 107"/>
                  <a:gd name="T10" fmla="*/ 7 w 120"/>
                  <a:gd name="T11" fmla="*/ 93 h 107"/>
                  <a:gd name="T12" fmla="*/ 7 w 120"/>
                  <a:gd name="T13" fmla="*/ 91 h 107"/>
                  <a:gd name="T14" fmla="*/ 19 w 120"/>
                  <a:gd name="T15" fmla="*/ 75 h 107"/>
                  <a:gd name="T16" fmla="*/ 19 w 120"/>
                  <a:gd name="T17" fmla="*/ 72 h 107"/>
                  <a:gd name="T18" fmla="*/ 0 w 120"/>
                  <a:gd name="T19" fmla="*/ 41 h 107"/>
                  <a:gd name="T20" fmla="*/ 50 w 120"/>
                  <a:gd name="T21" fmla="*/ 0 h 107"/>
                  <a:gd name="T22" fmla="*/ 104 w 120"/>
                  <a:gd name="T23" fmla="*/ 91 h 107"/>
                  <a:gd name="T24" fmla="*/ 113 w 120"/>
                  <a:gd name="T25" fmla="*/ 104 h 107"/>
                  <a:gd name="T26" fmla="*/ 113 w 120"/>
                  <a:gd name="T27" fmla="*/ 107 h 107"/>
                  <a:gd name="T28" fmla="*/ 83 w 120"/>
                  <a:gd name="T29" fmla="*/ 96 h 107"/>
                  <a:gd name="T30" fmla="*/ 77 w 120"/>
                  <a:gd name="T31" fmla="*/ 96 h 107"/>
                  <a:gd name="T32" fmla="*/ 50 w 120"/>
                  <a:gd name="T33" fmla="*/ 89 h 107"/>
                  <a:gd name="T34" fmla="*/ 90 w 120"/>
                  <a:gd name="T35" fmla="*/ 75 h 107"/>
                  <a:gd name="T36" fmla="*/ 103 w 120"/>
                  <a:gd name="T37" fmla="*/ 60 h 107"/>
                  <a:gd name="T38" fmla="*/ 108 w 120"/>
                  <a:gd name="T39" fmla="*/ 41 h 107"/>
                  <a:gd name="T40" fmla="*/ 108 w 120"/>
                  <a:gd name="T41" fmla="*/ 37 h 107"/>
                  <a:gd name="T42" fmla="*/ 120 w 120"/>
                  <a:gd name="T43" fmla="*/ 62 h 107"/>
                  <a:gd name="T44" fmla="*/ 104 w 120"/>
                  <a:gd name="T45" fmla="*/ 88 h 107"/>
                  <a:gd name="T46" fmla="*/ 104 w 120"/>
                  <a:gd name="T47" fmla="*/ 9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0" h="107">
                    <a:moveTo>
                      <a:pt x="50" y="0"/>
                    </a:moveTo>
                    <a:cubicBezTo>
                      <a:pt x="50" y="0"/>
                      <a:pt x="50" y="0"/>
                      <a:pt x="50" y="0"/>
                    </a:cubicBezTo>
                    <a:cubicBezTo>
                      <a:pt x="78" y="0"/>
                      <a:pt x="100" y="18"/>
                      <a:pt x="100" y="41"/>
                    </a:cubicBezTo>
                    <a:cubicBezTo>
                      <a:pt x="100" y="63"/>
                      <a:pt x="78" y="81"/>
                      <a:pt x="50" y="81"/>
                    </a:cubicBezTo>
                    <a:cubicBezTo>
                      <a:pt x="47" y="81"/>
                      <a:pt x="45" y="81"/>
                      <a:pt x="42" y="81"/>
                    </a:cubicBezTo>
                    <a:cubicBezTo>
                      <a:pt x="32" y="91"/>
                      <a:pt x="19" y="93"/>
                      <a:pt x="7" y="93"/>
                    </a:cubicBezTo>
                    <a:cubicBezTo>
                      <a:pt x="7" y="91"/>
                      <a:pt x="7" y="91"/>
                      <a:pt x="7" y="91"/>
                    </a:cubicBezTo>
                    <a:cubicBezTo>
                      <a:pt x="14" y="87"/>
                      <a:pt x="19" y="82"/>
                      <a:pt x="19" y="75"/>
                    </a:cubicBezTo>
                    <a:cubicBezTo>
                      <a:pt x="19" y="74"/>
                      <a:pt x="19" y="73"/>
                      <a:pt x="19" y="72"/>
                    </a:cubicBezTo>
                    <a:cubicBezTo>
                      <a:pt x="8" y="65"/>
                      <a:pt x="0" y="53"/>
                      <a:pt x="0" y="41"/>
                    </a:cubicBezTo>
                    <a:cubicBezTo>
                      <a:pt x="0" y="18"/>
                      <a:pt x="23" y="0"/>
                      <a:pt x="50" y="0"/>
                    </a:cubicBezTo>
                    <a:close/>
                    <a:moveTo>
                      <a:pt x="104" y="91"/>
                    </a:moveTo>
                    <a:cubicBezTo>
                      <a:pt x="104" y="97"/>
                      <a:pt x="107" y="102"/>
                      <a:pt x="113" y="104"/>
                    </a:cubicBezTo>
                    <a:cubicBezTo>
                      <a:pt x="113" y="107"/>
                      <a:pt x="113" y="107"/>
                      <a:pt x="113" y="107"/>
                    </a:cubicBezTo>
                    <a:cubicBezTo>
                      <a:pt x="102" y="106"/>
                      <a:pt x="93" y="105"/>
                      <a:pt x="83" y="96"/>
                    </a:cubicBezTo>
                    <a:cubicBezTo>
                      <a:pt x="81" y="96"/>
                      <a:pt x="79" y="96"/>
                      <a:pt x="77" y="96"/>
                    </a:cubicBezTo>
                    <a:cubicBezTo>
                      <a:pt x="67" y="96"/>
                      <a:pt x="58" y="93"/>
                      <a:pt x="50" y="89"/>
                    </a:cubicBezTo>
                    <a:cubicBezTo>
                      <a:pt x="65" y="89"/>
                      <a:pt x="79" y="84"/>
                      <a:pt x="90" y="75"/>
                    </a:cubicBezTo>
                    <a:cubicBezTo>
                      <a:pt x="96" y="71"/>
                      <a:pt x="100" y="66"/>
                      <a:pt x="103" y="60"/>
                    </a:cubicBezTo>
                    <a:cubicBezTo>
                      <a:pt x="106" y="54"/>
                      <a:pt x="108" y="47"/>
                      <a:pt x="108" y="41"/>
                    </a:cubicBezTo>
                    <a:cubicBezTo>
                      <a:pt x="108" y="40"/>
                      <a:pt x="108" y="39"/>
                      <a:pt x="108" y="37"/>
                    </a:cubicBezTo>
                    <a:cubicBezTo>
                      <a:pt x="115" y="44"/>
                      <a:pt x="120" y="52"/>
                      <a:pt x="120" y="62"/>
                    </a:cubicBezTo>
                    <a:cubicBezTo>
                      <a:pt x="120" y="72"/>
                      <a:pt x="114" y="82"/>
                      <a:pt x="104" y="88"/>
                    </a:cubicBezTo>
                    <a:cubicBezTo>
                      <a:pt x="104" y="89"/>
                      <a:pt x="104" y="90"/>
                      <a:pt x="104"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97" name="任意多边形 91">
                <a:extLst>
                  <a:ext uri="{FF2B5EF4-FFF2-40B4-BE49-F238E27FC236}">
                    <a16:creationId xmlns:a16="http://schemas.microsoft.com/office/drawing/2014/main" xmlns="" id="{D2491711-64DD-4246-9A72-1689777BD7CE}"/>
                  </a:ext>
                </a:extLst>
              </p:cNvPr>
              <p:cNvSpPr/>
              <p:nvPr/>
            </p:nvSpPr>
            <p:spPr bwMode="auto">
              <a:xfrm>
                <a:off x="9501222" y="1990229"/>
                <a:ext cx="338618" cy="336661"/>
              </a:xfrm>
              <a:custGeom>
                <a:avLst/>
                <a:gdLst>
                  <a:gd name="T0" fmla="*/ 20 w 106"/>
                  <a:gd name="T1" fmla="*/ 53 h 105"/>
                  <a:gd name="T2" fmla="*/ 20 w 106"/>
                  <a:gd name="T3" fmla="*/ 49 h 105"/>
                  <a:gd name="T4" fmla="*/ 1 w 106"/>
                  <a:gd name="T5" fmla="*/ 43 h 105"/>
                  <a:gd name="T6" fmla="*/ 0 w 106"/>
                  <a:gd name="T7" fmla="*/ 53 h 105"/>
                  <a:gd name="T8" fmla="*/ 17 w 106"/>
                  <a:gd name="T9" fmla="*/ 91 h 105"/>
                  <a:gd name="T10" fmla="*/ 29 w 106"/>
                  <a:gd name="T11" fmla="*/ 75 h 105"/>
                  <a:gd name="T12" fmla="*/ 20 w 106"/>
                  <a:gd name="T13" fmla="*/ 53 h 105"/>
                  <a:gd name="T14" fmla="*/ 86 w 106"/>
                  <a:gd name="T15" fmla="*/ 53 h 105"/>
                  <a:gd name="T16" fmla="*/ 77 w 106"/>
                  <a:gd name="T17" fmla="*/ 75 h 105"/>
                  <a:gd name="T18" fmla="*/ 89 w 106"/>
                  <a:gd name="T19" fmla="*/ 91 h 105"/>
                  <a:gd name="T20" fmla="*/ 106 w 106"/>
                  <a:gd name="T21" fmla="*/ 53 h 105"/>
                  <a:gd name="T22" fmla="*/ 105 w 106"/>
                  <a:gd name="T23" fmla="*/ 43 h 105"/>
                  <a:gd name="T24" fmla="*/ 86 w 106"/>
                  <a:gd name="T25" fmla="*/ 49 h 105"/>
                  <a:gd name="T26" fmla="*/ 86 w 106"/>
                  <a:gd name="T27" fmla="*/ 53 h 105"/>
                  <a:gd name="T28" fmla="*/ 59 w 106"/>
                  <a:gd name="T29" fmla="*/ 20 h 105"/>
                  <a:gd name="T30" fmla="*/ 82 w 106"/>
                  <a:gd name="T31" fmla="*/ 36 h 105"/>
                  <a:gd name="T32" fmla="*/ 101 w 106"/>
                  <a:gd name="T33" fmla="*/ 30 h 105"/>
                  <a:gd name="T34" fmla="*/ 59 w 106"/>
                  <a:gd name="T35" fmla="*/ 0 h 105"/>
                  <a:gd name="T36" fmla="*/ 59 w 106"/>
                  <a:gd name="T37" fmla="*/ 20 h 105"/>
                  <a:gd name="T38" fmla="*/ 24 w 106"/>
                  <a:gd name="T39" fmla="*/ 36 h 105"/>
                  <a:gd name="T40" fmla="*/ 46 w 106"/>
                  <a:gd name="T41" fmla="*/ 20 h 105"/>
                  <a:gd name="T42" fmla="*/ 46 w 106"/>
                  <a:gd name="T43" fmla="*/ 0 h 105"/>
                  <a:gd name="T44" fmla="*/ 5 w 106"/>
                  <a:gd name="T45" fmla="*/ 30 h 105"/>
                  <a:gd name="T46" fmla="*/ 24 w 106"/>
                  <a:gd name="T47" fmla="*/ 36 h 105"/>
                  <a:gd name="T48" fmla="*/ 67 w 106"/>
                  <a:gd name="T49" fmla="*/ 83 h 105"/>
                  <a:gd name="T50" fmla="*/ 53 w 106"/>
                  <a:gd name="T51" fmla="*/ 85 h 105"/>
                  <a:gd name="T52" fmla="*/ 39 w 106"/>
                  <a:gd name="T53" fmla="*/ 83 h 105"/>
                  <a:gd name="T54" fmla="*/ 28 w 106"/>
                  <a:gd name="T55" fmla="*/ 99 h 105"/>
                  <a:gd name="T56" fmla="*/ 53 w 106"/>
                  <a:gd name="T57" fmla="*/ 105 h 105"/>
                  <a:gd name="T58" fmla="*/ 78 w 106"/>
                  <a:gd name="T59" fmla="*/ 99 h 105"/>
                  <a:gd name="T60" fmla="*/ 67 w 106"/>
                  <a:gd name="T61" fmla="*/ 8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6" h="105">
                    <a:moveTo>
                      <a:pt x="20" y="53"/>
                    </a:moveTo>
                    <a:cubicBezTo>
                      <a:pt x="20" y="51"/>
                      <a:pt x="20" y="50"/>
                      <a:pt x="20" y="49"/>
                    </a:cubicBezTo>
                    <a:cubicBezTo>
                      <a:pt x="1" y="43"/>
                      <a:pt x="1" y="43"/>
                      <a:pt x="1" y="43"/>
                    </a:cubicBezTo>
                    <a:cubicBezTo>
                      <a:pt x="1" y="46"/>
                      <a:pt x="0" y="49"/>
                      <a:pt x="0" y="53"/>
                    </a:cubicBezTo>
                    <a:cubicBezTo>
                      <a:pt x="0" y="68"/>
                      <a:pt x="7" y="81"/>
                      <a:pt x="17" y="91"/>
                    </a:cubicBezTo>
                    <a:cubicBezTo>
                      <a:pt x="29" y="75"/>
                      <a:pt x="29" y="75"/>
                      <a:pt x="29" y="75"/>
                    </a:cubicBezTo>
                    <a:cubicBezTo>
                      <a:pt x="23" y="69"/>
                      <a:pt x="20" y="61"/>
                      <a:pt x="20" y="53"/>
                    </a:cubicBezTo>
                    <a:close/>
                    <a:moveTo>
                      <a:pt x="86" y="53"/>
                    </a:moveTo>
                    <a:cubicBezTo>
                      <a:pt x="86" y="61"/>
                      <a:pt x="83" y="69"/>
                      <a:pt x="77" y="75"/>
                    </a:cubicBezTo>
                    <a:cubicBezTo>
                      <a:pt x="89" y="91"/>
                      <a:pt x="89" y="91"/>
                      <a:pt x="89" y="91"/>
                    </a:cubicBezTo>
                    <a:cubicBezTo>
                      <a:pt x="99" y="81"/>
                      <a:pt x="106" y="68"/>
                      <a:pt x="106" y="53"/>
                    </a:cubicBezTo>
                    <a:cubicBezTo>
                      <a:pt x="106" y="49"/>
                      <a:pt x="105" y="46"/>
                      <a:pt x="105" y="43"/>
                    </a:cubicBezTo>
                    <a:cubicBezTo>
                      <a:pt x="86" y="49"/>
                      <a:pt x="86" y="49"/>
                      <a:pt x="86" y="49"/>
                    </a:cubicBezTo>
                    <a:cubicBezTo>
                      <a:pt x="86" y="50"/>
                      <a:pt x="86" y="51"/>
                      <a:pt x="86" y="53"/>
                    </a:cubicBezTo>
                    <a:close/>
                    <a:moveTo>
                      <a:pt x="59" y="20"/>
                    </a:moveTo>
                    <a:cubicBezTo>
                      <a:pt x="69" y="22"/>
                      <a:pt x="77" y="28"/>
                      <a:pt x="82" y="36"/>
                    </a:cubicBezTo>
                    <a:cubicBezTo>
                      <a:pt x="101" y="30"/>
                      <a:pt x="101" y="30"/>
                      <a:pt x="101" y="30"/>
                    </a:cubicBezTo>
                    <a:cubicBezTo>
                      <a:pt x="93" y="14"/>
                      <a:pt x="78" y="3"/>
                      <a:pt x="59" y="0"/>
                    </a:cubicBezTo>
                    <a:lnTo>
                      <a:pt x="59" y="20"/>
                    </a:lnTo>
                    <a:close/>
                    <a:moveTo>
                      <a:pt x="24" y="36"/>
                    </a:moveTo>
                    <a:cubicBezTo>
                      <a:pt x="29" y="28"/>
                      <a:pt x="37" y="22"/>
                      <a:pt x="46" y="20"/>
                    </a:cubicBezTo>
                    <a:cubicBezTo>
                      <a:pt x="46" y="0"/>
                      <a:pt x="46" y="0"/>
                      <a:pt x="46" y="0"/>
                    </a:cubicBezTo>
                    <a:cubicBezTo>
                      <a:pt x="28" y="3"/>
                      <a:pt x="13" y="14"/>
                      <a:pt x="5" y="30"/>
                    </a:cubicBezTo>
                    <a:lnTo>
                      <a:pt x="24" y="36"/>
                    </a:lnTo>
                    <a:close/>
                    <a:moveTo>
                      <a:pt x="67" y="83"/>
                    </a:moveTo>
                    <a:cubicBezTo>
                      <a:pt x="62" y="84"/>
                      <a:pt x="58" y="85"/>
                      <a:pt x="53" y="85"/>
                    </a:cubicBezTo>
                    <a:cubicBezTo>
                      <a:pt x="48" y="85"/>
                      <a:pt x="43" y="84"/>
                      <a:pt x="39" y="83"/>
                    </a:cubicBezTo>
                    <a:cubicBezTo>
                      <a:pt x="28" y="99"/>
                      <a:pt x="28" y="99"/>
                      <a:pt x="28" y="99"/>
                    </a:cubicBezTo>
                    <a:cubicBezTo>
                      <a:pt x="35" y="103"/>
                      <a:pt x="44" y="105"/>
                      <a:pt x="53" y="105"/>
                    </a:cubicBezTo>
                    <a:cubicBezTo>
                      <a:pt x="62" y="105"/>
                      <a:pt x="71" y="103"/>
                      <a:pt x="78" y="99"/>
                    </a:cubicBezTo>
                    <a:lnTo>
                      <a:pt x="67" y="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98" name="任意多边形 92">
                <a:extLst>
                  <a:ext uri="{FF2B5EF4-FFF2-40B4-BE49-F238E27FC236}">
                    <a16:creationId xmlns:a16="http://schemas.microsoft.com/office/drawing/2014/main" xmlns="" id="{D6C18E71-840A-4519-B23F-582399E5C1C9}"/>
                  </a:ext>
                </a:extLst>
              </p:cNvPr>
              <p:cNvSpPr/>
              <p:nvPr/>
            </p:nvSpPr>
            <p:spPr bwMode="auto">
              <a:xfrm>
                <a:off x="9522752" y="2397354"/>
                <a:ext cx="317087" cy="334703"/>
              </a:xfrm>
              <a:custGeom>
                <a:avLst/>
                <a:gdLst>
                  <a:gd name="T0" fmla="*/ 75 w 162"/>
                  <a:gd name="T1" fmla="*/ 65 h 171"/>
                  <a:gd name="T2" fmla="*/ 54 w 162"/>
                  <a:gd name="T3" fmla="*/ 86 h 171"/>
                  <a:gd name="T4" fmla="*/ 87 w 162"/>
                  <a:gd name="T5" fmla="*/ 65 h 171"/>
                  <a:gd name="T6" fmla="*/ 108 w 162"/>
                  <a:gd name="T7" fmla="*/ 86 h 171"/>
                  <a:gd name="T8" fmla="*/ 87 w 162"/>
                  <a:gd name="T9" fmla="*/ 65 h 171"/>
                  <a:gd name="T10" fmla="*/ 139 w 162"/>
                  <a:gd name="T11" fmla="*/ 65 h 171"/>
                  <a:gd name="T12" fmla="*/ 118 w 162"/>
                  <a:gd name="T13" fmla="*/ 86 h 171"/>
                  <a:gd name="T14" fmla="*/ 21 w 162"/>
                  <a:gd name="T15" fmla="*/ 129 h 171"/>
                  <a:gd name="T16" fmla="*/ 43 w 162"/>
                  <a:gd name="T17" fmla="*/ 150 h 171"/>
                  <a:gd name="T18" fmla="*/ 21 w 162"/>
                  <a:gd name="T19" fmla="*/ 129 h 171"/>
                  <a:gd name="T20" fmla="*/ 75 w 162"/>
                  <a:gd name="T21" fmla="*/ 129 h 171"/>
                  <a:gd name="T22" fmla="*/ 54 w 162"/>
                  <a:gd name="T23" fmla="*/ 150 h 171"/>
                  <a:gd name="T24" fmla="*/ 87 w 162"/>
                  <a:gd name="T25" fmla="*/ 129 h 171"/>
                  <a:gd name="T26" fmla="*/ 108 w 162"/>
                  <a:gd name="T27" fmla="*/ 150 h 171"/>
                  <a:gd name="T28" fmla="*/ 87 w 162"/>
                  <a:gd name="T29" fmla="*/ 129 h 171"/>
                  <a:gd name="T30" fmla="*/ 75 w 162"/>
                  <a:gd name="T31" fmla="*/ 96 h 171"/>
                  <a:gd name="T32" fmla="*/ 54 w 162"/>
                  <a:gd name="T33" fmla="*/ 117 h 171"/>
                  <a:gd name="T34" fmla="*/ 87 w 162"/>
                  <a:gd name="T35" fmla="*/ 96 h 171"/>
                  <a:gd name="T36" fmla="*/ 108 w 162"/>
                  <a:gd name="T37" fmla="*/ 117 h 171"/>
                  <a:gd name="T38" fmla="*/ 87 w 162"/>
                  <a:gd name="T39" fmla="*/ 96 h 171"/>
                  <a:gd name="T40" fmla="*/ 139 w 162"/>
                  <a:gd name="T41" fmla="*/ 96 h 171"/>
                  <a:gd name="T42" fmla="*/ 118 w 162"/>
                  <a:gd name="T43" fmla="*/ 117 h 171"/>
                  <a:gd name="T44" fmla="*/ 21 w 162"/>
                  <a:gd name="T45" fmla="*/ 96 h 171"/>
                  <a:gd name="T46" fmla="*/ 43 w 162"/>
                  <a:gd name="T47" fmla="*/ 117 h 171"/>
                  <a:gd name="T48" fmla="*/ 21 w 162"/>
                  <a:gd name="T49" fmla="*/ 96 h 171"/>
                  <a:gd name="T50" fmla="*/ 139 w 162"/>
                  <a:gd name="T51" fmla="*/ 11 h 171"/>
                  <a:gd name="T52" fmla="*/ 118 w 162"/>
                  <a:gd name="T53" fmla="*/ 0 h 171"/>
                  <a:gd name="T54" fmla="*/ 43 w 162"/>
                  <a:gd name="T55" fmla="*/ 11 h 171"/>
                  <a:gd name="T56" fmla="*/ 21 w 162"/>
                  <a:gd name="T57" fmla="*/ 0 h 171"/>
                  <a:gd name="T58" fmla="*/ 0 w 162"/>
                  <a:gd name="T59" fmla="*/ 171 h 171"/>
                  <a:gd name="T60" fmla="*/ 162 w 162"/>
                  <a:gd name="T61" fmla="*/ 0 h 171"/>
                  <a:gd name="T62" fmla="*/ 150 w 162"/>
                  <a:gd name="T63" fmla="*/ 161 h 171"/>
                  <a:gd name="T64" fmla="*/ 11 w 162"/>
                  <a:gd name="T65" fmla="*/ 44 h 171"/>
                  <a:gd name="T66" fmla="*/ 150 w 162"/>
                  <a:gd name="T67" fmla="*/ 16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2" h="171">
                    <a:moveTo>
                      <a:pt x="54" y="65"/>
                    </a:moveTo>
                    <a:lnTo>
                      <a:pt x="75" y="65"/>
                    </a:lnTo>
                    <a:lnTo>
                      <a:pt x="75" y="86"/>
                    </a:lnTo>
                    <a:lnTo>
                      <a:pt x="54" y="86"/>
                    </a:lnTo>
                    <a:lnTo>
                      <a:pt x="54" y="65"/>
                    </a:lnTo>
                    <a:close/>
                    <a:moveTo>
                      <a:pt x="87" y="65"/>
                    </a:moveTo>
                    <a:lnTo>
                      <a:pt x="108" y="65"/>
                    </a:lnTo>
                    <a:lnTo>
                      <a:pt x="108" y="86"/>
                    </a:lnTo>
                    <a:lnTo>
                      <a:pt x="87" y="86"/>
                    </a:lnTo>
                    <a:lnTo>
                      <a:pt x="87" y="65"/>
                    </a:lnTo>
                    <a:close/>
                    <a:moveTo>
                      <a:pt x="118" y="65"/>
                    </a:moveTo>
                    <a:lnTo>
                      <a:pt x="139" y="65"/>
                    </a:lnTo>
                    <a:lnTo>
                      <a:pt x="139" y="86"/>
                    </a:lnTo>
                    <a:lnTo>
                      <a:pt x="118" y="86"/>
                    </a:lnTo>
                    <a:lnTo>
                      <a:pt x="118" y="65"/>
                    </a:lnTo>
                    <a:close/>
                    <a:moveTo>
                      <a:pt x="21" y="129"/>
                    </a:moveTo>
                    <a:lnTo>
                      <a:pt x="43" y="129"/>
                    </a:lnTo>
                    <a:lnTo>
                      <a:pt x="43" y="150"/>
                    </a:lnTo>
                    <a:lnTo>
                      <a:pt x="21" y="150"/>
                    </a:lnTo>
                    <a:lnTo>
                      <a:pt x="21" y="129"/>
                    </a:lnTo>
                    <a:close/>
                    <a:moveTo>
                      <a:pt x="54" y="129"/>
                    </a:moveTo>
                    <a:lnTo>
                      <a:pt x="75" y="129"/>
                    </a:lnTo>
                    <a:lnTo>
                      <a:pt x="75" y="150"/>
                    </a:lnTo>
                    <a:lnTo>
                      <a:pt x="54" y="150"/>
                    </a:lnTo>
                    <a:lnTo>
                      <a:pt x="54" y="129"/>
                    </a:lnTo>
                    <a:close/>
                    <a:moveTo>
                      <a:pt x="87" y="129"/>
                    </a:moveTo>
                    <a:lnTo>
                      <a:pt x="108" y="129"/>
                    </a:lnTo>
                    <a:lnTo>
                      <a:pt x="108" y="150"/>
                    </a:lnTo>
                    <a:lnTo>
                      <a:pt x="87" y="150"/>
                    </a:lnTo>
                    <a:lnTo>
                      <a:pt x="87" y="129"/>
                    </a:lnTo>
                    <a:close/>
                    <a:moveTo>
                      <a:pt x="54" y="96"/>
                    </a:moveTo>
                    <a:lnTo>
                      <a:pt x="75" y="96"/>
                    </a:lnTo>
                    <a:lnTo>
                      <a:pt x="75" y="117"/>
                    </a:lnTo>
                    <a:lnTo>
                      <a:pt x="54" y="117"/>
                    </a:lnTo>
                    <a:lnTo>
                      <a:pt x="54" y="96"/>
                    </a:lnTo>
                    <a:close/>
                    <a:moveTo>
                      <a:pt x="87" y="96"/>
                    </a:moveTo>
                    <a:lnTo>
                      <a:pt x="108" y="96"/>
                    </a:lnTo>
                    <a:lnTo>
                      <a:pt x="108" y="117"/>
                    </a:lnTo>
                    <a:lnTo>
                      <a:pt x="87" y="117"/>
                    </a:lnTo>
                    <a:lnTo>
                      <a:pt x="87" y="96"/>
                    </a:lnTo>
                    <a:close/>
                    <a:moveTo>
                      <a:pt x="118" y="96"/>
                    </a:moveTo>
                    <a:lnTo>
                      <a:pt x="139" y="96"/>
                    </a:lnTo>
                    <a:lnTo>
                      <a:pt x="139" y="117"/>
                    </a:lnTo>
                    <a:lnTo>
                      <a:pt x="118" y="117"/>
                    </a:lnTo>
                    <a:lnTo>
                      <a:pt x="118" y="96"/>
                    </a:lnTo>
                    <a:close/>
                    <a:moveTo>
                      <a:pt x="21" y="96"/>
                    </a:moveTo>
                    <a:lnTo>
                      <a:pt x="43" y="96"/>
                    </a:lnTo>
                    <a:lnTo>
                      <a:pt x="43" y="117"/>
                    </a:lnTo>
                    <a:lnTo>
                      <a:pt x="21" y="117"/>
                    </a:lnTo>
                    <a:lnTo>
                      <a:pt x="21" y="96"/>
                    </a:lnTo>
                    <a:close/>
                    <a:moveTo>
                      <a:pt x="139" y="0"/>
                    </a:moveTo>
                    <a:lnTo>
                      <a:pt x="139" y="11"/>
                    </a:lnTo>
                    <a:lnTo>
                      <a:pt x="118" y="11"/>
                    </a:lnTo>
                    <a:lnTo>
                      <a:pt x="118" y="0"/>
                    </a:lnTo>
                    <a:lnTo>
                      <a:pt x="43" y="0"/>
                    </a:lnTo>
                    <a:lnTo>
                      <a:pt x="43" y="11"/>
                    </a:lnTo>
                    <a:lnTo>
                      <a:pt x="21" y="11"/>
                    </a:lnTo>
                    <a:lnTo>
                      <a:pt x="21" y="0"/>
                    </a:lnTo>
                    <a:lnTo>
                      <a:pt x="0" y="0"/>
                    </a:lnTo>
                    <a:lnTo>
                      <a:pt x="0" y="171"/>
                    </a:lnTo>
                    <a:lnTo>
                      <a:pt x="162" y="171"/>
                    </a:lnTo>
                    <a:lnTo>
                      <a:pt x="162" y="0"/>
                    </a:lnTo>
                    <a:lnTo>
                      <a:pt x="139" y="0"/>
                    </a:lnTo>
                    <a:close/>
                    <a:moveTo>
                      <a:pt x="150" y="161"/>
                    </a:moveTo>
                    <a:lnTo>
                      <a:pt x="11" y="161"/>
                    </a:lnTo>
                    <a:lnTo>
                      <a:pt x="11" y="44"/>
                    </a:lnTo>
                    <a:lnTo>
                      <a:pt x="150" y="44"/>
                    </a:lnTo>
                    <a:lnTo>
                      <a:pt x="150" y="1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99" name="任意多边形 93">
                <a:extLst>
                  <a:ext uri="{FF2B5EF4-FFF2-40B4-BE49-F238E27FC236}">
                    <a16:creationId xmlns:a16="http://schemas.microsoft.com/office/drawing/2014/main" xmlns="" id="{43BD01B2-AC6F-4C79-BEAD-895A5B784BBC}"/>
                  </a:ext>
                </a:extLst>
              </p:cNvPr>
              <p:cNvSpPr/>
              <p:nvPr/>
            </p:nvSpPr>
            <p:spPr bwMode="auto">
              <a:xfrm>
                <a:off x="10025786" y="3945601"/>
                <a:ext cx="268155" cy="268153"/>
              </a:xfrm>
              <a:custGeom>
                <a:avLst/>
                <a:gdLst>
                  <a:gd name="T0" fmla="*/ 42 w 84"/>
                  <a:gd name="T1" fmla="*/ 0 h 84"/>
                  <a:gd name="T2" fmla="*/ 0 w 84"/>
                  <a:gd name="T3" fmla="*/ 42 h 84"/>
                  <a:gd name="T4" fmla="*/ 42 w 84"/>
                  <a:gd name="T5" fmla="*/ 84 h 84"/>
                  <a:gd name="T6" fmla="*/ 84 w 84"/>
                  <a:gd name="T7" fmla="*/ 42 h 84"/>
                  <a:gd name="T8" fmla="*/ 42 w 84"/>
                  <a:gd name="T9" fmla="*/ 0 h 84"/>
                  <a:gd name="T10" fmla="*/ 42 w 84"/>
                  <a:gd name="T11" fmla="*/ 76 h 84"/>
                  <a:gd name="T12" fmla="*/ 8 w 84"/>
                  <a:gd name="T13" fmla="*/ 42 h 84"/>
                  <a:gd name="T14" fmla="*/ 42 w 84"/>
                  <a:gd name="T15" fmla="*/ 8 h 84"/>
                  <a:gd name="T16" fmla="*/ 76 w 84"/>
                  <a:gd name="T17" fmla="*/ 42 h 84"/>
                  <a:gd name="T18" fmla="*/ 42 w 84"/>
                  <a:gd name="T19" fmla="*/ 76 h 84"/>
                  <a:gd name="T20" fmla="*/ 26 w 84"/>
                  <a:gd name="T21" fmla="*/ 26 h 84"/>
                  <a:gd name="T22" fmla="*/ 58 w 84"/>
                  <a:gd name="T23" fmla="*/ 26 h 84"/>
                  <a:gd name="T24" fmla="*/ 58 w 84"/>
                  <a:gd name="T25" fmla="*/ 58 h 84"/>
                  <a:gd name="T26" fmla="*/ 26 w 84"/>
                  <a:gd name="T27" fmla="*/ 58 h 84"/>
                  <a:gd name="T28" fmla="*/ 26 w 84"/>
                  <a:gd name="T29" fmla="*/ 2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84">
                    <a:moveTo>
                      <a:pt x="42" y="0"/>
                    </a:moveTo>
                    <a:cubicBezTo>
                      <a:pt x="19" y="0"/>
                      <a:pt x="0" y="19"/>
                      <a:pt x="0" y="42"/>
                    </a:cubicBezTo>
                    <a:cubicBezTo>
                      <a:pt x="0" y="65"/>
                      <a:pt x="19" y="84"/>
                      <a:pt x="42" y="84"/>
                    </a:cubicBezTo>
                    <a:cubicBezTo>
                      <a:pt x="65" y="84"/>
                      <a:pt x="84" y="65"/>
                      <a:pt x="84" y="42"/>
                    </a:cubicBezTo>
                    <a:cubicBezTo>
                      <a:pt x="84" y="19"/>
                      <a:pt x="65" y="0"/>
                      <a:pt x="42" y="0"/>
                    </a:cubicBezTo>
                    <a:close/>
                    <a:moveTo>
                      <a:pt x="42" y="76"/>
                    </a:moveTo>
                    <a:cubicBezTo>
                      <a:pt x="23" y="76"/>
                      <a:pt x="8" y="61"/>
                      <a:pt x="8" y="42"/>
                    </a:cubicBezTo>
                    <a:cubicBezTo>
                      <a:pt x="8" y="23"/>
                      <a:pt x="23" y="8"/>
                      <a:pt x="42" y="8"/>
                    </a:cubicBezTo>
                    <a:cubicBezTo>
                      <a:pt x="61" y="8"/>
                      <a:pt x="76" y="23"/>
                      <a:pt x="76" y="42"/>
                    </a:cubicBezTo>
                    <a:cubicBezTo>
                      <a:pt x="76" y="61"/>
                      <a:pt x="61" y="76"/>
                      <a:pt x="42" y="76"/>
                    </a:cubicBezTo>
                    <a:close/>
                    <a:moveTo>
                      <a:pt x="26" y="26"/>
                    </a:moveTo>
                    <a:cubicBezTo>
                      <a:pt x="58" y="26"/>
                      <a:pt x="58" y="26"/>
                      <a:pt x="58" y="26"/>
                    </a:cubicBezTo>
                    <a:cubicBezTo>
                      <a:pt x="58" y="58"/>
                      <a:pt x="58" y="58"/>
                      <a:pt x="58" y="58"/>
                    </a:cubicBezTo>
                    <a:cubicBezTo>
                      <a:pt x="26" y="58"/>
                      <a:pt x="26" y="58"/>
                      <a:pt x="26" y="58"/>
                    </a:cubicBezTo>
                    <a:lnTo>
                      <a:pt x="26"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00" name="任意多边形 94">
                <a:extLst>
                  <a:ext uri="{FF2B5EF4-FFF2-40B4-BE49-F238E27FC236}">
                    <a16:creationId xmlns:a16="http://schemas.microsoft.com/office/drawing/2014/main" xmlns="" id="{16AE281A-9D24-40CF-8D4D-A2AB54C2382A}"/>
                  </a:ext>
                </a:extLst>
              </p:cNvPr>
              <p:cNvSpPr/>
              <p:nvPr/>
            </p:nvSpPr>
            <p:spPr bwMode="auto">
              <a:xfrm>
                <a:off x="9634320" y="3906455"/>
                <a:ext cx="467802" cy="467801"/>
              </a:xfrm>
              <a:custGeom>
                <a:avLst/>
                <a:gdLst>
                  <a:gd name="T0" fmla="*/ 140 w 146"/>
                  <a:gd name="T1" fmla="*/ 123 h 146"/>
                  <a:gd name="T2" fmla="*/ 106 w 146"/>
                  <a:gd name="T3" fmla="*/ 94 h 146"/>
                  <a:gd name="T4" fmla="*/ 96 w 146"/>
                  <a:gd name="T5" fmla="*/ 89 h 146"/>
                  <a:gd name="T6" fmla="*/ 109 w 146"/>
                  <a:gd name="T7" fmla="*/ 54 h 146"/>
                  <a:gd name="T8" fmla="*/ 54 w 146"/>
                  <a:gd name="T9" fmla="*/ 0 h 146"/>
                  <a:gd name="T10" fmla="*/ 0 w 146"/>
                  <a:gd name="T11" fmla="*/ 54 h 146"/>
                  <a:gd name="T12" fmla="*/ 54 w 146"/>
                  <a:gd name="T13" fmla="*/ 108 h 146"/>
                  <a:gd name="T14" fmla="*/ 90 w 146"/>
                  <a:gd name="T15" fmla="*/ 95 h 146"/>
                  <a:gd name="T16" fmla="*/ 94 w 146"/>
                  <a:gd name="T17" fmla="*/ 106 h 146"/>
                  <a:gd name="T18" fmla="*/ 123 w 146"/>
                  <a:gd name="T19" fmla="*/ 140 h 146"/>
                  <a:gd name="T20" fmla="*/ 141 w 146"/>
                  <a:gd name="T21" fmla="*/ 141 h 146"/>
                  <a:gd name="T22" fmla="*/ 140 w 146"/>
                  <a:gd name="T23" fmla="*/ 123 h 146"/>
                  <a:gd name="T24" fmla="*/ 54 w 146"/>
                  <a:gd name="T25" fmla="*/ 90 h 146"/>
                  <a:gd name="T26" fmla="*/ 18 w 146"/>
                  <a:gd name="T27" fmla="*/ 54 h 146"/>
                  <a:gd name="T28" fmla="*/ 54 w 146"/>
                  <a:gd name="T29" fmla="*/ 18 h 146"/>
                  <a:gd name="T30" fmla="*/ 91 w 146"/>
                  <a:gd name="T31" fmla="*/ 54 h 146"/>
                  <a:gd name="T32" fmla="*/ 54 w 146"/>
                  <a:gd name="T33" fmla="*/ 90 h 146"/>
                  <a:gd name="T34" fmla="*/ 63 w 146"/>
                  <a:gd name="T35" fmla="*/ 27 h 146"/>
                  <a:gd name="T36" fmla="*/ 45 w 146"/>
                  <a:gd name="T37" fmla="*/ 27 h 146"/>
                  <a:gd name="T38" fmla="*/ 45 w 146"/>
                  <a:gd name="T39" fmla="*/ 45 h 146"/>
                  <a:gd name="T40" fmla="*/ 27 w 146"/>
                  <a:gd name="T41" fmla="*/ 45 h 146"/>
                  <a:gd name="T42" fmla="*/ 27 w 146"/>
                  <a:gd name="T43" fmla="*/ 63 h 146"/>
                  <a:gd name="T44" fmla="*/ 45 w 146"/>
                  <a:gd name="T45" fmla="*/ 63 h 146"/>
                  <a:gd name="T46" fmla="*/ 45 w 146"/>
                  <a:gd name="T47" fmla="*/ 81 h 146"/>
                  <a:gd name="T48" fmla="*/ 63 w 146"/>
                  <a:gd name="T49" fmla="*/ 81 h 146"/>
                  <a:gd name="T50" fmla="*/ 63 w 146"/>
                  <a:gd name="T51" fmla="*/ 63 h 146"/>
                  <a:gd name="T52" fmla="*/ 81 w 146"/>
                  <a:gd name="T53" fmla="*/ 63 h 146"/>
                  <a:gd name="T54" fmla="*/ 81 w 146"/>
                  <a:gd name="T55" fmla="*/ 45 h 146"/>
                  <a:gd name="T56" fmla="*/ 63 w 146"/>
                  <a:gd name="T57" fmla="*/ 45 h 146"/>
                  <a:gd name="T58" fmla="*/ 63 w 146"/>
                  <a:gd name="T59" fmla="*/ 2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46">
                    <a:moveTo>
                      <a:pt x="140" y="123"/>
                    </a:moveTo>
                    <a:cubicBezTo>
                      <a:pt x="106" y="94"/>
                      <a:pt x="106" y="94"/>
                      <a:pt x="106" y="94"/>
                    </a:cubicBezTo>
                    <a:cubicBezTo>
                      <a:pt x="103" y="91"/>
                      <a:pt x="99" y="89"/>
                      <a:pt x="96" y="89"/>
                    </a:cubicBezTo>
                    <a:cubicBezTo>
                      <a:pt x="104" y="80"/>
                      <a:pt x="109" y="67"/>
                      <a:pt x="109" y="54"/>
                    </a:cubicBezTo>
                    <a:cubicBezTo>
                      <a:pt x="109" y="24"/>
                      <a:pt x="84" y="0"/>
                      <a:pt x="54" y="0"/>
                    </a:cubicBezTo>
                    <a:cubicBezTo>
                      <a:pt x="24" y="0"/>
                      <a:pt x="0" y="24"/>
                      <a:pt x="0" y="54"/>
                    </a:cubicBezTo>
                    <a:cubicBezTo>
                      <a:pt x="0" y="84"/>
                      <a:pt x="24" y="108"/>
                      <a:pt x="54" y="108"/>
                    </a:cubicBezTo>
                    <a:cubicBezTo>
                      <a:pt x="68" y="108"/>
                      <a:pt x="80" y="103"/>
                      <a:pt x="90" y="95"/>
                    </a:cubicBezTo>
                    <a:cubicBezTo>
                      <a:pt x="89" y="98"/>
                      <a:pt x="91" y="102"/>
                      <a:pt x="94" y="106"/>
                    </a:cubicBezTo>
                    <a:cubicBezTo>
                      <a:pt x="123" y="140"/>
                      <a:pt x="123" y="140"/>
                      <a:pt x="123" y="140"/>
                    </a:cubicBezTo>
                    <a:cubicBezTo>
                      <a:pt x="128" y="146"/>
                      <a:pt x="136" y="146"/>
                      <a:pt x="141" y="141"/>
                    </a:cubicBezTo>
                    <a:cubicBezTo>
                      <a:pt x="146" y="136"/>
                      <a:pt x="146" y="128"/>
                      <a:pt x="140" y="123"/>
                    </a:cubicBezTo>
                    <a:close/>
                    <a:moveTo>
                      <a:pt x="54" y="90"/>
                    </a:moveTo>
                    <a:cubicBezTo>
                      <a:pt x="34" y="90"/>
                      <a:pt x="18" y="74"/>
                      <a:pt x="18" y="54"/>
                    </a:cubicBezTo>
                    <a:cubicBezTo>
                      <a:pt x="18" y="34"/>
                      <a:pt x="34" y="18"/>
                      <a:pt x="54" y="18"/>
                    </a:cubicBezTo>
                    <a:cubicBezTo>
                      <a:pt x="74" y="18"/>
                      <a:pt x="91" y="34"/>
                      <a:pt x="91" y="54"/>
                    </a:cubicBezTo>
                    <a:cubicBezTo>
                      <a:pt x="91" y="74"/>
                      <a:pt x="74" y="90"/>
                      <a:pt x="54" y="90"/>
                    </a:cubicBezTo>
                    <a:close/>
                    <a:moveTo>
                      <a:pt x="63" y="27"/>
                    </a:moveTo>
                    <a:cubicBezTo>
                      <a:pt x="45" y="27"/>
                      <a:pt x="45" y="27"/>
                      <a:pt x="45" y="27"/>
                    </a:cubicBezTo>
                    <a:cubicBezTo>
                      <a:pt x="45" y="45"/>
                      <a:pt x="45" y="45"/>
                      <a:pt x="45" y="45"/>
                    </a:cubicBezTo>
                    <a:cubicBezTo>
                      <a:pt x="27" y="45"/>
                      <a:pt x="27" y="45"/>
                      <a:pt x="27" y="45"/>
                    </a:cubicBezTo>
                    <a:cubicBezTo>
                      <a:pt x="27" y="63"/>
                      <a:pt x="27" y="63"/>
                      <a:pt x="27" y="63"/>
                    </a:cubicBezTo>
                    <a:cubicBezTo>
                      <a:pt x="45" y="63"/>
                      <a:pt x="45" y="63"/>
                      <a:pt x="45" y="63"/>
                    </a:cubicBezTo>
                    <a:cubicBezTo>
                      <a:pt x="45" y="81"/>
                      <a:pt x="45" y="81"/>
                      <a:pt x="45" y="81"/>
                    </a:cubicBezTo>
                    <a:cubicBezTo>
                      <a:pt x="63" y="81"/>
                      <a:pt x="63" y="81"/>
                      <a:pt x="63" y="81"/>
                    </a:cubicBezTo>
                    <a:cubicBezTo>
                      <a:pt x="63" y="63"/>
                      <a:pt x="63" y="63"/>
                      <a:pt x="63" y="63"/>
                    </a:cubicBezTo>
                    <a:cubicBezTo>
                      <a:pt x="81" y="63"/>
                      <a:pt x="81" y="63"/>
                      <a:pt x="81" y="63"/>
                    </a:cubicBezTo>
                    <a:cubicBezTo>
                      <a:pt x="81" y="45"/>
                      <a:pt x="81" y="45"/>
                      <a:pt x="81" y="45"/>
                    </a:cubicBezTo>
                    <a:cubicBezTo>
                      <a:pt x="63" y="45"/>
                      <a:pt x="63" y="45"/>
                      <a:pt x="63" y="45"/>
                    </a:cubicBezTo>
                    <a:lnTo>
                      <a:pt x="63"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01" name="任意多边形 95">
                <a:extLst>
                  <a:ext uri="{FF2B5EF4-FFF2-40B4-BE49-F238E27FC236}">
                    <a16:creationId xmlns:a16="http://schemas.microsoft.com/office/drawing/2014/main" xmlns="" id="{D8CF23BD-DC5B-4297-B5B9-E8E7D965F449}"/>
                  </a:ext>
                </a:extLst>
              </p:cNvPr>
              <p:cNvSpPr/>
              <p:nvPr/>
            </p:nvSpPr>
            <p:spPr bwMode="auto">
              <a:xfrm>
                <a:off x="10248921" y="4744191"/>
                <a:ext cx="272069" cy="275983"/>
              </a:xfrm>
              <a:custGeom>
                <a:avLst/>
                <a:gdLst>
                  <a:gd name="T0" fmla="*/ 16 w 85"/>
                  <a:gd name="T1" fmla="*/ 49 h 86"/>
                  <a:gd name="T2" fmla="*/ 16 w 85"/>
                  <a:gd name="T3" fmla="*/ 86 h 86"/>
                  <a:gd name="T4" fmla="*/ 18 w 85"/>
                  <a:gd name="T5" fmla="*/ 86 h 86"/>
                  <a:gd name="T6" fmla="*/ 21 w 85"/>
                  <a:gd name="T7" fmla="*/ 86 h 86"/>
                  <a:gd name="T8" fmla="*/ 21 w 85"/>
                  <a:gd name="T9" fmla="*/ 49 h 86"/>
                  <a:gd name="T10" fmla="*/ 18 w 85"/>
                  <a:gd name="T11" fmla="*/ 49 h 86"/>
                  <a:gd name="T12" fmla="*/ 16 w 85"/>
                  <a:gd name="T13" fmla="*/ 49 h 86"/>
                  <a:gd name="T14" fmla="*/ 64 w 85"/>
                  <a:gd name="T15" fmla="*/ 49 h 86"/>
                  <a:gd name="T16" fmla="*/ 64 w 85"/>
                  <a:gd name="T17" fmla="*/ 86 h 86"/>
                  <a:gd name="T18" fmla="*/ 67 w 85"/>
                  <a:gd name="T19" fmla="*/ 86 h 86"/>
                  <a:gd name="T20" fmla="*/ 69 w 85"/>
                  <a:gd name="T21" fmla="*/ 86 h 86"/>
                  <a:gd name="T22" fmla="*/ 69 w 85"/>
                  <a:gd name="T23" fmla="*/ 49 h 86"/>
                  <a:gd name="T24" fmla="*/ 67 w 85"/>
                  <a:gd name="T25" fmla="*/ 49 h 86"/>
                  <a:gd name="T26" fmla="*/ 64 w 85"/>
                  <a:gd name="T27" fmla="*/ 49 h 86"/>
                  <a:gd name="T28" fmla="*/ 85 w 85"/>
                  <a:gd name="T29" fmla="*/ 43 h 86"/>
                  <a:gd name="T30" fmla="*/ 42 w 85"/>
                  <a:gd name="T31" fmla="*/ 0 h 86"/>
                  <a:gd name="T32" fmla="*/ 0 w 85"/>
                  <a:gd name="T33" fmla="*/ 43 h 86"/>
                  <a:gd name="T34" fmla="*/ 2 w 85"/>
                  <a:gd name="T35" fmla="*/ 58 h 86"/>
                  <a:gd name="T36" fmla="*/ 0 w 85"/>
                  <a:gd name="T37" fmla="*/ 67 h 86"/>
                  <a:gd name="T38" fmla="*/ 10 w 85"/>
                  <a:gd name="T39" fmla="*/ 84 h 86"/>
                  <a:gd name="T40" fmla="*/ 10 w 85"/>
                  <a:gd name="T41" fmla="*/ 51 h 86"/>
                  <a:gd name="T42" fmla="*/ 6 w 85"/>
                  <a:gd name="T43" fmla="*/ 54 h 86"/>
                  <a:gd name="T44" fmla="*/ 5 w 85"/>
                  <a:gd name="T45" fmla="*/ 46 h 86"/>
                  <a:gd name="T46" fmla="*/ 42 w 85"/>
                  <a:gd name="T47" fmla="*/ 8 h 86"/>
                  <a:gd name="T48" fmla="*/ 80 w 85"/>
                  <a:gd name="T49" fmla="*/ 46 h 86"/>
                  <a:gd name="T50" fmla="*/ 79 w 85"/>
                  <a:gd name="T51" fmla="*/ 54 h 86"/>
                  <a:gd name="T52" fmla="*/ 75 w 85"/>
                  <a:gd name="T53" fmla="*/ 51 h 86"/>
                  <a:gd name="T54" fmla="*/ 75 w 85"/>
                  <a:gd name="T55" fmla="*/ 84 h 86"/>
                  <a:gd name="T56" fmla="*/ 85 w 85"/>
                  <a:gd name="T57" fmla="*/ 67 h 86"/>
                  <a:gd name="T58" fmla="*/ 83 w 85"/>
                  <a:gd name="T59" fmla="*/ 58 h 86"/>
                  <a:gd name="T60" fmla="*/ 85 w 85"/>
                  <a:gd name="T61" fmla="*/ 4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86">
                    <a:moveTo>
                      <a:pt x="16" y="49"/>
                    </a:moveTo>
                    <a:cubicBezTo>
                      <a:pt x="16" y="86"/>
                      <a:pt x="16" y="86"/>
                      <a:pt x="16" y="86"/>
                    </a:cubicBezTo>
                    <a:cubicBezTo>
                      <a:pt x="17" y="86"/>
                      <a:pt x="17" y="86"/>
                      <a:pt x="18" y="86"/>
                    </a:cubicBezTo>
                    <a:cubicBezTo>
                      <a:pt x="21" y="86"/>
                      <a:pt x="21" y="86"/>
                      <a:pt x="21" y="86"/>
                    </a:cubicBezTo>
                    <a:cubicBezTo>
                      <a:pt x="21" y="49"/>
                      <a:pt x="21" y="49"/>
                      <a:pt x="21" y="49"/>
                    </a:cubicBezTo>
                    <a:cubicBezTo>
                      <a:pt x="18" y="49"/>
                      <a:pt x="18" y="49"/>
                      <a:pt x="18" y="49"/>
                    </a:cubicBezTo>
                    <a:cubicBezTo>
                      <a:pt x="17" y="49"/>
                      <a:pt x="17" y="49"/>
                      <a:pt x="16" y="49"/>
                    </a:cubicBezTo>
                    <a:close/>
                    <a:moveTo>
                      <a:pt x="64" y="49"/>
                    </a:moveTo>
                    <a:cubicBezTo>
                      <a:pt x="64" y="86"/>
                      <a:pt x="64" y="86"/>
                      <a:pt x="64" y="86"/>
                    </a:cubicBezTo>
                    <a:cubicBezTo>
                      <a:pt x="67" y="86"/>
                      <a:pt x="67" y="86"/>
                      <a:pt x="67" y="86"/>
                    </a:cubicBezTo>
                    <a:cubicBezTo>
                      <a:pt x="68" y="86"/>
                      <a:pt x="68" y="86"/>
                      <a:pt x="69" y="86"/>
                    </a:cubicBezTo>
                    <a:cubicBezTo>
                      <a:pt x="69" y="49"/>
                      <a:pt x="69" y="49"/>
                      <a:pt x="69" y="49"/>
                    </a:cubicBezTo>
                    <a:cubicBezTo>
                      <a:pt x="68" y="49"/>
                      <a:pt x="68" y="49"/>
                      <a:pt x="67" y="49"/>
                    </a:cubicBezTo>
                    <a:lnTo>
                      <a:pt x="64" y="49"/>
                    </a:lnTo>
                    <a:close/>
                    <a:moveTo>
                      <a:pt x="85" y="43"/>
                    </a:moveTo>
                    <a:cubicBezTo>
                      <a:pt x="85" y="20"/>
                      <a:pt x="66" y="0"/>
                      <a:pt x="42" y="0"/>
                    </a:cubicBezTo>
                    <a:cubicBezTo>
                      <a:pt x="19" y="0"/>
                      <a:pt x="0" y="20"/>
                      <a:pt x="0" y="43"/>
                    </a:cubicBezTo>
                    <a:cubicBezTo>
                      <a:pt x="0" y="48"/>
                      <a:pt x="0" y="53"/>
                      <a:pt x="2" y="58"/>
                    </a:cubicBezTo>
                    <a:cubicBezTo>
                      <a:pt x="0" y="61"/>
                      <a:pt x="0" y="64"/>
                      <a:pt x="0" y="67"/>
                    </a:cubicBezTo>
                    <a:cubicBezTo>
                      <a:pt x="0" y="75"/>
                      <a:pt x="4" y="81"/>
                      <a:pt x="10" y="84"/>
                    </a:cubicBezTo>
                    <a:cubicBezTo>
                      <a:pt x="10" y="51"/>
                      <a:pt x="10" y="51"/>
                      <a:pt x="10" y="51"/>
                    </a:cubicBezTo>
                    <a:cubicBezTo>
                      <a:pt x="9" y="51"/>
                      <a:pt x="7" y="52"/>
                      <a:pt x="6" y="54"/>
                    </a:cubicBezTo>
                    <a:cubicBezTo>
                      <a:pt x="5" y="51"/>
                      <a:pt x="5" y="49"/>
                      <a:pt x="5" y="46"/>
                    </a:cubicBezTo>
                    <a:cubicBezTo>
                      <a:pt x="5" y="25"/>
                      <a:pt x="22" y="8"/>
                      <a:pt x="42" y="8"/>
                    </a:cubicBezTo>
                    <a:cubicBezTo>
                      <a:pt x="63" y="8"/>
                      <a:pt x="80" y="25"/>
                      <a:pt x="80" y="46"/>
                    </a:cubicBezTo>
                    <a:cubicBezTo>
                      <a:pt x="80" y="49"/>
                      <a:pt x="80" y="51"/>
                      <a:pt x="79" y="54"/>
                    </a:cubicBezTo>
                    <a:cubicBezTo>
                      <a:pt x="78" y="52"/>
                      <a:pt x="76" y="51"/>
                      <a:pt x="75" y="51"/>
                    </a:cubicBezTo>
                    <a:cubicBezTo>
                      <a:pt x="75" y="84"/>
                      <a:pt x="75" y="84"/>
                      <a:pt x="75" y="84"/>
                    </a:cubicBezTo>
                    <a:cubicBezTo>
                      <a:pt x="81" y="81"/>
                      <a:pt x="85" y="75"/>
                      <a:pt x="85" y="67"/>
                    </a:cubicBezTo>
                    <a:cubicBezTo>
                      <a:pt x="85" y="64"/>
                      <a:pt x="84" y="61"/>
                      <a:pt x="83" y="58"/>
                    </a:cubicBezTo>
                    <a:cubicBezTo>
                      <a:pt x="85" y="53"/>
                      <a:pt x="85" y="48"/>
                      <a:pt x="8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02" name="任意多边形 96">
                <a:extLst>
                  <a:ext uri="{FF2B5EF4-FFF2-40B4-BE49-F238E27FC236}">
                    <a16:creationId xmlns:a16="http://schemas.microsoft.com/office/drawing/2014/main" xmlns="" id="{249082EB-9A69-43F5-809F-F17D9C64FFA5}"/>
                  </a:ext>
                </a:extLst>
              </p:cNvPr>
              <p:cNvSpPr/>
              <p:nvPr/>
            </p:nvSpPr>
            <p:spPr bwMode="auto">
              <a:xfrm>
                <a:off x="9835925" y="4409487"/>
                <a:ext cx="332746" cy="330788"/>
              </a:xfrm>
              <a:custGeom>
                <a:avLst/>
                <a:gdLst>
                  <a:gd name="T0" fmla="*/ 52 w 104"/>
                  <a:gd name="T1" fmla="*/ 0 h 104"/>
                  <a:gd name="T2" fmla="*/ 0 w 104"/>
                  <a:gd name="T3" fmla="*/ 52 h 104"/>
                  <a:gd name="T4" fmla="*/ 52 w 104"/>
                  <a:gd name="T5" fmla="*/ 104 h 104"/>
                  <a:gd name="T6" fmla="*/ 104 w 104"/>
                  <a:gd name="T7" fmla="*/ 52 h 104"/>
                  <a:gd name="T8" fmla="*/ 52 w 104"/>
                  <a:gd name="T9" fmla="*/ 0 h 104"/>
                  <a:gd name="T10" fmla="*/ 32 w 104"/>
                  <a:gd name="T11" fmla="*/ 52 h 104"/>
                  <a:gd name="T12" fmla="*/ 52 w 104"/>
                  <a:gd name="T13" fmla="*/ 32 h 104"/>
                  <a:gd name="T14" fmla="*/ 72 w 104"/>
                  <a:gd name="T15" fmla="*/ 52 h 104"/>
                  <a:gd name="T16" fmla="*/ 52 w 104"/>
                  <a:gd name="T17" fmla="*/ 71 h 104"/>
                  <a:gd name="T18" fmla="*/ 32 w 104"/>
                  <a:gd name="T19" fmla="*/ 52 h 104"/>
                  <a:gd name="T20" fmla="*/ 94 w 104"/>
                  <a:gd name="T21" fmla="*/ 69 h 104"/>
                  <a:gd name="T22" fmla="*/ 94 w 104"/>
                  <a:gd name="T23" fmla="*/ 69 h 104"/>
                  <a:gd name="T24" fmla="*/ 76 w 104"/>
                  <a:gd name="T25" fmla="*/ 62 h 104"/>
                  <a:gd name="T26" fmla="*/ 78 w 104"/>
                  <a:gd name="T27" fmla="*/ 52 h 104"/>
                  <a:gd name="T28" fmla="*/ 76 w 104"/>
                  <a:gd name="T29" fmla="*/ 42 h 104"/>
                  <a:gd name="T30" fmla="*/ 89 w 104"/>
                  <a:gd name="T31" fmla="*/ 37 h 104"/>
                  <a:gd name="T32" fmla="*/ 94 w 104"/>
                  <a:gd name="T33" fmla="*/ 34 h 104"/>
                  <a:gd name="T34" fmla="*/ 98 w 104"/>
                  <a:gd name="T35" fmla="*/ 52 h 104"/>
                  <a:gd name="T36" fmla="*/ 94 w 104"/>
                  <a:gd name="T37" fmla="*/ 69 h 104"/>
                  <a:gd name="T38" fmla="*/ 69 w 104"/>
                  <a:gd name="T39" fmla="*/ 10 h 104"/>
                  <a:gd name="T40" fmla="*/ 69 w 104"/>
                  <a:gd name="T41" fmla="*/ 10 h 104"/>
                  <a:gd name="T42" fmla="*/ 69 w 104"/>
                  <a:gd name="T43" fmla="*/ 10 h 104"/>
                  <a:gd name="T44" fmla="*/ 62 w 104"/>
                  <a:gd name="T45" fmla="*/ 28 h 104"/>
                  <a:gd name="T46" fmla="*/ 52 w 104"/>
                  <a:gd name="T47" fmla="*/ 26 h 104"/>
                  <a:gd name="T48" fmla="*/ 42 w 104"/>
                  <a:gd name="T49" fmla="*/ 28 h 104"/>
                  <a:gd name="T50" fmla="*/ 38 w 104"/>
                  <a:gd name="T51" fmla="*/ 19 h 104"/>
                  <a:gd name="T52" fmla="*/ 35 w 104"/>
                  <a:gd name="T53" fmla="*/ 10 h 104"/>
                  <a:gd name="T54" fmla="*/ 52 w 104"/>
                  <a:gd name="T55" fmla="*/ 6 h 104"/>
                  <a:gd name="T56" fmla="*/ 69 w 104"/>
                  <a:gd name="T57" fmla="*/ 10 h 104"/>
                  <a:gd name="T58" fmla="*/ 10 w 104"/>
                  <a:gd name="T59" fmla="*/ 34 h 104"/>
                  <a:gd name="T60" fmla="*/ 19 w 104"/>
                  <a:gd name="T61" fmla="*/ 38 h 104"/>
                  <a:gd name="T62" fmla="*/ 28 w 104"/>
                  <a:gd name="T63" fmla="*/ 42 h 104"/>
                  <a:gd name="T64" fmla="*/ 26 w 104"/>
                  <a:gd name="T65" fmla="*/ 52 h 104"/>
                  <a:gd name="T66" fmla="*/ 28 w 104"/>
                  <a:gd name="T67" fmla="*/ 62 h 104"/>
                  <a:gd name="T68" fmla="*/ 10 w 104"/>
                  <a:gd name="T69" fmla="*/ 69 h 104"/>
                  <a:gd name="T70" fmla="*/ 6 w 104"/>
                  <a:gd name="T71" fmla="*/ 52 h 104"/>
                  <a:gd name="T72" fmla="*/ 10 w 104"/>
                  <a:gd name="T73" fmla="*/ 34 h 104"/>
                  <a:gd name="T74" fmla="*/ 35 w 104"/>
                  <a:gd name="T75" fmla="*/ 94 h 104"/>
                  <a:gd name="T76" fmla="*/ 37 w 104"/>
                  <a:gd name="T77" fmla="*/ 88 h 104"/>
                  <a:gd name="T78" fmla="*/ 42 w 104"/>
                  <a:gd name="T79" fmla="*/ 76 h 104"/>
                  <a:gd name="T80" fmla="*/ 52 w 104"/>
                  <a:gd name="T81" fmla="*/ 78 h 104"/>
                  <a:gd name="T82" fmla="*/ 62 w 104"/>
                  <a:gd name="T83" fmla="*/ 76 h 104"/>
                  <a:gd name="T84" fmla="*/ 69 w 104"/>
                  <a:gd name="T85" fmla="*/ 94 h 104"/>
                  <a:gd name="T86" fmla="*/ 69 w 104"/>
                  <a:gd name="T87" fmla="*/ 94 h 104"/>
                  <a:gd name="T88" fmla="*/ 69 w 104"/>
                  <a:gd name="T89" fmla="*/ 94 h 104"/>
                  <a:gd name="T90" fmla="*/ 52 w 104"/>
                  <a:gd name="T91" fmla="*/ 97 h 104"/>
                  <a:gd name="T92" fmla="*/ 35 w 104"/>
                  <a:gd name="T93" fmla="*/ 9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4" h="104">
                    <a:moveTo>
                      <a:pt x="52" y="0"/>
                    </a:moveTo>
                    <a:cubicBezTo>
                      <a:pt x="23" y="0"/>
                      <a:pt x="0" y="23"/>
                      <a:pt x="0" y="52"/>
                    </a:cubicBezTo>
                    <a:cubicBezTo>
                      <a:pt x="0" y="81"/>
                      <a:pt x="23" y="104"/>
                      <a:pt x="52" y="104"/>
                    </a:cubicBezTo>
                    <a:cubicBezTo>
                      <a:pt x="81" y="104"/>
                      <a:pt x="104" y="81"/>
                      <a:pt x="104" y="52"/>
                    </a:cubicBezTo>
                    <a:cubicBezTo>
                      <a:pt x="104" y="23"/>
                      <a:pt x="81" y="0"/>
                      <a:pt x="52" y="0"/>
                    </a:cubicBezTo>
                    <a:close/>
                    <a:moveTo>
                      <a:pt x="32" y="52"/>
                    </a:moveTo>
                    <a:cubicBezTo>
                      <a:pt x="32" y="41"/>
                      <a:pt x="41" y="32"/>
                      <a:pt x="52" y="32"/>
                    </a:cubicBezTo>
                    <a:cubicBezTo>
                      <a:pt x="63" y="32"/>
                      <a:pt x="72" y="41"/>
                      <a:pt x="72" y="52"/>
                    </a:cubicBezTo>
                    <a:cubicBezTo>
                      <a:pt x="72" y="63"/>
                      <a:pt x="63" y="71"/>
                      <a:pt x="52" y="71"/>
                    </a:cubicBezTo>
                    <a:cubicBezTo>
                      <a:pt x="41" y="71"/>
                      <a:pt x="32" y="63"/>
                      <a:pt x="32" y="52"/>
                    </a:cubicBezTo>
                    <a:close/>
                    <a:moveTo>
                      <a:pt x="94" y="69"/>
                    </a:moveTo>
                    <a:cubicBezTo>
                      <a:pt x="94" y="69"/>
                      <a:pt x="94" y="69"/>
                      <a:pt x="94" y="69"/>
                    </a:cubicBezTo>
                    <a:cubicBezTo>
                      <a:pt x="76" y="62"/>
                      <a:pt x="76" y="62"/>
                      <a:pt x="76" y="62"/>
                    </a:cubicBezTo>
                    <a:cubicBezTo>
                      <a:pt x="77" y="59"/>
                      <a:pt x="78" y="55"/>
                      <a:pt x="78" y="52"/>
                    </a:cubicBezTo>
                    <a:cubicBezTo>
                      <a:pt x="78" y="48"/>
                      <a:pt x="77" y="45"/>
                      <a:pt x="76" y="42"/>
                    </a:cubicBezTo>
                    <a:cubicBezTo>
                      <a:pt x="89" y="37"/>
                      <a:pt x="89" y="37"/>
                      <a:pt x="89" y="37"/>
                    </a:cubicBezTo>
                    <a:cubicBezTo>
                      <a:pt x="94" y="34"/>
                      <a:pt x="94" y="34"/>
                      <a:pt x="94" y="34"/>
                    </a:cubicBezTo>
                    <a:cubicBezTo>
                      <a:pt x="96" y="40"/>
                      <a:pt x="98" y="46"/>
                      <a:pt x="98" y="52"/>
                    </a:cubicBezTo>
                    <a:cubicBezTo>
                      <a:pt x="98" y="58"/>
                      <a:pt x="96" y="64"/>
                      <a:pt x="94" y="69"/>
                    </a:cubicBezTo>
                    <a:close/>
                    <a:moveTo>
                      <a:pt x="69" y="10"/>
                    </a:moveTo>
                    <a:cubicBezTo>
                      <a:pt x="69" y="10"/>
                      <a:pt x="69" y="10"/>
                      <a:pt x="69" y="10"/>
                    </a:cubicBezTo>
                    <a:cubicBezTo>
                      <a:pt x="69" y="10"/>
                      <a:pt x="69" y="10"/>
                      <a:pt x="69" y="10"/>
                    </a:cubicBezTo>
                    <a:cubicBezTo>
                      <a:pt x="62" y="28"/>
                      <a:pt x="62" y="28"/>
                      <a:pt x="62" y="28"/>
                    </a:cubicBezTo>
                    <a:cubicBezTo>
                      <a:pt x="59" y="26"/>
                      <a:pt x="56" y="26"/>
                      <a:pt x="52" y="26"/>
                    </a:cubicBezTo>
                    <a:cubicBezTo>
                      <a:pt x="48" y="26"/>
                      <a:pt x="45" y="26"/>
                      <a:pt x="42" y="28"/>
                    </a:cubicBezTo>
                    <a:cubicBezTo>
                      <a:pt x="38" y="19"/>
                      <a:pt x="38" y="19"/>
                      <a:pt x="38" y="19"/>
                    </a:cubicBezTo>
                    <a:cubicBezTo>
                      <a:pt x="35" y="10"/>
                      <a:pt x="35" y="10"/>
                      <a:pt x="35" y="10"/>
                    </a:cubicBezTo>
                    <a:cubicBezTo>
                      <a:pt x="40" y="7"/>
                      <a:pt x="46" y="6"/>
                      <a:pt x="52" y="6"/>
                    </a:cubicBezTo>
                    <a:cubicBezTo>
                      <a:pt x="58" y="6"/>
                      <a:pt x="64" y="7"/>
                      <a:pt x="69" y="10"/>
                    </a:cubicBezTo>
                    <a:close/>
                    <a:moveTo>
                      <a:pt x="10" y="34"/>
                    </a:moveTo>
                    <a:cubicBezTo>
                      <a:pt x="19" y="38"/>
                      <a:pt x="19" y="38"/>
                      <a:pt x="19" y="38"/>
                    </a:cubicBezTo>
                    <a:cubicBezTo>
                      <a:pt x="28" y="42"/>
                      <a:pt x="28" y="42"/>
                      <a:pt x="28" y="42"/>
                    </a:cubicBezTo>
                    <a:cubicBezTo>
                      <a:pt x="27" y="45"/>
                      <a:pt x="26" y="48"/>
                      <a:pt x="26" y="52"/>
                    </a:cubicBezTo>
                    <a:cubicBezTo>
                      <a:pt x="26" y="55"/>
                      <a:pt x="27" y="59"/>
                      <a:pt x="28" y="62"/>
                    </a:cubicBezTo>
                    <a:cubicBezTo>
                      <a:pt x="10" y="69"/>
                      <a:pt x="10" y="69"/>
                      <a:pt x="10" y="69"/>
                    </a:cubicBezTo>
                    <a:cubicBezTo>
                      <a:pt x="8" y="64"/>
                      <a:pt x="6" y="58"/>
                      <a:pt x="6" y="52"/>
                    </a:cubicBezTo>
                    <a:cubicBezTo>
                      <a:pt x="6" y="46"/>
                      <a:pt x="8" y="40"/>
                      <a:pt x="10" y="34"/>
                    </a:cubicBezTo>
                    <a:close/>
                    <a:moveTo>
                      <a:pt x="35" y="94"/>
                    </a:moveTo>
                    <a:cubicBezTo>
                      <a:pt x="37" y="88"/>
                      <a:pt x="37" y="88"/>
                      <a:pt x="37" y="88"/>
                    </a:cubicBezTo>
                    <a:cubicBezTo>
                      <a:pt x="42" y="76"/>
                      <a:pt x="42" y="76"/>
                      <a:pt x="42" y="76"/>
                    </a:cubicBezTo>
                    <a:cubicBezTo>
                      <a:pt x="45" y="77"/>
                      <a:pt x="48" y="78"/>
                      <a:pt x="52" y="78"/>
                    </a:cubicBezTo>
                    <a:cubicBezTo>
                      <a:pt x="56" y="78"/>
                      <a:pt x="59" y="77"/>
                      <a:pt x="62" y="76"/>
                    </a:cubicBezTo>
                    <a:cubicBezTo>
                      <a:pt x="69" y="94"/>
                      <a:pt x="69" y="94"/>
                      <a:pt x="69" y="94"/>
                    </a:cubicBezTo>
                    <a:cubicBezTo>
                      <a:pt x="69" y="94"/>
                      <a:pt x="69" y="94"/>
                      <a:pt x="69" y="94"/>
                    </a:cubicBezTo>
                    <a:cubicBezTo>
                      <a:pt x="69" y="94"/>
                      <a:pt x="69" y="94"/>
                      <a:pt x="69" y="94"/>
                    </a:cubicBezTo>
                    <a:cubicBezTo>
                      <a:pt x="64" y="96"/>
                      <a:pt x="58" y="97"/>
                      <a:pt x="52" y="97"/>
                    </a:cubicBezTo>
                    <a:cubicBezTo>
                      <a:pt x="46" y="97"/>
                      <a:pt x="40" y="96"/>
                      <a:pt x="35"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03" name="任意多边形 97">
                <a:extLst>
                  <a:ext uri="{FF2B5EF4-FFF2-40B4-BE49-F238E27FC236}">
                    <a16:creationId xmlns:a16="http://schemas.microsoft.com/office/drawing/2014/main" xmlns="" id="{1968F9B7-C966-403E-9191-5DC05F7D6EC4}"/>
                  </a:ext>
                </a:extLst>
              </p:cNvPr>
              <p:cNvSpPr/>
              <p:nvPr/>
            </p:nvSpPr>
            <p:spPr bwMode="auto">
              <a:xfrm>
                <a:off x="9935749" y="4810740"/>
                <a:ext cx="383636" cy="387551"/>
              </a:xfrm>
              <a:custGeom>
                <a:avLst/>
                <a:gdLst>
                  <a:gd name="T0" fmla="*/ 0 w 120"/>
                  <a:gd name="T1" fmla="*/ 70 h 121"/>
                  <a:gd name="T2" fmla="*/ 10 w 120"/>
                  <a:gd name="T3" fmla="*/ 80 h 121"/>
                  <a:gd name="T4" fmla="*/ 20 w 120"/>
                  <a:gd name="T5" fmla="*/ 70 h 121"/>
                  <a:gd name="T6" fmla="*/ 20 w 120"/>
                  <a:gd name="T7" fmla="*/ 34 h 121"/>
                  <a:gd name="T8" fmla="*/ 103 w 120"/>
                  <a:gd name="T9" fmla="*/ 117 h 121"/>
                  <a:gd name="T10" fmla="*/ 117 w 120"/>
                  <a:gd name="T11" fmla="*/ 117 h 121"/>
                  <a:gd name="T12" fmla="*/ 120 w 120"/>
                  <a:gd name="T13" fmla="*/ 110 h 121"/>
                  <a:gd name="T14" fmla="*/ 117 w 120"/>
                  <a:gd name="T15" fmla="*/ 103 h 121"/>
                  <a:gd name="T16" fmla="*/ 34 w 120"/>
                  <a:gd name="T17" fmla="*/ 20 h 121"/>
                  <a:gd name="T18" fmla="*/ 70 w 120"/>
                  <a:gd name="T19" fmla="*/ 20 h 121"/>
                  <a:gd name="T20" fmla="*/ 80 w 120"/>
                  <a:gd name="T21" fmla="*/ 10 h 121"/>
                  <a:gd name="T22" fmla="*/ 70 w 120"/>
                  <a:gd name="T23" fmla="*/ 0 h 121"/>
                  <a:gd name="T24" fmla="*/ 0 w 120"/>
                  <a:gd name="T25" fmla="*/ 0 h 121"/>
                  <a:gd name="T26" fmla="*/ 0 w 120"/>
                  <a:gd name="T27" fmla="*/ 7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0" h="121">
                    <a:moveTo>
                      <a:pt x="0" y="70"/>
                    </a:moveTo>
                    <a:cubicBezTo>
                      <a:pt x="0" y="76"/>
                      <a:pt x="4" y="80"/>
                      <a:pt x="10" y="80"/>
                    </a:cubicBezTo>
                    <a:cubicBezTo>
                      <a:pt x="15" y="80"/>
                      <a:pt x="20" y="76"/>
                      <a:pt x="20" y="70"/>
                    </a:cubicBezTo>
                    <a:cubicBezTo>
                      <a:pt x="20" y="34"/>
                      <a:pt x="20" y="34"/>
                      <a:pt x="20" y="34"/>
                    </a:cubicBezTo>
                    <a:cubicBezTo>
                      <a:pt x="103" y="117"/>
                      <a:pt x="103" y="117"/>
                      <a:pt x="103" y="117"/>
                    </a:cubicBezTo>
                    <a:cubicBezTo>
                      <a:pt x="107" y="121"/>
                      <a:pt x="113" y="121"/>
                      <a:pt x="117" y="117"/>
                    </a:cubicBezTo>
                    <a:cubicBezTo>
                      <a:pt x="119" y="115"/>
                      <a:pt x="120" y="113"/>
                      <a:pt x="120" y="110"/>
                    </a:cubicBezTo>
                    <a:cubicBezTo>
                      <a:pt x="120" y="108"/>
                      <a:pt x="119" y="105"/>
                      <a:pt x="117" y="103"/>
                    </a:cubicBezTo>
                    <a:cubicBezTo>
                      <a:pt x="34" y="20"/>
                      <a:pt x="34" y="20"/>
                      <a:pt x="34" y="20"/>
                    </a:cubicBezTo>
                    <a:cubicBezTo>
                      <a:pt x="70" y="20"/>
                      <a:pt x="70" y="20"/>
                      <a:pt x="70" y="20"/>
                    </a:cubicBezTo>
                    <a:cubicBezTo>
                      <a:pt x="75" y="20"/>
                      <a:pt x="80" y="15"/>
                      <a:pt x="80" y="10"/>
                    </a:cubicBezTo>
                    <a:cubicBezTo>
                      <a:pt x="80" y="4"/>
                      <a:pt x="75" y="0"/>
                      <a:pt x="70" y="0"/>
                    </a:cubicBezTo>
                    <a:cubicBezTo>
                      <a:pt x="0" y="0"/>
                      <a:pt x="0" y="0"/>
                      <a:pt x="0" y="0"/>
                    </a:cubicBezTo>
                    <a:lnTo>
                      <a:pt x="0" y="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04" name="任意多边形 98">
                <a:extLst>
                  <a:ext uri="{FF2B5EF4-FFF2-40B4-BE49-F238E27FC236}">
                    <a16:creationId xmlns:a16="http://schemas.microsoft.com/office/drawing/2014/main" xmlns="" id="{924D1388-CAA6-43E4-8432-8B9ECE1045B3}"/>
                  </a:ext>
                </a:extLst>
              </p:cNvPr>
              <p:cNvSpPr/>
              <p:nvPr/>
            </p:nvSpPr>
            <p:spPr bwMode="auto">
              <a:xfrm>
                <a:off x="9426843" y="3544348"/>
                <a:ext cx="399295" cy="330788"/>
              </a:xfrm>
              <a:custGeom>
                <a:avLst/>
                <a:gdLst>
                  <a:gd name="T0" fmla="*/ 125 w 125"/>
                  <a:gd name="T1" fmla="*/ 55 h 103"/>
                  <a:gd name="T2" fmla="*/ 110 w 125"/>
                  <a:gd name="T3" fmla="*/ 24 h 103"/>
                  <a:gd name="T4" fmla="*/ 86 w 125"/>
                  <a:gd name="T5" fmla="*/ 24 h 103"/>
                  <a:gd name="T6" fmla="*/ 86 w 125"/>
                  <a:gd name="T7" fmla="*/ 8 h 103"/>
                  <a:gd name="T8" fmla="*/ 78 w 125"/>
                  <a:gd name="T9" fmla="*/ 0 h 103"/>
                  <a:gd name="T10" fmla="*/ 8 w 125"/>
                  <a:gd name="T11" fmla="*/ 0 h 103"/>
                  <a:gd name="T12" fmla="*/ 0 w 125"/>
                  <a:gd name="T13" fmla="*/ 8 h 103"/>
                  <a:gd name="T14" fmla="*/ 0 w 125"/>
                  <a:gd name="T15" fmla="*/ 71 h 103"/>
                  <a:gd name="T16" fmla="*/ 8 w 125"/>
                  <a:gd name="T17" fmla="*/ 79 h 103"/>
                  <a:gd name="T18" fmla="*/ 18 w 125"/>
                  <a:gd name="T19" fmla="*/ 79 h 103"/>
                  <a:gd name="T20" fmla="*/ 16 w 125"/>
                  <a:gd name="T21" fmla="*/ 87 h 103"/>
                  <a:gd name="T22" fmla="*/ 31 w 125"/>
                  <a:gd name="T23" fmla="*/ 103 h 103"/>
                  <a:gd name="T24" fmla="*/ 47 w 125"/>
                  <a:gd name="T25" fmla="*/ 87 h 103"/>
                  <a:gd name="T26" fmla="*/ 45 w 125"/>
                  <a:gd name="T27" fmla="*/ 79 h 103"/>
                  <a:gd name="T28" fmla="*/ 88 w 125"/>
                  <a:gd name="T29" fmla="*/ 79 h 103"/>
                  <a:gd name="T30" fmla="*/ 86 w 125"/>
                  <a:gd name="T31" fmla="*/ 87 h 103"/>
                  <a:gd name="T32" fmla="*/ 102 w 125"/>
                  <a:gd name="T33" fmla="*/ 103 h 103"/>
                  <a:gd name="T34" fmla="*/ 118 w 125"/>
                  <a:gd name="T35" fmla="*/ 87 h 103"/>
                  <a:gd name="T36" fmla="*/ 115 w 125"/>
                  <a:gd name="T37" fmla="*/ 79 h 103"/>
                  <a:gd name="T38" fmla="*/ 125 w 125"/>
                  <a:gd name="T39" fmla="*/ 79 h 103"/>
                  <a:gd name="T40" fmla="*/ 125 w 125"/>
                  <a:gd name="T41" fmla="*/ 55 h 103"/>
                  <a:gd name="T42" fmla="*/ 86 w 125"/>
                  <a:gd name="T43" fmla="*/ 55 h 103"/>
                  <a:gd name="T44" fmla="*/ 86 w 125"/>
                  <a:gd name="T45" fmla="*/ 36 h 103"/>
                  <a:gd name="T46" fmla="*/ 102 w 125"/>
                  <a:gd name="T47" fmla="*/ 36 h 103"/>
                  <a:gd name="T48" fmla="*/ 112 w 125"/>
                  <a:gd name="T49" fmla="*/ 55 h 103"/>
                  <a:gd name="T50" fmla="*/ 86 w 125"/>
                  <a:gd name="T51" fmla="*/ 5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5" h="103">
                    <a:moveTo>
                      <a:pt x="125" y="55"/>
                    </a:moveTo>
                    <a:cubicBezTo>
                      <a:pt x="110" y="24"/>
                      <a:pt x="110" y="24"/>
                      <a:pt x="110" y="24"/>
                    </a:cubicBezTo>
                    <a:cubicBezTo>
                      <a:pt x="86" y="24"/>
                      <a:pt x="86" y="24"/>
                      <a:pt x="86" y="24"/>
                    </a:cubicBezTo>
                    <a:cubicBezTo>
                      <a:pt x="86" y="8"/>
                      <a:pt x="86" y="8"/>
                      <a:pt x="86" y="8"/>
                    </a:cubicBezTo>
                    <a:cubicBezTo>
                      <a:pt x="86" y="4"/>
                      <a:pt x="83" y="0"/>
                      <a:pt x="78" y="0"/>
                    </a:cubicBezTo>
                    <a:cubicBezTo>
                      <a:pt x="8" y="0"/>
                      <a:pt x="8" y="0"/>
                      <a:pt x="8" y="0"/>
                    </a:cubicBezTo>
                    <a:cubicBezTo>
                      <a:pt x="3" y="0"/>
                      <a:pt x="0" y="4"/>
                      <a:pt x="0" y="8"/>
                    </a:cubicBezTo>
                    <a:cubicBezTo>
                      <a:pt x="0" y="71"/>
                      <a:pt x="0" y="71"/>
                      <a:pt x="0" y="71"/>
                    </a:cubicBezTo>
                    <a:cubicBezTo>
                      <a:pt x="8" y="79"/>
                      <a:pt x="8" y="79"/>
                      <a:pt x="8" y="79"/>
                    </a:cubicBezTo>
                    <a:cubicBezTo>
                      <a:pt x="18" y="79"/>
                      <a:pt x="18" y="79"/>
                      <a:pt x="18" y="79"/>
                    </a:cubicBezTo>
                    <a:cubicBezTo>
                      <a:pt x="16" y="81"/>
                      <a:pt x="16" y="84"/>
                      <a:pt x="16" y="87"/>
                    </a:cubicBezTo>
                    <a:cubicBezTo>
                      <a:pt x="16" y="96"/>
                      <a:pt x="23" y="103"/>
                      <a:pt x="31" y="103"/>
                    </a:cubicBezTo>
                    <a:cubicBezTo>
                      <a:pt x="40" y="103"/>
                      <a:pt x="47" y="96"/>
                      <a:pt x="47" y="87"/>
                    </a:cubicBezTo>
                    <a:cubicBezTo>
                      <a:pt x="47" y="84"/>
                      <a:pt x="46" y="81"/>
                      <a:pt x="45" y="79"/>
                    </a:cubicBezTo>
                    <a:cubicBezTo>
                      <a:pt x="88" y="79"/>
                      <a:pt x="88" y="79"/>
                      <a:pt x="88" y="79"/>
                    </a:cubicBezTo>
                    <a:cubicBezTo>
                      <a:pt x="87" y="81"/>
                      <a:pt x="86" y="84"/>
                      <a:pt x="86" y="87"/>
                    </a:cubicBezTo>
                    <a:cubicBezTo>
                      <a:pt x="86" y="96"/>
                      <a:pt x="93" y="103"/>
                      <a:pt x="102" y="103"/>
                    </a:cubicBezTo>
                    <a:cubicBezTo>
                      <a:pt x="111" y="103"/>
                      <a:pt x="118" y="96"/>
                      <a:pt x="118" y="87"/>
                    </a:cubicBezTo>
                    <a:cubicBezTo>
                      <a:pt x="118" y="84"/>
                      <a:pt x="117" y="81"/>
                      <a:pt x="115" y="79"/>
                    </a:cubicBezTo>
                    <a:cubicBezTo>
                      <a:pt x="125" y="79"/>
                      <a:pt x="125" y="79"/>
                      <a:pt x="125" y="79"/>
                    </a:cubicBezTo>
                    <a:lnTo>
                      <a:pt x="125" y="55"/>
                    </a:lnTo>
                    <a:close/>
                    <a:moveTo>
                      <a:pt x="86" y="55"/>
                    </a:moveTo>
                    <a:cubicBezTo>
                      <a:pt x="86" y="36"/>
                      <a:pt x="86" y="36"/>
                      <a:pt x="86" y="36"/>
                    </a:cubicBezTo>
                    <a:cubicBezTo>
                      <a:pt x="102" y="36"/>
                      <a:pt x="102" y="36"/>
                      <a:pt x="102" y="36"/>
                    </a:cubicBezTo>
                    <a:cubicBezTo>
                      <a:pt x="112" y="55"/>
                      <a:pt x="112" y="55"/>
                      <a:pt x="112" y="55"/>
                    </a:cubicBezTo>
                    <a:lnTo>
                      <a:pt x="86"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05" name="任意多边形 99">
                <a:extLst>
                  <a:ext uri="{FF2B5EF4-FFF2-40B4-BE49-F238E27FC236}">
                    <a16:creationId xmlns:a16="http://schemas.microsoft.com/office/drawing/2014/main" xmlns="" id="{5A0A270B-D673-4E1B-9AAC-6BAAF3916EEC}"/>
                  </a:ext>
                </a:extLst>
              </p:cNvPr>
              <p:cNvSpPr/>
              <p:nvPr/>
            </p:nvSpPr>
            <p:spPr bwMode="auto">
              <a:xfrm>
                <a:off x="9250684" y="3160712"/>
                <a:ext cx="336661" cy="336661"/>
              </a:xfrm>
              <a:custGeom>
                <a:avLst/>
                <a:gdLst>
                  <a:gd name="T0" fmla="*/ 101 w 105"/>
                  <a:gd name="T1" fmla="*/ 29 h 105"/>
                  <a:gd name="T2" fmla="*/ 72 w 105"/>
                  <a:gd name="T3" fmla="*/ 26 h 105"/>
                  <a:gd name="T4" fmla="*/ 89 w 105"/>
                  <a:gd name="T5" fmla="*/ 10 h 105"/>
                  <a:gd name="T6" fmla="*/ 82 w 105"/>
                  <a:gd name="T7" fmla="*/ 3 h 105"/>
                  <a:gd name="T8" fmla="*/ 59 w 105"/>
                  <a:gd name="T9" fmla="*/ 26 h 105"/>
                  <a:gd name="T10" fmla="*/ 53 w 105"/>
                  <a:gd name="T11" fmla="*/ 26 h 105"/>
                  <a:gd name="T12" fmla="*/ 53 w 105"/>
                  <a:gd name="T13" fmla="*/ 26 h 105"/>
                  <a:gd name="T14" fmla="*/ 26 w 105"/>
                  <a:gd name="T15" fmla="*/ 0 h 105"/>
                  <a:gd name="T16" fmla="*/ 20 w 105"/>
                  <a:gd name="T17" fmla="*/ 6 h 105"/>
                  <a:gd name="T18" fmla="*/ 40 w 105"/>
                  <a:gd name="T19" fmla="*/ 26 h 105"/>
                  <a:gd name="T20" fmla="*/ 4 w 105"/>
                  <a:gd name="T21" fmla="*/ 29 h 105"/>
                  <a:gd name="T22" fmla="*/ 0 w 105"/>
                  <a:gd name="T23" fmla="*/ 65 h 105"/>
                  <a:gd name="T24" fmla="*/ 4 w 105"/>
                  <a:gd name="T25" fmla="*/ 102 h 105"/>
                  <a:gd name="T26" fmla="*/ 53 w 105"/>
                  <a:gd name="T27" fmla="*/ 105 h 105"/>
                  <a:gd name="T28" fmla="*/ 101 w 105"/>
                  <a:gd name="T29" fmla="*/ 102 h 105"/>
                  <a:gd name="T30" fmla="*/ 105 w 105"/>
                  <a:gd name="T31" fmla="*/ 65 h 105"/>
                  <a:gd name="T32" fmla="*/ 101 w 105"/>
                  <a:gd name="T33" fmla="*/ 29 h 105"/>
                  <a:gd name="T34" fmla="*/ 89 w 105"/>
                  <a:gd name="T35" fmla="*/ 90 h 105"/>
                  <a:gd name="T36" fmla="*/ 53 w 105"/>
                  <a:gd name="T37" fmla="*/ 92 h 105"/>
                  <a:gd name="T38" fmla="*/ 16 w 105"/>
                  <a:gd name="T39" fmla="*/ 90 h 105"/>
                  <a:gd name="T40" fmla="*/ 13 w 105"/>
                  <a:gd name="T41" fmla="*/ 65 h 105"/>
                  <a:gd name="T42" fmla="*/ 16 w 105"/>
                  <a:gd name="T43" fmla="*/ 41 h 105"/>
                  <a:gd name="T44" fmla="*/ 53 w 105"/>
                  <a:gd name="T45" fmla="*/ 39 h 105"/>
                  <a:gd name="T46" fmla="*/ 89 w 105"/>
                  <a:gd name="T47" fmla="*/ 41 h 105"/>
                  <a:gd name="T48" fmla="*/ 92 w 105"/>
                  <a:gd name="T49" fmla="*/ 65 h 105"/>
                  <a:gd name="T50" fmla="*/ 89 w 105"/>
                  <a:gd name="T51" fmla="*/ 9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5" h="105">
                    <a:moveTo>
                      <a:pt x="101" y="29"/>
                    </a:moveTo>
                    <a:cubicBezTo>
                      <a:pt x="92" y="28"/>
                      <a:pt x="82" y="27"/>
                      <a:pt x="72" y="26"/>
                    </a:cubicBezTo>
                    <a:cubicBezTo>
                      <a:pt x="89" y="10"/>
                      <a:pt x="89" y="10"/>
                      <a:pt x="89" y="10"/>
                    </a:cubicBezTo>
                    <a:cubicBezTo>
                      <a:pt x="82" y="3"/>
                      <a:pt x="82" y="3"/>
                      <a:pt x="82" y="3"/>
                    </a:cubicBezTo>
                    <a:cubicBezTo>
                      <a:pt x="59" y="26"/>
                      <a:pt x="59" y="26"/>
                      <a:pt x="59" y="26"/>
                    </a:cubicBezTo>
                    <a:cubicBezTo>
                      <a:pt x="57" y="26"/>
                      <a:pt x="55" y="26"/>
                      <a:pt x="53" y="26"/>
                    </a:cubicBezTo>
                    <a:cubicBezTo>
                      <a:pt x="53" y="26"/>
                      <a:pt x="53" y="26"/>
                      <a:pt x="53" y="26"/>
                    </a:cubicBezTo>
                    <a:cubicBezTo>
                      <a:pt x="26" y="0"/>
                      <a:pt x="26" y="0"/>
                      <a:pt x="26" y="0"/>
                    </a:cubicBezTo>
                    <a:cubicBezTo>
                      <a:pt x="20" y="6"/>
                      <a:pt x="20" y="6"/>
                      <a:pt x="20" y="6"/>
                    </a:cubicBezTo>
                    <a:cubicBezTo>
                      <a:pt x="40" y="26"/>
                      <a:pt x="40" y="26"/>
                      <a:pt x="40" y="26"/>
                    </a:cubicBezTo>
                    <a:cubicBezTo>
                      <a:pt x="27" y="27"/>
                      <a:pt x="15" y="28"/>
                      <a:pt x="4" y="29"/>
                    </a:cubicBezTo>
                    <a:cubicBezTo>
                      <a:pt x="2" y="40"/>
                      <a:pt x="0" y="53"/>
                      <a:pt x="0" y="65"/>
                    </a:cubicBezTo>
                    <a:cubicBezTo>
                      <a:pt x="0" y="78"/>
                      <a:pt x="2" y="91"/>
                      <a:pt x="4" y="102"/>
                    </a:cubicBezTo>
                    <a:cubicBezTo>
                      <a:pt x="19" y="104"/>
                      <a:pt x="35" y="105"/>
                      <a:pt x="53" y="105"/>
                    </a:cubicBezTo>
                    <a:cubicBezTo>
                      <a:pt x="70" y="105"/>
                      <a:pt x="86" y="104"/>
                      <a:pt x="101" y="102"/>
                    </a:cubicBezTo>
                    <a:cubicBezTo>
                      <a:pt x="104" y="91"/>
                      <a:pt x="105" y="78"/>
                      <a:pt x="105" y="65"/>
                    </a:cubicBezTo>
                    <a:cubicBezTo>
                      <a:pt x="105" y="53"/>
                      <a:pt x="104" y="40"/>
                      <a:pt x="101" y="29"/>
                    </a:cubicBezTo>
                    <a:close/>
                    <a:moveTo>
                      <a:pt x="89" y="90"/>
                    </a:moveTo>
                    <a:cubicBezTo>
                      <a:pt x="78" y="91"/>
                      <a:pt x="65" y="92"/>
                      <a:pt x="53" y="92"/>
                    </a:cubicBezTo>
                    <a:cubicBezTo>
                      <a:pt x="40" y="92"/>
                      <a:pt x="27" y="91"/>
                      <a:pt x="16" y="90"/>
                    </a:cubicBezTo>
                    <a:cubicBezTo>
                      <a:pt x="14" y="82"/>
                      <a:pt x="13" y="74"/>
                      <a:pt x="13" y="65"/>
                    </a:cubicBezTo>
                    <a:cubicBezTo>
                      <a:pt x="13" y="57"/>
                      <a:pt x="14" y="49"/>
                      <a:pt x="16" y="41"/>
                    </a:cubicBezTo>
                    <a:cubicBezTo>
                      <a:pt x="27" y="40"/>
                      <a:pt x="40" y="39"/>
                      <a:pt x="53" y="39"/>
                    </a:cubicBezTo>
                    <a:cubicBezTo>
                      <a:pt x="65" y="39"/>
                      <a:pt x="78" y="40"/>
                      <a:pt x="89" y="41"/>
                    </a:cubicBezTo>
                    <a:cubicBezTo>
                      <a:pt x="91" y="49"/>
                      <a:pt x="92" y="57"/>
                      <a:pt x="92" y="65"/>
                    </a:cubicBezTo>
                    <a:cubicBezTo>
                      <a:pt x="92" y="74"/>
                      <a:pt x="91" y="82"/>
                      <a:pt x="89"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06" name="任意多边形 100">
                <a:extLst>
                  <a:ext uri="{FF2B5EF4-FFF2-40B4-BE49-F238E27FC236}">
                    <a16:creationId xmlns:a16="http://schemas.microsoft.com/office/drawing/2014/main" xmlns="" id="{FB21F77C-B47F-4E82-9E51-FE660738E859}"/>
                  </a:ext>
                </a:extLst>
              </p:cNvPr>
              <p:cNvSpPr/>
              <p:nvPr/>
            </p:nvSpPr>
            <p:spPr bwMode="auto">
              <a:xfrm>
                <a:off x="9274172" y="2775119"/>
                <a:ext cx="428656" cy="348404"/>
              </a:xfrm>
              <a:custGeom>
                <a:avLst/>
                <a:gdLst>
                  <a:gd name="T0" fmla="*/ 134 w 134"/>
                  <a:gd name="T1" fmla="*/ 13 h 109"/>
                  <a:gd name="T2" fmla="*/ 118 w 134"/>
                  <a:gd name="T3" fmla="*/ 17 h 109"/>
                  <a:gd name="T4" fmla="*/ 130 w 134"/>
                  <a:gd name="T5" fmla="*/ 2 h 109"/>
                  <a:gd name="T6" fmla="*/ 113 w 134"/>
                  <a:gd name="T7" fmla="*/ 9 h 109"/>
                  <a:gd name="T8" fmla="*/ 93 w 134"/>
                  <a:gd name="T9" fmla="*/ 0 h 109"/>
                  <a:gd name="T10" fmla="*/ 65 w 134"/>
                  <a:gd name="T11" fmla="*/ 28 h 109"/>
                  <a:gd name="T12" fmla="*/ 66 w 134"/>
                  <a:gd name="T13" fmla="*/ 34 h 109"/>
                  <a:gd name="T14" fmla="*/ 10 w 134"/>
                  <a:gd name="T15" fmla="*/ 5 h 109"/>
                  <a:gd name="T16" fmla="*/ 6 w 134"/>
                  <a:gd name="T17" fmla="*/ 19 h 109"/>
                  <a:gd name="T18" fmla="*/ 18 w 134"/>
                  <a:gd name="T19" fmla="*/ 42 h 109"/>
                  <a:gd name="T20" fmla="*/ 6 w 134"/>
                  <a:gd name="T21" fmla="*/ 38 h 109"/>
                  <a:gd name="T22" fmla="*/ 6 w 134"/>
                  <a:gd name="T23" fmla="*/ 39 h 109"/>
                  <a:gd name="T24" fmla="*/ 28 w 134"/>
                  <a:gd name="T25" fmla="*/ 66 h 109"/>
                  <a:gd name="T26" fmla="*/ 20 w 134"/>
                  <a:gd name="T27" fmla="*/ 67 h 109"/>
                  <a:gd name="T28" fmla="*/ 15 w 134"/>
                  <a:gd name="T29" fmla="*/ 66 h 109"/>
                  <a:gd name="T30" fmla="*/ 41 w 134"/>
                  <a:gd name="T31" fmla="*/ 85 h 109"/>
                  <a:gd name="T32" fmla="*/ 7 w 134"/>
                  <a:gd name="T33" fmla="*/ 97 h 109"/>
                  <a:gd name="T34" fmla="*/ 0 w 134"/>
                  <a:gd name="T35" fmla="*/ 96 h 109"/>
                  <a:gd name="T36" fmla="*/ 42 w 134"/>
                  <a:gd name="T37" fmla="*/ 109 h 109"/>
                  <a:gd name="T38" fmla="*/ 120 w 134"/>
                  <a:gd name="T39" fmla="*/ 31 h 109"/>
                  <a:gd name="T40" fmla="*/ 120 w 134"/>
                  <a:gd name="T41" fmla="*/ 27 h 109"/>
                  <a:gd name="T42" fmla="*/ 134 w 134"/>
                  <a:gd name="T43" fmla="*/ 1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4" h="109">
                    <a:moveTo>
                      <a:pt x="134" y="13"/>
                    </a:moveTo>
                    <a:cubicBezTo>
                      <a:pt x="129" y="15"/>
                      <a:pt x="124" y="17"/>
                      <a:pt x="118" y="17"/>
                    </a:cubicBezTo>
                    <a:cubicBezTo>
                      <a:pt x="124" y="14"/>
                      <a:pt x="128" y="9"/>
                      <a:pt x="130" y="2"/>
                    </a:cubicBezTo>
                    <a:cubicBezTo>
                      <a:pt x="125" y="5"/>
                      <a:pt x="119" y="8"/>
                      <a:pt x="113" y="9"/>
                    </a:cubicBezTo>
                    <a:cubicBezTo>
                      <a:pt x="108" y="3"/>
                      <a:pt x="101" y="0"/>
                      <a:pt x="93" y="0"/>
                    </a:cubicBezTo>
                    <a:cubicBezTo>
                      <a:pt x="78" y="0"/>
                      <a:pt x="65" y="12"/>
                      <a:pt x="65" y="28"/>
                    </a:cubicBezTo>
                    <a:cubicBezTo>
                      <a:pt x="65" y="30"/>
                      <a:pt x="66" y="32"/>
                      <a:pt x="66" y="34"/>
                    </a:cubicBezTo>
                    <a:cubicBezTo>
                      <a:pt x="43" y="33"/>
                      <a:pt x="23" y="22"/>
                      <a:pt x="10" y="5"/>
                    </a:cubicBezTo>
                    <a:cubicBezTo>
                      <a:pt x="7" y="9"/>
                      <a:pt x="6" y="14"/>
                      <a:pt x="6" y="19"/>
                    </a:cubicBezTo>
                    <a:cubicBezTo>
                      <a:pt x="6" y="28"/>
                      <a:pt x="11" y="37"/>
                      <a:pt x="18" y="42"/>
                    </a:cubicBezTo>
                    <a:cubicBezTo>
                      <a:pt x="14" y="42"/>
                      <a:pt x="9" y="40"/>
                      <a:pt x="6" y="38"/>
                    </a:cubicBezTo>
                    <a:cubicBezTo>
                      <a:pt x="6" y="38"/>
                      <a:pt x="6" y="39"/>
                      <a:pt x="6" y="39"/>
                    </a:cubicBezTo>
                    <a:cubicBezTo>
                      <a:pt x="6" y="52"/>
                      <a:pt x="15" y="63"/>
                      <a:pt x="28" y="66"/>
                    </a:cubicBezTo>
                    <a:cubicBezTo>
                      <a:pt x="25" y="66"/>
                      <a:pt x="23" y="67"/>
                      <a:pt x="20" y="67"/>
                    </a:cubicBezTo>
                    <a:cubicBezTo>
                      <a:pt x="19" y="67"/>
                      <a:pt x="17" y="66"/>
                      <a:pt x="15" y="66"/>
                    </a:cubicBezTo>
                    <a:cubicBezTo>
                      <a:pt x="19" y="77"/>
                      <a:pt x="29" y="85"/>
                      <a:pt x="41" y="85"/>
                    </a:cubicBezTo>
                    <a:cubicBezTo>
                      <a:pt x="31" y="92"/>
                      <a:pt x="20" y="97"/>
                      <a:pt x="7" y="97"/>
                    </a:cubicBezTo>
                    <a:cubicBezTo>
                      <a:pt x="5" y="97"/>
                      <a:pt x="2" y="97"/>
                      <a:pt x="0" y="96"/>
                    </a:cubicBezTo>
                    <a:cubicBezTo>
                      <a:pt x="12" y="104"/>
                      <a:pt x="27" y="109"/>
                      <a:pt x="42" y="109"/>
                    </a:cubicBezTo>
                    <a:cubicBezTo>
                      <a:pt x="93" y="109"/>
                      <a:pt x="120" y="67"/>
                      <a:pt x="120" y="31"/>
                    </a:cubicBezTo>
                    <a:cubicBezTo>
                      <a:pt x="120" y="30"/>
                      <a:pt x="120" y="28"/>
                      <a:pt x="120" y="27"/>
                    </a:cubicBezTo>
                    <a:cubicBezTo>
                      <a:pt x="126" y="23"/>
                      <a:pt x="130" y="18"/>
                      <a:pt x="13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07" name="任意多边形 101">
                <a:extLst>
                  <a:ext uri="{FF2B5EF4-FFF2-40B4-BE49-F238E27FC236}">
                    <a16:creationId xmlns:a16="http://schemas.microsoft.com/office/drawing/2014/main" xmlns="" id="{5A012883-D3F6-4E04-9E18-6C7C9BEA14AE}"/>
                  </a:ext>
                </a:extLst>
              </p:cNvPr>
              <p:cNvSpPr/>
              <p:nvPr/>
            </p:nvSpPr>
            <p:spPr bwMode="auto">
              <a:xfrm>
                <a:off x="9465990" y="4558244"/>
                <a:ext cx="414954" cy="391466"/>
              </a:xfrm>
              <a:custGeom>
                <a:avLst/>
                <a:gdLst>
                  <a:gd name="T0" fmla="*/ 93 w 212"/>
                  <a:gd name="T1" fmla="*/ 107 h 200"/>
                  <a:gd name="T2" fmla="*/ 119 w 212"/>
                  <a:gd name="T3" fmla="*/ 107 h 200"/>
                  <a:gd name="T4" fmla="*/ 119 w 212"/>
                  <a:gd name="T5" fmla="*/ 54 h 200"/>
                  <a:gd name="T6" fmla="*/ 158 w 212"/>
                  <a:gd name="T7" fmla="*/ 54 h 200"/>
                  <a:gd name="T8" fmla="*/ 106 w 212"/>
                  <a:gd name="T9" fmla="*/ 0 h 200"/>
                  <a:gd name="T10" fmla="*/ 52 w 212"/>
                  <a:gd name="T11" fmla="*/ 54 h 200"/>
                  <a:gd name="T12" fmla="*/ 93 w 212"/>
                  <a:gd name="T13" fmla="*/ 54 h 200"/>
                  <a:gd name="T14" fmla="*/ 93 w 212"/>
                  <a:gd name="T15" fmla="*/ 107 h 200"/>
                  <a:gd name="T16" fmla="*/ 132 w 212"/>
                  <a:gd name="T17" fmla="*/ 77 h 200"/>
                  <a:gd name="T18" fmla="*/ 132 w 212"/>
                  <a:gd name="T19" fmla="*/ 97 h 200"/>
                  <a:gd name="T20" fmla="*/ 192 w 212"/>
                  <a:gd name="T21" fmla="*/ 120 h 200"/>
                  <a:gd name="T22" fmla="*/ 106 w 212"/>
                  <a:gd name="T23" fmla="*/ 152 h 200"/>
                  <a:gd name="T24" fmla="*/ 18 w 212"/>
                  <a:gd name="T25" fmla="*/ 120 h 200"/>
                  <a:gd name="T26" fmla="*/ 78 w 212"/>
                  <a:gd name="T27" fmla="*/ 97 h 200"/>
                  <a:gd name="T28" fmla="*/ 78 w 212"/>
                  <a:gd name="T29" fmla="*/ 77 h 200"/>
                  <a:gd name="T30" fmla="*/ 0 w 212"/>
                  <a:gd name="T31" fmla="*/ 107 h 200"/>
                  <a:gd name="T32" fmla="*/ 0 w 212"/>
                  <a:gd name="T33" fmla="*/ 160 h 200"/>
                  <a:gd name="T34" fmla="*/ 106 w 212"/>
                  <a:gd name="T35" fmla="*/ 200 h 200"/>
                  <a:gd name="T36" fmla="*/ 212 w 212"/>
                  <a:gd name="T37" fmla="*/ 160 h 200"/>
                  <a:gd name="T38" fmla="*/ 212 w 212"/>
                  <a:gd name="T39" fmla="*/ 107 h 200"/>
                  <a:gd name="T40" fmla="*/ 132 w 212"/>
                  <a:gd name="T41" fmla="*/ 77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2" h="200">
                    <a:moveTo>
                      <a:pt x="93" y="107"/>
                    </a:moveTo>
                    <a:lnTo>
                      <a:pt x="119" y="107"/>
                    </a:lnTo>
                    <a:lnTo>
                      <a:pt x="119" y="54"/>
                    </a:lnTo>
                    <a:lnTo>
                      <a:pt x="158" y="54"/>
                    </a:lnTo>
                    <a:lnTo>
                      <a:pt x="106" y="0"/>
                    </a:lnTo>
                    <a:lnTo>
                      <a:pt x="52" y="54"/>
                    </a:lnTo>
                    <a:lnTo>
                      <a:pt x="93" y="54"/>
                    </a:lnTo>
                    <a:lnTo>
                      <a:pt x="93" y="107"/>
                    </a:lnTo>
                    <a:close/>
                    <a:moveTo>
                      <a:pt x="132" y="77"/>
                    </a:moveTo>
                    <a:lnTo>
                      <a:pt x="132" y="97"/>
                    </a:lnTo>
                    <a:lnTo>
                      <a:pt x="192" y="120"/>
                    </a:lnTo>
                    <a:lnTo>
                      <a:pt x="106" y="152"/>
                    </a:lnTo>
                    <a:lnTo>
                      <a:pt x="18" y="120"/>
                    </a:lnTo>
                    <a:lnTo>
                      <a:pt x="78" y="97"/>
                    </a:lnTo>
                    <a:lnTo>
                      <a:pt x="78" y="77"/>
                    </a:lnTo>
                    <a:lnTo>
                      <a:pt x="0" y="107"/>
                    </a:lnTo>
                    <a:lnTo>
                      <a:pt x="0" y="160"/>
                    </a:lnTo>
                    <a:lnTo>
                      <a:pt x="106" y="200"/>
                    </a:lnTo>
                    <a:lnTo>
                      <a:pt x="212" y="160"/>
                    </a:lnTo>
                    <a:lnTo>
                      <a:pt x="212" y="107"/>
                    </a:lnTo>
                    <a:lnTo>
                      <a:pt x="132"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08" name="任意多边形 102">
                <a:extLst>
                  <a:ext uri="{FF2B5EF4-FFF2-40B4-BE49-F238E27FC236}">
                    <a16:creationId xmlns:a16="http://schemas.microsoft.com/office/drawing/2014/main" xmlns="" id="{0E92A7B5-62B6-417A-8223-C09A39108E7F}"/>
                  </a:ext>
                </a:extLst>
              </p:cNvPr>
              <p:cNvSpPr/>
              <p:nvPr/>
            </p:nvSpPr>
            <p:spPr bwMode="auto">
              <a:xfrm>
                <a:off x="9446417" y="4981027"/>
                <a:ext cx="317087" cy="240751"/>
              </a:xfrm>
              <a:custGeom>
                <a:avLst/>
                <a:gdLst>
                  <a:gd name="T0" fmla="*/ 37 w 99"/>
                  <a:gd name="T1" fmla="*/ 16 h 75"/>
                  <a:gd name="T2" fmla="*/ 53 w 99"/>
                  <a:gd name="T3" fmla="*/ 31 h 75"/>
                  <a:gd name="T4" fmla="*/ 68 w 99"/>
                  <a:gd name="T5" fmla="*/ 16 h 75"/>
                  <a:gd name="T6" fmla="*/ 53 w 99"/>
                  <a:gd name="T7" fmla="*/ 0 h 75"/>
                  <a:gd name="T8" fmla="*/ 37 w 99"/>
                  <a:gd name="T9" fmla="*/ 16 h 75"/>
                  <a:gd name="T10" fmla="*/ 0 w 99"/>
                  <a:gd name="T11" fmla="*/ 16 h 75"/>
                  <a:gd name="T12" fmla="*/ 16 w 99"/>
                  <a:gd name="T13" fmla="*/ 31 h 75"/>
                  <a:gd name="T14" fmla="*/ 31 w 99"/>
                  <a:gd name="T15" fmla="*/ 16 h 75"/>
                  <a:gd name="T16" fmla="*/ 16 w 99"/>
                  <a:gd name="T17" fmla="*/ 0 h 75"/>
                  <a:gd name="T18" fmla="*/ 0 w 99"/>
                  <a:gd name="T19" fmla="*/ 16 h 75"/>
                  <a:gd name="T20" fmla="*/ 74 w 99"/>
                  <a:gd name="T21" fmla="*/ 47 h 75"/>
                  <a:gd name="T22" fmla="*/ 74 w 99"/>
                  <a:gd name="T23" fmla="*/ 37 h 75"/>
                  <a:gd name="T24" fmla="*/ 68 w 99"/>
                  <a:gd name="T25" fmla="*/ 31 h 75"/>
                  <a:gd name="T26" fmla="*/ 53 w 99"/>
                  <a:gd name="T27" fmla="*/ 31 h 75"/>
                  <a:gd name="T28" fmla="*/ 16 w 99"/>
                  <a:gd name="T29" fmla="*/ 31 h 75"/>
                  <a:gd name="T30" fmla="*/ 6 w 99"/>
                  <a:gd name="T31" fmla="*/ 31 h 75"/>
                  <a:gd name="T32" fmla="*/ 0 w 99"/>
                  <a:gd name="T33" fmla="*/ 37 h 75"/>
                  <a:gd name="T34" fmla="*/ 0 w 99"/>
                  <a:gd name="T35" fmla="*/ 68 h 75"/>
                  <a:gd name="T36" fmla="*/ 6 w 99"/>
                  <a:gd name="T37" fmla="*/ 75 h 75"/>
                  <a:gd name="T38" fmla="*/ 68 w 99"/>
                  <a:gd name="T39" fmla="*/ 75 h 75"/>
                  <a:gd name="T40" fmla="*/ 74 w 99"/>
                  <a:gd name="T41" fmla="*/ 68 h 75"/>
                  <a:gd name="T42" fmla="*/ 74 w 99"/>
                  <a:gd name="T43" fmla="*/ 59 h 75"/>
                  <a:gd name="T44" fmla="*/ 99 w 99"/>
                  <a:gd name="T45" fmla="*/ 75 h 75"/>
                  <a:gd name="T46" fmla="*/ 99 w 99"/>
                  <a:gd name="T47" fmla="*/ 31 h 75"/>
                  <a:gd name="T48" fmla="*/ 74 w 99"/>
                  <a:gd name="T49" fmla="*/ 47 h 75"/>
                  <a:gd name="T50" fmla="*/ 62 w 99"/>
                  <a:gd name="T51" fmla="*/ 62 h 75"/>
                  <a:gd name="T52" fmla="*/ 13 w 99"/>
                  <a:gd name="T53" fmla="*/ 62 h 75"/>
                  <a:gd name="T54" fmla="*/ 13 w 99"/>
                  <a:gd name="T55" fmla="*/ 44 h 75"/>
                  <a:gd name="T56" fmla="*/ 62 w 99"/>
                  <a:gd name="T57" fmla="*/ 44 h 75"/>
                  <a:gd name="T58" fmla="*/ 62 w 99"/>
                  <a:gd name="T59" fmla="*/ 6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9" h="75">
                    <a:moveTo>
                      <a:pt x="37" y="16"/>
                    </a:moveTo>
                    <a:cubicBezTo>
                      <a:pt x="37" y="24"/>
                      <a:pt x="44" y="31"/>
                      <a:pt x="53" y="31"/>
                    </a:cubicBezTo>
                    <a:cubicBezTo>
                      <a:pt x="61" y="31"/>
                      <a:pt x="68" y="24"/>
                      <a:pt x="68" y="16"/>
                    </a:cubicBezTo>
                    <a:cubicBezTo>
                      <a:pt x="68" y="7"/>
                      <a:pt x="61" y="0"/>
                      <a:pt x="53" y="0"/>
                    </a:cubicBezTo>
                    <a:cubicBezTo>
                      <a:pt x="44" y="0"/>
                      <a:pt x="37" y="7"/>
                      <a:pt x="37" y="16"/>
                    </a:cubicBezTo>
                    <a:close/>
                    <a:moveTo>
                      <a:pt x="0" y="16"/>
                    </a:moveTo>
                    <a:cubicBezTo>
                      <a:pt x="0" y="24"/>
                      <a:pt x="7" y="31"/>
                      <a:pt x="16" y="31"/>
                    </a:cubicBezTo>
                    <a:cubicBezTo>
                      <a:pt x="24" y="31"/>
                      <a:pt x="31" y="24"/>
                      <a:pt x="31" y="16"/>
                    </a:cubicBezTo>
                    <a:cubicBezTo>
                      <a:pt x="31" y="7"/>
                      <a:pt x="24" y="0"/>
                      <a:pt x="16" y="0"/>
                    </a:cubicBezTo>
                    <a:cubicBezTo>
                      <a:pt x="7" y="0"/>
                      <a:pt x="0" y="7"/>
                      <a:pt x="0" y="16"/>
                    </a:cubicBezTo>
                    <a:close/>
                    <a:moveTo>
                      <a:pt x="74" y="47"/>
                    </a:moveTo>
                    <a:cubicBezTo>
                      <a:pt x="74" y="37"/>
                      <a:pt x="74" y="37"/>
                      <a:pt x="74" y="37"/>
                    </a:cubicBezTo>
                    <a:cubicBezTo>
                      <a:pt x="74" y="34"/>
                      <a:pt x="72" y="31"/>
                      <a:pt x="68" y="31"/>
                    </a:cubicBezTo>
                    <a:cubicBezTo>
                      <a:pt x="53" y="31"/>
                      <a:pt x="53" y="31"/>
                      <a:pt x="53" y="31"/>
                    </a:cubicBezTo>
                    <a:cubicBezTo>
                      <a:pt x="16" y="31"/>
                      <a:pt x="16" y="31"/>
                      <a:pt x="16" y="31"/>
                    </a:cubicBezTo>
                    <a:cubicBezTo>
                      <a:pt x="6" y="31"/>
                      <a:pt x="6" y="31"/>
                      <a:pt x="6" y="31"/>
                    </a:cubicBezTo>
                    <a:cubicBezTo>
                      <a:pt x="3" y="31"/>
                      <a:pt x="0" y="34"/>
                      <a:pt x="0" y="37"/>
                    </a:cubicBezTo>
                    <a:cubicBezTo>
                      <a:pt x="0" y="68"/>
                      <a:pt x="0" y="68"/>
                      <a:pt x="0" y="68"/>
                    </a:cubicBezTo>
                    <a:cubicBezTo>
                      <a:pt x="0" y="72"/>
                      <a:pt x="3" y="75"/>
                      <a:pt x="6" y="75"/>
                    </a:cubicBezTo>
                    <a:cubicBezTo>
                      <a:pt x="68" y="75"/>
                      <a:pt x="68" y="75"/>
                      <a:pt x="68" y="75"/>
                    </a:cubicBezTo>
                    <a:cubicBezTo>
                      <a:pt x="72" y="75"/>
                      <a:pt x="74" y="72"/>
                      <a:pt x="74" y="68"/>
                    </a:cubicBezTo>
                    <a:cubicBezTo>
                      <a:pt x="74" y="59"/>
                      <a:pt x="74" y="59"/>
                      <a:pt x="74" y="59"/>
                    </a:cubicBezTo>
                    <a:cubicBezTo>
                      <a:pt x="99" y="75"/>
                      <a:pt x="99" y="75"/>
                      <a:pt x="99" y="75"/>
                    </a:cubicBezTo>
                    <a:cubicBezTo>
                      <a:pt x="99" y="31"/>
                      <a:pt x="99" y="31"/>
                      <a:pt x="99" y="31"/>
                    </a:cubicBezTo>
                    <a:lnTo>
                      <a:pt x="74" y="47"/>
                    </a:lnTo>
                    <a:close/>
                    <a:moveTo>
                      <a:pt x="62" y="62"/>
                    </a:moveTo>
                    <a:cubicBezTo>
                      <a:pt x="13" y="62"/>
                      <a:pt x="13" y="62"/>
                      <a:pt x="13" y="62"/>
                    </a:cubicBezTo>
                    <a:cubicBezTo>
                      <a:pt x="13" y="44"/>
                      <a:pt x="13" y="44"/>
                      <a:pt x="13" y="44"/>
                    </a:cubicBezTo>
                    <a:cubicBezTo>
                      <a:pt x="62" y="44"/>
                      <a:pt x="62" y="44"/>
                      <a:pt x="62" y="44"/>
                    </a:cubicBezTo>
                    <a:lnTo>
                      <a:pt x="62"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09" name="任意多边形 103">
                <a:extLst>
                  <a:ext uri="{FF2B5EF4-FFF2-40B4-BE49-F238E27FC236}">
                    <a16:creationId xmlns:a16="http://schemas.microsoft.com/office/drawing/2014/main" xmlns="" id="{491F175F-8C6B-4F4D-A74F-FF7B29D48C85}"/>
                  </a:ext>
                </a:extLst>
              </p:cNvPr>
              <p:cNvSpPr/>
              <p:nvPr/>
            </p:nvSpPr>
            <p:spPr bwMode="auto">
              <a:xfrm>
                <a:off x="9372038" y="4200054"/>
                <a:ext cx="336661" cy="340575"/>
              </a:xfrm>
              <a:custGeom>
                <a:avLst/>
                <a:gdLst>
                  <a:gd name="T0" fmla="*/ 53 w 105"/>
                  <a:gd name="T1" fmla="*/ 0 h 106"/>
                  <a:gd name="T2" fmla="*/ 0 w 105"/>
                  <a:gd name="T3" fmla="*/ 53 h 106"/>
                  <a:gd name="T4" fmla="*/ 53 w 105"/>
                  <a:gd name="T5" fmla="*/ 106 h 106"/>
                  <a:gd name="T6" fmla="*/ 105 w 105"/>
                  <a:gd name="T7" fmla="*/ 53 h 106"/>
                  <a:gd name="T8" fmla="*/ 53 w 105"/>
                  <a:gd name="T9" fmla="*/ 0 h 106"/>
                  <a:gd name="T10" fmla="*/ 84 w 105"/>
                  <a:gd name="T11" fmla="*/ 45 h 106"/>
                  <a:gd name="T12" fmla="*/ 55 w 105"/>
                  <a:gd name="T13" fmla="*/ 85 h 106"/>
                  <a:gd name="T14" fmla="*/ 41 w 105"/>
                  <a:gd name="T15" fmla="*/ 80 h 106"/>
                  <a:gd name="T16" fmla="*/ 31 w 105"/>
                  <a:gd name="T17" fmla="*/ 48 h 106"/>
                  <a:gd name="T18" fmla="*/ 24 w 105"/>
                  <a:gd name="T19" fmla="*/ 50 h 106"/>
                  <a:gd name="T20" fmla="*/ 21 w 105"/>
                  <a:gd name="T21" fmla="*/ 47 h 106"/>
                  <a:gd name="T22" fmla="*/ 40 w 105"/>
                  <a:gd name="T23" fmla="*/ 33 h 106"/>
                  <a:gd name="T24" fmla="*/ 51 w 105"/>
                  <a:gd name="T25" fmla="*/ 54 h 106"/>
                  <a:gd name="T26" fmla="*/ 56 w 105"/>
                  <a:gd name="T27" fmla="*/ 67 h 106"/>
                  <a:gd name="T28" fmla="*/ 64 w 105"/>
                  <a:gd name="T29" fmla="*/ 55 h 106"/>
                  <a:gd name="T30" fmla="*/ 57 w 105"/>
                  <a:gd name="T31" fmla="*/ 47 h 106"/>
                  <a:gd name="T32" fmla="*/ 84 w 105"/>
                  <a:gd name="T33" fmla="*/ 4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5" h="106">
                    <a:moveTo>
                      <a:pt x="53" y="0"/>
                    </a:moveTo>
                    <a:cubicBezTo>
                      <a:pt x="23" y="0"/>
                      <a:pt x="0" y="24"/>
                      <a:pt x="0" y="53"/>
                    </a:cubicBezTo>
                    <a:cubicBezTo>
                      <a:pt x="0" y="82"/>
                      <a:pt x="23" y="106"/>
                      <a:pt x="53" y="106"/>
                    </a:cubicBezTo>
                    <a:cubicBezTo>
                      <a:pt x="82" y="106"/>
                      <a:pt x="105" y="82"/>
                      <a:pt x="105" y="53"/>
                    </a:cubicBezTo>
                    <a:cubicBezTo>
                      <a:pt x="105" y="24"/>
                      <a:pt x="82" y="0"/>
                      <a:pt x="53" y="0"/>
                    </a:cubicBezTo>
                    <a:close/>
                    <a:moveTo>
                      <a:pt x="84" y="45"/>
                    </a:moveTo>
                    <a:cubicBezTo>
                      <a:pt x="80" y="65"/>
                      <a:pt x="61" y="82"/>
                      <a:pt x="55" y="85"/>
                    </a:cubicBezTo>
                    <a:cubicBezTo>
                      <a:pt x="49" y="89"/>
                      <a:pt x="43" y="84"/>
                      <a:pt x="41" y="80"/>
                    </a:cubicBezTo>
                    <a:cubicBezTo>
                      <a:pt x="39" y="75"/>
                      <a:pt x="33" y="50"/>
                      <a:pt x="31" y="48"/>
                    </a:cubicBezTo>
                    <a:cubicBezTo>
                      <a:pt x="29" y="46"/>
                      <a:pt x="24" y="50"/>
                      <a:pt x="24" y="50"/>
                    </a:cubicBezTo>
                    <a:cubicBezTo>
                      <a:pt x="21" y="47"/>
                      <a:pt x="21" y="47"/>
                      <a:pt x="21" y="47"/>
                    </a:cubicBezTo>
                    <a:cubicBezTo>
                      <a:pt x="21" y="47"/>
                      <a:pt x="32" y="34"/>
                      <a:pt x="40" y="33"/>
                    </a:cubicBezTo>
                    <a:cubicBezTo>
                      <a:pt x="49" y="31"/>
                      <a:pt x="49" y="46"/>
                      <a:pt x="51" y="54"/>
                    </a:cubicBezTo>
                    <a:cubicBezTo>
                      <a:pt x="53" y="62"/>
                      <a:pt x="54" y="67"/>
                      <a:pt x="56" y="67"/>
                    </a:cubicBezTo>
                    <a:cubicBezTo>
                      <a:pt x="58" y="67"/>
                      <a:pt x="61" y="62"/>
                      <a:pt x="64" y="55"/>
                    </a:cubicBezTo>
                    <a:cubicBezTo>
                      <a:pt x="68" y="49"/>
                      <a:pt x="64" y="43"/>
                      <a:pt x="57" y="47"/>
                    </a:cubicBezTo>
                    <a:cubicBezTo>
                      <a:pt x="60" y="30"/>
                      <a:pt x="87" y="26"/>
                      <a:pt x="84"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10" name="任意多边形 104">
                <a:extLst>
                  <a:ext uri="{FF2B5EF4-FFF2-40B4-BE49-F238E27FC236}">
                    <a16:creationId xmlns:a16="http://schemas.microsoft.com/office/drawing/2014/main" xmlns="" id="{533C3BE7-138B-4C20-BC79-404B78650B07}"/>
                  </a:ext>
                </a:extLst>
              </p:cNvPr>
              <p:cNvSpPr/>
              <p:nvPr/>
            </p:nvSpPr>
            <p:spPr bwMode="auto">
              <a:xfrm>
                <a:off x="9266343" y="3900582"/>
                <a:ext cx="326874" cy="277941"/>
              </a:xfrm>
              <a:custGeom>
                <a:avLst/>
                <a:gdLst>
                  <a:gd name="T0" fmla="*/ 84 w 102"/>
                  <a:gd name="T1" fmla="*/ 82 h 87"/>
                  <a:gd name="T2" fmla="*/ 81 w 102"/>
                  <a:gd name="T3" fmla="*/ 81 h 87"/>
                  <a:gd name="T4" fmla="*/ 81 w 102"/>
                  <a:gd name="T5" fmla="*/ 74 h 87"/>
                  <a:gd name="T6" fmla="*/ 93 w 102"/>
                  <a:gd name="T7" fmla="*/ 44 h 87"/>
                  <a:gd name="T8" fmla="*/ 81 w 102"/>
                  <a:gd name="T9" fmla="*/ 13 h 87"/>
                  <a:gd name="T10" fmla="*/ 81 w 102"/>
                  <a:gd name="T11" fmla="*/ 6 h 87"/>
                  <a:gd name="T12" fmla="*/ 87 w 102"/>
                  <a:gd name="T13" fmla="*/ 6 h 87"/>
                  <a:gd name="T14" fmla="*/ 102 w 102"/>
                  <a:gd name="T15" fmla="*/ 44 h 87"/>
                  <a:gd name="T16" fmla="*/ 87 w 102"/>
                  <a:gd name="T17" fmla="*/ 81 h 87"/>
                  <a:gd name="T18" fmla="*/ 84 w 102"/>
                  <a:gd name="T19" fmla="*/ 82 h 87"/>
                  <a:gd name="T20" fmla="*/ 68 w 102"/>
                  <a:gd name="T21" fmla="*/ 74 h 87"/>
                  <a:gd name="T22" fmla="*/ 65 w 102"/>
                  <a:gd name="T23" fmla="*/ 72 h 87"/>
                  <a:gd name="T24" fmla="*/ 65 w 102"/>
                  <a:gd name="T25" fmla="*/ 66 h 87"/>
                  <a:gd name="T26" fmla="*/ 65 w 102"/>
                  <a:gd name="T27" fmla="*/ 21 h 87"/>
                  <a:gd name="T28" fmla="*/ 65 w 102"/>
                  <a:gd name="T29" fmla="*/ 15 h 87"/>
                  <a:gd name="T30" fmla="*/ 71 w 102"/>
                  <a:gd name="T31" fmla="*/ 15 h 87"/>
                  <a:gd name="T32" fmla="*/ 83 w 102"/>
                  <a:gd name="T33" fmla="*/ 44 h 87"/>
                  <a:gd name="T34" fmla="*/ 71 w 102"/>
                  <a:gd name="T35" fmla="*/ 72 h 87"/>
                  <a:gd name="T36" fmla="*/ 68 w 102"/>
                  <a:gd name="T37" fmla="*/ 74 h 87"/>
                  <a:gd name="T38" fmla="*/ 52 w 102"/>
                  <a:gd name="T39" fmla="*/ 65 h 87"/>
                  <a:gd name="T40" fmla="*/ 49 w 102"/>
                  <a:gd name="T41" fmla="*/ 64 h 87"/>
                  <a:gd name="T42" fmla="*/ 49 w 102"/>
                  <a:gd name="T43" fmla="*/ 57 h 87"/>
                  <a:gd name="T44" fmla="*/ 49 w 102"/>
                  <a:gd name="T45" fmla="*/ 30 h 87"/>
                  <a:gd name="T46" fmla="*/ 49 w 102"/>
                  <a:gd name="T47" fmla="*/ 23 h 87"/>
                  <a:gd name="T48" fmla="*/ 55 w 102"/>
                  <a:gd name="T49" fmla="*/ 23 h 87"/>
                  <a:gd name="T50" fmla="*/ 55 w 102"/>
                  <a:gd name="T51" fmla="*/ 64 h 87"/>
                  <a:gd name="T52" fmla="*/ 52 w 102"/>
                  <a:gd name="T53" fmla="*/ 65 h 87"/>
                  <a:gd name="T54" fmla="*/ 38 w 102"/>
                  <a:gd name="T55" fmla="*/ 3 h 87"/>
                  <a:gd name="T56" fmla="*/ 42 w 102"/>
                  <a:gd name="T57" fmla="*/ 5 h 87"/>
                  <a:gd name="T58" fmla="*/ 42 w 102"/>
                  <a:gd name="T59" fmla="*/ 82 h 87"/>
                  <a:gd name="T60" fmla="*/ 38 w 102"/>
                  <a:gd name="T61" fmla="*/ 84 h 87"/>
                  <a:gd name="T62" fmla="*/ 15 w 102"/>
                  <a:gd name="T63" fmla="*/ 62 h 87"/>
                  <a:gd name="T64" fmla="*/ 0 w 102"/>
                  <a:gd name="T65" fmla="*/ 62 h 87"/>
                  <a:gd name="T66" fmla="*/ 0 w 102"/>
                  <a:gd name="T67" fmla="*/ 25 h 87"/>
                  <a:gd name="T68" fmla="*/ 15 w 102"/>
                  <a:gd name="T69" fmla="*/ 25 h 87"/>
                  <a:gd name="T70" fmla="*/ 38 w 102"/>
                  <a:gd name="T71" fmla="*/ 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2" h="87">
                    <a:moveTo>
                      <a:pt x="84" y="82"/>
                    </a:moveTo>
                    <a:cubicBezTo>
                      <a:pt x="83" y="82"/>
                      <a:pt x="81" y="82"/>
                      <a:pt x="81" y="81"/>
                    </a:cubicBezTo>
                    <a:cubicBezTo>
                      <a:pt x="79" y="79"/>
                      <a:pt x="79" y="76"/>
                      <a:pt x="81" y="74"/>
                    </a:cubicBezTo>
                    <a:cubicBezTo>
                      <a:pt x="89" y="66"/>
                      <a:pt x="93" y="55"/>
                      <a:pt x="93" y="44"/>
                    </a:cubicBezTo>
                    <a:cubicBezTo>
                      <a:pt x="93" y="32"/>
                      <a:pt x="89" y="21"/>
                      <a:pt x="81" y="13"/>
                    </a:cubicBezTo>
                    <a:cubicBezTo>
                      <a:pt x="79" y="11"/>
                      <a:pt x="79" y="8"/>
                      <a:pt x="81" y="6"/>
                    </a:cubicBezTo>
                    <a:cubicBezTo>
                      <a:pt x="82" y="4"/>
                      <a:pt x="85" y="4"/>
                      <a:pt x="87" y="6"/>
                    </a:cubicBezTo>
                    <a:cubicBezTo>
                      <a:pt x="97" y="16"/>
                      <a:pt x="102" y="29"/>
                      <a:pt x="102" y="44"/>
                    </a:cubicBezTo>
                    <a:cubicBezTo>
                      <a:pt x="102" y="58"/>
                      <a:pt x="97" y="71"/>
                      <a:pt x="87" y="81"/>
                    </a:cubicBezTo>
                    <a:cubicBezTo>
                      <a:pt x="86" y="82"/>
                      <a:pt x="85" y="82"/>
                      <a:pt x="84" y="82"/>
                    </a:cubicBezTo>
                    <a:close/>
                    <a:moveTo>
                      <a:pt x="68" y="74"/>
                    </a:moveTo>
                    <a:cubicBezTo>
                      <a:pt x="67" y="74"/>
                      <a:pt x="65" y="73"/>
                      <a:pt x="65" y="72"/>
                    </a:cubicBezTo>
                    <a:cubicBezTo>
                      <a:pt x="63" y="70"/>
                      <a:pt x="63" y="68"/>
                      <a:pt x="65" y="66"/>
                    </a:cubicBezTo>
                    <a:cubicBezTo>
                      <a:pt x="77" y="54"/>
                      <a:pt x="77" y="33"/>
                      <a:pt x="65" y="21"/>
                    </a:cubicBezTo>
                    <a:cubicBezTo>
                      <a:pt x="63" y="19"/>
                      <a:pt x="63" y="17"/>
                      <a:pt x="65" y="15"/>
                    </a:cubicBezTo>
                    <a:cubicBezTo>
                      <a:pt x="66" y="13"/>
                      <a:pt x="69" y="13"/>
                      <a:pt x="71" y="15"/>
                    </a:cubicBezTo>
                    <a:cubicBezTo>
                      <a:pt x="79" y="22"/>
                      <a:pt x="83" y="33"/>
                      <a:pt x="83" y="44"/>
                    </a:cubicBezTo>
                    <a:cubicBezTo>
                      <a:pt x="83" y="54"/>
                      <a:pt x="79" y="65"/>
                      <a:pt x="71" y="72"/>
                    </a:cubicBezTo>
                    <a:cubicBezTo>
                      <a:pt x="70" y="73"/>
                      <a:pt x="69" y="74"/>
                      <a:pt x="68" y="74"/>
                    </a:cubicBezTo>
                    <a:close/>
                    <a:moveTo>
                      <a:pt x="52" y="65"/>
                    </a:moveTo>
                    <a:cubicBezTo>
                      <a:pt x="51" y="65"/>
                      <a:pt x="49" y="65"/>
                      <a:pt x="49" y="64"/>
                    </a:cubicBezTo>
                    <a:cubicBezTo>
                      <a:pt x="47" y="62"/>
                      <a:pt x="47" y="59"/>
                      <a:pt x="49" y="57"/>
                    </a:cubicBezTo>
                    <a:cubicBezTo>
                      <a:pt x="56" y="50"/>
                      <a:pt x="56" y="37"/>
                      <a:pt x="49" y="30"/>
                    </a:cubicBezTo>
                    <a:cubicBezTo>
                      <a:pt x="47" y="28"/>
                      <a:pt x="47" y="25"/>
                      <a:pt x="49" y="23"/>
                    </a:cubicBezTo>
                    <a:cubicBezTo>
                      <a:pt x="50" y="22"/>
                      <a:pt x="53" y="22"/>
                      <a:pt x="55" y="23"/>
                    </a:cubicBezTo>
                    <a:cubicBezTo>
                      <a:pt x="66" y="34"/>
                      <a:pt x="66" y="53"/>
                      <a:pt x="55" y="64"/>
                    </a:cubicBezTo>
                    <a:cubicBezTo>
                      <a:pt x="54" y="65"/>
                      <a:pt x="53" y="65"/>
                      <a:pt x="52" y="65"/>
                    </a:cubicBezTo>
                    <a:close/>
                    <a:moveTo>
                      <a:pt x="38" y="3"/>
                    </a:moveTo>
                    <a:cubicBezTo>
                      <a:pt x="40" y="0"/>
                      <a:pt x="42" y="1"/>
                      <a:pt x="42" y="5"/>
                    </a:cubicBezTo>
                    <a:cubicBezTo>
                      <a:pt x="42" y="82"/>
                      <a:pt x="42" y="82"/>
                      <a:pt x="42" y="82"/>
                    </a:cubicBezTo>
                    <a:cubicBezTo>
                      <a:pt x="42" y="86"/>
                      <a:pt x="40" y="87"/>
                      <a:pt x="38" y="84"/>
                    </a:cubicBezTo>
                    <a:cubicBezTo>
                      <a:pt x="15" y="62"/>
                      <a:pt x="15" y="62"/>
                      <a:pt x="15" y="62"/>
                    </a:cubicBezTo>
                    <a:cubicBezTo>
                      <a:pt x="0" y="62"/>
                      <a:pt x="0" y="62"/>
                      <a:pt x="0" y="62"/>
                    </a:cubicBezTo>
                    <a:cubicBezTo>
                      <a:pt x="0" y="25"/>
                      <a:pt x="0" y="25"/>
                      <a:pt x="0" y="25"/>
                    </a:cubicBezTo>
                    <a:cubicBezTo>
                      <a:pt x="15" y="25"/>
                      <a:pt x="15" y="25"/>
                      <a:pt x="15" y="25"/>
                    </a:cubicBezTo>
                    <a:lnTo>
                      <a:pt x="38"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11" name="任意多边形 105">
                <a:extLst>
                  <a:ext uri="{FF2B5EF4-FFF2-40B4-BE49-F238E27FC236}">
                    <a16:creationId xmlns:a16="http://schemas.microsoft.com/office/drawing/2014/main" xmlns="" id="{907E198D-8CAD-4049-87A7-D4B09C608860}"/>
                  </a:ext>
                </a:extLst>
              </p:cNvPr>
              <p:cNvSpPr/>
              <p:nvPr/>
            </p:nvSpPr>
            <p:spPr bwMode="auto">
              <a:xfrm>
                <a:off x="8986444" y="3544348"/>
                <a:ext cx="369936" cy="326873"/>
              </a:xfrm>
              <a:custGeom>
                <a:avLst/>
                <a:gdLst>
                  <a:gd name="T0" fmla="*/ 124 w 189"/>
                  <a:gd name="T1" fmla="*/ 23 h 167"/>
                  <a:gd name="T2" fmla="*/ 65 w 189"/>
                  <a:gd name="T3" fmla="*/ 0 h 167"/>
                  <a:gd name="T4" fmla="*/ 0 w 189"/>
                  <a:gd name="T5" fmla="*/ 23 h 167"/>
                  <a:gd name="T6" fmla="*/ 0 w 189"/>
                  <a:gd name="T7" fmla="*/ 167 h 167"/>
                  <a:gd name="T8" fmla="*/ 65 w 189"/>
                  <a:gd name="T9" fmla="*/ 142 h 167"/>
                  <a:gd name="T10" fmla="*/ 124 w 189"/>
                  <a:gd name="T11" fmla="*/ 167 h 167"/>
                  <a:gd name="T12" fmla="*/ 189 w 189"/>
                  <a:gd name="T13" fmla="*/ 142 h 167"/>
                  <a:gd name="T14" fmla="*/ 189 w 189"/>
                  <a:gd name="T15" fmla="*/ 0 h 167"/>
                  <a:gd name="T16" fmla="*/ 124 w 189"/>
                  <a:gd name="T17" fmla="*/ 23 h 167"/>
                  <a:gd name="T18" fmla="*/ 70 w 189"/>
                  <a:gd name="T19" fmla="*/ 15 h 167"/>
                  <a:gd name="T20" fmla="*/ 119 w 189"/>
                  <a:gd name="T21" fmla="*/ 35 h 167"/>
                  <a:gd name="T22" fmla="*/ 119 w 189"/>
                  <a:gd name="T23" fmla="*/ 152 h 167"/>
                  <a:gd name="T24" fmla="*/ 70 w 189"/>
                  <a:gd name="T25" fmla="*/ 133 h 167"/>
                  <a:gd name="T26" fmla="*/ 70 w 189"/>
                  <a:gd name="T27" fmla="*/ 15 h 167"/>
                  <a:gd name="T28" fmla="*/ 11 w 189"/>
                  <a:gd name="T29" fmla="*/ 31 h 167"/>
                  <a:gd name="T30" fmla="*/ 58 w 189"/>
                  <a:gd name="T31" fmla="*/ 15 h 167"/>
                  <a:gd name="T32" fmla="*/ 58 w 189"/>
                  <a:gd name="T33" fmla="*/ 133 h 167"/>
                  <a:gd name="T34" fmla="*/ 11 w 189"/>
                  <a:gd name="T35" fmla="*/ 151 h 167"/>
                  <a:gd name="T36" fmla="*/ 11 w 189"/>
                  <a:gd name="T37" fmla="*/ 31 h 167"/>
                  <a:gd name="T38" fmla="*/ 178 w 189"/>
                  <a:gd name="T39" fmla="*/ 134 h 167"/>
                  <a:gd name="T40" fmla="*/ 130 w 189"/>
                  <a:gd name="T41" fmla="*/ 152 h 167"/>
                  <a:gd name="T42" fmla="*/ 130 w 189"/>
                  <a:gd name="T43" fmla="*/ 35 h 167"/>
                  <a:gd name="T44" fmla="*/ 178 w 189"/>
                  <a:gd name="T45" fmla="*/ 17 h 167"/>
                  <a:gd name="T46" fmla="*/ 178 w 189"/>
                  <a:gd name="T47" fmla="*/ 13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9" h="167">
                    <a:moveTo>
                      <a:pt x="124" y="23"/>
                    </a:moveTo>
                    <a:lnTo>
                      <a:pt x="65" y="0"/>
                    </a:lnTo>
                    <a:lnTo>
                      <a:pt x="0" y="23"/>
                    </a:lnTo>
                    <a:lnTo>
                      <a:pt x="0" y="167"/>
                    </a:lnTo>
                    <a:lnTo>
                      <a:pt x="65" y="142"/>
                    </a:lnTo>
                    <a:lnTo>
                      <a:pt x="124" y="167"/>
                    </a:lnTo>
                    <a:lnTo>
                      <a:pt x="189" y="142"/>
                    </a:lnTo>
                    <a:lnTo>
                      <a:pt x="189" y="0"/>
                    </a:lnTo>
                    <a:lnTo>
                      <a:pt x="124" y="23"/>
                    </a:lnTo>
                    <a:close/>
                    <a:moveTo>
                      <a:pt x="70" y="15"/>
                    </a:moveTo>
                    <a:lnTo>
                      <a:pt x="119" y="35"/>
                    </a:lnTo>
                    <a:lnTo>
                      <a:pt x="119" y="152"/>
                    </a:lnTo>
                    <a:lnTo>
                      <a:pt x="70" y="133"/>
                    </a:lnTo>
                    <a:lnTo>
                      <a:pt x="70" y="15"/>
                    </a:lnTo>
                    <a:close/>
                    <a:moveTo>
                      <a:pt x="11" y="31"/>
                    </a:moveTo>
                    <a:lnTo>
                      <a:pt x="58" y="15"/>
                    </a:lnTo>
                    <a:lnTo>
                      <a:pt x="58" y="133"/>
                    </a:lnTo>
                    <a:lnTo>
                      <a:pt x="11" y="151"/>
                    </a:lnTo>
                    <a:lnTo>
                      <a:pt x="11" y="31"/>
                    </a:lnTo>
                    <a:close/>
                    <a:moveTo>
                      <a:pt x="178" y="134"/>
                    </a:moveTo>
                    <a:lnTo>
                      <a:pt x="130" y="152"/>
                    </a:lnTo>
                    <a:lnTo>
                      <a:pt x="130" y="35"/>
                    </a:lnTo>
                    <a:lnTo>
                      <a:pt x="178" y="17"/>
                    </a:lnTo>
                    <a:lnTo>
                      <a:pt x="178"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12" name="任意多边形 106">
                <a:extLst>
                  <a:ext uri="{FF2B5EF4-FFF2-40B4-BE49-F238E27FC236}">
                    <a16:creationId xmlns:a16="http://schemas.microsoft.com/office/drawing/2014/main" xmlns="" id="{09C9BBD3-1ACA-414B-98D0-215E63931AA1}"/>
                  </a:ext>
                </a:extLst>
              </p:cNvPr>
              <p:cNvSpPr/>
              <p:nvPr/>
            </p:nvSpPr>
            <p:spPr bwMode="auto">
              <a:xfrm>
                <a:off x="9078439" y="2322975"/>
                <a:ext cx="405168" cy="409081"/>
              </a:xfrm>
              <a:custGeom>
                <a:avLst/>
                <a:gdLst>
                  <a:gd name="T0" fmla="*/ 63 w 127"/>
                  <a:gd name="T1" fmla="*/ 0 h 128"/>
                  <a:gd name="T2" fmla="*/ 0 w 127"/>
                  <a:gd name="T3" fmla="*/ 64 h 128"/>
                  <a:gd name="T4" fmla="*/ 63 w 127"/>
                  <a:gd name="T5" fmla="*/ 128 h 128"/>
                  <a:gd name="T6" fmla="*/ 127 w 127"/>
                  <a:gd name="T7" fmla="*/ 64 h 128"/>
                  <a:gd name="T8" fmla="*/ 63 w 127"/>
                  <a:gd name="T9" fmla="*/ 0 h 128"/>
                  <a:gd name="T10" fmla="*/ 52 w 127"/>
                  <a:gd name="T11" fmla="*/ 104 h 128"/>
                  <a:gd name="T12" fmla="*/ 25 w 127"/>
                  <a:gd name="T13" fmla="*/ 69 h 128"/>
                  <a:gd name="T14" fmla="*/ 37 w 127"/>
                  <a:gd name="T15" fmla="*/ 57 h 128"/>
                  <a:gd name="T16" fmla="*/ 52 w 127"/>
                  <a:gd name="T17" fmla="*/ 76 h 128"/>
                  <a:gd name="T18" fmla="*/ 98 w 127"/>
                  <a:gd name="T19" fmla="*/ 38 h 128"/>
                  <a:gd name="T20" fmla="*/ 103 w 127"/>
                  <a:gd name="T21" fmla="*/ 44 h 128"/>
                  <a:gd name="T22" fmla="*/ 52 w 127"/>
                  <a:gd name="T23" fmla="*/ 10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128">
                    <a:moveTo>
                      <a:pt x="63" y="0"/>
                    </a:moveTo>
                    <a:cubicBezTo>
                      <a:pt x="28" y="0"/>
                      <a:pt x="0" y="29"/>
                      <a:pt x="0" y="64"/>
                    </a:cubicBezTo>
                    <a:cubicBezTo>
                      <a:pt x="0" y="99"/>
                      <a:pt x="28" y="128"/>
                      <a:pt x="63" y="128"/>
                    </a:cubicBezTo>
                    <a:cubicBezTo>
                      <a:pt x="99" y="128"/>
                      <a:pt x="127" y="99"/>
                      <a:pt x="127" y="64"/>
                    </a:cubicBezTo>
                    <a:cubicBezTo>
                      <a:pt x="127" y="29"/>
                      <a:pt x="99" y="0"/>
                      <a:pt x="63" y="0"/>
                    </a:cubicBezTo>
                    <a:close/>
                    <a:moveTo>
                      <a:pt x="52" y="104"/>
                    </a:moveTo>
                    <a:cubicBezTo>
                      <a:pt x="25" y="69"/>
                      <a:pt x="25" y="69"/>
                      <a:pt x="25" y="69"/>
                    </a:cubicBezTo>
                    <a:cubicBezTo>
                      <a:pt x="37" y="57"/>
                      <a:pt x="37" y="57"/>
                      <a:pt x="37" y="57"/>
                    </a:cubicBezTo>
                    <a:cubicBezTo>
                      <a:pt x="52" y="76"/>
                      <a:pt x="52" y="76"/>
                      <a:pt x="52" y="76"/>
                    </a:cubicBezTo>
                    <a:cubicBezTo>
                      <a:pt x="98" y="38"/>
                      <a:pt x="98" y="38"/>
                      <a:pt x="98" y="38"/>
                    </a:cubicBezTo>
                    <a:cubicBezTo>
                      <a:pt x="103" y="44"/>
                      <a:pt x="103" y="44"/>
                      <a:pt x="103" y="44"/>
                    </a:cubicBezTo>
                    <a:lnTo>
                      <a:pt x="52"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13" name="任意多边形 107">
                <a:extLst>
                  <a:ext uri="{FF2B5EF4-FFF2-40B4-BE49-F238E27FC236}">
                    <a16:creationId xmlns:a16="http://schemas.microsoft.com/office/drawing/2014/main" xmlns="" id="{F35E47EA-4A10-4B25-8BF8-A2E09B7A0A75}"/>
                  </a:ext>
                </a:extLst>
              </p:cNvPr>
              <p:cNvSpPr/>
              <p:nvPr/>
            </p:nvSpPr>
            <p:spPr bwMode="auto">
              <a:xfrm>
                <a:off x="10258707" y="5188504"/>
                <a:ext cx="307301" cy="307300"/>
              </a:xfrm>
              <a:custGeom>
                <a:avLst/>
                <a:gdLst>
                  <a:gd name="T0" fmla="*/ 0 w 157"/>
                  <a:gd name="T1" fmla="*/ 74 h 157"/>
                  <a:gd name="T2" fmla="*/ 0 w 157"/>
                  <a:gd name="T3" fmla="*/ 23 h 157"/>
                  <a:gd name="T4" fmla="*/ 64 w 157"/>
                  <a:gd name="T5" fmla="*/ 13 h 157"/>
                  <a:gd name="T6" fmla="*/ 64 w 157"/>
                  <a:gd name="T7" fmla="*/ 74 h 157"/>
                  <a:gd name="T8" fmla="*/ 0 w 157"/>
                  <a:gd name="T9" fmla="*/ 74 h 157"/>
                  <a:gd name="T10" fmla="*/ 73 w 157"/>
                  <a:gd name="T11" fmla="*/ 12 h 157"/>
                  <a:gd name="T12" fmla="*/ 157 w 157"/>
                  <a:gd name="T13" fmla="*/ 0 h 157"/>
                  <a:gd name="T14" fmla="*/ 157 w 157"/>
                  <a:gd name="T15" fmla="*/ 74 h 157"/>
                  <a:gd name="T16" fmla="*/ 73 w 157"/>
                  <a:gd name="T17" fmla="*/ 74 h 157"/>
                  <a:gd name="T18" fmla="*/ 73 w 157"/>
                  <a:gd name="T19" fmla="*/ 12 h 157"/>
                  <a:gd name="T20" fmla="*/ 157 w 157"/>
                  <a:gd name="T21" fmla="*/ 84 h 157"/>
                  <a:gd name="T22" fmla="*/ 157 w 157"/>
                  <a:gd name="T23" fmla="*/ 157 h 157"/>
                  <a:gd name="T24" fmla="*/ 73 w 157"/>
                  <a:gd name="T25" fmla="*/ 146 h 157"/>
                  <a:gd name="T26" fmla="*/ 73 w 157"/>
                  <a:gd name="T27" fmla="*/ 84 h 157"/>
                  <a:gd name="T28" fmla="*/ 157 w 157"/>
                  <a:gd name="T29" fmla="*/ 84 h 157"/>
                  <a:gd name="T30" fmla="*/ 64 w 157"/>
                  <a:gd name="T31" fmla="*/ 144 h 157"/>
                  <a:gd name="T32" fmla="*/ 0 w 157"/>
                  <a:gd name="T33" fmla="*/ 136 h 157"/>
                  <a:gd name="T34" fmla="*/ 0 w 157"/>
                  <a:gd name="T35" fmla="*/ 84 h 157"/>
                  <a:gd name="T36" fmla="*/ 64 w 157"/>
                  <a:gd name="T37" fmla="*/ 84 h 157"/>
                  <a:gd name="T38" fmla="*/ 64 w 157"/>
                  <a:gd name="T39" fmla="*/ 14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157">
                    <a:moveTo>
                      <a:pt x="0" y="74"/>
                    </a:moveTo>
                    <a:lnTo>
                      <a:pt x="0" y="23"/>
                    </a:lnTo>
                    <a:lnTo>
                      <a:pt x="64" y="13"/>
                    </a:lnTo>
                    <a:lnTo>
                      <a:pt x="64" y="74"/>
                    </a:lnTo>
                    <a:lnTo>
                      <a:pt x="0" y="74"/>
                    </a:lnTo>
                    <a:close/>
                    <a:moveTo>
                      <a:pt x="73" y="12"/>
                    </a:moveTo>
                    <a:lnTo>
                      <a:pt x="157" y="0"/>
                    </a:lnTo>
                    <a:lnTo>
                      <a:pt x="157" y="74"/>
                    </a:lnTo>
                    <a:lnTo>
                      <a:pt x="73" y="74"/>
                    </a:lnTo>
                    <a:lnTo>
                      <a:pt x="73" y="12"/>
                    </a:lnTo>
                    <a:close/>
                    <a:moveTo>
                      <a:pt x="157" y="84"/>
                    </a:moveTo>
                    <a:lnTo>
                      <a:pt x="157" y="157"/>
                    </a:lnTo>
                    <a:lnTo>
                      <a:pt x="73" y="146"/>
                    </a:lnTo>
                    <a:lnTo>
                      <a:pt x="73" y="84"/>
                    </a:lnTo>
                    <a:lnTo>
                      <a:pt x="157" y="84"/>
                    </a:lnTo>
                    <a:close/>
                    <a:moveTo>
                      <a:pt x="64" y="144"/>
                    </a:moveTo>
                    <a:lnTo>
                      <a:pt x="0" y="136"/>
                    </a:lnTo>
                    <a:lnTo>
                      <a:pt x="0" y="84"/>
                    </a:lnTo>
                    <a:lnTo>
                      <a:pt x="64" y="84"/>
                    </a:lnTo>
                    <a:lnTo>
                      <a:pt x="64" y="1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14" name="任意多边形 108">
                <a:extLst>
                  <a:ext uri="{FF2B5EF4-FFF2-40B4-BE49-F238E27FC236}">
                    <a16:creationId xmlns:a16="http://schemas.microsoft.com/office/drawing/2014/main" xmlns="" id="{E2A26C5A-ED0E-4553-8434-9AF8911601CB}"/>
                  </a:ext>
                </a:extLst>
              </p:cNvPr>
              <p:cNvSpPr/>
              <p:nvPr/>
            </p:nvSpPr>
            <p:spPr bwMode="auto">
              <a:xfrm>
                <a:off x="9922047" y="5121955"/>
                <a:ext cx="272069" cy="272068"/>
              </a:xfrm>
              <a:custGeom>
                <a:avLst/>
                <a:gdLst>
                  <a:gd name="T0" fmla="*/ 11 w 85"/>
                  <a:gd name="T1" fmla="*/ 42 h 85"/>
                  <a:gd name="T2" fmla="*/ 29 w 85"/>
                  <a:gd name="T3" fmla="*/ 70 h 85"/>
                  <a:gd name="T4" fmla="*/ 14 w 85"/>
                  <a:gd name="T5" fmla="*/ 30 h 85"/>
                  <a:gd name="T6" fmla="*/ 11 w 85"/>
                  <a:gd name="T7" fmla="*/ 42 h 85"/>
                  <a:gd name="T8" fmla="*/ 64 w 85"/>
                  <a:gd name="T9" fmla="*/ 41 h 85"/>
                  <a:gd name="T10" fmla="*/ 62 w 85"/>
                  <a:gd name="T11" fmla="*/ 32 h 85"/>
                  <a:gd name="T12" fmla="*/ 59 w 85"/>
                  <a:gd name="T13" fmla="*/ 25 h 85"/>
                  <a:gd name="T14" fmla="*/ 64 w 85"/>
                  <a:gd name="T15" fmla="*/ 20 h 85"/>
                  <a:gd name="T16" fmla="*/ 64 w 85"/>
                  <a:gd name="T17" fmla="*/ 20 h 85"/>
                  <a:gd name="T18" fmla="*/ 43 w 85"/>
                  <a:gd name="T19" fmla="*/ 11 h 85"/>
                  <a:gd name="T20" fmla="*/ 16 w 85"/>
                  <a:gd name="T21" fmla="*/ 25 h 85"/>
                  <a:gd name="T22" fmla="*/ 18 w 85"/>
                  <a:gd name="T23" fmla="*/ 25 h 85"/>
                  <a:gd name="T24" fmla="*/ 27 w 85"/>
                  <a:gd name="T25" fmla="*/ 25 h 85"/>
                  <a:gd name="T26" fmla="*/ 27 w 85"/>
                  <a:gd name="T27" fmla="*/ 28 h 85"/>
                  <a:gd name="T28" fmla="*/ 23 w 85"/>
                  <a:gd name="T29" fmla="*/ 28 h 85"/>
                  <a:gd name="T30" fmla="*/ 35 w 85"/>
                  <a:gd name="T31" fmla="*/ 61 h 85"/>
                  <a:gd name="T32" fmla="*/ 42 w 85"/>
                  <a:gd name="T33" fmla="*/ 41 h 85"/>
                  <a:gd name="T34" fmla="*/ 37 w 85"/>
                  <a:gd name="T35" fmla="*/ 28 h 85"/>
                  <a:gd name="T36" fmla="*/ 34 w 85"/>
                  <a:gd name="T37" fmla="*/ 28 h 85"/>
                  <a:gd name="T38" fmla="*/ 34 w 85"/>
                  <a:gd name="T39" fmla="*/ 25 h 85"/>
                  <a:gd name="T40" fmla="*/ 42 w 85"/>
                  <a:gd name="T41" fmla="*/ 25 h 85"/>
                  <a:gd name="T42" fmla="*/ 51 w 85"/>
                  <a:gd name="T43" fmla="*/ 25 h 85"/>
                  <a:gd name="T44" fmla="*/ 51 w 85"/>
                  <a:gd name="T45" fmla="*/ 28 h 85"/>
                  <a:gd name="T46" fmla="*/ 47 w 85"/>
                  <a:gd name="T47" fmla="*/ 28 h 85"/>
                  <a:gd name="T48" fmla="*/ 59 w 85"/>
                  <a:gd name="T49" fmla="*/ 61 h 85"/>
                  <a:gd name="T50" fmla="*/ 62 w 85"/>
                  <a:gd name="T51" fmla="*/ 51 h 85"/>
                  <a:gd name="T52" fmla="*/ 64 w 85"/>
                  <a:gd name="T53" fmla="*/ 41 h 85"/>
                  <a:gd name="T54" fmla="*/ 43 w 85"/>
                  <a:gd name="T55" fmla="*/ 45 h 85"/>
                  <a:gd name="T56" fmla="*/ 34 w 85"/>
                  <a:gd name="T57" fmla="*/ 72 h 85"/>
                  <a:gd name="T58" fmla="*/ 43 w 85"/>
                  <a:gd name="T59" fmla="*/ 73 h 85"/>
                  <a:gd name="T60" fmla="*/ 53 w 85"/>
                  <a:gd name="T61" fmla="*/ 72 h 85"/>
                  <a:gd name="T62" fmla="*/ 53 w 85"/>
                  <a:gd name="T63" fmla="*/ 71 h 85"/>
                  <a:gd name="T64" fmla="*/ 43 w 85"/>
                  <a:gd name="T65" fmla="*/ 45 h 85"/>
                  <a:gd name="T66" fmla="*/ 71 w 85"/>
                  <a:gd name="T67" fmla="*/ 28 h 85"/>
                  <a:gd name="T68" fmla="*/ 71 w 85"/>
                  <a:gd name="T69" fmla="*/ 31 h 85"/>
                  <a:gd name="T70" fmla="*/ 69 w 85"/>
                  <a:gd name="T71" fmla="*/ 42 h 85"/>
                  <a:gd name="T72" fmla="*/ 59 w 85"/>
                  <a:gd name="T73" fmla="*/ 69 h 85"/>
                  <a:gd name="T74" fmla="*/ 75 w 85"/>
                  <a:gd name="T75" fmla="*/ 42 h 85"/>
                  <a:gd name="T76" fmla="*/ 71 w 85"/>
                  <a:gd name="T77" fmla="*/ 28 h 85"/>
                  <a:gd name="T78" fmla="*/ 43 w 85"/>
                  <a:gd name="T79" fmla="*/ 0 h 85"/>
                  <a:gd name="T80" fmla="*/ 0 w 85"/>
                  <a:gd name="T81" fmla="*/ 42 h 85"/>
                  <a:gd name="T82" fmla="*/ 43 w 85"/>
                  <a:gd name="T83" fmla="*/ 85 h 85"/>
                  <a:gd name="T84" fmla="*/ 85 w 85"/>
                  <a:gd name="T85" fmla="*/ 42 h 85"/>
                  <a:gd name="T86" fmla="*/ 43 w 85"/>
                  <a:gd name="T87" fmla="*/ 0 h 85"/>
                  <a:gd name="T88" fmla="*/ 43 w 85"/>
                  <a:gd name="T89" fmla="*/ 79 h 85"/>
                  <a:gd name="T90" fmla="*/ 6 w 85"/>
                  <a:gd name="T91" fmla="*/ 42 h 85"/>
                  <a:gd name="T92" fmla="*/ 43 w 85"/>
                  <a:gd name="T93" fmla="*/ 5 h 85"/>
                  <a:gd name="T94" fmla="*/ 80 w 85"/>
                  <a:gd name="T95" fmla="*/ 42 h 85"/>
                  <a:gd name="T96" fmla="*/ 43 w 85"/>
                  <a:gd name="T97" fmla="*/ 7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5" h="85">
                    <a:moveTo>
                      <a:pt x="11" y="42"/>
                    </a:moveTo>
                    <a:cubicBezTo>
                      <a:pt x="11" y="55"/>
                      <a:pt x="18" y="65"/>
                      <a:pt x="29" y="70"/>
                    </a:cubicBezTo>
                    <a:cubicBezTo>
                      <a:pt x="14" y="30"/>
                      <a:pt x="14" y="30"/>
                      <a:pt x="14" y="30"/>
                    </a:cubicBezTo>
                    <a:cubicBezTo>
                      <a:pt x="12" y="34"/>
                      <a:pt x="11" y="38"/>
                      <a:pt x="11" y="42"/>
                    </a:cubicBezTo>
                    <a:close/>
                    <a:moveTo>
                      <a:pt x="64" y="41"/>
                    </a:moveTo>
                    <a:cubicBezTo>
                      <a:pt x="64" y="37"/>
                      <a:pt x="63" y="34"/>
                      <a:pt x="62" y="32"/>
                    </a:cubicBezTo>
                    <a:cubicBezTo>
                      <a:pt x="60" y="30"/>
                      <a:pt x="59" y="28"/>
                      <a:pt x="59" y="25"/>
                    </a:cubicBezTo>
                    <a:cubicBezTo>
                      <a:pt x="59" y="22"/>
                      <a:pt x="61" y="20"/>
                      <a:pt x="64" y="20"/>
                    </a:cubicBezTo>
                    <a:cubicBezTo>
                      <a:pt x="64" y="20"/>
                      <a:pt x="64" y="20"/>
                      <a:pt x="64" y="20"/>
                    </a:cubicBezTo>
                    <a:cubicBezTo>
                      <a:pt x="59" y="15"/>
                      <a:pt x="51" y="11"/>
                      <a:pt x="43" y="11"/>
                    </a:cubicBezTo>
                    <a:cubicBezTo>
                      <a:pt x="32" y="11"/>
                      <a:pt x="22" y="17"/>
                      <a:pt x="16" y="25"/>
                    </a:cubicBezTo>
                    <a:cubicBezTo>
                      <a:pt x="17" y="25"/>
                      <a:pt x="18" y="25"/>
                      <a:pt x="18" y="25"/>
                    </a:cubicBezTo>
                    <a:cubicBezTo>
                      <a:pt x="22" y="25"/>
                      <a:pt x="27" y="25"/>
                      <a:pt x="27" y="25"/>
                    </a:cubicBezTo>
                    <a:cubicBezTo>
                      <a:pt x="29" y="25"/>
                      <a:pt x="29" y="27"/>
                      <a:pt x="27" y="28"/>
                    </a:cubicBezTo>
                    <a:cubicBezTo>
                      <a:pt x="27" y="28"/>
                      <a:pt x="25" y="28"/>
                      <a:pt x="23" y="28"/>
                    </a:cubicBezTo>
                    <a:cubicBezTo>
                      <a:pt x="35" y="61"/>
                      <a:pt x="35" y="61"/>
                      <a:pt x="35" y="61"/>
                    </a:cubicBezTo>
                    <a:cubicBezTo>
                      <a:pt x="42" y="41"/>
                      <a:pt x="42" y="41"/>
                      <a:pt x="42" y="41"/>
                    </a:cubicBezTo>
                    <a:cubicBezTo>
                      <a:pt x="37" y="28"/>
                      <a:pt x="37" y="28"/>
                      <a:pt x="37" y="28"/>
                    </a:cubicBezTo>
                    <a:cubicBezTo>
                      <a:pt x="35" y="28"/>
                      <a:pt x="34" y="28"/>
                      <a:pt x="34" y="28"/>
                    </a:cubicBezTo>
                    <a:cubicBezTo>
                      <a:pt x="32" y="27"/>
                      <a:pt x="32" y="25"/>
                      <a:pt x="34" y="25"/>
                    </a:cubicBezTo>
                    <a:cubicBezTo>
                      <a:pt x="34" y="25"/>
                      <a:pt x="39" y="25"/>
                      <a:pt x="42" y="25"/>
                    </a:cubicBezTo>
                    <a:cubicBezTo>
                      <a:pt x="46" y="25"/>
                      <a:pt x="51" y="25"/>
                      <a:pt x="51" y="25"/>
                    </a:cubicBezTo>
                    <a:cubicBezTo>
                      <a:pt x="52" y="25"/>
                      <a:pt x="53" y="27"/>
                      <a:pt x="51" y="28"/>
                    </a:cubicBezTo>
                    <a:cubicBezTo>
                      <a:pt x="51" y="28"/>
                      <a:pt x="49" y="28"/>
                      <a:pt x="47" y="28"/>
                    </a:cubicBezTo>
                    <a:cubicBezTo>
                      <a:pt x="59" y="61"/>
                      <a:pt x="59" y="61"/>
                      <a:pt x="59" y="61"/>
                    </a:cubicBezTo>
                    <a:cubicBezTo>
                      <a:pt x="62" y="51"/>
                      <a:pt x="62" y="51"/>
                      <a:pt x="62" y="51"/>
                    </a:cubicBezTo>
                    <a:cubicBezTo>
                      <a:pt x="63" y="47"/>
                      <a:pt x="64" y="43"/>
                      <a:pt x="64" y="41"/>
                    </a:cubicBezTo>
                    <a:close/>
                    <a:moveTo>
                      <a:pt x="43" y="45"/>
                    </a:moveTo>
                    <a:cubicBezTo>
                      <a:pt x="34" y="72"/>
                      <a:pt x="34" y="72"/>
                      <a:pt x="34" y="72"/>
                    </a:cubicBezTo>
                    <a:cubicBezTo>
                      <a:pt x="37" y="73"/>
                      <a:pt x="40" y="73"/>
                      <a:pt x="43" y="73"/>
                    </a:cubicBezTo>
                    <a:cubicBezTo>
                      <a:pt x="47" y="73"/>
                      <a:pt x="50" y="73"/>
                      <a:pt x="53" y="72"/>
                    </a:cubicBezTo>
                    <a:cubicBezTo>
                      <a:pt x="53" y="71"/>
                      <a:pt x="53" y="71"/>
                      <a:pt x="53" y="71"/>
                    </a:cubicBezTo>
                    <a:lnTo>
                      <a:pt x="43" y="45"/>
                    </a:lnTo>
                    <a:close/>
                    <a:moveTo>
                      <a:pt x="71" y="28"/>
                    </a:moveTo>
                    <a:cubicBezTo>
                      <a:pt x="71" y="29"/>
                      <a:pt x="71" y="30"/>
                      <a:pt x="71" y="31"/>
                    </a:cubicBezTo>
                    <a:cubicBezTo>
                      <a:pt x="71" y="34"/>
                      <a:pt x="70" y="37"/>
                      <a:pt x="69" y="42"/>
                    </a:cubicBezTo>
                    <a:cubicBezTo>
                      <a:pt x="59" y="69"/>
                      <a:pt x="59" y="69"/>
                      <a:pt x="59" y="69"/>
                    </a:cubicBezTo>
                    <a:cubicBezTo>
                      <a:pt x="68" y="64"/>
                      <a:pt x="75" y="54"/>
                      <a:pt x="75" y="42"/>
                    </a:cubicBezTo>
                    <a:cubicBezTo>
                      <a:pt x="75" y="37"/>
                      <a:pt x="73" y="32"/>
                      <a:pt x="71" y="28"/>
                    </a:cubicBezTo>
                    <a:close/>
                    <a:moveTo>
                      <a:pt x="43" y="0"/>
                    </a:moveTo>
                    <a:cubicBezTo>
                      <a:pt x="19" y="0"/>
                      <a:pt x="0" y="19"/>
                      <a:pt x="0" y="42"/>
                    </a:cubicBezTo>
                    <a:cubicBezTo>
                      <a:pt x="0" y="66"/>
                      <a:pt x="19" y="85"/>
                      <a:pt x="43" y="85"/>
                    </a:cubicBezTo>
                    <a:cubicBezTo>
                      <a:pt x="66" y="85"/>
                      <a:pt x="85" y="66"/>
                      <a:pt x="85" y="42"/>
                    </a:cubicBezTo>
                    <a:cubicBezTo>
                      <a:pt x="85" y="19"/>
                      <a:pt x="66" y="0"/>
                      <a:pt x="43" y="0"/>
                    </a:cubicBezTo>
                    <a:close/>
                    <a:moveTo>
                      <a:pt x="43" y="79"/>
                    </a:moveTo>
                    <a:cubicBezTo>
                      <a:pt x="22" y="79"/>
                      <a:pt x="6" y="63"/>
                      <a:pt x="6" y="42"/>
                    </a:cubicBezTo>
                    <a:cubicBezTo>
                      <a:pt x="6" y="22"/>
                      <a:pt x="22" y="5"/>
                      <a:pt x="43" y="5"/>
                    </a:cubicBezTo>
                    <a:cubicBezTo>
                      <a:pt x="63" y="5"/>
                      <a:pt x="80" y="22"/>
                      <a:pt x="80" y="42"/>
                    </a:cubicBezTo>
                    <a:cubicBezTo>
                      <a:pt x="80" y="63"/>
                      <a:pt x="63" y="79"/>
                      <a:pt x="43" y="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15" name="任意多边形 109">
                <a:extLst>
                  <a:ext uri="{FF2B5EF4-FFF2-40B4-BE49-F238E27FC236}">
                    <a16:creationId xmlns:a16="http://schemas.microsoft.com/office/drawing/2014/main" xmlns="" id="{86F17A9A-D825-42A5-AF02-626F28AB8012}"/>
                  </a:ext>
                </a:extLst>
              </p:cNvPr>
              <p:cNvSpPr/>
              <p:nvPr/>
            </p:nvSpPr>
            <p:spPr bwMode="auto">
              <a:xfrm>
                <a:off x="10258707" y="5621075"/>
                <a:ext cx="364063" cy="360148"/>
              </a:xfrm>
              <a:custGeom>
                <a:avLst/>
                <a:gdLst>
                  <a:gd name="T0" fmla="*/ 110 w 114"/>
                  <a:gd name="T1" fmla="*/ 90 h 113"/>
                  <a:gd name="T2" fmla="*/ 60 w 114"/>
                  <a:gd name="T3" fmla="*/ 47 h 113"/>
                  <a:gd name="T4" fmla="*/ 64 w 114"/>
                  <a:gd name="T5" fmla="*/ 32 h 113"/>
                  <a:gd name="T6" fmla="*/ 32 w 114"/>
                  <a:gd name="T7" fmla="*/ 0 h 113"/>
                  <a:gd name="T8" fmla="*/ 23 w 114"/>
                  <a:gd name="T9" fmla="*/ 1 h 113"/>
                  <a:gd name="T10" fmla="*/ 41 w 114"/>
                  <a:gd name="T11" fmla="*/ 20 h 113"/>
                  <a:gd name="T12" fmla="*/ 41 w 114"/>
                  <a:gd name="T13" fmla="*/ 30 h 113"/>
                  <a:gd name="T14" fmla="*/ 30 w 114"/>
                  <a:gd name="T15" fmla="*/ 41 h 113"/>
                  <a:gd name="T16" fmla="*/ 20 w 114"/>
                  <a:gd name="T17" fmla="*/ 41 h 113"/>
                  <a:gd name="T18" fmla="*/ 1 w 114"/>
                  <a:gd name="T19" fmla="*/ 23 h 113"/>
                  <a:gd name="T20" fmla="*/ 0 w 114"/>
                  <a:gd name="T21" fmla="*/ 32 h 113"/>
                  <a:gd name="T22" fmla="*/ 32 w 114"/>
                  <a:gd name="T23" fmla="*/ 63 h 113"/>
                  <a:gd name="T24" fmla="*/ 47 w 114"/>
                  <a:gd name="T25" fmla="*/ 60 h 113"/>
                  <a:gd name="T26" fmla="*/ 90 w 114"/>
                  <a:gd name="T27" fmla="*/ 110 h 113"/>
                  <a:gd name="T28" fmla="*/ 100 w 114"/>
                  <a:gd name="T29" fmla="*/ 111 h 113"/>
                  <a:gd name="T30" fmla="*/ 111 w 114"/>
                  <a:gd name="T31" fmla="*/ 100 h 113"/>
                  <a:gd name="T32" fmla="*/ 110 w 114"/>
                  <a:gd name="T33" fmla="*/ 9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113">
                    <a:moveTo>
                      <a:pt x="110" y="90"/>
                    </a:moveTo>
                    <a:cubicBezTo>
                      <a:pt x="60" y="47"/>
                      <a:pt x="60" y="47"/>
                      <a:pt x="60" y="47"/>
                    </a:cubicBezTo>
                    <a:cubicBezTo>
                      <a:pt x="62" y="42"/>
                      <a:pt x="64" y="37"/>
                      <a:pt x="64" y="32"/>
                    </a:cubicBezTo>
                    <a:cubicBezTo>
                      <a:pt x="64" y="14"/>
                      <a:pt x="49" y="0"/>
                      <a:pt x="32" y="0"/>
                    </a:cubicBezTo>
                    <a:cubicBezTo>
                      <a:pt x="29" y="0"/>
                      <a:pt x="26" y="0"/>
                      <a:pt x="23" y="1"/>
                    </a:cubicBezTo>
                    <a:cubicBezTo>
                      <a:pt x="41" y="20"/>
                      <a:pt x="41" y="20"/>
                      <a:pt x="41" y="20"/>
                    </a:cubicBezTo>
                    <a:cubicBezTo>
                      <a:pt x="44" y="22"/>
                      <a:pt x="44" y="27"/>
                      <a:pt x="41" y="30"/>
                    </a:cubicBezTo>
                    <a:cubicBezTo>
                      <a:pt x="30" y="41"/>
                      <a:pt x="30" y="41"/>
                      <a:pt x="30" y="41"/>
                    </a:cubicBezTo>
                    <a:cubicBezTo>
                      <a:pt x="27" y="44"/>
                      <a:pt x="23" y="44"/>
                      <a:pt x="20" y="41"/>
                    </a:cubicBezTo>
                    <a:cubicBezTo>
                      <a:pt x="1" y="23"/>
                      <a:pt x="1" y="23"/>
                      <a:pt x="1" y="23"/>
                    </a:cubicBezTo>
                    <a:cubicBezTo>
                      <a:pt x="1" y="25"/>
                      <a:pt x="0" y="29"/>
                      <a:pt x="0" y="32"/>
                    </a:cubicBezTo>
                    <a:cubicBezTo>
                      <a:pt x="0" y="49"/>
                      <a:pt x="14" y="63"/>
                      <a:pt x="32" y="63"/>
                    </a:cubicBezTo>
                    <a:cubicBezTo>
                      <a:pt x="37" y="63"/>
                      <a:pt x="42" y="62"/>
                      <a:pt x="47" y="60"/>
                    </a:cubicBezTo>
                    <a:cubicBezTo>
                      <a:pt x="90" y="110"/>
                      <a:pt x="90" y="110"/>
                      <a:pt x="90" y="110"/>
                    </a:cubicBezTo>
                    <a:cubicBezTo>
                      <a:pt x="93" y="113"/>
                      <a:pt x="97" y="113"/>
                      <a:pt x="100" y="111"/>
                    </a:cubicBezTo>
                    <a:cubicBezTo>
                      <a:pt x="111" y="100"/>
                      <a:pt x="111" y="100"/>
                      <a:pt x="111" y="100"/>
                    </a:cubicBezTo>
                    <a:cubicBezTo>
                      <a:pt x="114" y="97"/>
                      <a:pt x="113" y="93"/>
                      <a:pt x="110"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16" name="任意多边形 110">
                <a:extLst>
                  <a:ext uri="{FF2B5EF4-FFF2-40B4-BE49-F238E27FC236}">
                    <a16:creationId xmlns:a16="http://schemas.microsoft.com/office/drawing/2014/main" xmlns="" id="{1E495C57-44D0-4536-83AB-326D69EC1A55}"/>
                  </a:ext>
                </a:extLst>
              </p:cNvPr>
              <p:cNvSpPr/>
              <p:nvPr/>
            </p:nvSpPr>
            <p:spPr bwMode="auto">
              <a:xfrm>
                <a:off x="9160647" y="5274627"/>
                <a:ext cx="358192" cy="550009"/>
              </a:xfrm>
              <a:custGeom>
                <a:avLst/>
                <a:gdLst>
                  <a:gd name="T0" fmla="*/ 84 w 112"/>
                  <a:gd name="T1" fmla="*/ 3 h 172"/>
                  <a:gd name="T2" fmla="*/ 111 w 112"/>
                  <a:gd name="T3" fmla="*/ 19 h 172"/>
                  <a:gd name="T4" fmla="*/ 110 w 112"/>
                  <a:gd name="T5" fmla="*/ 33 h 172"/>
                  <a:gd name="T6" fmla="*/ 103 w 112"/>
                  <a:gd name="T7" fmla="*/ 44 h 172"/>
                  <a:gd name="T8" fmla="*/ 65 w 112"/>
                  <a:gd name="T9" fmla="*/ 21 h 172"/>
                  <a:gd name="T10" fmla="*/ 72 w 112"/>
                  <a:gd name="T11" fmla="*/ 10 h 172"/>
                  <a:gd name="T12" fmla="*/ 84 w 112"/>
                  <a:gd name="T13" fmla="*/ 3 h 172"/>
                  <a:gd name="T14" fmla="*/ 0 w 112"/>
                  <a:gd name="T15" fmla="*/ 130 h 172"/>
                  <a:gd name="T16" fmla="*/ 1 w 112"/>
                  <a:gd name="T17" fmla="*/ 172 h 172"/>
                  <a:gd name="T18" fmla="*/ 38 w 112"/>
                  <a:gd name="T19" fmla="*/ 153 h 172"/>
                  <a:gd name="T20" fmla="*/ 98 w 112"/>
                  <a:gd name="T21" fmla="*/ 52 h 172"/>
                  <a:gd name="T22" fmla="*/ 60 w 112"/>
                  <a:gd name="T23" fmla="*/ 29 h 172"/>
                  <a:gd name="T24" fmla="*/ 0 w 112"/>
                  <a:gd name="T25" fmla="*/ 130 h 172"/>
                  <a:gd name="T26" fmla="*/ 76 w 112"/>
                  <a:gd name="T27" fmla="*/ 57 h 172"/>
                  <a:gd name="T28" fmla="*/ 30 w 112"/>
                  <a:gd name="T29" fmla="*/ 134 h 172"/>
                  <a:gd name="T30" fmla="*/ 20 w 112"/>
                  <a:gd name="T31" fmla="*/ 128 h 172"/>
                  <a:gd name="T32" fmla="*/ 66 w 112"/>
                  <a:gd name="T33" fmla="*/ 52 h 172"/>
                  <a:gd name="T34" fmla="*/ 76 w 112"/>
                  <a:gd name="T35" fmla="*/ 57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2" h="172">
                    <a:moveTo>
                      <a:pt x="84" y="3"/>
                    </a:moveTo>
                    <a:cubicBezTo>
                      <a:pt x="96" y="0"/>
                      <a:pt x="108" y="7"/>
                      <a:pt x="111" y="19"/>
                    </a:cubicBezTo>
                    <a:cubicBezTo>
                      <a:pt x="112" y="24"/>
                      <a:pt x="112" y="29"/>
                      <a:pt x="110" y="33"/>
                    </a:cubicBezTo>
                    <a:cubicBezTo>
                      <a:pt x="103" y="44"/>
                      <a:pt x="103" y="44"/>
                      <a:pt x="103" y="44"/>
                    </a:cubicBezTo>
                    <a:cubicBezTo>
                      <a:pt x="65" y="21"/>
                      <a:pt x="65" y="21"/>
                      <a:pt x="65" y="21"/>
                    </a:cubicBezTo>
                    <a:cubicBezTo>
                      <a:pt x="72" y="10"/>
                      <a:pt x="72" y="10"/>
                      <a:pt x="72" y="10"/>
                    </a:cubicBezTo>
                    <a:cubicBezTo>
                      <a:pt x="75" y="7"/>
                      <a:pt x="79" y="4"/>
                      <a:pt x="84" y="3"/>
                    </a:cubicBezTo>
                    <a:close/>
                    <a:moveTo>
                      <a:pt x="0" y="130"/>
                    </a:moveTo>
                    <a:cubicBezTo>
                      <a:pt x="1" y="172"/>
                      <a:pt x="1" y="172"/>
                      <a:pt x="1" y="172"/>
                    </a:cubicBezTo>
                    <a:cubicBezTo>
                      <a:pt x="38" y="153"/>
                      <a:pt x="38" y="153"/>
                      <a:pt x="38" y="153"/>
                    </a:cubicBezTo>
                    <a:cubicBezTo>
                      <a:pt x="98" y="52"/>
                      <a:pt x="98" y="52"/>
                      <a:pt x="98" y="52"/>
                    </a:cubicBezTo>
                    <a:cubicBezTo>
                      <a:pt x="60" y="29"/>
                      <a:pt x="60" y="29"/>
                      <a:pt x="60" y="29"/>
                    </a:cubicBezTo>
                    <a:lnTo>
                      <a:pt x="0" y="130"/>
                    </a:lnTo>
                    <a:close/>
                    <a:moveTo>
                      <a:pt x="76" y="57"/>
                    </a:moveTo>
                    <a:cubicBezTo>
                      <a:pt x="30" y="134"/>
                      <a:pt x="30" y="134"/>
                      <a:pt x="30" y="134"/>
                    </a:cubicBezTo>
                    <a:cubicBezTo>
                      <a:pt x="20" y="128"/>
                      <a:pt x="20" y="128"/>
                      <a:pt x="20" y="128"/>
                    </a:cubicBezTo>
                    <a:cubicBezTo>
                      <a:pt x="66" y="52"/>
                      <a:pt x="66" y="52"/>
                      <a:pt x="66" y="52"/>
                    </a:cubicBezTo>
                    <a:lnTo>
                      <a:pt x="76"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17" name="任意多边形 111">
                <a:extLst>
                  <a:ext uri="{FF2B5EF4-FFF2-40B4-BE49-F238E27FC236}">
                    <a16:creationId xmlns:a16="http://schemas.microsoft.com/office/drawing/2014/main" xmlns="" id="{D97E03B8-9DFC-49E9-935F-A3667ED15B88}"/>
                  </a:ext>
                </a:extLst>
              </p:cNvPr>
              <p:cNvSpPr/>
              <p:nvPr/>
            </p:nvSpPr>
            <p:spPr bwMode="auto">
              <a:xfrm>
                <a:off x="9589301" y="5294200"/>
                <a:ext cx="305343" cy="348404"/>
              </a:xfrm>
              <a:custGeom>
                <a:avLst/>
                <a:gdLst>
                  <a:gd name="T0" fmla="*/ 40 w 95"/>
                  <a:gd name="T1" fmla="*/ 61 h 109"/>
                  <a:gd name="T2" fmla="*/ 34 w 95"/>
                  <a:gd name="T3" fmla="*/ 54 h 109"/>
                  <a:gd name="T4" fmla="*/ 13 w 95"/>
                  <a:gd name="T5" fmla="*/ 75 h 109"/>
                  <a:gd name="T6" fmla="*/ 34 w 95"/>
                  <a:gd name="T7" fmla="*/ 95 h 109"/>
                  <a:gd name="T8" fmla="*/ 40 w 95"/>
                  <a:gd name="T9" fmla="*/ 88 h 109"/>
                  <a:gd name="T10" fmla="*/ 27 w 95"/>
                  <a:gd name="T11" fmla="*/ 75 h 109"/>
                  <a:gd name="T12" fmla="*/ 40 w 95"/>
                  <a:gd name="T13" fmla="*/ 61 h 109"/>
                  <a:gd name="T14" fmla="*/ 54 w 95"/>
                  <a:gd name="T15" fmla="*/ 88 h 109"/>
                  <a:gd name="T16" fmla="*/ 61 w 95"/>
                  <a:gd name="T17" fmla="*/ 95 h 109"/>
                  <a:gd name="T18" fmla="*/ 81 w 95"/>
                  <a:gd name="T19" fmla="*/ 75 h 109"/>
                  <a:gd name="T20" fmla="*/ 61 w 95"/>
                  <a:gd name="T21" fmla="*/ 54 h 109"/>
                  <a:gd name="T22" fmla="*/ 54 w 95"/>
                  <a:gd name="T23" fmla="*/ 61 h 109"/>
                  <a:gd name="T24" fmla="*/ 68 w 95"/>
                  <a:gd name="T25" fmla="*/ 75 h 109"/>
                  <a:gd name="T26" fmla="*/ 54 w 95"/>
                  <a:gd name="T27" fmla="*/ 88 h 109"/>
                  <a:gd name="T28" fmla="*/ 89 w 95"/>
                  <a:gd name="T29" fmla="*/ 21 h 109"/>
                  <a:gd name="T30" fmla="*/ 74 w 95"/>
                  <a:gd name="T31" fmla="*/ 6 h 109"/>
                  <a:gd name="T32" fmla="*/ 59 w 95"/>
                  <a:gd name="T33" fmla="*/ 0 h 109"/>
                  <a:gd name="T34" fmla="*/ 8 w 95"/>
                  <a:gd name="T35" fmla="*/ 0 h 109"/>
                  <a:gd name="T36" fmla="*/ 0 w 95"/>
                  <a:gd name="T37" fmla="*/ 8 h 109"/>
                  <a:gd name="T38" fmla="*/ 0 w 95"/>
                  <a:gd name="T39" fmla="*/ 100 h 109"/>
                  <a:gd name="T40" fmla="*/ 8 w 95"/>
                  <a:gd name="T41" fmla="*/ 109 h 109"/>
                  <a:gd name="T42" fmla="*/ 86 w 95"/>
                  <a:gd name="T43" fmla="*/ 109 h 109"/>
                  <a:gd name="T44" fmla="*/ 95 w 95"/>
                  <a:gd name="T45" fmla="*/ 100 h 109"/>
                  <a:gd name="T46" fmla="*/ 95 w 95"/>
                  <a:gd name="T47" fmla="*/ 36 h 109"/>
                  <a:gd name="T48" fmla="*/ 89 w 95"/>
                  <a:gd name="T49" fmla="*/ 21 h 109"/>
                  <a:gd name="T50" fmla="*/ 84 w 95"/>
                  <a:gd name="T51" fmla="*/ 26 h 109"/>
                  <a:gd name="T52" fmla="*/ 85 w 95"/>
                  <a:gd name="T53" fmla="*/ 27 h 109"/>
                  <a:gd name="T54" fmla="*/ 68 w 95"/>
                  <a:gd name="T55" fmla="*/ 27 h 109"/>
                  <a:gd name="T56" fmla="*/ 68 w 95"/>
                  <a:gd name="T57" fmla="*/ 10 h 109"/>
                  <a:gd name="T58" fmla="*/ 69 w 95"/>
                  <a:gd name="T59" fmla="*/ 11 h 109"/>
                  <a:gd name="T60" fmla="*/ 84 w 95"/>
                  <a:gd name="T61" fmla="*/ 26 h 109"/>
                  <a:gd name="T62" fmla="*/ 88 w 95"/>
                  <a:gd name="T63" fmla="*/ 100 h 109"/>
                  <a:gd name="T64" fmla="*/ 86 w 95"/>
                  <a:gd name="T65" fmla="*/ 102 h 109"/>
                  <a:gd name="T66" fmla="*/ 8 w 95"/>
                  <a:gd name="T67" fmla="*/ 102 h 109"/>
                  <a:gd name="T68" fmla="*/ 6 w 95"/>
                  <a:gd name="T69" fmla="*/ 100 h 109"/>
                  <a:gd name="T70" fmla="*/ 6 w 95"/>
                  <a:gd name="T71" fmla="*/ 8 h 109"/>
                  <a:gd name="T72" fmla="*/ 8 w 95"/>
                  <a:gd name="T73" fmla="*/ 7 h 109"/>
                  <a:gd name="T74" fmla="*/ 59 w 95"/>
                  <a:gd name="T75" fmla="*/ 7 h 109"/>
                  <a:gd name="T76" fmla="*/ 61 w 95"/>
                  <a:gd name="T77" fmla="*/ 7 h 109"/>
                  <a:gd name="T78" fmla="*/ 61 w 95"/>
                  <a:gd name="T79" fmla="*/ 34 h 109"/>
                  <a:gd name="T80" fmla="*/ 88 w 95"/>
                  <a:gd name="T81" fmla="*/ 34 h 109"/>
                  <a:gd name="T82" fmla="*/ 88 w 95"/>
                  <a:gd name="T83" fmla="*/ 36 h 109"/>
                  <a:gd name="T84" fmla="*/ 88 w 95"/>
                  <a:gd name="T85" fmla="*/ 10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5" h="109">
                    <a:moveTo>
                      <a:pt x="40" y="61"/>
                    </a:moveTo>
                    <a:cubicBezTo>
                      <a:pt x="34" y="54"/>
                      <a:pt x="34" y="54"/>
                      <a:pt x="34" y="54"/>
                    </a:cubicBezTo>
                    <a:cubicBezTo>
                      <a:pt x="13" y="75"/>
                      <a:pt x="13" y="75"/>
                      <a:pt x="13" y="75"/>
                    </a:cubicBezTo>
                    <a:cubicBezTo>
                      <a:pt x="34" y="95"/>
                      <a:pt x="34" y="95"/>
                      <a:pt x="34" y="95"/>
                    </a:cubicBezTo>
                    <a:cubicBezTo>
                      <a:pt x="40" y="88"/>
                      <a:pt x="40" y="88"/>
                      <a:pt x="40" y="88"/>
                    </a:cubicBezTo>
                    <a:cubicBezTo>
                      <a:pt x="27" y="75"/>
                      <a:pt x="27" y="75"/>
                      <a:pt x="27" y="75"/>
                    </a:cubicBezTo>
                    <a:lnTo>
                      <a:pt x="40" y="61"/>
                    </a:lnTo>
                    <a:close/>
                    <a:moveTo>
                      <a:pt x="54" y="88"/>
                    </a:moveTo>
                    <a:cubicBezTo>
                      <a:pt x="61" y="95"/>
                      <a:pt x="61" y="95"/>
                      <a:pt x="61" y="95"/>
                    </a:cubicBezTo>
                    <a:cubicBezTo>
                      <a:pt x="81" y="75"/>
                      <a:pt x="81" y="75"/>
                      <a:pt x="81" y="75"/>
                    </a:cubicBezTo>
                    <a:cubicBezTo>
                      <a:pt x="61" y="54"/>
                      <a:pt x="61" y="54"/>
                      <a:pt x="61" y="54"/>
                    </a:cubicBezTo>
                    <a:cubicBezTo>
                      <a:pt x="54" y="61"/>
                      <a:pt x="54" y="61"/>
                      <a:pt x="54" y="61"/>
                    </a:cubicBezTo>
                    <a:cubicBezTo>
                      <a:pt x="68" y="75"/>
                      <a:pt x="68" y="75"/>
                      <a:pt x="68" y="75"/>
                    </a:cubicBezTo>
                    <a:lnTo>
                      <a:pt x="54" y="88"/>
                    </a:lnTo>
                    <a:close/>
                    <a:moveTo>
                      <a:pt x="89" y="21"/>
                    </a:moveTo>
                    <a:cubicBezTo>
                      <a:pt x="74" y="6"/>
                      <a:pt x="74" y="6"/>
                      <a:pt x="74" y="6"/>
                    </a:cubicBezTo>
                    <a:cubicBezTo>
                      <a:pt x="70" y="3"/>
                      <a:pt x="64" y="0"/>
                      <a:pt x="59" y="0"/>
                    </a:cubicBezTo>
                    <a:cubicBezTo>
                      <a:pt x="8" y="0"/>
                      <a:pt x="8" y="0"/>
                      <a:pt x="8" y="0"/>
                    </a:cubicBezTo>
                    <a:cubicBezTo>
                      <a:pt x="3" y="0"/>
                      <a:pt x="0" y="4"/>
                      <a:pt x="0" y="8"/>
                    </a:cubicBezTo>
                    <a:cubicBezTo>
                      <a:pt x="0" y="100"/>
                      <a:pt x="0" y="100"/>
                      <a:pt x="0" y="100"/>
                    </a:cubicBezTo>
                    <a:cubicBezTo>
                      <a:pt x="0" y="105"/>
                      <a:pt x="3" y="109"/>
                      <a:pt x="8" y="109"/>
                    </a:cubicBezTo>
                    <a:cubicBezTo>
                      <a:pt x="86" y="109"/>
                      <a:pt x="86" y="109"/>
                      <a:pt x="86" y="109"/>
                    </a:cubicBezTo>
                    <a:cubicBezTo>
                      <a:pt x="91" y="109"/>
                      <a:pt x="95" y="105"/>
                      <a:pt x="95" y="100"/>
                    </a:cubicBezTo>
                    <a:cubicBezTo>
                      <a:pt x="95" y="36"/>
                      <a:pt x="95" y="36"/>
                      <a:pt x="95" y="36"/>
                    </a:cubicBezTo>
                    <a:cubicBezTo>
                      <a:pt x="95" y="31"/>
                      <a:pt x="92" y="24"/>
                      <a:pt x="89" y="21"/>
                    </a:cubicBezTo>
                    <a:close/>
                    <a:moveTo>
                      <a:pt x="84" y="26"/>
                    </a:moveTo>
                    <a:cubicBezTo>
                      <a:pt x="84" y="26"/>
                      <a:pt x="85" y="27"/>
                      <a:pt x="85" y="27"/>
                    </a:cubicBezTo>
                    <a:cubicBezTo>
                      <a:pt x="68" y="27"/>
                      <a:pt x="68" y="27"/>
                      <a:pt x="68" y="27"/>
                    </a:cubicBezTo>
                    <a:cubicBezTo>
                      <a:pt x="68" y="10"/>
                      <a:pt x="68" y="10"/>
                      <a:pt x="68" y="10"/>
                    </a:cubicBezTo>
                    <a:cubicBezTo>
                      <a:pt x="68" y="10"/>
                      <a:pt x="68" y="10"/>
                      <a:pt x="69" y="11"/>
                    </a:cubicBezTo>
                    <a:lnTo>
                      <a:pt x="84" y="26"/>
                    </a:lnTo>
                    <a:close/>
                    <a:moveTo>
                      <a:pt x="88" y="100"/>
                    </a:moveTo>
                    <a:cubicBezTo>
                      <a:pt x="88" y="101"/>
                      <a:pt x="87" y="102"/>
                      <a:pt x="86" y="102"/>
                    </a:cubicBezTo>
                    <a:cubicBezTo>
                      <a:pt x="8" y="102"/>
                      <a:pt x="8" y="102"/>
                      <a:pt x="8" y="102"/>
                    </a:cubicBezTo>
                    <a:cubicBezTo>
                      <a:pt x="7" y="102"/>
                      <a:pt x="6" y="101"/>
                      <a:pt x="6" y="100"/>
                    </a:cubicBezTo>
                    <a:cubicBezTo>
                      <a:pt x="6" y="8"/>
                      <a:pt x="6" y="8"/>
                      <a:pt x="6" y="8"/>
                    </a:cubicBezTo>
                    <a:cubicBezTo>
                      <a:pt x="6" y="7"/>
                      <a:pt x="7" y="7"/>
                      <a:pt x="8" y="7"/>
                    </a:cubicBezTo>
                    <a:cubicBezTo>
                      <a:pt x="59" y="7"/>
                      <a:pt x="59" y="7"/>
                      <a:pt x="59" y="7"/>
                    </a:cubicBezTo>
                    <a:cubicBezTo>
                      <a:pt x="60" y="7"/>
                      <a:pt x="60" y="7"/>
                      <a:pt x="61" y="7"/>
                    </a:cubicBezTo>
                    <a:cubicBezTo>
                      <a:pt x="61" y="34"/>
                      <a:pt x="61" y="34"/>
                      <a:pt x="61" y="34"/>
                    </a:cubicBezTo>
                    <a:cubicBezTo>
                      <a:pt x="88" y="34"/>
                      <a:pt x="88" y="34"/>
                      <a:pt x="88" y="34"/>
                    </a:cubicBezTo>
                    <a:cubicBezTo>
                      <a:pt x="88" y="34"/>
                      <a:pt x="88" y="35"/>
                      <a:pt x="88" y="36"/>
                    </a:cubicBezTo>
                    <a:lnTo>
                      <a:pt x="88"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18" name="任意多边形 112">
                <a:extLst>
                  <a:ext uri="{FF2B5EF4-FFF2-40B4-BE49-F238E27FC236}">
                    <a16:creationId xmlns:a16="http://schemas.microsoft.com/office/drawing/2014/main" xmlns="" id="{9CCA534B-4E0F-4D18-993F-9493EBCDF7D8}"/>
                  </a:ext>
                </a:extLst>
              </p:cNvPr>
              <p:cNvSpPr/>
              <p:nvPr/>
            </p:nvSpPr>
            <p:spPr bwMode="auto">
              <a:xfrm>
                <a:off x="9029505" y="1945211"/>
                <a:ext cx="401253" cy="297514"/>
              </a:xfrm>
              <a:custGeom>
                <a:avLst/>
                <a:gdLst>
                  <a:gd name="T0" fmla="*/ 101 w 125"/>
                  <a:gd name="T1" fmla="*/ 0 h 93"/>
                  <a:gd name="T2" fmla="*/ 23 w 125"/>
                  <a:gd name="T3" fmla="*/ 0 h 93"/>
                  <a:gd name="T4" fmla="*/ 0 w 125"/>
                  <a:gd name="T5" fmla="*/ 23 h 93"/>
                  <a:gd name="T6" fmla="*/ 0 w 125"/>
                  <a:gd name="T7" fmla="*/ 70 h 93"/>
                  <a:gd name="T8" fmla="*/ 23 w 125"/>
                  <a:gd name="T9" fmla="*/ 93 h 93"/>
                  <a:gd name="T10" fmla="*/ 101 w 125"/>
                  <a:gd name="T11" fmla="*/ 93 h 93"/>
                  <a:gd name="T12" fmla="*/ 125 w 125"/>
                  <a:gd name="T13" fmla="*/ 70 h 93"/>
                  <a:gd name="T14" fmla="*/ 125 w 125"/>
                  <a:gd name="T15" fmla="*/ 23 h 93"/>
                  <a:gd name="T16" fmla="*/ 101 w 125"/>
                  <a:gd name="T17" fmla="*/ 0 h 93"/>
                  <a:gd name="T18" fmla="*/ 47 w 125"/>
                  <a:gd name="T19" fmla="*/ 78 h 93"/>
                  <a:gd name="T20" fmla="*/ 47 w 125"/>
                  <a:gd name="T21" fmla="*/ 15 h 93"/>
                  <a:gd name="T22" fmla="*/ 86 w 125"/>
                  <a:gd name="T23" fmla="*/ 46 h 93"/>
                  <a:gd name="T24" fmla="*/ 47 w 125"/>
                  <a:gd name="T25" fmla="*/ 7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93">
                    <a:moveTo>
                      <a:pt x="101" y="0"/>
                    </a:moveTo>
                    <a:cubicBezTo>
                      <a:pt x="23" y="0"/>
                      <a:pt x="23" y="0"/>
                      <a:pt x="23" y="0"/>
                    </a:cubicBezTo>
                    <a:cubicBezTo>
                      <a:pt x="11" y="0"/>
                      <a:pt x="0" y="10"/>
                      <a:pt x="0" y="23"/>
                    </a:cubicBezTo>
                    <a:cubicBezTo>
                      <a:pt x="0" y="70"/>
                      <a:pt x="0" y="70"/>
                      <a:pt x="0" y="70"/>
                    </a:cubicBezTo>
                    <a:cubicBezTo>
                      <a:pt x="0" y="83"/>
                      <a:pt x="11" y="93"/>
                      <a:pt x="23" y="93"/>
                    </a:cubicBezTo>
                    <a:cubicBezTo>
                      <a:pt x="101" y="93"/>
                      <a:pt x="101" y="93"/>
                      <a:pt x="101" y="93"/>
                    </a:cubicBezTo>
                    <a:cubicBezTo>
                      <a:pt x="114" y="93"/>
                      <a:pt x="125" y="83"/>
                      <a:pt x="125" y="70"/>
                    </a:cubicBezTo>
                    <a:cubicBezTo>
                      <a:pt x="125" y="23"/>
                      <a:pt x="125" y="23"/>
                      <a:pt x="125" y="23"/>
                    </a:cubicBezTo>
                    <a:cubicBezTo>
                      <a:pt x="125" y="10"/>
                      <a:pt x="114" y="0"/>
                      <a:pt x="101" y="0"/>
                    </a:cubicBezTo>
                    <a:close/>
                    <a:moveTo>
                      <a:pt x="47" y="78"/>
                    </a:moveTo>
                    <a:cubicBezTo>
                      <a:pt x="47" y="15"/>
                      <a:pt x="47" y="15"/>
                      <a:pt x="47" y="15"/>
                    </a:cubicBezTo>
                    <a:cubicBezTo>
                      <a:pt x="86" y="46"/>
                      <a:pt x="86" y="46"/>
                      <a:pt x="86" y="46"/>
                    </a:cubicBezTo>
                    <a:lnTo>
                      <a:pt x="47"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19" name="任意多边形 113">
                <a:extLst>
                  <a:ext uri="{FF2B5EF4-FFF2-40B4-BE49-F238E27FC236}">
                    <a16:creationId xmlns:a16="http://schemas.microsoft.com/office/drawing/2014/main" xmlns="" id="{4EDD6B3C-A2AE-44AD-B680-D29CFB335BEF}"/>
                  </a:ext>
                </a:extLst>
              </p:cNvPr>
              <p:cNvSpPr/>
              <p:nvPr/>
            </p:nvSpPr>
            <p:spPr bwMode="auto">
              <a:xfrm>
                <a:off x="8534302" y="4360555"/>
                <a:ext cx="207477" cy="211391"/>
              </a:xfrm>
              <a:custGeom>
                <a:avLst/>
                <a:gdLst>
                  <a:gd name="T0" fmla="*/ 61 w 65"/>
                  <a:gd name="T1" fmla="*/ 19 h 66"/>
                  <a:gd name="T2" fmla="*/ 47 w 65"/>
                  <a:gd name="T3" fmla="*/ 4 h 66"/>
                  <a:gd name="T4" fmla="*/ 51 w 65"/>
                  <a:gd name="T5" fmla="*/ 0 h 66"/>
                  <a:gd name="T6" fmla="*/ 65 w 65"/>
                  <a:gd name="T7" fmla="*/ 15 h 66"/>
                  <a:gd name="T8" fmla="*/ 61 w 65"/>
                  <a:gd name="T9" fmla="*/ 19 h 66"/>
                  <a:gd name="T10" fmla="*/ 57 w 65"/>
                  <a:gd name="T11" fmla="*/ 23 h 66"/>
                  <a:gd name="T12" fmla="*/ 55 w 65"/>
                  <a:gd name="T13" fmla="*/ 46 h 66"/>
                  <a:gd name="T14" fmla="*/ 10 w 65"/>
                  <a:gd name="T15" fmla="*/ 66 h 66"/>
                  <a:gd name="T16" fmla="*/ 6 w 65"/>
                  <a:gd name="T17" fmla="*/ 63 h 66"/>
                  <a:gd name="T18" fmla="*/ 24 w 65"/>
                  <a:gd name="T19" fmla="*/ 45 h 66"/>
                  <a:gd name="T20" fmla="*/ 26 w 65"/>
                  <a:gd name="T21" fmla="*/ 46 h 66"/>
                  <a:gd name="T22" fmla="*/ 32 w 65"/>
                  <a:gd name="T23" fmla="*/ 39 h 66"/>
                  <a:gd name="T24" fmla="*/ 26 w 65"/>
                  <a:gd name="T25" fmla="*/ 33 h 66"/>
                  <a:gd name="T26" fmla="*/ 20 w 65"/>
                  <a:gd name="T27" fmla="*/ 39 h 66"/>
                  <a:gd name="T28" fmla="*/ 21 w 65"/>
                  <a:gd name="T29" fmla="*/ 42 h 66"/>
                  <a:gd name="T30" fmla="*/ 3 w 65"/>
                  <a:gd name="T31" fmla="*/ 59 h 66"/>
                  <a:gd name="T32" fmla="*/ 0 w 65"/>
                  <a:gd name="T33" fmla="*/ 56 h 66"/>
                  <a:gd name="T34" fmla="*/ 20 w 65"/>
                  <a:gd name="T35" fmla="*/ 10 h 66"/>
                  <a:gd name="T36" fmla="*/ 43 w 65"/>
                  <a:gd name="T37" fmla="*/ 8 h 66"/>
                  <a:gd name="T38" fmla="*/ 57 w 65"/>
                  <a:gd name="T39" fmla="*/ 2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5" h="66">
                    <a:moveTo>
                      <a:pt x="61" y="19"/>
                    </a:moveTo>
                    <a:cubicBezTo>
                      <a:pt x="47" y="4"/>
                      <a:pt x="47" y="4"/>
                      <a:pt x="47" y="4"/>
                    </a:cubicBezTo>
                    <a:cubicBezTo>
                      <a:pt x="51" y="0"/>
                      <a:pt x="51" y="0"/>
                      <a:pt x="51" y="0"/>
                    </a:cubicBezTo>
                    <a:cubicBezTo>
                      <a:pt x="65" y="15"/>
                      <a:pt x="65" y="15"/>
                      <a:pt x="65" y="15"/>
                    </a:cubicBezTo>
                    <a:lnTo>
                      <a:pt x="61" y="19"/>
                    </a:lnTo>
                    <a:close/>
                    <a:moveTo>
                      <a:pt x="57" y="23"/>
                    </a:moveTo>
                    <a:cubicBezTo>
                      <a:pt x="55" y="46"/>
                      <a:pt x="55" y="46"/>
                      <a:pt x="55" y="46"/>
                    </a:cubicBezTo>
                    <a:cubicBezTo>
                      <a:pt x="37" y="46"/>
                      <a:pt x="10" y="66"/>
                      <a:pt x="10" y="66"/>
                    </a:cubicBezTo>
                    <a:cubicBezTo>
                      <a:pt x="6" y="63"/>
                      <a:pt x="6" y="63"/>
                      <a:pt x="6" y="63"/>
                    </a:cubicBezTo>
                    <a:cubicBezTo>
                      <a:pt x="24" y="45"/>
                      <a:pt x="24" y="45"/>
                      <a:pt x="24" y="45"/>
                    </a:cubicBezTo>
                    <a:cubicBezTo>
                      <a:pt x="25" y="45"/>
                      <a:pt x="25" y="46"/>
                      <a:pt x="26" y="46"/>
                    </a:cubicBezTo>
                    <a:cubicBezTo>
                      <a:pt x="30" y="46"/>
                      <a:pt x="32" y="43"/>
                      <a:pt x="32" y="39"/>
                    </a:cubicBezTo>
                    <a:cubicBezTo>
                      <a:pt x="32" y="36"/>
                      <a:pt x="30" y="33"/>
                      <a:pt x="26" y="33"/>
                    </a:cubicBezTo>
                    <a:cubicBezTo>
                      <a:pt x="23" y="33"/>
                      <a:pt x="20" y="36"/>
                      <a:pt x="20" y="39"/>
                    </a:cubicBezTo>
                    <a:cubicBezTo>
                      <a:pt x="20" y="40"/>
                      <a:pt x="20" y="41"/>
                      <a:pt x="21" y="42"/>
                    </a:cubicBezTo>
                    <a:cubicBezTo>
                      <a:pt x="3" y="59"/>
                      <a:pt x="3" y="59"/>
                      <a:pt x="3" y="59"/>
                    </a:cubicBezTo>
                    <a:cubicBezTo>
                      <a:pt x="0" y="56"/>
                      <a:pt x="0" y="56"/>
                      <a:pt x="0" y="56"/>
                    </a:cubicBezTo>
                    <a:cubicBezTo>
                      <a:pt x="0" y="56"/>
                      <a:pt x="20" y="29"/>
                      <a:pt x="20" y="10"/>
                    </a:cubicBezTo>
                    <a:cubicBezTo>
                      <a:pt x="43" y="8"/>
                      <a:pt x="43" y="8"/>
                      <a:pt x="43" y="8"/>
                    </a:cubicBezTo>
                    <a:lnTo>
                      <a:pt x="57"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20" name="任意多边形 114">
                <a:extLst>
                  <a:ext uri="{FF2B5EF4-FFF2-40B4-BE49-F238E27FC236}">
                    <a16:creationId xmlns:a16="http://schemas.microsoft.com/office/drawing/2014/main" xmlns="" id="{5186F6D6-4017-477D-ABCD-24D29718141B}"/>
                  </a:ext>
                </a:extLst>
              </p:cNvPr>
              <p:cNvSpPr/>
              <p:nvPr/>
            </p:nvSpPr>
            <p:spPr bwMode="auto">
              <a:xfrm>
                <a:off x="8890535" y="4113931"/>
                <a:ext cx="279899" cy="268153"/>
              </a:xfrm>
              <a:custGeom>
                <a:avLst/>
                <a:gdLst>
                  <a:gd name="T0" fmla="*/ 55 w 88"/>
                  <a:gd name="T1" fmla="*/ 59 h 84"/>
                  <a:gd name="T2" fmla="*/ 53 w 88"/>
                  <a:gd name="T3" fmla="*/ 53 h 84"/>
                  <a:gd name="T4" fmla="*/ 61 w 88"/>
                  <a:gd name="T5" fmla="*/ 38 h 84"/>
                  <a:gd name="T6" fmla="*/ 63 w 88"/>
                  <a:gd name="T7" fmla="*/ 26 h 84"/>
                  <a:gd name="T8" fmla="*/ 44 w 88"/>
                  <a:gd name="T9" fmla="*/ 0 h 84"/>
                  <a:gd name="T10" fmla="*/ 25 w 88"/>
                  <a:gd name="T11" fmla="*/ 26 h 84"/>
                  <a:gd name="T12" fmla="*/ 28 w 88"/>
                  <a:gd name="T13" fmla="*/ 38 h 84"/>
                  <a:gd name="T14" fmla="*/ 36 w 88"/>
                  <a:gd name="T15" fmla="*/ 53 h 84"/>
                  <a:gd name="T16" fmla="*/ 33 w 88"/>
                  <a:gd name="T17" fmla="*/ 59 h 84"/>
                  <a:gd name="T18" fmla="*/ 0 w 88"/>
                  <a:gd name="T19" fmla="*/ 84 h 84"/>
                  <a:gd name="T20" fmla="*/ 44 w 88"/>
                  <a:gd name="T21" fmla="*/ 84 h 84"/>
                  <a:gd name="T22" fmla="*/ 88 w 88"/>
                  <a:gd name="T23" fmla="*/ 84 h 84"/>
                  <a:gd name="T24" fmla="*/ 55 w 88"/>
                  <a:gd name="T25"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84">
                    <a:moveTo>
                      <a:pt x="55" y="59"/>
                    </a:moveTo>
                    <a:cubicBezTo>
                      <a:pt x="53" y="59"/>
                      <a:pt x="53" y="53"/>
                      <a:pt x="53" y="53"/>
                    </a:cubicBezTo>
                    <a:cubicBezTo>
                      <a:pt x="53" y="53"/>
                      <a:pt x="59" y="46"/>
                      <a:pt x="61" y="38"/>
                    </a:cubicBezTo>
                    <a:cubicBezTo>
                      <a:pt x="64" y="38"/>
                      <a:pt x="67" y="29"/>
                      <a:pt x="63" y="26"/>
                    </a:cubicBezTo>
                    <a:cubicBezTo>
                      <a:pt x="63" y="22"/>
                      <a:pt x="68" y="0"/>
                      <a:pt x="44" y="0"/>
                    </a:cubicBezTo>
                    <a:cubicBezTo>
                      <a:pt x="21" y="0"/>
                      <a:pt x="25" y="22"/>
                      <a:pt x="25" y="26"/>
                    </a:cubicBezTo>
                    <a:cubicBezTo>
                      <a:pt x="22" y="29"/>
                      <a:pt x="24" y="38"/>
                      <a:pt x="28" y="38"/>
                    </a:cubicBezTo>
                    <a:cubicBezTo>
                      <a:pt x="29" y="46"/>
                      <a:pt x="36" y="53"/>
                      <a:pt x="36" y="53"/>
                    </a:cubicBezTo>
                    <a:cubicBezTo>
                      <a:pt x="36" y="53"/>
                      <a:pt x="35" y="59"/>
                      <a:pt x="33" y="59"/>
                    </a:cubicBezTo>
                    <a:cubicBezTo>
                      <a:pt x="26" y="60"/>
                      <a:pt x="0" y="72"/>
                      <a:pt x="0" y="84"/>
                    </a:cubicBezTo>
                    <a:cubicBezTo>
                      <a:pt x="44" y="84"/>
                      <a:pt x="44" y="84"/>
                      <a:pt x="44" y="84"/>
                    </a:cubicBezTo>
                    <a:cubicBezTo>
                      <a:pt x="88" y="84"/>
                      <a:pt x="88" y="84"/>
                      <a:pt x="88" y="84"/>
                    </a:cubicBezTo>
                    <a:cubicBezTo>
                      <a:pt x="88" y="72"/>
                      <a:pt x="62" y="60"/>
                      <a:pt x="55"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21" name="任意多边形 115">
                <a:extLst>
                  <a:ext uri="{FF2B5EF4-FFF2-40B4-BE49-F238E27FC236}">
                    <a16:creationId xmlns:a16="http://schemas.microsoft.com/office/drawing/2014/main" xmlns="" id="{AA379DCF-42EC-4127-8198-6D717D9BAD85}"/>
                  </a:ext>
                </a:extLst>
              </p:cNvPr>
              <p:cNvSpPr/>
              <p:nvPr/>
            </p:nvSpPr>
            <p:spPr bwMode="auto">
              <a:xfrm>
                <a:off x="8039097" y="4581732"/>
                <a:ext cx="262282" cy="262282"/>
              </a:xfrm>
              <a:custGeom>
                <a:avLst/>
                <a:gdLst>
                  <a:gd name="T0" fmla="*/ 0 w 82"/>
                  <a:gd name="T1" fmla="*/ 41 h 82"/>
                  <a:gd name="T2" fmla="*/ 82 w 82"/>
                  <a:gd name="T3" fmla="*/ 41 h 82"/>
                  <a:gd name="T4" fmla="*/ 64 w 82"/>
                  <a:gd name="T5" fmla="*/ 55 h 82"/>
                  <a:gd name="T6" fmla="*/ 77 w 82"/>
                  <a:gd name="T7" fmla="*/ 44 h 82"/>
                  <a:gd name="T8" fmla="*/ 64 w 82"/>
                  <a:gd name="T9" fmla="*/ 55 h 82"/>
                  <a:gd name="T10" fmla="*/ 16 w 82"/>
                  <a:gd name="T11" fmla="*/ 38 h 82"/>
                  <a:gd name="T12" fmla="*/ 8 w 82"/>
                  <a:gd name="T13" fmla="*/ 27 h 82"/>
                  <a:gd name="T14" fmla="*/ 59 w 82"/>
                  <a:gd name="T15" fmla="*/ 27 h 82"/>
                  <a:gd name="T16" fmla="*/ 44 w 82"/>
                  <a:gd name="T17" fmla="*/ 38 h 82"/>
                  <a:gd name="T18" fmla="*/ 59 w 82"/>
                  <a:gd name="T19" fmla="*/ 27 h 82"/>
                  <a:gd name="T20" fmla="*/ 44 w 82"/>
                  <a:gd name="T21" fmla="*/ 5 h 82"/>
                  <a:gd name="T22" fmla="*/ 54 w 82"/>
                  <a:gd name="T23" fmla="*/ 14 h 82"/>
                  <a:gd name="T24" fmla="*/ 44 w 82"/>
                  <a:gd name="T25" fmla="*/ 22 h 82"/>
                  <a:gd name="T26" fmla="*/ 35 w 82"/>
                  <a:gd name="T27" fmla="*/ 7 h 82"/>
                  <a:gd name="T28" fmla="*/ 38 w 82"/>
                  <a:gd name="T29" fmla="*/ 22 h 82"/>
                  <a:gd name="T30" fmla="*/ 28 w 82"/>
                  <a:gd name="T31" fmla="*/ 14 h 82"/>
                  <a:gd name="T32" fmla="*/ 38 w 82"/>
                  <a:gd name="T33" fmla="*/ 38 h 82"/>
                  <a:gd name="T34" fmla="*/ 23 w 82"/>
                  <a:gd name="T35" fmla="*/ 27 h 82"/>
                  <a:gd name="T36" fmla="*/ 8 w 82"/>
                  <a:gd name="T37" fmla="*/ 55 h 82"/>
                  <a:gd name="T38" fmla="*/ 16 w 82"/>
                  <a:gd name="T39" fmla="*/ 44 h 82"/>
                  <a:gd name="T40" fmla="*/ 8 w 82"/>
                  <a:gd name="T41" fmla="*/ 55 h 82"/>
                  <a:gd name="T42" fmla="*/ 38 w 82"/>
                  <a:gd name="T43" fmla="*/ 44 h 82"/>
                  <a:gd name="T44" fmla="*/ 23 w 82"/>
                  <a:gd name="T45" fmla="*/ 55 h 82"/>
                  <a:gd name="T46" fmla="*/ 38 w 82"/>
                  <a:gd name="T47" fmla="*/ 60 h 82"/>
                  <a:gd name="T48" fmla="*/ 35 w 82"/>
                  <a:gd name="T49" fmla="*/ 74 h 82"/>
                  <a:gd name="T50" fmla="*/ 25 w 82"/>
                  <a:gd name="T51" fmla="*/ 60 h 82"/>
                  <a:gd name="T52" fmla="*/ 54 w 82"/>
                  <a:gd name="T53" fmla="*/ 67 h 82"/>
                  <a:gd name="T54" fmla="*/ 44 w 82"/>
                  <a:gd name="T55" fmla="*/ 76 h 82"/>
                  <a:gd name="T56" fmla="*/ 57 w 82"/>
                  <a:gd name="T57" fmla="*/ 60 h 82"/>
                  <a:gd name="T58" fmla="*/ 44 w 82"/>
                  <a:gd name="T59" fmla="*/ 55 h 82"/>
                  <a:gd name="T60" fmla="*/ 60 w 82"/>
                  <a:gd name="T61" fmla="*/ 44 h 82"/>
                  <a:gd name="T62" fmla="*/ 44 w 82"/>
                  <a:gd name="T63" fmla="*/ 55 h 82"/>
                  <a:gd name="T64" fmla="*/ 64 w 82"/>
                  <a:gd name="T65" fmla="*/ 27 h 82"/>
                  <a:gd name="T66" fmla="*/ 77 w 82"/>
                  <a:gd name="T67" fmla="*/ 38 h 82"/>
                  <a:gd name="T68" fmla="*/ 71 w 82"/>
                  <a:gd name="T69" fmla="*/ 22 h 82"/>
                  <a:gd name="T70" fmla="*/ 57 w 82"/>
                  <a:gd name="T71" fmla="*/ 9 h 82"/>
                  <a:gd name="T72" fmla="*/ 71 w 82"/>
                  <a:gd name="T73" fmla="*/ 22 h 82"/>
                  <a:gd name="T74" fmla="*/ 26 w 82"/>
                  <a:gd name="T75" fmla="*/ 9 h 82"/>
                  <a:gd name="T76" fmla="*/ 11 w 82"/>
                  <a:gd name="T77" fmla="*/ 22 h 82"/>
                  <a:gd name="T78" fmla="*/ 11 w 82"/>
                  <a:gd name="T79" fmla="*/ 60 h 82"/>
                  <a:gd name="T80" fmla="*/ 26 w 82"/>
                  <a:gd name="T81" fmla="*/ 73 h 82"/>
                  <a:gd name="T82" fmla="*/ 11 w 82"/>
                  <a:gd name="T83" fmla="*/ 60 h 82"/>
                  <a:gd name="T84" fmla="*/ 57 w 82"/>
                  <a:gd name="T85" fmla="*/ 73 h 82"/>
                  <a:gd name="T86" fmla="*/ 71 w 82"/>
                  <a:gd name="T87" fmla="*/ 6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 h="82">
                    <a:moveTo>
                      <a:pt x="41" y="0"/>
                    </a:moveTo>
                    <a:cubicBezTo>
                      <a:pt x="18" y="0"/>
                      <a:pt x="0" y="18"/>
                      <a:pt x="0" y="41"/>
                    </a:cubicBezTo>
                    <a:cubicBezTo>
                      <a:pt x="0" y="64"/>
                      <a:pt x="18" y="82"/>
                      <a:pt x="41" y="82"/>
                    </a:cubicBezTo>
                    <a:cubicBezTo>
                      <a:pt x="64" y="82"/>
                      <a:pt x="82" y="64"/>
                      <a:pt x="82" y="41"/>
                    </a:cubicBezTo>
                    <a:cubicBezTo>
                      <a:pt x="82" y="18"/>
                      <a:pt x="64" y="0"/>
                      <a:pt x="41" y="0"/>
                    </a:cubicBezTo>
                    <a:close/>
                    <a:moveTo>
                      <a:pt x="64" y="55"/>
                    </a:moveTo>
                    <a:cubicBezTo>
                      <a:pt x="65" y="51"/>
                      <a:pt x="66" y="47"/>
                      <a:pt x="66" y="44"/>
                    </a:cubicBezTo>
                    <a:cubicBezTo>
                      <a:pt x="77" y="44"/>
                      <a:pt x="77" y="44"/>
                      <a:pt x="77" y="44"/>
                    </a:cubicBezTo>
                    <a:cubicBezTo>
                      <a:pt x="76" y="47"/>
                      <a:pt x="76" y="51"/>
                      <a:pt x="74" y="55"/>
                    </a:cubicBezTo>
                    <a:lnTo>
                      <a:pt x="64" y="55"/>
                    </a:lnTo>
                    <a:close/>
                    <a:moveTo>
                      <a:pt x="18" y="27"/>
                    </a:moveTo>
                    <a:cubicBezTo>
                      <a:pt x="17" y="31"/>
                      <a:pt x="17" y="34"/>
                      <a:pt x="16" y="38"/>
                    </a:cubicBezTo>
                    <a:cubicBezTo>
                      <a:pt x="6" y="38"/>
                      <a:pt x="6" y="38"/>
                      <a:pt x="6" y="38"/>
                    </a:cubicBezTo>
                    <a:cubicBezTo>
                      <a:pt x="6" y="34"/>
                      <a:pt x="7" y="31"/>
                      <a:pt x="8" y="27"/>
                    </a:cubicBezTo>
                    <a:lnTo>
                      <a:pt x="18" y="27"/>
                    </a:lnTo>
                    <a:close/>
                    <a:moveTo>
                      <a:pt x="59" y="27"/>
                    </a:moveTo>
                    <a:cubicBezTo>
                      <a:pt x="60" y="31"/>
                      <a:pt x="60" y="34"/>
                      <a:pt x="60" y="38"/>
                    </a:cubicBezTo>
                    <a:cubicBezTo>
                      <a:pt x="44" y="38"/>
                      <a:pt x="44" y="38"/>
                      <a:pt x="44" y="38"/>
                    </a:cubicBezTo>
                    <a:cubicBezTo>
                      <a:pt x="44" y="27"/>
                      <a:pt x="44" y="27"/>
                      <a:pt x="44" y="27"/>
                    </a:cubicBezTo>
                    <a:lnTo>
                      <a:pt x="59" y="27"/>
                    </a:lnTo>
                    <a:close/>
                    <a:moveTo>
                      <a:pt x="44" y="22"/>
                    </a:moveTo>
                    <a:cubicBezTo>
                      <a:pt x="44" y="5"/>
                      <a:pt x="44" y="5"/>
                      <a:pt x="44" y="5"/>
                    </a:cubicBezTo>
                    <a:cubicBezTo>
                      <a:pt x="45" y="6"/>
                      <a:pt x="46" y="6"/>
                      <a:pt x="48" y="7"/>
                    </a:cubicBezTo>
                    <a:cubicBezTo>
                      <a:pt x="50" y="9"/>
                      <a:pt x="52" y="11"/>
                      <a:pt x="54" y="14"/>
                    </a:cubicBezTo>
                    <a:cubicBezTo>
                      <a:pt x="55" y="17"/>
                      <a:pt x="56" y="19"/>
                      <a:pt x="57" y="22"/>
                    </a:cubicBezTo>
                    <a:cubicBezTo>
                      <a:pt x="44" y="22"/>
                      <a:pt x="44" y="22"/>
                      <a:pt x="44" y="22"/>
                    </a:cubicBezTo>
                    <a:close/>
                    <a:moveTo>
                      <a:pt x="28" y="14"/>
                    </a:moveTo>
                    <a:cubicBezTo>
                      <a:pt x="30" y="11"/>
                      <a:pt x="32" y="9"/>
                      <a:pt x="35" y="7"/>
                    </a:cubicBezTo>
                    <a:cubicBezTo>
                      <a:pt x="36" y="6"/>
                      <a:pt x="37" y="6"/>
                      <a:pt x="38" y="5"/>
                    </a:cubicBezTo>
                    <a:cubicBezTo>
                      <a:pt x="38" y="22"/>
                      <a:pt x="38" y="22"/>
                      <a:pt x="38" y="22"/>
                    </a:cubicBezTo>
                    <a:cubicBezTo>
                      <a:pt x="25" y="22"/>
                      <a:pt x="25" y="22"/>
                      <a:pt x="25" y="22"/>
                    </a:cubicBezTo>
                    <a:cubicBezTo>
                      <a:pt x="26" y="19"/>
                      <a:pt x="27" y="17"/>
                      <a:pt x="28" y="14"/>
                    </a:cubicBezTo>
                    <a:close/>
                    <a:moveTo>
                      <a:pt x="38" y="27"/>
                    </a:moveTo>
                    <a:cubicBezTo>
                      <a:pt x="38" y="38"/>
                      <a:pt x="38" y="38"/>
                      <a:pt x="38" y="38"/>
                    </a:cubicBezTo>
                    <a:cubicBezTo>
                      <a:pt x="22" y="38"/>
                      <a:pt x="22" y="38"/>
                      <a:pt x="22" y="38"/>
                    </a:cubicBezTo>
                    <a:cubicBezTo>
                      <a:pt x="22" y="34"/>
                      <a:pt x="23" y="31"/>
                      <a:pt x="23" y="27"/>
                    </a:cubicBezTo>
                    <a:lnTo>
                      <a:pt x="38" y="27"/>
                    </a:lnTo>
                    <a:close/>
                    <a:moveTo>
                      <a:pt x="8" y="55"/>
                    </a:moveTo>
                    <a:cubicBezTo>
                      <a:pt x="7" y="51"/>
                      <a:pt x="6" y="47"/>
                      <a:pt x="6" y="44"/>
                    </a:cubicBezTo>
                    <a:cubicBezTo>
                      <a:pt x="16" y="44"/>
                      <a:pt x="16" y="44"/>
                      <a:pt x="16" y="44"/>
                    </a:cubicBezTo>
                    <a:cubicBezTo>
                      <a:pt x="17" y="47"/>
                      <a:pt x="17" y="51"/>
                      <a:pt x="18" y="55"/>
                    </a:cubicBezTo>
                    <a:lnTo>
                      <a:pt x="8" y="55"/>
                    </a:lnTo>
                    <a:close/>
                    <a:moveTo>
                      <a:pt x="22" y="44"/>
                    </a:moveTo>
                    <a:cubicBezTo>
                      <a:pt x="38" y="44"/>
                      <a:pt x="38" y="44"/>
                      <a:pt x="38" y="44"/>
                    </a:cubicBezTo>
                    <a:cubicBezTo>
                      <a:pt x="38" y="55"/>
                      <a:pt x="38" y="55"/>
                      <a:pt x="38" y="55"/>
                    </a:cubicBezTo>
                    <a:cubicBezTo>
                      <a:pt x="23" y="55"/>
                      <a:pt x="23" y="55"/>
                      <a:pt x="23" y="55"/>
                    </a:cubicBezTo>
                    <a:cubicBezTo>
                      <a:pt x="23" y="51"/>
                      <a:pt x="22" y="47"/>
                      <a:pt x="22" y="44"/>
                    </a:cubicBezTo>
                    <a:close/>
                    <a:moveTo>
                      <a:pt x="38" y="60"/>
                    </a:moveTo>
                    <a:cubicBezTo>
                      <a:pt x="38" y="76"/>
                      <a:pt x="38" y="76"/>
                      <a:pt x="38" y="76"/>
                    </a:cubicBezTo>
                    <a:cubicBezTo>
                      <a:pt x="37" y="76"/>
                      <a:pt x="36" y="75"/>
                      <a:pt x="35" y="74"/>
                    </a:cubicBezTo>
                    <a:cubicBezTo>
                      <a:pt x="32" y="73"/>
                      <a:pt x="30" y="70"/>
                      <a:pt x="28" y="67"/>
                    </a:cubicBezTo>
                    <a:cubicBezTo>
                      <a:pt x="27" y="65"/>
                      <a:pt x="26" y="63"/>
                      <a:pt x="25" y="60"/>
                    </a:cubicBezTo>
                    <a:cubicBezTo>
                      <a:pt x="38" y="60"/>
                      <a:pt x="38" y="60"/>
                      <a:pt x="38" y="60"/>
                    </a:cubicBezTo>
                    <a:close/>
                    <a:moveTo>
                      <a:pt x="54" y="67"/>
                    </a:moveTo>
                    <a:cubicBezTo>
                      <a:pt x="52" y="70"/>
                      <a:pt x="50" y="73"/>
                      <a:pt x="48" y="74"/>
                    </a:cubicBezTo>
                    <a:cubicBezTo>
                      <a:pt x="46" y="75"/>
                      <a:pt x="45" y="76"/>
                      <a:pt x="44" y="76"/>
                    </a:cubicBezTo>
                    <a:cubicBezTo>
                      <a:pt x="44" y="60"/>
                      <a:pt x="44" y="60"/>
                      <a:pt x="44" y="60"/>
                    </a:cubicBezTo>
                    <a:cubicBezTo>
                      <a:pt x="57" y="60"/>
                      <a:pt x="57" y="60"/>
                      <a:pt x="57" y="60"/>
                    </a:cubicBezTo>
                    <a:cubicBezTo>
                      <a:pt x="56" y="63"/>
                      <a:pt x="55" y="65"/>
                      <a:pt x="54" y="67"/>
                    </a:cubicBezTo>
                    <a:close/>
                    <a:moveTo>
                      <a:pt x="44" y="55"/>
                    </a:moveTo>
                    <a:cubicBezTo>
                      <a:pt x="44" y="44"/>
                      <a:pt x="44" y="44"/>
                      <a:pt x="44" y="44"/>
                    </a:cubicBezTo>
                    <a:cubicBezTo>
                      <a:pt x="60" y="44"/>
                      <a:pt x="60" y="44"/>
                      <a:pt x="60" y="44"/>
                    </a:cubicBezTo>
                    <a:cubicBezTo>
                      <a:pt x="60" y="47"/>
                      <a:pt x="60" y="51"/>
                      <a:pt x="59" y="55"/>
                    </a:cubicBezTo>
                    <a:lnTo>
                      <a:pt x="44" y="55"/>
                    </a:lnTo>
                    <a:close/>
                    <a:moveTo>
                      <a:pt x="66" y="38"/>
                    </a:moveTo>
                    <a:cubicBezTo>
                      <a:pt x="66" y="34"/>
                      <a:pt x="65" y="31"/>
                      <a:pt x="64" y="27"/>
                    </a:cubicBezTo>
                    <a:cubicBezTo>
                      <a:pt x="74" y="27"/>
                      <a:pt x="74" y="27"/>
                      <a:pt x="74" y="27"/>
                    </a:cubicBezTo>
                    <a:cubicBezTo>
                      <a:pt x="76" y="31"/>
                      <a:pt x="76" y="34"/>
                      <a:pt x="77" y="38"/>
                    </a:cubicBezTo>
                    <a:lnTo>
                      <a:pt x="66" y="38"/>
                    </a:lnTo>
                    <a:close/>
                    <a:moveTo>
                      <a:pt x="71" y="22"/>
                    </a:moveTo>
                    <a:cubicBezTo>
                      <a:pt x="63" y="22"/>
                      <a:pt x="63" y="22"/>
                      <a:pt x="63" y="22"/>
                    </a:cubicBezTo>
                    <a:cubicBezTo>
                      <a:pt x="61" y="17"/>
                      <a:pt x="59" y="12"/>
                      <a:pt x="57" y="9"/>
                    </a:cubicBezTo>
                    <a:cubicBezTo>
                      <a:pt x="60" y="10"/>
                      <a:pt x="63" y="13"/>
                      <a:pt x="66" y="16"/>
                    </a:cubicBezTo>
                    <a:cubicBezTo>
                      <a:pt x="68" y="17"/>
                      <a:pt x="70" y="19"/>
                      <a:pt x="71" y="22"/>
                    </a:cubicBezTo>
                    <a:close/>
                    <a:moveTo>
                      <a:pt x="16" y="16"/>
                    </a:moveTo>
                    <a:cubicBezTo>
                      <a:pt x="19" y="13"/>
                      <a:pt x="22" y="10"/>
                      <a:pt x="26" y="9"/>
                    </a:cubicBezTo>
                    <a:cubicBezTo>
                      <a:pt x="23" y="12"/>
                      <a:pt x="21" y="17"/>
                      <a:pt x="19" y="22"/>
                    </a:cubicBezTo>
                    <a:cubicBezTo>
                      <a:pt x="11" y="22"/>
                      <a:pt x="11" y="22"/>
                      <a:pt x="11" y="22"/>
                    </a:cubicBezTo>
                    <a:cubicBezTo>
                      <a:pt x="12" y="19"/>
                      <a:pt x="14" y="17"/>
                      <a:pt x="16" y="16"/>
                    </a:cubicBezTo>
                    <a:close/>
                    <a:moveTo>
                      <a:pt x="11" y="60"/>
                    </a:moveTo>
                    <a:cubicBezTo>
                      <a:pt x="19" y="60"/>
                      <a:pt x="19" y="60"/>
                      <a:pt x="19" y="60"/>
                    </a:cubicBezTo>
                    <a:cubicBezTo>
                      <a:pt x="21" y="65"/>
                      <a:pt x="23" y="69"/>
                      <a:pt x="26" y="73"/>
                    </a:cubicBezTo>
                    <a:cubicBezTo>
                      <a:pt x="22" y="71"/>
                      <a:pt x="19" y="69"/>
                      <a:pt x="16" y="66"/>
                    </a:cubicBezTo>
                    <a:cubicBezTo>
                      <a:pt x="14" y="64"/>
                      <a:pt x="12" y="62"/>
                      <a:pt x="11" y="60"/>
                    </a:cubicBezTo>
                    <a:close/>
                    <a:moveTo>
                      <a:pt x="66" y="66"/>
                    </a:moveTo>
                    <a:cubicBezTo>
                      <a:pt x="63" y="69"/>
                      <a:pt x="60" y="71"/>
                      <a:pt x="57" y="73"/>
                    </a:cubicBezTo>
                    <a:cubicBezTo>
                      <a:pt x="59" y="69"/>
                      <a:pt x="61" y="65"/>
                      <a:pt x="63" y="60"/>
                    </a:cubicBezTo>
                    <a:cubicBezTo>
                      <a:pt x="71" y="60"/>
                      <a:pt x="71" y="60"/>
                      <a:pt x="71" y="60"/>
                    </a:cubicBezTo>
                    <a:cubicBezTo>
                      <a:pt x="70" y="62"/>
                      <a:pt x="68" y="64"/>
                      <a:pt x="6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22" name="任意多边形 116">
                <a:extLst>
                  <a:ext uri="{FF2B5EF4-FFF2-40B4-BE49-F238E27FC236}">
                    <a16:creationId xmlns:a16="http://schemas.microsoft.com/office/drawing/2014/main" xmlns="" id="{9EB318D7-A0C5-4AFC-A716-5D70203AABA1}"/>
                  </a:ext>
                </a:extLst>
              </p:cNvPr>
              <p:cNvSpPr/>
              <p:nvPr/>
            </p:nvSpPr>
            <p:spPr bwMode="auto">
              <a:xfrm>
                <a:off x="8820072" y="2931705"/>
                <a:ext cx="219221" cy="232921"/>
              </a:xfrm>
              <a:custGeom>
                <a:avLst/>
                <a:gdLst>
                  <a:gd name="T0" fmla="*/ 62 w 69"/>
                  <a:gd name="T1" fmla="*/ 0 h 73"/>
                  <a:gd name="T2" fmla="*/ 7 w 69"/>
                  <a:gd name="T3" fmla="*/ 0 h 73"/>
                  <a:gd name="T4" fmla="*/ 0 w 69"/>
                  <a:gd name="T5" fmla="*/ 7 h 73"/>
                  <a:gd name="T6" fmla="*/ 0 w 69"/>
                  <a:gd name="T7" fmla="*/ 66 h 73"/>
                  <a:gd name="T8" fmla="*/ 7 w 69"/>
                  <a:gd name="T9" fmla="*/ 73 h 73"/>
                  <a:gd name="T10" fmla="*/ 62 w 69"/>
                  <a:gd name="T11" fmla="*/ 73 h 73"/>
                  <a:gd name="T12" fmla="*/ 69 w 69"/>
                  <a:gd name="T13" fmla="*/ 66 h 73"/>
                  <a:gd name="T14" fmla="*/ 69 w 69"/>
                  <a:gd name="T15" fmla="*/ 7 h 73"/>
                  <a:gd name="T16" fmla="*/ 62 w 69"/>
                  <a:gd name="T17" fmla="*/ 0 h 73"/>
                  <a:gd name="T18" fmla="*/ 60 w 69"/>
                  <a:gd name="T19" fmla="*/ 64 h 73"/>
                  <a:gd name="T20" fmla="*/ 10 w 69"/>
                  <a:gd name="T21" fmla="*/ 64 h 73"/>
                  <a:gd name="T22" fmla="*/ 10 w 69"/>
                  <a:gd name="T23" fmla="*/ 9 h 73"/>
                  <a:gd name="T24" fmla="*/ 60 w 69"/>
                  <a:gd name="T25" fmla="*/ 9 h 73"/>
                  <a:gd name="T26" fmla="*/ 60 w 69"/>
                  <a:gd name="T27" fmla="*/ 64 h 73"/>
                  <a:gd name="T28" fmla="*/ 19 w 69"/>
                  <a:gd name="T29" fmla="*/ 32 h 73"/>
                  <a:gd name="T30" fmla="*/ 51 w 69"/>
                  <a:gd name="T31" fmla="*/ 32 h 73"/>
                  <a:gd name="T32" fmla="*/ 51 w 69"/>
                  <a:gd name="T33" fmla="*/ 37 h 73"/>
                  <a:gd name="T34" fmla="*/ 19 w 69"/>
                  <a:gd name="T35" fmla="*/ 37 h 73"/>
                  <a:gd name="T36" fmla="*/ 19 w 69"/>
                  <a:gd name="T37" fmla="*/ 32 h 73"/>
                  <a:gd name="T38" fmla="*/ 19 w 69"/>
                  <a:gd name="T39" fmla="*/ 41 h 73"/>
                  <a:gd name="T40" fmla="*/ 51 w 69"/>
                  <a:gd name="T41" fmla="*/ 41 h 73"/>
                  <a:gd name="T42" fmla="*/ 51 w 69"/>
                  <a:gd name="T43" fmla="*/ 46 h 73"/>
                  <a:gd name="T44" fmla="*/ 19 w 69"/>
                  <a:gd name="T45" fmla="*/ 46 h 73"/>
                  <a:gd name="T46" fmla="*/ 19 w 69"/>
                  <a:gd name="T47" fmla="*/ 41 h 73"/>
                  <a:gd name="T48" fmla="*/ 19 w 69"/>
                  <a:gd name="T49" fmla="*/ 50 h 73"/>
                  <a:gd name="T50" fmla="*/ 51 w 69"/>
                  <a:gd name="T51" fmla="*/ 50 h 73"/>
                  <a:gd name="T52" fmla="*/ 51 w 69"/>
                  <a:gd name="T53" fmla="*/ 55 h 73"/>
                  <a:gd name="T54" fmla="*/ 19 w 69"/>
                  <a:gd name="T55" fmla="*/ 55 h 73"/>
                  <a:gd name="T56" fmla="*/ 19 w 69"/>
                  <a:gd name="T57" fmla="*/ 50 h 73"/>
                  <a:gd name="T58" fmla="*/ 19 w 69"/>
                  <a:gd name="T59" fmla="*/ 23 h 73"/>
                  <a:gd name="T60" fmla="*/ 51 w 69"/>
                  <a:gd name="T61" fmla="*/ 23 h 73"/>
                  <a:gd name="T62" fmla="*/ 51 w 69"/>
                  <a:gd name="T63" fmla="*/ 27 h 73"/>
                  <a:gd name="T64" fmla="*/ 19 w 69"/>
                  <a:gd name="T65" fmla="*/ 27 h 73"/>
                  <a:gd name="T66" fmla="*/ 19 w 69"/>
                  <a:gd name="T67" fmla="*/ 2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 h="73">
                    <a:moveTo>
                      <a:pt x="62" y="0"/>
                    </a:moveTo>
                    <a:cubicBezTo>
                      <a:pt x="7" y="0"/>
                      <a:pt x="7" y="0"/>
                      <a:pt x="7" y="0"/>
                    </a:cubicBezTo>
                    <a:cubicBezTo>
                      <a:pt x="4" y="0"/>
                      <a:pt x="0" y="3"/>
                      <a:pt x="0" y="7"/>
                    </a:cubicBezTo>
                    <a:cubicBezTo>
                      <a:pt x="0" y="66"/>
                      <a:pt x="0" y="66"/>
                      <a:pt x="0" y="66"/>
                    </a:cubicBezTo>
                    <a:cubicBezTo>
                      <a:pt x="0" y="70"/>
                      <a:pt x="4" y="73"/>
                      <a:pt x="7" y="73"/>
                    </a:cubicBezTo>
                    <a:cubicBezTo>
                      <a:pt x="62" y="73"/>
                      <a:pt x="62" y="73"/>
                      <a:pt x="62" y="73"/>
                    </a:cubicBezTo>
                    <a:cubicBezTo>
                      <a:pt x="66" y="73"/>
                      <a:pt x="69" y="70"/>
                      <a:pt x="69" y="66"/>
                    </a:cubicBezTo>
                    <a:cubicBezTo>
                      <a:pt x="69" y="7"/>
                      <a:pt x="69" y="7"/>
                      <a:pt x="69" y="7"/>
                    </a:cubicBezTo>
                    <a:cubicBezTo>
                      <a:pt x="69" y="3"/>
                      <a:pt x="66" y="0"/>
                      <a:pt x="62" y="0"/>
                    </a:cubicBezTo>
                    <a:close/>
                    <a:moveTo>
                      <a:pt x="60" y="64"/>
                    </a:moveTo>
                    <a:cubicBezTo>
                      <a:pt x="10" y="64"/>
                      <a:pt x="10" y="64"/>
                      <a:pt x="10" y="64"/>
                    </a:cubicBezTo>
                    <a:cubicBezTo>
                      <a:pt x="10" y="9"/>
                      <a:pt x="10" y="9"/>
                      <a:pt x="10" y="9"/>
                    </a:cubicBezTo>
                    <a:cubicBezTo>
                      <a:pt x="60" y="9"/>
                      <a:pt x="60" y="9"/>
                      <a:pt x="60" y="9"/>
                    </a:cubicBezTo>
                    <a:lnTo>
                      <a:pt x="60" y="64"/>
                    </a:lnTo>
                    <a:close/>
                    <a:moveTo>
                      <a:pt x="19" y="32"/>
                    </a:moveTo>
                    <a:cubicBezTo>
                      <a:pt x="51" y="32"/>
                      <a:pt x="51" y="32"/>
                      <a:pt x="51" y="32"/>
                    </a:cubicBezTo>
                    <a:cubicBezTo>
                      <a:pt x="51" y="37"/>
                      <a:pt x="51" y="37"/>
                      <a:pt x="51" y="37"/>
                    </a:cubicBezTo>
                    <a:cubicBezTo>
                      <a:pt x="19" y="37"/>
                      <a:pt x="19" y="37"/>
                      <a:pt x="19" y="37"/>
                    </a:cubicBezTo>
                    <a:lnTo>
                      <a:pt x="19" y="32"/>
                    </a:lnTo>
                    <a:close/>
                    <a:moveTo>
                      <a:pt x="19" y="41"/>
                    </a:moveTo>
                    <a:cubicBezTo>
                      <a:pt x="51" y="41"/>
                      <a:pt x="51" y="41"/>
                      <a:pt x="51" y="41"/>
                    </a:cubicBezTo>
                    <a:cubicBezTo>
                      <a:pt x="51" y="46"/>
                      <a:pt x="51" y="46"/>
                      <a:pt x="51" y="46"/>
                    </a:cubicBezTo>
                    <a:cubicBezTo>
                      <a:pt x="19" y="46"/>
                      <a:pt x="19" y="46"/>
                      <a:pt x="19" y="46"/>
                    </a:cubicBezTo>
                    <a:lnTo>
                      <a:pt x="19" y="41"/>
                    </a:lnTo>
                    <a:close/>
                    <a:moveTo>
                      <a:pt x="19" y="50"/>
                    </a:moveTo>
                    <a:cubicBezTo>
                      <a:pt x="51" y="50"/>
                      <a:pt x="51" y="50"/>
                      <a:pt x="51" y="50"/>
                    </a:cubicBezTo>
                    <a:cubicBezTo>
                      <a:pt x="51" y="55"/>
                      <a:pt x="51" y="55"/>
                      <a:pt x="51" y="55"/>
                    </a:cubicBezTo>
                    <a:cubicBezTo>
                      <a:pt x="19" y="55"/>
                      <a:pt x="19" y="55"/>
                      <a:pt x="19" y="55"/>
                    </a:cubicBezTo>
                    <a:lnTo>
                      <a:pt x="19" y="50"/>
                    </a:lnTo>
                    <a:close/>
                    <a:moveTo>
                      <a:pt x="19" y="23"/>
                    </a:moveTo>
                    <a:cubicBezTo>
                      <a:pt x="51" y="23"/>
                      <a:pt x="51" y="23"/>
                      <a:pt x="51" y="23"/>
                    </a:cubicBezTo>
                    <a:cubicBezTo>
                      <a:pt x="51" y="27"/>
                      <a:pt x="51" y="27"/>
                      <a:pt x="51" y="27"/>
                    </a:cubicBezTo>
                    <a:cubicBezTo>
                      <a:pt x="19" y="27"/>
                      <a:pt x="19" y="27"/>
                      <a:pt x="19" y="27"/>
                    </a:cubicBezTo>
                    <a:lnTo>
                      <a:pt x="19"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23" name="任意多边形 117">
                <a:extLst>
                  <a:ext uri="{FF2B5EF4-FFF2-40B4-BE49-F238E27FC236}">
                    <a16:creationId xmlns:a16="http://schemas.microsoft.com/office/drawing/2014/main" xmlns="" id="{77B9D92C-5975-400D-BA5E-F3C10EF4CE35}"/>
                  </a:ext>
                </a:extLst>
              </p:cNvPr>
              <p:cNvSpPr/>
              <p:nvPr/>
            </p:nvSpPr>
            <p:spPr bwMode="auto">
              <a:xfrm>
                <a:off x="8998188" y="1536129"/>
                <a:ext cx="242709" cy="281855"/>
              </a:xfrm>
              <a:custGeom>
                <a:avLst/>
                <a:gdLst>
                  <a:gd name="T0" fmla="*/ 54 w 76"/>
                  <a:gd name="T1" fmla="*/ 0 h 88"/>
                  <a:gd name="T2" fmla="*/ 14 w 76"/>
                  <a:gd name="T3" fmla="*/ 28 h 88"/>
                  <a:gd name="T4" fmla="*/ 17 w 76"/>
                  <a:gd name="T5" fmla="*/ 65 h 88"/>
                  <a:gd name="T6" fmla="*/ 49 w 76"/>
                  <a:gd name="T7" fmla="*/ 27 h 88"/>
                  <a:gd name="T8" fmla="*/ 33 w 76"/>
                  <a:gd name="T9" fmla="*/ 74 h 88"/>
                  <a:gd name="T10" fmla="*/ 70 w 76"/>
                  <a:gd name="T11" fmla="*/ 57 h 88"/>
                  <a:gd name="T12" fmla="*/ 54 w 76"/>
                  <a:gd name="T13" fmla="*/ 0 h 88"/>
                  <a:gd name="T14" fmla="*/ 4 w 76"/>
                  <a:gd name="T15" fmla="*/ 78 h 88"/>
                  <a:gd name="T16" fmla="*/ 10 w 76"/>
                  <a:gd name="T17" fmla="*/ 83 h 88"/>
                  <a:gd name="T18" fmla="*/ 47 w 76"/>
                  <a:gd name="T19" fmla="*/ 41 h 88"/>
                  <a:gd name="T20" fmla="*/ 4 w 76"/>
                  <a:gd name="T21" fmla="*/ 7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88">
                    <a:moveTo>
                      <a:pt x="54" y="0"/>
                    </a:moveTo>
                    <a:cubicBezTo>
                      <a:pt x="41" y="23"/>
                      <a:pt x="30" y="12"/>
                      <a:pt x="14" y="28"/>
                    </a:cubicBezTo>
                    <a:cubicBezTo>
                      <a:pt x="0" y="42"/>
                      <a:pt x="5" y="59"/>
                      <a:pt x="17" y="65"/>
                    </a:cubicBezTo>
                    <a:cubicBezTo>
                      <a:pt x="28" y="59"/>
                      <a:pt x="40" y="46"/>
                      <a:pt x="49" y="27"/>
                    </a:cubicBezTo>
                    <a:cubicBezTo>
                      <a:pt x="49" y="27"/>
                      <a:pt x="57" y="51"/>
                      <a:pt x="33" y="74"/>
                    </a:cubicBezTo>
                    <a:cubicBezTo>
                      <a:pt x="45" y="88"/>
                      <a:pt x="64" y="79"/>
                      <a:pt x="70" y="57"/>
                    </a:cubicBezTo>
                    <a:cubicBezTo>
                      <a:pt x="76" y="33"/>
                      <a:pt x="60" y="9"/>
                      <a:pt x="54" y="0"/>
                    </a:cubicBezTo>
                    <a:close/>
                    <a:moveTo>
                      <a:pt x="4" y="78"/>
                    </a:moveTo>
                    <a:cubicBezTo>
                      <a:pt x="4" y="78"/>
                      <a:pt x="5" y="83"/>
                      <a:pt x="10" y="83"/>
                    </a:cubicBezTo>
                    <a:cubicBezTo>
                      <a:pt x="15" y="83"/>
                      <a:pt x="36" y="71"/>
                      <a:pt x="47" y="41"/>
                    </a:cubicBezTo>
                    <a:cubicBezTo>
                      <a:pt x="30" y="70"/>
                      <a:pt x="6" y="78"/>
                      <a:pt x="4"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24" name="任意多边形 118">
                <a:extLst>
                  <a:ext uri="{FF2B5EF4-FFF2-40B4-BE49-F238E27FC236}">
                    <a16:creationId xmlns:a16="http://schemas.microsoft.com/office/drawing/2014/main" xmlns="" id="{B844B173-1B63-4B40-8408-78E3178AD974}"/>
                  </a:ext>
                </a:extLst>
              </p:cNvPr>
              <p:cNvSpPr/>
              <p:nvPr/>
            </p:nvSpPr>
            <p:spPr bwMode="auto">
              <a:xfrm>
                <a:off x="8685015" y="3366232"/>
                <a:ext cx="246623" cy="246623"/>
              </a:xfrm>
              <a:custGeom>
                <a:avLst/>
                <a:gdLst>
                  <a:gd name="T0" fmla="*/ 53 w 77"/>
                  <a:gd name="T1" fmla="*/ 30 h 77"/>
                  <a:gd name="T2" fmla="*/ 25 w 77"/>
                  <a:gd name="T3" fmla="*/ 2 h 77"/>
                  <a:gd name="T4" fmla="*/ 38 w 77"/>
                  <a:gd name="T5" fmla="*/ 0 h 77"/>
                  <a:gd name="T6" fmla="*/ 53 w 77"/>
                  <a:gd name="T7" fmla="*/ 3 h 77"/>
                  <a:gd name="T8" fmla="*/ 53 w 77"/>
                  <a:gd name="T9" fmla="*/ 30 h 77"/>
                  <a:gd name="T10" fmla="*/ 58 w 77"/>
                  <a:gd name="T11" fmla="*/ 53 h 77"/>
                  <a:gd name="T12" fmla="*/ 58 w 77"/>
                  <a:gd name="T13" fmla="*/ 5 h 77"/>
                  <a:gd name="T14" fmla="*/ 77 w 77"/>
                  <a:gd name="T15" fmla="*/ 39 h 77"/>
                  <a:gd name="T16" fmla="*/ 74 w 77"/>
                  <a:gd name="T17" fmla="*/ 53 h 77"/>
                  <a:gd name="T18" fmla="*/ 58 w 77"/>
                  <a:gd name="T19" fmla="*/ 53 h 77"/>
                  <a:gd name="T20" fmla="*/ 24 w 77"/>
                  <a:gd name="T21" fmla="*/ 58 h 77"/>
                  <a:gd name="T22" fmla="*/ 72 w 77"/>
                  <a:gd name="T23" fmla="*/ 58 h 77"/>
                  <a:gd name="T24" fmla="*/ 38 w 77"/>
                  <a:gd name="T25" fmla="*/ 77 h 77"/>
                  <a:gd name="T26" fmla="*/ 24 w 77"/>
                  <a:gd name="T27" fmla="*/ 74 h 77"/>
                  <a:gd name="T28" fmla="*/ 24 w 77"/>
                  <a:gd name="T29" fmla="*/ 58 h 77"/>
                  <a:gd name="T30" fmla="*/ 32 w 77"/>
                  <a:gd name="T31" fmla="*/ 17 h 77"/>
                  <a:gd name="T32" fmla="*/ 1 w 77"/>
                  <a:gd name="T33" fmla="*/ 48 h 77"/>
                  <a:gd name="T34" fmla="*/ 0 w 77"/>
                  <a:gd name="T35" fmla="*/ 39 h 77"/>
                  <a:gd name="T36" fmla="*/ 20 w 77"/>
                  <a:gd name="T37" fmla="*/ 5 h 77"/>
                  <a:gd name="T38" fmla="*/ 32 w 77"/>
                  <a:gd name="T39" fmla="*/ 17 h 77"/>
                  <a:gd name="T40" fmla="*/ 19 w 77"/>
                  <a:gd name="T41" fmla="*/ 38 h 77"/>
                  <a:gd name="T42" fmla="*/ 19 w 77"/>
                  <a:gd name="T43" fmla="*/ 72 h 77"/>
                  <a:gd name="T44" fmla="*/ 3 w 77"/>
                  <a:gd name="T45" fmla="*/ 54 h 77"/>
                  <a:gd name="T46" fmla="*/ 19 w 77"/>
                  <a:gd name="T47" fmla="*/ 3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7" h="77">
                    <a:moveTo>
                      <a:pt x="53" y="30"/>
                    </a:moveTo>
                    <a:cubicBezTo>
                      <a:pt x="25" y="2"/>
                      <a:pt x="25" y="2"/>
                      <a:pt x="25" y="2"/>
                    </a:cubicBezTo>
                    <a:cubicBezTo>
                      <a:pt x="29" y="1"/>
                      <a:pt x="34" y="0"/>
                      <a:pt x="38" y="0"/>
                    </a:cubicBezTo>
                    <a:cubicBezTo>
                      <a:pt x="43" y="0"/>
                      <a:pt x="48" y="1"/>
                      <a:pt x="53" y="3"/>
                    </a:cubicBezTo>
                    <a:lnTo>
                      <a:pt x="53" y="30"/>
                    </a:lnTo>
                    <a:close/>
                    <a:moveTo>
                      <a:pt x="58" y="53"/>
                    </a:moveTo>
                    <a:cubicBezTo>
                      <a:pt x="58" y="5"/>
                      <a:pt x="58" y="5"/>
                      <a:pt x="58" y="5"/>
                    </a:cubicBezTo>
                    <a:cubicBezTo>
                      <a:pt x="69" y="12"/>
                      <a:pt x="77" y="24"/>
                      <a:pt x="77" y="39"/>
                    </a:cubicBezTo>
                    <a:cubicBezTo>
                      <a:pt x="77" y="44"/>
                      <a:pt x="76" y="49"/>
                      <a:pt x="74" y="53"/>
                    </a:cubicBezTo>
                    <a:lnTo>
                      <a:pt x="58" y="53"/>
                    </a:lnTo>
                    <a:close/>
                    <a:moveTo>
                      <a:pt x="24" y="58"/>
                    </a:moveTo>
                    <a:cubicBezTo>
                      <a:pt x="72" y="58"/>
                      <a:pt x="72" y="58"/>
                      <a:pt x="72" y="58"/>
                    </a:cubicBezTo>
                    <a:cubicBezTo>
                      <a:pt x="65" y="69"/>
                      <a:pt x="53" y="77"/>
                      <a:pt x="38" y="77"/>
                    </a:cubicBezTo>
                    <a:cubicBezTo>
                      <a:pt x="33" y="77"/>
                      <a:pt x="28" y="76"/>
                      <a:pt x="24" y="74"/>
                    </a:cubicBezTo>
                    <a:lnTo>
                      <a:pt x="24" y="58"/>
                    </a:lnTo>
                    <a:close/>
                    <a:moveTo>
                      <a:pt x="32" y="17"/>
                    </a:moveTo>
                    <a:cubicBezTo>
                      <a:pt x="1" y="48"/>
                      <a:pt x="1" y="48"/>
                      <a:pt x="1" y="48"/>
                    </a:cubicBezTo>
                    <a:cubicBezTo>
                      <a:pt x="0" y="45"/>
                      <a:pt x="0" y="42"/>
                      <a:pt x="0" y="39"/>
                    </a:cubicBezTo>
                    <a:cubicBezTo>
                      <a:pt x="0" y="24"/>
                      <a:pt x="8" y="12"/>
                      <a:pt x="20" y="5"/>
                    </a:cubicBezTo>
                    <a:lnTo>
                      <a:pt x="32" y="17"/>
                    </a:lnTo>
                    <a:close/>
                    <a:moveTo>
                      <a:pt x="19" y="38"/>
                    </a:moveTo>
                    <a:cubicBezTo>
                      <a:pt x="19" y="72"/>
                      <a:pt x="19" y="72"/>
                      <a:pt x="19" y="72"/>
                    </a:cubicBezTo>
                    <a:cubicBezTo>
                      <a:pt x="12" y="68"/>
                      <a:pt x="6" y="62"/>
                      <a:pt x="3" y="54"/>
                    </a:cubicBezTo>
                    <a:lnTo>
                      <a:pt x="19"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25" name="任意多边形 119">
                <a:extLst>
                  <a:ext uri="{FF2B5EF4-FFF2-40B4-BE49-F238E27FC236}">
                    <a16:creationId xmlns:a16="http://schemas.microsoft.com/office/drawing/2014/main" xmlns="" id="{2194A46F-0618-4200-8B24-19AC7BB303D7}"/>
                  </a:ext>
                </a:extLst>
              </p:cNvPr>
              <p:cNvSpPr/>
              <p:nvPr/>
            </p:nvSpPr>
            <p:spPr bwMode="auto">
              <a:xfrm>
                <a:off x="8260276" y="4031724"/>
                <a:ext cx="229008" cy="197690"/>
              </a:xfrm>
              <a:custGeom>
                <a:avLst/>
                <a:gdLst>
                  <a:gd name="T0" fmla="*/ 18 w 72"/>
                  <a:gd name="T1" fmla="*/ 0 h 62"/>
                  <a:gd name="T2" fmla="*/ 54 w 72"/>
                  <a:gd name="T3" fmla="*/ 0 h 62"/>
                  <a:gd name="T4" fmla="*/ 54 w 72"/>
                  <a:gd name="T5" fmla="*/ 9 h 62"/>
                  <a:gd name="T6" fmla="*/ 18 w 72"/>
                  <a:gd name="T7" fmla="*/ 9 h 62"/>
                  <a:gd name="T8" fmla="*/ 18 w 72"/>
                  <a:gd name="T9" fmla="*/ 0 h 62"/>
                  <a:gd name="T10" fmla="*/ 67 w 72"/>
                  <a:gd name="T11" fmla="*/ 13 h 62"/>
                  <a:gd name="T12" fmla="*/ 4 w 72"/>
                  <a:gd name="T13" fmla="*/ 13 h 62"/>
                  <a:gd name="T14" fmla="*/ 0 w 72"/>
                  <a:gd name="T15" fmla="*/ 18 h 62"/>
                  <a:gd name="T16" fmla="*/ 0 w 72"/>
                  <a:gd name="T17" fmla="*/ 40 h 62"/>
                  <a:gd name="T18" fmla="*/ 4 w 72"/>
                  <a:gd name="T19" fmla="*/ 44 h 62"/>
                  <a:gd name="T20" fmla="*/ 18 w 72"/>
                  <a:gd name="T21" fmla="*/ 44 h 62"/>
                  <a:gd name="T22" fmla="*/ 18 w 72"/>
                  <a:gd name="T23" fmla="*/ 62 h 62"/>
                  <a:gd name="T24" fmla="*/ 54 w 72"/>
                  <a:gd name="T25" fmla="*/ 62 h 62"/>
                  <a:gd name="T26" fmla="*/ 54 w 72"/>
                  <a:gd name="T27" fmla="*/ 44 h 62"/>
                  <a:gd name="T28" fmla="*/ 67 w 72"/>
                  <a:gd name="T29" fmla="*/ 44 h 62"/>
                  <a:gd name="T30" fmla="*/ 72 w 72"/>
                  <a:gd name="T31" fmla="*/ 40 h 62"/>
                  <a:gd name="T32" fmla="*/ 72 w 72"/>
                  <a:gd name="T33" fmla="*/ 18 h 62"/>
                  <a:gd name="T34" fmla="*/ 67 w 72"/>
                  <a:gd name="T35" fmla="*/ 13 h 62"/>
                  <a:gd name="T36" fmla="*/ 49 w 72"/>
                  <a:gd name="T37" fmla="*/ 58 h 62"/>
                  <a:gd name="T38" fmla="*/ 22 w 72"/>
                  <a:gd name="T39" fmla="*/ 58 h 62"/>
                  <a:gd name="T40" fmla="*/ 22 w 72"/>
                  <a:gd name="T41" fmla="*/ 35 h 62"/>
                  <a:gd name="T42" fmla="*/ 49 w 72"/>
                  <a:gd name="T43" fmla="*/ 35 h 62"/>
                  <a:gd name="T44" fmla="*/ 49 w 72"/>
                  <a:gd name="T45" fmla="*/ 58 h 62"/>
                  <a:gd name="T46" fmla="*/ 68 w 72"/>
                  <a:gd name="T47" fmla="*/ 20 h 62"/>
                  <a:gd name="T48" fmla="*/ 65 w 72"/>
                  <a:gd name="T49" fmla="*/ 23 h 62"/>
                  <a:gd name="T50" fmla="*/ 62 w 72"/>
                  <a:gd name="T51" fmla="*/ 20 h 62"/>
                  <a:gd name="T52" fmla="*/ 65 w 72"/>
                  <a:gd name="T53" fmla="*/ 17 h 62"/>
                  <a:gd name="T54" fmla="*/ 68 w 72"/>
                  <a:gd name="T55" fmla="*/ 2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2" h="62">
                    <a:moveTo>
                      <a:pt x="18" y="0"/>
                    </a:moveTo>
                    <a:cubicBezTo>
                      <a:pt x="54" y="0"/>
                      <a:pt x="54" y="0"/>
                      <a:pt x="54" y="0"/>
                    </a:cubicBezTo>
                    <a:cubicBezTo>
                      <a:pt x="54" y="9"/>
                      <a:pt x="54" y="9"/>
                      <a:pt x="54" y="9"/>
                    </a:cubicBezTo>
                    <a:cubicBezTo>
                      <a:pt x="18" y="9"/>
                      <a:pt x="18" y="9"/>
                      <a:pt x="18" y="9"/>
                    </a:cubicBezTo>
                    <a:lnTo>
                      <a:pt x="18" y="0"/>
                    </a:lnTo>
                    <a:close/>
                    <a:moveTo>
                      <a:pt x="67" y="13"/>
                    </a:moveTo>
                    <a:cubicBezTo>
                      <a:pt x="4" y="13"/>
                      <a:pt x="4" y="13"/>
                      <a:pt x="4" y="13"/>
                    </a:cubicBezTo>
                    <a:cubicBezTo>
                      <a:pt x="2" y="13"/>
                      <a:pt x="0" y="15"/>
                      <a:pt x="0" y="18"/>
                    </a:cubicBezTo>
                    <a:cubicBezTo>
                      <a:pt x="0" y="40"/>
                      <a:pt x="0" y="40"/>
                      <a:pt x="0" y="40"/>
                    </a:cubicBezTo>
                    <a:cubicBezTo>
                      <a:pt x="0" y="42"/>
                      <a:pt x="2" y="44"/>
                      <a:pt x="4" y="44"/>
                    </a:cubicBezTo>
                    <a:cubicBezTo>
                      <a:pt x="18" y="44"/>
                      <a:pt x="18" y="44"/>
                      <a:pt x="18" y="44"/>
                    </a:cubicBezTo>
                    <a:cubicBezTo>
                      <a:pt x="18" y="62"/>
                      <a:pt x="18" y="62"/>
                      <a:pt x="18" y="62"/>
                    </a:cubicBezTo>
                    <a:cubicBezTo>
                      <a:pt x="54" y="62"/>
                      <a:pt x="54" y="62"/>
                      <a:pt x="54" y="62"/>
                    </a:cubicBezTo>
                    <a:cubicBezTo>
                      <a:pt x="54" y="44"/>
                      <a:pt x="54" y="44"/>
                      <a:pt x="54" y="44"/>
                    </a:cubicBezTo>
                    <a:cubicBezTo>
                      <a:pt x="67" y="44"/>
                      <a:pt x="67" y="44"/>
                      <a:pt x="67" y="44"/>
                    </a:cubicBezTo>
                    <a:cubicBezTo>
                      <a:pt x="70" y="44"/>
                      <a:pt x="72" y="42"/>
                      <a:pt x="72" y="40"/>
                    </a:cubicBezTo>
                    <a:cubicBezTo>
                      <a:pt x="72" y="18"/>
                      <a:pt x="72" y="18"/>
                      <a:pt x="72" y="18"/>
                    </a:cubicBezTo>
                    <a:cubicBezTo>
                      <a:pt x="72" y="15"/>
                      <a:pt x="70" y="13"/>
                      <a:pt x="67" y="13"/>
                    </a:cubicBezTo>
                    <a:close/>
                    <a:moveTo>
                      <a:pt x="49" y="58"/>
                    </a:moveTo>
                    <a:cubicBezTo>
                      <a:pt x="22" y="58"/>
                      <a:pt x="22" y="58"/>
                      <a:pt x="22" y="58"/>
                    </a:cubicBezTo>
                    <a:cubicBezTo>
                      <a:pt x="22" y="35"/>
                      <a:pt x="22" y="35"/>
                      <a:pt x="22" y="35"/>
                    </a:cubicBezTo>
                    <a:cubicBezTo>
                      <a:pt x="49" y="35"/>
                      <a:pt x="49" y="35"/>
                      <a:pt x="49" y="35"/>
                    </a:cubicBezTo>
                    <a:lnTo>
                      <a:pt x="49" y="58"/>
                    </a:lnTo>
                    <a:close/>
                    <a:moveTo>
                      <a:pt x="68" y="20"/>
                    </a:moveTo>
                    <a:cubicBezTo>
                      <a:pt x="68" y="22"/>
                      <a:pt x="67" y="23"/>
                      <a:pt x="65" y="23"/>
                    </a:cubicBezTo>
                    <a:cubicBezTo>
                      <a:pt x="63" y="23"/>
                      <a:pt x="62" y="22"/>
                      <a:pt x="62" y="20"/>
                    </a:cubicBezTo>
                    <a:cubicBezTo>
                      <a:pt x="62" y="18"/>
                      <a:pt x="63" y="17"/>
                      <a:pt x="65" y="17"/>
                    </a:cubicBezTo>
                    <a:cubicBezTo>
                      <a:pt x="67" y="17"/>
                      <a:pt x="68" y="18"/>
                      <a:pt x="68"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26" name="任意多边形 120">
                <a:extLst>
                  <a:ext uri="{FF2B5EF4-FFF2-40B4-BE49-F238E27FC236}">
                    <a16:creationId xmlns:a16="http://schemas.microsoft.com/office/drawing/2014/main" xmlns="" id="{3E33BC90-B04F-4615-9666-2874C1FC9012}"/>
                  </a:ext>
                </a:extLst>
              </p:cNvPr>
              <p:cNvSpPr/>
              <p:nvPr/>
            </p:nvSpPr>
            <p:spPr bwMode="auto">
              <a:xfrm>
                <a:off x="8610637" y="3841862"/>
                <a:ext cx="230965" cy="230965"/>
              </a:xfrm>
              <a:custGeom>
                <a:avLst/>
                <a:gdLst>
                  <a:gd name="T0" fmla="*/ 13 w 72"/>
                  <a:gd name="T1" fmla="*/ 36 h 72"/>
                  <a:gd name="T2" fmla="*/ 13 w 72"/>
                  <a:gd name="T3" fmla="*/ 33 h 72"/>
                  <a:gd name="T4" fmla="*/ 1 w 72"/>
                  <a:gd name="T5" fmla="*/ 29 h 72"/>
                  <a:gd name="T6" fmla="*/ 0 w 72"/>
                  <a:gd name="T7" fmla="*/ 36 h 72"/>
                  <a:gd name="T8" fmla="*/ 11 w 72"/>
                  <a:gd name="T9" fmla="*/ 62 h 72"/>
                  <a:gd name="T10" fmla="*/ 19 w 72"/>
                  <a:gd name="T11" fmla="*/ 51 h 72"/>
                  <a:gd name="T12" fmla="*/ 13 w 72"/>
                  <a:gd name="T13" fmla="*/ 36 h 72"/>
                  <a:gd name="T14" fmla="*/ 58 w 72"/>
                  <a:gd name="T15" fmla="*/ 36 h 72"/>
                  <a:gd name="T16" fmla="*/ 52 w 72"/>
                  <a:gd name="T17" fmla="*/ 51 h 72"/>
                  <a:gd name="T18" fmla="*/ 60 w 72"/>
                  <a:gd name="T19" fmla="*/ 62 h 72"/>
                  <a:gd name="T20" fmla="*/ 72 w 72"/>
                  <a:gd name="T21" fmla="*/ 36 h 72"/>
                  <a:gd name="T22" fmla="*/ 71 w 72"/>
                  <a:gd name="T23" fmla="*/ 29 h 72"/>
                  <a:gd name="T24" fmla="*/ 58 w 72"/>
                  <a:gd name="T25" fmla="*/ 33 h 72"/>
                  <a:gd name="T26" fmla="*/ 58 w 72"/>
                  <a:gd name="T27" fmla="*/ 36 h 72"/>
                  <a:gd name="T28" fmla="*/ 40 w 72"/>
                  <a:gd name="T29" fmla="*/ 14 h 72"/>
                  <a:gd name="T30" fmla="*/ 55 w 72"/>
                  <a:gd name="T31" fmla="*/ 25 h 72"/>
                  <a:gd name="T32" fmla="*/ 68 w 72"/>
                  <a:gd name="T33" fmla="*/ 21 h 72"/>
                  <a:gd name="T34" fmla="*/ 40 w 72"/>
                  <a:gd name="T35" fmla="*/ 0 h 72"/>
                  <a:gd name="T36" fmla="*/ 40 w 72"/>
                  <a:gd name="T37" fmla="*/ 14 h 72"/>
                  <a:gd name="T38" fmla="*/ 16 w 72"/>
                  <a:gd name="T39" fmla="*/ 25 h 72"/>
                  <a:gd name="T40" fmla="*/ 31 w 72"/>
                  <a:gd name="T41" fmla="*/ 14 h 72"/>
                  <a:gd name="T42" fmla="*/ 31 w 72"/>
                  <a:gd name="T43" fmla="*/ 0 h 72"/>
                  <a:gd name="T44" fmla="*/ 3 w 72"/>
                  <a:gd name="T45" fmla="*/ 21 h 72"/>
                  <a:gd name="T46" fmla="*/ 16 w 72"/>
                  <a:gd name="T47" fmla="*/ 25 h 72"/>
                  <a:gd name="T48" fmla="*/ 45 w 72"/>
                  <a:gd name="T49" fmla="*/ 56 h 72"/>
                  <a:gd name="T50" fmla="*/ 36 w 72"/>
                  <a:gd name="T51" fmla="*/ 58 h 72"/>
                  <a:gd name="T52" fmla="*/ 26 w 72"/>
                  <a:gd name="T53" fmla="*/ 56 h 72"/>
                  <a:gd name="T54" fmla="*/ 18 w 72"/>
                  <a:gd name="T55" fmla="*/ 67 h 72"/>
                  <a:gd name="T56" fmla="*/ 36 w 72"/>
                  <a:gd name="T57" fmla="*/ 72 h 72"/>
                  <a:gd name="T58" fmla="*/ 53 w 72"/>
                  <a:gd name="T59" fmla="*/ 67 h 72"/>
                  <a:gd name="T60" fmla="*/ 45 w 72"/>
                  <a:gd name="T61" fmla="*/ 5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72">
                    <a:moveTo>
                      <a:pt x="13" y="36"/>
                    </a:moveTo>
                    <a:cubicBezTo>
                      <a:pt x="13" y="35"/>
                      <a:pt x="13" y="34"/>
                      <a:pt x="13" y="33"/>
                    </a:cubicBezTo>
                    <a:cubicBezTo>
                      <a:pt x="1" y="29"/>
                      <a:pt x="1" y="29"/>
                      <a:pt x="1" y="29"/>
                    </a:cubicBezTo>
                    <a:cubicBezTo>
                      <a:pt x="0" y="31"/>
                      <a:pt x="0" y="34"/>
                      <a:pt x="0" y="36"/>
                    </a:cubicBezTo>
                    <a:cubicBezTo>
                      <a:pt x="0" y="46"/>
                      <a:pt x="4" y="56"/>
                      <a:pt x="11" y="62"/>
                    </a:cubicBezTo>
                    <a:cubicBezTo>
                      <a:pt x="19" y="51"/>
                      <a:pt x="19" y="51"/>
                      <a:pt x="19" y="51"/>
                    </a:cubicBezTo>
                    <a:cubicBezTo>
                      <a:pt x="16" y="47"/>
                      <a:pt x="13" y="42"/>
                      <a:pt x="13" y="36"/>
                    </a:cubicBezTo>
                    <a:close/>
                    <a:moveTo>
                      <a:pt x="58" y="36"/>
                    </a:moveTo>
                    <a:cubicBezTo>
                      <a:pt x="58" y="42"/>
                      <a:pt x="56" y="47"/>
                      <a:pt x="52" y="51"/>
                    </a:cubicBezTo>
                    <a:cubicBezTo>
                      <a:pt x="60" y="62"/>
                      <a:pt x="60" y="62"/>
                      <a:pt x="60" y="62"/>
                    </a:cubicBezTo>
                    <a:cubicBezTo>
                      <a:pt x="67" y="56"/>
                      <a:pt x="72" y="46"/>
                      <a:pt x="72" y="36"/>
                    </a:cubicBezTo>
                    <a:cubicBezTo>
                      <a:pt x="72" y="34"/>
                      <a:pt x="71" y="31"/>
                      <a:pt x="71" y="29"/>
                    </a:cubicBezTo>
                    <a:cubicBezTo>
                      <a:pt x="58" y="33"/>
                      <a:pt x="58" y="33"/>
                      <a:pt x="58" y="33"/>
                    </a:cubicBezTo>
                    <a:cubicBezTo>
                      <a:pt x="58" y="34"/>
                      <a:pt x="58" y="35"/>
                      <a:pt x="58" y="36"/>
                    </a:cubicBezTo>
                    <a:close/>
                    <a:moveTo>
                      <a:pt x="40" y="14"/>
                    </a:moveTo>
                    <a:cubicBezTo>
                      <a:pt x="47" y="15"/>
                      <a:pt x="52" y="19"/>
                      <a:pt x="55" y="25"/>
                    </a:cubicBezTo>
                    <a:cubicBezTo>
                      <a:pt x="68" y="21"/>
                      <a:pt x="68" y="21"/>
                      <a:pt x="68" y="21"/>
                    </a:cubicBezTo>
                    <a:cubicBezTo>
                      <a:pt x="63" y="10"/>
                      <a:pt x="53" y="2"/>
                      <a:pt x="40" y="0"/>
                    </a:cubicBezTo>
                    <a:lnTo>
                      <a:pt x="40" y="14"/>
                    </a:lnTo>
                    <a:close/>
                    <a:moveTo>
                      <a:pt x="16" y="25"/>
                    </a:moveTo>
                    <a:cubicBezTo>
                      <a:pt x="19" y="19"/>
                      <a:pt x="25" y="15"/>
                      <a:pt x="31" y="14"/>
                    </a:cubicBezTo>
                    <a:cubicBezTo>
                      <a:pt x="31" y="0"/>
                      <a:pt x="31" y="0"/>
                      <a:pt x="31" y="0"/>
                    </a:cubicBezTo>
                    <a:cubicBezTo>
                      <a:pt x="19" y="2"/>
                      <a:pt x="8" y="10"/>
                      <a:pt x="3" y="21"/>
                    </a:cubicBezTo>
                    <a:lnTo>
                      <a:pt x="16" y="25"/>
                    </a:lnTo>
                    <a:close/>
                    <a:moveTo>
                      <a:pt x="45" y="56"/>
                    </a:moveTo>
                    <a:cubicBezTo>
                      <a:pt x="42" y="58"/>
                      <a:pt x="39" y="58"/>
                      <a:pt x="36" y="58"/>
                    </a:cubicBezTo>
                    <a:cubicBezTo>
                      <a:pt x="32" y="58"/>
                      <a:pt x="29" y="58"/>
                      <a:pt x="26" y="56"/>
                    </a:cubicBezTo>
                    <a:cubicBezTo>
                      <a:pt x="18" y="67"/>
                      <a:pt x="18" y="67"/>
                      <a:pt x="18" y="67"/>
                    </a:cubicBezTo>
                    <a:cubicBezTo>
                      <a:pt x="24" y="70"/>
                      <a:pt x="30" y="72"/>
                      <a:pt x="36" y="72"/>
                    </a:cubicBezTo>
                    <a:cubicBezTo>
                      <a:pt x="42" y="72"/>
                      <a:pt x="48" y="70"/>
                      <a:pt x="53" y="67"/>
                    </a:cubicBezTo>
                    <a:lnTo>
                      <a:pt x="45"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27" name="任意多边形 121">
                <a:extLst>
                  <a:ext uri="{FF2B5EF4-FFF2-40B4-BE49-F238E27FC236}">
                    <a16:creationId xmlns:a16="http://schemas.microsoft.com/office/drawing/2014/main" xmlns="" id="{B27D0C60-7AC2-4608-B00E-7B1695FD9C15}"/>
                  </a:ext>
                </a:extLst>
              </p:cNvPr>
              <p:cNvSpPr/>
              <p:nvPr/>
            </p:nvSpPr>
            <p:spPr bwMode="auto">
              <a:xfrm>
                <a:off x="9078439" y="1082029"/>
                <a:ext cx="221179" cy="221178"/>
              </a:xfrm>
              <a:custGeom>
                <a:avLst/>
                <a:gdLst>
                  <a:gd name="T0" fmla="*/ 35 w 69"/>
                  <a:gd name="T1" fmla="*/ 0 h 69"/>
                  <a:gd name="T2" fmla="*/ 0 w 69"/>
                  <a:gd name="T3" fmla="*/ 35 h 69"/>
                  <a:gd name="T4" fmla="*/ 35 w 69"/>
                  <a:gd name="T5" fmla="*/ 69 h 69"/>
                  <a:gd name="T6" fmla="*/ 69 w 69"/>
                  <a:gd name="T7" fmla="*/ 35 h 69"/>
                  <a:gd name="T8" fmla="*/ 35 w 69"/>
                  <a:gd name="T9" fmla="*/ 0 h 69"/>
                  <a:gd name="T10" fmla="*/ 35 w 69"/>
                  <a:gd name="T11" fmla="*/ 62 h 69"/>
                  <a:gd name="T12" fmla="*/ 7 w 69"/>
                  <a:gd name="T13" fmla="*/ 35 h 69"/>
                  <a:gd name="T14" fmla="*/ 35 w 69"/>
                  <a:gd name="T15" fmla="*/ 7 h 69"/>
                  <a:gd name="T16" fmla="*/ 62 w 69"/>
                  <a:gd name="T17" fmla="*/ 35 h 69"/>
                  <a:gd name="T18" fmla="*/ 35 w 69"/>
                  <a:gd name="T19" fmla="*/ 62 h 69"/>
                  <a:gd name="T20" fmla="*/ 22 w 69"/>
                  <a:gd name="T21" fmla="*/ 24 h 69"/>
                  <a:gd name="T22" fmla="*/ 37 w 69"/>
                  <a:gd name="T23" fmla="*/ 35 h 69"/>
                  <a:gd name="T24" fmla="*/ 22 w 69"/>
                  <a:gd name="T25" fmla="*/ 45 h 69"/>
                  <a:gd name="T26" fmla="*/ 22 w 69"/>
                  <a:gd name="T27" fmla="*/ 24 h 69"/>
                  <a:gd name="T28" fmla="*/ 39 w 69"/>
                  <a:gd name="T29" fmla="*/ 24 h 69"/>
                  <a:gd name="T30" fmla="*/ 54 w 69"/>
                  <a:gd name="T31" fmla="*/ 35 h 69"/>
                  <a:gd name="T32" fmla="*/ 39 w 69"/>
                  <a:gd name="T33" fmla="*/ 45 h 69"/>
                  <a:gd name="T34" fmla="*/ 39 w 69"/>
                  <a:gd name="T35" fmla="*/ 2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69">
                    <a:moveTo>
                      <a:pt x="35" y="0"/>
                    </a:moveTo>
                    <a:cubicBezTo>
                      <a:pt x="16" y="0"/>
                      <a:pt x="0" y="16"/>
                      <a:pt x="0" y="35"/>
                    </a:cubicBezTo>
                    <a:cubicBezTo>
                      <a:pt x="0" y="53"/>
                      <a:pt x="16" y="69"/>
                      <a:pt x="35" y="69"/>
                    </a:cubicBezTo>
                    <a:cubicBezTo>
                      <a:pt x="53" y="69"/>
                      <a:pt x="69" y="53"/>
                      <a:pt x="69" y="35"/>
                    </a:cubicBezTo>
                    <a:cubicBezTo>
                      <a:pt x="69" y="16"/>
                      <a:pt x="53" y="0"/>
                      <a:pt x="35" y="0"/>
                    </a:cubicBezTo>
                    <a:close/>
                    <a:moveTo>
                      <a:pt x="35" y="62"/>
                    </a:moveTo>
                    <a:cubicBezTo>
                      <a:pt x="19" y="62"/>
                      <a:pt x="7" y="50"/>
                      <a:pt x="7" y="35"/>
                    </a:cubicBezTo>
                    <a:cubicBezTo>
                      <a:pt x="7" y="19"/>
                      <a:pt x="19" y="7"/>
                      <a:pt x="35" y="7"/>
                    </a:cubicBezTo>
                    <a:cubicBezTo>
                      <a:pt x="50" y="7"/>
                      <a:pt x="62" y="19"/>
                      <a:pt x="62" y="35"/>
                    </a:cubicBezTo>
                    <a:cubicBezTo>
                      <a:pt x="62" y="50"/>
                      <a:pt x="50" y="62"/>
                      <a:pt x="35" y="62"/>
                    </a:cubicBezTo>
                    <a:close/>
                    <a:moveTo>
                      <a:pt x="22" y="24"/>
                    </a:moveTo>
                    <a:cubicBezTo>
                      <a:pt x="37" y="35"/>
                      <a:pt x="37" y="35"/>
                      <a:pt x="37" y="35"/>
                    </a:cubicBezTo>
                    <a:cubicBezTo>
                      <a:pt x="22" y="45"/>
                      <a:pt x="22" y="45"/>
                      <a:pt x="22" y="45"/>
                    </a:cubicBezTo>
                    <a:lnTo>
                      <a:pt x="22" y="24"/>
                    </a:lnTo>
                    <a:close/>
                    <a:moveTo>
                      <a:pt x="39" y="24"/>
                    </a:moveTo>
                    <a:cubicBezTo>
                      <a:pt x="54" y="35"/>
                      <a:pt x="54" y="35"/>
                      <a:pt x="54" y="35"/>
                    </a:cubicBezTo>
                    <a:cubicBezTo>
                      <a:pt x="39" y="45"/>
                      <a:pt x="39" y="45"/>
                      <a:pt x="39" y="45"/>
                    </a:cubicBezTo>
                    <a:lnTo>
                      <a:pt x="39"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28" name="任意多边形 122">
                <a:extLst>
                  <a:ext uri="{FF2B5EF4-FFF2-40B4-BE49-F238E27FC236}">
                    <a16:creationId xmlns:a16="http://schemas.microsoft.com/office/drawing/2014/main" xmlns="" id="{B5FD8B02-AAE5-4970-A9EC-C4F9420794D4}"/>
                  </a:ext>
                </a:extLst>
              </p:cNvPr>
              <p:cNvSpPr/>
              <p:nvPr/>
            </p:nvSpPr>
            <p:spPr bwMode="auto">
              <a:xfrm>
                <a:off x="8342483" y="3088291"/>
                <a:ext cx="242709" cy="252495"/>
              </a:xfrm>
              <a:custGeom>
                <a:avLst/>
                <a:gdLst>
                  <a:gd name="T0" fmla="*/ 59 w 124"/>
                  <a:gd name="T1" fmla="*/ 129 h 129"/>
                  <a:gd name="T2" fmla="*/ 59 w 124"/>
                  <a:gd name="T3" fmla="*/ 70 h 129"/>
                  <a:gd name="T4" fmla="*/ 0 w 124"/>
                  <a:gd name="T5" fmla="*/ 129 h 129"/>
                  <a:gd name="T6" fmla="*/ 0 w 124"/>
                  <a:gd name="T7" fmla="*/ 0 h 129"/>
                  <a:gd name="T8" fmla="*/ 59 w 124"/>
                  <a:gd name="T9" fmla="*/ 58 h 129"/>
                  <a:gd name="T10" fmla="*/ 59 w 124"/>
                  <a:gd name="T11" fmla="*/ 0 h 129"/>
                  <a:gd name="T12" fmla="*/ 124 w 124"/>
                  <a:gd name="T13" fmla="*/ 65 h 129"/>
                  <a:gd name="T14" fmla="*/ 59 w 124"/>
                  <a:gd name="T15" fmla="*/ 129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129">
                    <a:moveTo>
                      <a:pt x="59" y="129"/>
                    </a:moveTo>
                    <a:lnTo>
                      <a:pt x="59" y="70"/>
                    </a:lnTo>
                    <a:lnTo>
                      <a:pt x="0" y="129"/>
                    </a:lnTo>
                    <a:lnTo>
                      <a:pt x="0" y="0"/>
                    </a:lnTo>
                    <a:lnTo>
                      <a:pt x="59" y="58"/>
                    </a:lnTo>
                    <a:lnTo>
                      <a:pt x="59" y="0"/>
                    </a:lnTo>
                    <a:lnTo>
                      <a:pt x="124" y="65"/>
                    </a:lnTo>
                    <a:lnTo>
                      <a:pt x="59" y="1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29" name="任意多边形 123">
                <a:extLst>
                  <a:ext uri="{FF2B5EF4-FFF2-40B4-BE49-F238E27FC236}">
                    <a16:creationId xmlns:a16="http://schemas.microsoft.com/office/drawing/2014/main" xmlns="" id="{74288B6A-6BAD-492A-9BB7-35251C7E5B60}"/>
                  </a:ext>
                </a:extLst>
              </p:cNvPr>
              <p:cNvSpPr/>
              <p:nvPr/>
            </p:nvSpPr>
            <p:spPr bwMode="auto">
              <a:xfrm>
                <a:off x="8575405" y="2205535"/>
                <a:ext cx="256411" cy="254453"/>
              </a:xfrm>
              <a:custGeom>
                <a:avLst/>
                <a:gdLst>
                  <a:gd name="T0" fmla="*/ 0 w 131"/>
                  <a:gd name="T1" fmla="*/ 130 h 130"/>
                  <a:gd name="T2" fmla="*/ 66 w 131"/>
                  <a:gd name="T3" fmla="*/ 130 h 130"/>
                  <a:gd name="T4" fmla="*/ 66 w 131"/>
                  <a:gd name="T5" fmla="*/ 0 h 130"/>
                  <a:gd name="T6" fmla="*/ 0 w 131"/>
                  <a:gd name="T7" fmla="*/ 0 h 130"/>
                  <a:gd name="T8" fmla="*/ 0 w 131"/>
                  <a:gd name="T9" fmla="*/ 130 h 130"/>
                  <a:gd name="T10" fmla="*/ 41 w 131"/>
                  <a:gd name="T11" fmla="*/ 16 h 130"/>
                  <a:gd name="T12" fmla="*/ 58 w 131"/>
                  <a:gd name="T13" fmla="*/ 16 h 130"/>
                  <a:gd name="T14" fmla="*/ 58 w 131"/>
                  <a:gd name="T15" fmla="*/ 32 h 130"/>
                  <a:gd name="T16" fmla="*/ 41 w 131"/>
                  <a:gd name="T17" fmla="*/ 32 h 130"/>
                  <a:gd name="T18" fmla="*/ 41 w 131"/>
                  <a:gd name="T19" fmla="*/ 16 h 130"/>
                  <a:gd name="T20" fmla="*/ 41 w 131"/>
                  <a:gd name="T21" fmla="*/ 49 h 130"/>
                  <a:gd name="T22" fmla="*/ 58 w 131"/>
                  <a:gd name="T23" fmla="*/ 49 h 130"/>
                  <a:gd name="T24" fmla="*/ 58 w 131"/>
                  <a:gd name="T25" fmla="*/ 65 h 130"/>
                  <a:gd name="T26" fmla="*/ 41 w 131"/>
                  <a:gd name="T27" fmla="*/ 65 h 130"/>
                  <a:gd name="T28" fmla="*/ 41 w 131"/>
                  <a:gd name="T29" fmla="*/ 49 h 130"/>
                  <a:gd name="T30" fmla="*/ 41 w 131"/>
                  <a:gd name="T31" fmla="*/ 81 h 130"/>
                  <a:gd name="T32" fmla="*/ 58 w 131"/>
                  <a:gd name="T33" fmla="*/ 81 h 130"/>
                  <a:gd name="T34" fmla="*/ 58 w 131"/>
                  <a:gd name="T35" fmla="*/ 98 h 130"/>
                  <a:gd name="T36" fmla="*/ 41 w 131"/>
                  <a:gd name="T37" fmla="*/ 98 h 130"/>
                  <a:gd name="T38" fmla="*/ 41 w 131"/>
                  <a:gd name="T39" fmla="*/ 81 h 130"/>
                  <a:gd name="T40" fmla="*/ 9 w 131"/>
                  <a:gd name="T41" fmla="*/ 16 h 130"/>
                  <a:gd name="T42" fmla="*/ 25 w 131"/>
                  <a:gd name="T43" fmla="*/ 16 h 130"/>
                  <a:gd name="T44" fmla="*/ 25 w 131"/>
                  <a:gd name="T45" fmla="*/ 32 h 130"/>
                  <a:gd name="T46" fmla="*/ 9 w 131"/>
                  <a:gd name="T47" fmla="*/ 32 h 130"/>
                  <a:gd name="T48" fmla="*/ 9 w 131"/>
                  <a:gd name="T49" fmla="*/ 16 h 130"/>
                  <a:gd name="T50" fmla="*/ 9 w 131"/>
                  <a:gd name="T51" fmla="*/ 49 h 130"/>
                  <a:gd name="T52" fmla="*/ 25 w 131"/>
                  <a:gd name="T53" fmla="*/ 49 h 130"/>
                  <a:gd name="T54" fmla="*/ 25 w 131"/>
                  <a:gd name="T55" fmla="*/ 65 h 130"/>
                  <a:gd name="T56" fmla="*/ 9 w 131"/>
                  <a:gd name="T57" fmla="*/ 65 h 130"/>
                  <a:gd name="T58" fmla="*/ 9 w 131"/>
                  <a:gd name="T59" fmla="*/ 49 h 130"/>
                  <a:gd name="T60" fmla="*/ 9 w 131"/>
                  <a:gd name="T61" fmla="*/ 81 h 130"/>
                  <a:gd name="T62" fmla="*/ 25 w 131"/>
                  <a:gd name="T63" fmla="*/ 81 h 130"/>
                  <a:gd name="T64" fmla="*/ 25 w 131"/>
                  <a:gd name="T65" fmla="*/ 98 h 130"/>
                  <a:gd name="T66" fmla="*/ 9 w 131"/>
                  <a:gd name="T67" fmla="*/ 98 h 130"/>
                  <a:gd name="T68" fmla="*/ 9 w 131"/>
                  <a:gd name="T69" fmla="*/ 81 h 130"/>
                  <a:gd name="T70" fmla="*/ 74 w 131"/>
                  <a:gd name="T71" fmla="*/ 41 h 130"/>
                  <a:gd name="T72" fmla="*/ 131 w 131"/>
                  <a:gd name="T73" fmla="*/ 41 h 130"/>
                  <a:gd name="T74" fmla="*/ 131 w 131"/>
                  <a:gd name="T75" fmla="*/ 49 h 130"/>
                  <a:gd name="T76" fmla="*/ 74 w 131"/>
                  <a:gd name="T77" fmla="*/ 49 h 130"/>
                  <a:gd name="T78" fmla="*/ 74 w 131"/>
                  <a:gd name="T79" fmla="*/ 41 h 130"/>
                  <a:gd name="T80" fmla="*/ 74 w 131"/>
                  <a:gd name="T81" fmla="*/ 130 h 130"/>
                  <a:gd name="T82" fmla="*/ 90 w 131"/>
                  <a:gd name="T83" fmla="*/ 130 h 130"/>
                  <a:gd name="T84" fmla="*/ 90 w 131"/>
                  <a:gd name="T85" fmla="*/ 98 h 130"/>
                  <a:gd name="T86" fmla="*/ 115 w 131"/>
                  <a:gd name="T87" fmla="*/ 98 h 130"/>
                  <a:gd name="T88" fmla="*/ 115 w 131"/>
                  <a:gd name="T89" fmla="*/ 130 h 130"/>
                  <a:gd name="T90" fmla="*/ 131 w 131"/>
                  <a:gd name="T91" fmla="*/ 130 h 130"/>
                  <a:gd name="T92" fmla="*/ 131 w 131"/>
                  <a:gd name="T93" fmla="*/ 57 h 130"/>
                  <a:gd name="T94" fmla="*/ 74 w 131"/>
                  <a:gd name="T95" fmla="*/ 57 h 130"/>
                  <a:gd name="T96" fmla="*/ 74 w 131"/>
                  <a:gd name="T9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1" h="130">
                    <a:moveTo>
                      <a:pt x="0" y="130"/>
                    </a:moveTo>
                    <a:lnTo>
                      <a:pt x="66" y="130"/>
                    </a:lnTo>
                    <a:lnTo>
                      <a:pt x="66" y="0"/>
                    </a:lnTo>
                    <a:lnTo>
                      <a:pt x="0" y="0"/>
                    </a:lnTo>
                    <a:lnTo>
                      <a:pt x="0" y="130"/>
                    </a:lnTo>
                    <a:close/>
                    <a:moveTo>
                      <a:pt x="41" y="16"/>
                    </a:moveTo>
                    <a:lnTo>
                      <a:pt x="58" y="16"/>
                    </a:lnTo>
                    <a:lnTo>
                      <a:pt x="58" y="32"/>
                    </a:lnTo>
                    <a:lnTo>
                      <a:pt x="41" y="32"/>
                    </a:lnTo>
                    <a:lnTo>
                      <a:pt x="41" y="16"/>
                    </a:lnTo>
                    <a:close/>
                    <a:moveTo>
                      <a:pt x="41" y="49"/>
                    </a:moveTo>
                    <a:lnTo>
                      <a:pt x="58" y="49"/>
                    </a:lnTo>
                    <a:lnTo>
                      <a:pt x="58" y="65"/>
                    </a:lnTo>
                    <a:lnTo>
                      <a:pt x="41" y="65"/>
                    </a:lnTo>
                    <a:lnTo>
                      <a:pt x="41" y="49"/>
                    </a:lnTo>
                    <a:close/>
                    <a:moveTo>
                      <a:pt x="41" y="81"/>
                    </a:moveTo>
                    <a:lnTo>
                      <a:pt x="58" y="81"/>
                    </a:lnTo>
                    <a:lnTo>
                      <a:pt x="58" y="98"/>
                    </a:lnTo>
                    <a:lnTo>
                      <a:pt x="41" y="98"/>
                    </a:lnTo>
                    <a:lnTo>
                      <a:pt x="41" y="81"/>
                    </a:lnTo>
                    <a:close/>
                    <a:moveTo>
                      <a:pt x="9" y="16"/>
                    </a:moveTo>
                    <a:lnTo>
                      <a:pt x="25" y="16"/>
                    </a:lnTo>
                    <a:lnTo>
                      <a:pt x="25" y="32"/>
                    </a:lnTo>
                    <a:lnTo>
                      <a:pt x="9" y="32"/>
                    </a:lnTo>
                    <a:lnTo>
                      <a:pt x="9" y="16"/>
                    </a:lnTo>
                    <a:close/>
                    <a:moveTo>
                      <a:pt x="9" y="49"/>
                    </a:moveTo>
                    <a:lnTo>
                      <a:pt x="25" y="49"/>
                    </a:lnTo>
                    <a:lnTo>
                      <a:pt x="25" y="65"/>
                    </a:lnTo>
                    <a:lnTo>
                      <a:pt x="9" y="65"/>
                    </a:lnTo>
                    <a:lnTo>
                      <a:pt x="9" y="49"/>
                    </a:lnTo>
                    <a:close/>
                    <a:moveTo>
                      <a:pt x="9" y="81"/>
                    </a:moveTo>
                    <a:lnTo>
                      <a:pt x="25" y="81"/>
                    </a:lnTo>
                    <a:lnTo>
                      <a:pt x="25" y="98"/>
                    </a:lnTo>
                    <a:lnTo>
                      <a:pt x="9" y="98"/>
                    </a:lnTo>
                    <a:lnTo>
                      <a:pt x="9" y="81"/>
                    </a:lnTo>
                    <a:close/>
                    <a:moveTo>
                      <a:pt x="74" y="41"/>
                    </a:moveTo>
                    <a:lnTo>
                      <a:pt x="131" y="41"/>
                    </a:lnTo>
                    <a:lnTo>
                      <a:pt x="131" y="49"/>
                    </a:lnTo>
                    <a:lnTo>
                      <a:pt x="74" y="49"/>
                    </a:lnTo>
                    <a:lnTo>
                      <a:pt x="74" y="41"/>
                    </a:lnTo>
                    <a:close/>
                    <a:moveTo>
                      <a:pt x="74" y="130"/>
                    </a:moveTo>
                    <a:lnTo>
                      <a:pt x="90" y="130"/>
                    </a:lnTo>
                    <a:lnTo>
                      <a:pt x="90" y="98"/>
                    </a:lnTo>
                    <a:lnTo>
                      <a:pt x="115" y="98"/>
                    </a:lnTo>
                    <a:lnTo>
                      <a:pt x="115" y="130"/>
                    </a:lnTo>
                    <a:lnTo>
                      <a:pt x="131" y="130"/>
                    </a:lnTo>
                    <a:lnTo>
                      <a:pt x="131" y="57"/>
                    </a:lnTo>
                    <a:lnTo>
                      <a:pt x="74" y="57"/>
                    </a:lnTo>
                    <a:lnTo>
                      <a:pt x="74" y="1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31" name="任意多边形 124">
                <a:extLst>
                  <a:ext uri="{FF2B5EF4-FFF2-40B4-BE49-F238E27FC236}">
                    <a16:creationId xmlns:a16="http://schemas.microsoft.com/office/drawing/2014/main" xmlns="" id="{336675F8-B7D2-46B0-AAA2-1871ADA3DB52}"/>
                  </a:ext>
                </a:extLst>
              </p:cNvPr>
              <p:cNvSpPr/>
              <p:nvPr/>
            </p:nvSpPr>
            <p:spPr bwMode="auto">
              <a:xfrm>
                <a:off x="8688930" y="2636148"/>
                <a:ext cx="146800" cy="154628"/>
              </a:xfrm>
              <a:custGeom>
                <a:avLst/>
                <a:gdLst>
                  <a:gd name="T0" fmla="*/ 43 w 46"/>
                  <a:gd name="T1" fmla="*/ 29 h 48"/>
                  <a:gd name="T2" fmla="*/ 46 w 46"/>
                  <a:gd name="T3" fmla="*/ 16 h 48"/>
                  <a:gd name="T4" fmla="*/ 41 w 46"/>
                  <a:gd name="T5" fmla="*/ 8 h 48"/>
                  <a:gd name="T6" fmla="*/ 37 w 46"/>
                  <a:gd name="T7" fmla="*/ 9 h 48"/>
                  <a:gd name="T8" fmla="*/ 28 w 46"/>
                  <a:gd name="T9" fmla="*/ 0 h 48"/>
                  <a:gd name="T10" fmla="*/ 18 w 46"/>
                  <a:gd name="T11" fmla="*/ 0 h 48"/>
                  <a:gd name="T12" fmla="*/ 17 w 46"/>
                  <a:gd name="T13" fmla="*/ 4 h 48"/>
                  <a:gd name="T14" fmla="*/ 4 w 46"/>
                  <a:gd name="T15" fmla="*/ 8 h 48"/>
                  <a:gd name="T16" fmla="*/ 0 w 46"/>
                  <a:gd name="T17" fmla="*/ 16 h 48"/>
                  <a:gd name="T18" fmla="*/ 3 w 46"/>
                  <a:gd name="T19" fmla="*/ 19 h 48"/>
                  <a:gd name="T20" fmla="*/ 0 w 46"/>
                  <a:gd name="T21" fmla="*/ 32 h 48"/>
                  <a:gd name="T22" fmla="*/ 4 w 46"/>
                  <a:gd name="T23" fmla="*/ 40 h 48"/>
                  <a:gd name="T24" fmla="*/ 9 w 46"/>
                  <a:gd name="T25" fmla="*/ 39 h 48"/>
                  <a:gd name="T26" fmla="*/ 18 w 46"/>
                  <a:gd name="T27" fmla="*/ 48 h 48"/>
                  <a:gd name="T28" fmla="*/ 28 w 46"/>
                  <a:gd name="T29" fmla="*/ 48 h 48"/>
                  <a:gd name="T30" fmla="*/ 29 w 46"/>
                  <a:gd name="T31" fmla="*/ 44 h 48"/>
                  <a:gd name="T32" fmla="*/ 41 w 46"/>
                  <a:gd name="T33" fmla="*/ 40 h 48"/>
                  <a:gd name="T34" fmla="*/ 46 w 46"/>
                  <a:gd name="T35" fmla="*/ 32 h 48"/>
                  <a:gd name="T36" fmla="*/ 43 w 46"/>
                  <a:gd name="T37" fmla="*/ 29 h 48"/>
                  <a:gd name="T38" fmla="*/ 23 w 46"/>
                  <a:gd name="T39" fmla="*/ 34 h 48"/>
                  <a:gd name="T40" fmla="*/ 13 w 46"/>
                  <a:gd name="T41" fmla="*/ 24 h 48"/>
                  <a:gd name="T42" fmla="*/ 23 w 46"/>
                  <a:gd name="T43" fmla="*/ 14 h 48"/>
                  <a:gd name="T44" fmla="*/ 33 w 46"/>
                  <a:gd name="T45" fmla="*/ 24 h 48"/>
                  <a:gd name="T46" fmla="*/ 23 w 46"/>
                  <a:gd name="T47" fmla="*/ 3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48">
                    <a:moveTo>
                      <a:pt x="43" y="29"/>
                    </a:moveTo>
                    <a:cubicBezTo>
                      <a:pt x="40" y="24"/>
                      <a:pt x="42" y="19"/>
                      <a:pt x="46" y="16"/>
                    </a:cubicBezTo>
                    <a:cubicBezTo>
                      <a:pt x="41" y="8"/>
                      <a:pt x="41" y="8"/>
                      <a:pt x="41" y="8"/>
                    </a:cubicBezTo>
                    <a:cubicBezTo>
                      <a:pt x="40" y="9"/>
                      <a:pt x="39" y="9"/>
                      <a:pt x="37" y="9"/>
                    </a:cubicBezTo>
                    <a:cubicBezTo>
                      <a:pt x="32" y="9"/>
                      <a:pt x="28" y="5"/>
                      <a:pt x="28" y="0"/>
                    </a:cubicBezTo>
                    <a:cubicBezTo>
                      <a:pt x="18" y="0"/>
                      <a:pt x="18" y="0"/>
                      <a:pt x="18" y="0"/>
                    </a:cubicBezTo>
                    <a:cubicBezTo>
                      <a:pt x="18" y="1"/>
                      <a:pt x="18" y="3"/>
                      <a:pt x="17" y="4"/>
                    </a:cubicBezTo>
                    <a:cubicBezTo>
                      <a:pt x="14" y="9"/>
                      <a:pt x="9" y="10"/>
                      <a:pt x="4" y="8"/>
                    </a:cubicBezTo>
                    <a:cubicBezTo>
                      <a:pt x="0" y="16"/>
                      <a:pt x="0" y="16"/>
                      <a:pt x="0" y="16"/>
                    </a:cubicBezTo>
                    <a:cubicBezTo>
                      <a:pt x="1" y="17"/>
                      <a:pt x="2" y="18"/>
                      <a:pt x="3" y="19"/>
                    </a:cubicBezTo>
                    <a:cubicBezTo>
                      <a:pt x="6" y="24"/>
                      <a:pt x="4" y="29"/>
                      <a:pt x="0" y="32"/>
                    </a:cubicBezTo>
                    <a:cubicBezTo>
                      <a:pt x="4" y="40"/>
                      <a:pt x="4" y="40"/>
                      <a:pt x="4" y="40"/>
                    </a:cubicBezTo>
                    <a:cubicBezTo>
                      <a:pt x="6" y="39"/>
                      <a:pt x="7" y="39"/>
                      <a:pt x="9" y="39"/>
                    </a:cubicBezTo>
                    <a:cubicBezTo>
                      <a:pt x="14" y="39"/>
                      <a:pt x="18" y="43"/>
                      <a:pt x="18" y="48"/>
                    </a:cubicBezTo>
                    <a:cubicBezTo>
                      <a:pt x="28" y="48"/>
                      <a:pt x="28" y="48"/>
                      <a:pt x="28" y="48"/>
                    </a:cubicBezTo>
                    <a:cubicBezTo>
                      <a:pt x="28" y="47"/>
                      <a:pt x="28" y="45"/>
                      <a:pt x="29" y="44"/>
                    </a:cubicBezTo>
                    <a:cubicBezTo>
                      <a:pt x="31" y="39"/>
                      <a:pt x="37" y="38"/>
                      <a:pt x="41" y="40"/>
                    </a:cubicBezTo>
                    <a:cubicBezTo>
                      <a:pt x="46" y="32"/>
                      <a:pt x="46" y="32"/>
                      <a:pt x="46" y="32"/>
                    </a:cubicBezTo>
                    <a:cubicBezTo>
                      <a:pt x="45" y="31"/>
                      <a:pt x="44" y="30"/>
                      <a:pt x="43" y="29"/>
                    </a:cubicBezTo>
                    <a:close/>
                    <a:moveTo>
                      <a:pt x="23" y="34"/>
                    </a:moveTo>
                    <a:cubicBezTo>
                      <a:pt x="18" y="34"/>
                      <a:pt x="13" y="29"/>
                      <a:pt x="13" y="24"/>
                    </a:cubicBezTo>
                    <a:cubicBezTo>
                      <a:pt x="13" y="19"/>
                      <a:pt x="18" y="14"/>
                      <a:pt x="23" y="14"/>
                    </a:cubicBezTo>
                    <a:cubicBezTo>
                      <a:pt x="28" y="14"/>
                      <a:pt x="33" y="19"/>
                      <a:pt x="33" y="24"/>
                    </a:cubicBezTo>
                    <a:cubicBezTo>
                      <a:pt x="33" y="29"/>
                      <a:pt x="28" y="34"/>
                      <a:pt x="23"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32" name="任意多边形 125">
                <a:extLst>
                  <a:ext uri="{FF2B5EF4-FFF2-40B4-BE49-F238E27FC236}">
                    <a16:creationId xmlns:a16="http://schemas.microsoft.com/office/drawing/2014/main" xmlns="" id="{827969F6-231E-4DE6-8265-7A92373A321B}"/>
                  </a:ext>
                </a:extLst>
              </p:cNvPr>
              <p:cNvSpPr/>
              <p:nvPr/>
            </p:nvSpPr>
            <p:spPr bwMode="auto">
              <a:xfrm>
                <a:off x="8371843" y="3567836"/>
                <a:ext cx="107654" cy="207477"/>
              </a:xfrm>
              <a:custGeom>
                <a:avLst/>
                <a:gdLst>
                  <a:gd name="T0" fmla="*/ 23 w 34"/>
                  <a:gd name="T1" fmla="*/ 64 h 65"/>
                  <a:gd name="T2" fmla="*/ 23 w 34"/>
                  <a:gd name="T3" fmla="*/ 64 h 65"/>
                  <a:gd name="T4" fmla="*/ 33 w 34"/>
                  <a:gd name="T5" fmla="*/ 50 h 65"/>
                  <a:gd name="T6" fmla="*/ 30 w 34"/>
                  <a:gd name="T7" fmla="*/ 34 h 65"/>
                  <a:gd name="T8" fmla="*/ 15 w 34"/>
                  <a:gd name="T9" fmla="*/ 24 h 65"/>
                  <a:gd name="T10" fmla="*/ 15 w 34"/>
                  <a:gd name="T11" fmla="*/ 24 h 65"/>
                  <a:gd name="T12" fmla="*/ 14 w 34"/>
                  <a:gd name="T13" fmla="*/ 25 h 65"/>
                  <a:gd name="T14" fmla="*/ 15 w 34"/>
                  <a:gd name="T15" fmla="*/ 30 h 65"/>
                  <a:gd name="T16" fmla="*/ 16 w 34"/>
                  <a:gd name="T17" fmla="*/ 30 h 65"/>
                  <a:gd name="T18" fmla="*/ 17 w 34"/>
                  <a:gd name="T19" fmla="*/ 30 h 65"/>
                  <a:gd name="T20" fmla="*/ 24 w 34"/>
                  <a:gd name="T21" fmla="*/ 35 h 65"/>
                  <a:gd name="T22" fmla="*/ 27 w 34"/>
                  <a:gd name="T23" fmla="*/ 51 h 65"/>
                  <a:gd name="T24" fmla="*/ 22 w 34"/>
                  <a:gd name="T25" fmla="*/ 59 h 65"/>
                  <a:gd name="T26" fmla="*/ 22 w 34"/>
                  <a:gd name="T27" fmla="*/ 59 h 65"/>
                  <a:gd name="T28" fmla="*/ 14 w 34"/>
                  <a:gd name="T29" fmla="*/ 53 h 65"/>
                  <a:gd name="T30" fmla="*/ 13 w 34"/>
                  <a:gd name="T31" fmla="*/ 46 h 65"/>
                  <a:gd name="T32" fmla="*/ 6 w 34"/>
                  <a:gd name="T33" fmla="*/ 44 h 65"/>
                  <a:gd name="T34" fmla="*/ 8 w 34"/>
                  <a:gd name="T35" fmla="*/ 54 h 65"/>
                  <a:gd name="T36" fmla="*/ 23 w 34"/>
                  <a:gd name="T37" fmla="*/ 64 h 65"/>
                  <a:gd name="T38" fmla="*/ 19 w 34"/>
                  <a:gd name="T39" fmla="*/ 42 h 65"/>
                  <a:gd name="T40" fmla="*/ 20 w 34"/>
                  <a:gd name="T41" fmla="*/ 41 h 65"/>
                  <a:gd name="T42" fmla="*/ 19 w 34"/>
                  <a:gd name="T43" fmla="*/ 35 h 65"/>
                  <a:gd name="T44" fmla="*/ 18 w 34"/>
                  <a:gd name="T45" fmla="*/ 36 h 65"/>
                  <a:gd name="T46" fmla="*/ 17 w 34"/>
                  <a:gd name="T47" fmla="*/ 36 h 65"/>
                  <a:gd name="T48" fmla="*/ 10 w 34"/>
                  <a:gd name="T49" fmla="*/ 31 h 65"/>
                  <a:gd name="T50" fmla="*/ 7 w 34"/>
                  <a:gd name="T51" fmla="*/ 15 h 65"/>
                  <a:gd name="T52" fmla="*/ 12 w 34"/>
                  <a:gd name="T53" fmla="*/ 7 h 65"/>
                  <a:gd name="T54" fmla="*/ 12 w 34"/>
                  <a:gd name="T55" fmla="*/ 7 h 65"/>
                  <a:gd name="T56" fmla="*/ 20 w 34"/>
                  <a:gd name="T57" fmla="*/ 13 h 65"/>
                  <a:gd name="T58" fmla="*/ 21 w 34"/>
                  <a:gd name="T59" fmla="*/ 20 h 65"/>
                  <a:gd name="T60" fmla="*/ 28 w 34"/>
                  <a:gd name="T61" fmla="*/ 22 h 65"/>
                  <a:gd name="T62" fmla="*/ 26 w 34"/>
                  <a:gd name="T63" fmla="*/ 12 h 65"/>
                  <a:gd name="T64" fmla="*/ 11 w 34"/>
                  <a:gd name="T65" fmla="*/ 2 h 65"/>
                  <a:gd name="T66" fmla="*/ 11 w 34"/>
                  <a:gd name="T67" fmla="*/ 2 h 65"/>
                  <a:gd name="T68" fmla="*/ 1 w 34"/>
                  <a:gd name="T69" fmla="*/ 16 h 65"/>
                  <a:gd name="T70" fmla="*/ 4 w 34"/>
                  <a:gd name="T71" fmla="*/ 32 h 65"/>
                  <a:gd name="T72" fmla="*/ 19 w 34"/>
                  <a:gd name="T73" fmla="*/ 4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65">
                    <a:moveTo>
                      <a:pt x="23" y="64"/>
                    </a:moveTo>
                    <a:cubicBezTo>
                      <a:pt x="23" y="64"/>
                      <a:pt x="23" y="64"/>
                      <a:pt x="23" y="64"/>
                    </a:cubicBezTo>
                    <a:cubicBezTo>
                      <a:pt x="30" y="63"/>
                      <a:pt x="34" y="56"/>
                      <a:pt x="33" y="50"/>
                    </a:cubicBezTo>
                    <a:cubicBezTo>
                      <a:pt x="30" y="34"/>
                      <a:pt x="30" y="34"/>
                      <a:pt x="30" y="34"/>
                    </a:cubicBezTo>
                    <a:cubicBezTo>
                      <a:pt x="29" y="27"/>
                      <a:pt x="22" y="23"/>
                      <a:pt x="15" y="24"/>
                    </a:cubicBezTo>
                    <a:cubicBezTo>
                      <a:pt x="15" y="24"/>
                      <a:pt x="15" y="24"/>
                      <a:pt x="15" y="24"/>
                    </a:cubicBezTo>
                    <a:cubicBezTo>
                      <a:pt x="15" y="25"/>
                      <a:pt x="14" y="25"/>
                      <a:pt x="14" y="25"/>
                    </a:cubicBezTo>
                    <a:cubicBezTo>
                      <a:pt x="15" y="30"/>
                      <a:pt x="15" y="30"/>
                      <a:pt x="15" y="30"/>
                    </a:cubicBezTo>
                    <a:cubicBezTo>
                      <a:pt x="15" y="30"/>
                      <a:pt x="16" y="30"/>
                      <a:pt x="16" y="30"/>
                    </a:cubicBezTo>
                    <a:cubicBezTo>
                      <a:pt x="17" y="30"/>
                      <a:pt x="17" y="30"/>
                      <a:pt x="17" y="30"/>
                    </a:cubicBezTo>
                    <a:cubicBezTo>
                      <a:pt x="20" y="29"/>
                      <a:pt x="24" y="32"/>
                      <a:pt x="24" y="35"/>
                    </a:cubicBezTo>
                    <a:cubicBezTo>
                      <a:pt x="27" y="51"/>
                      <a:pt x="27" y="51"/>
                      <a:pt x="27" y="51"/>
                    </a:cubicBezTo>
                    <a:cubicBezTo>
                      <a:pt x="28" y="54"/>
                      <a:pt x="26" y="58"/>
                      <a:pt x="22" y="59"/>
                    </a:cubicBezTo>
                    <a:cubicBezTo>
                      <a:pt x="22" y="59"/>
                      <a:pt x="22" y="59"/>
                      <a:pt x="22" y="59"/>
                    </a:cubicBezTo>
                    <a:cubicBezTo>
                      <a:pt x="18" y="59"/>
                      <a:pt x="15" y="57"/>
                      <a:pt x="14" y="53"/>
                    </a:cubicBezTo>
                    <a:cubicBezTo>
                      <a:pt x="13" y="46"/>
                      <a:pt x="13" y="46"/>
                      <a:pt x="13" y="46"/>
                    </a:cubicBezTo>
                    <a:cubicBezTo>
                      <a:pt x="10" y="46"/>
                      <a:pt x="8" y="45"/>
                      <a:pt x="6" y="44"/>
                    </a:cubicBezTo>
                    <a:cubicBezTo>
                      <a:pt x="8" y="54"/>
                      <a:pt x="8" y="54"/>
                      <a:pt x="8" y="54"/>
                    </a:cubicBezTo>
                    <a:cubicBezTo>
                      <a:pt x="10" y="61"/>
                      <a:pt x="16" y="65"/>
                      <a:pt x="23" y="64"/>
                    </a:cubicBezTo>
                    <a:close/>
                    <a:moveTo>
                      <a:pt x="19" y="42"/>
                    </a:moveTo>
                    <a:cubicBezTo>
                      <a:pt x="19" y="41"/>
                      <a:pt x="20" y="41"/>
                      <a:pt x="20" y="41"/>
                    </a:cubicBezTo>
                    <a:cubicBezTo>
                      <a:pt x="19" y="35"/>
                      <a:pt x="19" y="35"/>
                      <a:pt x="19" y="35"/>
                    </a:cubicBezTo>
                    <a:cubicBezTo>
                      <a:pt x="19" y="36"/>
                      <a:pt x="18" y="36"/>
                      <a:pt x="18" y="36"/>
                    </a:cubicBezTo>
                    <a:cubicBezTo>
                      <a:pt x="17" y="36"/>
                      <a:pt x="17" y="36"/>
                      <a:pt x="17" y="36"/>
                    </a:cubicBezTo>
                    <a:cubicBezTo>
                      <a:pt x="14" y="37"/>
                      <a:pt x="10" y="34"/>
                      <a:pt x="10" y="31"/>
                    </a:cubicBezTo>
                    <a:cubicBezTo>
                      <a:pt x="7" y="15"/>
                      <a:pt x="7" y="15"/>
                      <a:pt x="7" y="15"/>
                    </a:cubicBezTo>
                    <a:cubicBezTo>
                      <a:pt x="6" y="12"/>
                      <a:pt x="8" y="8"/>
                      <a:pt x="12" y="7"/>
                    </a:cubicBezTo>
                    <a:cubicBezTo>
                      <a:pt x="12" y="7"/>
                      <a:pt x="12" y="7"/>
                      <a:pt x="12" y="7"/>
                    </a:cubicBezTo>
                    <a:cubicBezTo>
                      <a:pt x="16" y="7"/>
                      <a:pt x="19" y="9"/>
                      <a:pt x="20" y="13"/>
                    </a:cubicBezTo>
                    <a:cubicBezTo>
                      <a:pt x="21" y="20"/>
                      <a:pt x="21" y="20"/>
                      <a:pt x="21" y="20"/>
                    </a:cubicBezTo>
                    <a:cubicBezTo>
                      <a:pt x="24" y="20"/>
                      <a:pt x="26" y="21"/>
                      <a:pt x="28" y="22"/>
                    </a:cubicBezTo>
                    <a:cubicBezTo>
                      <a:pt x="26" y="12"/>
                      <a:pt x="26" y="12"/>
                      <a:pt x="26" y="12"/>
                    </a:cubicBezTo>
                    <a:cubicBezTo>
                      <a:pt x="24" y="5"/>
                      <a:pt x="18" y="0"/>
                      <a:pt x="11" y="2"/>
                    </a:cubicBezTo>
                    <a:cubicBezTo>
                      <a:pt x="11" y="2"/>
                      <a:pt x="11" y="2"/>
                      <a:pt x="11" y="2"/>
                    </a:cubicBezTo>
                    <a:cubicBezTo>
                      <a:pt x="4" y="3"/>
                      <a:pt x="0" y="10"/>
                      <a:pt x="1" y="16"/>
                    </a:cubicBezTo>
                    <a:cubicBezTo>
                      <a:pt x="4" y="32"/>
                      <a:pt x="4" y="32"/>
                      <a:pt x="4" y="32"/>
                    </a:cubicBezTo>
                    <a:cubicBezTo>
                      <a:pt x="5" y="38"/>
                      <a:pt x="12" y="43"/>
                      <a:pt x="1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33" name="任意多边形 126">
                <a:extLst>
                  <a:ext uri="{FF2B5EF4-FFF2-40B4-BE49-F238E27FC236}">
                    <a16:creationId xmlns:a16="http://schemas.microsoft.com/office/drawing/2014/main" xmlns="" id="{60090508-3820-463B-B1B3-7FBB96D1E5B6}"/>
                  </a:ext>
                </a:extLst>
              </p:cNvPr>
              <p:cNvSpPr/>
              <p:nvPr/>
            </p:nvSpPr>
            <p:spPr bwMode="auto">
              <a:xfrm>
                <a:off x="8448179" y="1575276"/>
                <a:ext cx="293599" cy="293599"/>
              </a:xfrm>
              <a:custGeom>
                <a:avLst/>
                <a:gdLst>
                  <a:gd name="T0" fmla="*/ 29 w 92"/>
                  <a:gd name="T1" fmla="*/ 17 h 92"/>
                  <a:gd name="T2" fmla="*/ 92 w 92"/>
                  <a:gd name="T3" fmla="*/ 0 h 92"/>
                  <a:gd name="T4" fmla="*/ 92 w 92"/>
                  <a:gd name="T5" fmla="*/ 6 h 92"/>
                  <a:gd name="T6" fmla="*/ 92 w 92"/>
                  <a:gd name="T7" fmla="*/ 17 h 92"/>
                  <a:gd name="T8" fmla="*/ 92 w 92"/>
                  <a:gd name="T9" fmla="*/ 66 h 92"/>
                  <a:gd name="T10" fmla="*/ 72 w 92"/>
                  <a:gd name="T11" fmla="*/ 80 h 92"/>
                  <a:gd name="T12" fmla="*/ 52 w 92"/>
                  <a:gd name="T13" fmla="*/ 66 h 92"/>
                  <a:gd name="T14" fmla="*/ 72 w 92"/>
                  <a:gd name="T15" fmla="*/ 52 h 92"/>
                  <a:gd name="T16" fmla="*/ 81 w 92"/>
                  <a:gd name="T17" fmla="*/ 53 h 92"/>
                  <a:gd name="T18" fmla="*/ 81 w 92"/>
                  <a:gd name="T19" fmla="*/ 23 h 92"/>
                  <a:gd name="T20" fmla="*/ 41 w 92"/>
                  <a:gd name="T21" fmla="*/ 34 h 92"/>
                  <a:gd name="T22" fmla="*/ 41 w 92"/>
                  <a:gd name="T23" fmla="*/ 78 h 92"/>
                  <a:gd name="T24" fmla="*/ 21 w 92"/>
                  <a:gd name="T25" fmla="*/ 92 h 92"/>
                  <a:gd name="T26" fmla="*/ 0 w 92"/>
                  <a:gd name="T27" fmla="*/ 78 h 92"/>
                  <a:gd name="T28" fmla="*/ 21 w 92"/>
                  <a:gd name="T29" fmla="*/ 63 h 92"/>
                  <a:gd name="T30" fmla="*/ 29 w 92"/>
                  <a:gd name="T31" fmla="*/ 65 h 92"/>
                  <a:gd name="T32" fmla="*/ 29 w 92"/>
                  <a:gd name="T33" fmla="*/ 34 h 92"/>
                  <a:gd name="T34" fmla="*/ 29 w 92"/>
                  <a:gd name="T35"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 h="92">
                    <a:moveTo>
                      <a:pt x="29" y="17"/>
                    </a:moveTo>
                    <a:cubicBezTo>
                      <a:pt x="92" y="0"/>
                      <a:pt x="92" y="0"/>
                      <a:pt x="92" y="0"/>
                    </a:cubicBezTo>
                    <a:cubicBezTo>
                      <a:pt x="92" y="6"/>
                      <a:pt x="92" y="6"/>
                      <a:pt x="92" y="6"/>
                    </a:cubicBezTo>
                    <a:cubicBezTo>
                      <a:pt x="92" y="17"/>
                      <a:pt x="92" y="17"/>
                      <a:pt x="92" y="17"/>
                    </a:cubicBezTo>
                    <a:cubicBezTo>
                      <a:pt x="92" y="66"/>
                      <a:pt x="92" y="66"/>
                      <a:pt x="92" y="66"/>
                    </a:cubicBezTo>
                    <a:cubicBezTo>
                      <a:pt x="92" y="74"/>
                      <a:pt x="83" y="80"/>
                      <a:pt x="72" y="80"/>
                    </a:cubicBezTo>
                    <a:cubicBezTo>
                      <a:pt x="61" y="80"/>
                      <a:pt x="52" y="74"/>
                      <a:pt x="52" y="66"/>
                    </a:cubicBezTo>
                    <a:cubicBezTo>
                      <a:pt x="52" y="58"/>
                      <a:pt x="61" y="52"/>
                      <a:pt x="72" y="52"/>
                    </a:cubicBezTo>
                    <a:cubicBezTo>
                      <a:pt x="75" y="52"/>
                      <a:pt x="78" y="52"/>
                      <a:pt x="81" y="53"/>
                    </a:cubicBezTo>
                    <a:cubicBezTo>
                      <a:pt x="81" y="23"/>
                      <a:pt x="81" y="23"/>
                      <a:pt x="81" y="23"/>
                    </a:cubicBezTo>
                    <a:cubicBezTo>
                      <a:pt x="41" y="34"/>
                      <a:pt x="41" y="34"/>
                      <a:pt x="41" y="34"/>
                    </a:cubicBezTo>
                    <a:cubicBezTo>
                      <a:pt x="41" y="78"/>
                      <a:pt x="41" y="78"/>
                      <a:pt x="41" y="78"/>
                    </a:cubicBezTo>
                    <a:cubicBezTo>
                      <a:pt x="41" y="86"/>
                      <a:pt x="32" y="92"/>
                      <a:pt x="21" y="92"/>
                    </a:cubicBezTo>
                    <a:cubicBezTo>
                      <a:pt x="9" y="92"/>
                      <a:pt x="0" y="86"/>
                      <a:pt x="0" y="78"/>
                    </a:cubicBezTo>
                    <a:cubicBezTo>
                      <a:pt x="0" y="70"/>
                      <a:pt x="9" y="63"/>
                      <a:pt x="21" y="63"/>
                    </a:cubicBezTo>
                    <a:cubicBezTo>
                      <a:pt x="24" y="63"/>
                      <a:pt x="27" y="64"/>
                      <a:pt x="29" y="65"/>
                    </a:cubicBezTo>
                    <a:cubicBezTo>
                      <a:pt x="29" y="34"/>
                      <a:pt x="29" y="34"/>
                      <a:pt x="29" y="34"/>
                    </a:cubicBezTo>
                    <a:lnTo>
                      <a:pt x="29"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34" name="任意多边形 127">
                <a:extLst>
                  <a:ext uri="{FF2B5EF4-FFF2-40B4-BE49-F238E27FC236}">
                    <a16:creationId xmlns:a16="http://schemas.microsoft.com/office/drawing/2014/main" xmlns="" id="{2E6EEFB6-52C2-43FB-B879-7B441013CE17}"/>
                  </a:ext>
                </a:extLst>
              </p:cNvPr>
              <p:cNvSpPr/>
              <p:nvPr/>
            </p:nvSpPr>
            <p:spPr bwMode="auto">
              <a:xfrm>
                <a:off x="7763114" y="4108059"/>
                <a:ext cx="227050" cy="201604"/>
              </a:xfrm>
              <a:custGeom>
                <a:avLst/>
                <a:gdLst>
                  <a:gd name="T0" fmla="*/ 30 w 71"/>
                  <a:gd name="T1" fmla="*/ 0 h 63"/>
                  <a:gd name="T2" fmla="*/ 30 w 71"/>
                  <a:gd name="T3" fmla="*/ 0 h 63"/>
                  <a:gd name="T4" fmla="*/ 59 w 71"/>
                  <a:gd name="T5" fmla="*/ 23 h 63"/>
                  <a:gd name="T6" fmla="*/ 30 w 71"/>
                  <a:gd name="T7" fmla="*/ 47 h 63"/>
                  <a:gd name="T8" fmla="*/ 25 w 71"/>
                  <a:gd name="T9" fmla="*/ 47 h 63"/>
                  <a:gd name="T10" fmla="*/ 4 w 71"/>
                  <a:gd name="T11" fmla="*/ 55 h 63"/>
                  <a:gd name="T12" fmla="*/ 4 w 71"/>
                  <a:gd name="T13" fmla="*/ 53 h 63"/>
                  <a:gd name="T14" fmla="*/ 11 w 71"/>
                  <a:gd name="T15" fmla="*/ 44 h 63"/>
                  <a:gd name="T16" fmla="*/ 11 w 71"/>
                  <a:gd name="T17" fmla="*/ 42 h 63"/>
                  <a:gd name="T18" fmla="*/ 0 w 71"/>
                  <a:gd name="T19" fmla="*/ 23 h 63"/>
                  <a:gd name="T20" fmla="*/ 30 w 71"/>
                  <a:gd name="T21" fmla="*/ 0 h 63"/>
                  <a:gd name="T22" fmla="*/ 62 w 71"/>
                  <a:gd name="T23" fmla="*/ 53 h 63"/>
                  <a:gd name="T24" fmla="*/ 67 w 71"/>
                  <a:gd name="T25" fmla="*/ 61 h 63"/>
                  <a:gd name="T26" fmla="*/ 67 w 71"/>
                  <a:gd name="T27" fmla="*/ 63 h 63"/>
                  <a:gd name="T28" fmla="*/ 50 w 71"/>
                  <a:gd name="T29" fmla="*/ 56 h 63"/>
                  <a:gd name="T30" fmla="*/ 46 w 71"/>
                  <a:gd name="T31" fmla="*/ 56 h 63"/>
                  <a:gd name="T32" fmla="*/ 30 w 71"/>
                  <a:gd name="T33" fmla="*/ 52 h 63"/>
                  <a:gd name="T34" fmla="*/ 54 w 71"/>
                  <a:gd name="T35" fmla="*/ 44 h 63"/>
                  <a:gd name="T36" fmla="*/ 61 w 71"/>
                  <a:gd name="T37" fmla="*/ 35 h 63"/>
                  <a:gd name="T38" fmla="*/ 64 w 71"/>
                  <a:gd name="T39" fmla="*/ 23 h 63"/>
                  <a:gd name="T40" fmla="*/ 64 w 71"/>
                  <a:gd name="T41" fmla="*/ 22 h 63"/>
                  <a:gd name="T42" fmla="*/ 71 w 71"/>
                  <a:gd name="T43" fmla="*/ 36 h 63"/>
                  <a:gd name="T44" fmla="*/ 62 w 71"/>
                  <a:gd name="T45" fmla="*/ 52 h 63"/>
                  <a:gd name="T46" fmla="*/ 62 w 71"/>
                  <a:gd name="T47" fmla="*/ 5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 h="63">
                    <a:moveTo>
                      <a:pt x="30" y="0"/>
                    </a:moveTo>
                    <a:cubicBezTo>
                      <a:pt x="30" y="0"/>
                      <a:pt x="30" y="0"/>
                      <a:pt x="30" y="0"/>
                    </a:cubicBezTo>
                    <a:cubicBezTo>
                      <a:pt x="46" y="0"/>
                      <a:pt x="59" y="10"/>
                      <a:pt x="59" y="23"/>
                    </a:cubicBezTo>
                    <a:cubicBezTo>
                      <a:pt x="59" y="37"/>
                      <a:pt x="46" y="47"/>
                      <a:pt x="30" y="47"/>
                    </a:cubicBezTo>
                    <a:cubicBezTo>
                      <a:pt x="28" y="47"/>
                      <a:pt x="27" y="47"/>
                      <a:pt x="25" y="47"/>
                    </a:cubicBezTo>
                    <a:cubicBezTo>
                      <a:pt x="19" y="53"/>
                      <a:pt x="11" y="55"/>
                      <a:pt x="4" y="55"/>
                    </a:cubicBezTo>
                    <a:cubicBezTo>
                      <a:pt x="4" y="53"/>
                      <a:pt x="4" y="53"/>
                      <a:pt x="4" y="53"/>
                    </a:cubicBezTo>
                    <a:cubicBezTo>
                      <a:pt x="8" y="51"/>
                      <a:pt x="11" y="48"/>
                      <a:pt x="11" y="44"/>
                    </a:cubicBezTo>
                    <a:cubicBezTo>
                      <a:pt x="11" y="43"/>
                      <a:pt x="11" y="43"/>
                      <a:pt x="11" y="42"/>
                    </a:cubicBezTo>
                    <a:cubicBezTo>
                      <a:pt x="4" y="38"/>
                      <a:pt x="0" y="31"/>
                      <a:pt x="0" y="23"/>
                    </a:cubicBezTo>
                    <a:cubicBezTo>
                      <a:pt x="0" y="10"/>
                      <a:pt x="13" y="0"/>
                      <a:pt x="30" y="0"/>
                    </a:cubicBezTo>
                    <a:close/>
                    <a:moveTo>
                      <a:pt x="62" y="53"/>
                    </a:moveTo>
                    <a:cubicBezTo>
                      <a:pt x="62" y="57"/>
                      <a:pt x="64" y="60"/>
                      <a:pt x="67" y="61"/>
                    </a:cubicBezTo>
                    <a:cubicBezTo>
                      <a:pt x="67" y="63"/>
                      <a:pt x="67" y="63"/>
                      <a:pt x="67" y="63"/>
                    </a:cubicBezTo>
                    <a:cubicBezTo>
                      <a:pt x="61" y="62"/>
                      <a:pt x="55" y="61"/>
                      <a:pt x="50" y="56"/>
                    </a:cubicBezTo>
                    <a:cubicBezTo>
                      <a:pt x="48" y="56"/>
                      <a:pt x="47" y="56"/>
                      <a:pt x="46" y="56"/>
                    </a:cubicBezTo>
                    <a:cubicBezTo>
                      <a:pt x="40" y="56"/>
                      <a:pt x="34" y="55"/>
                      <a:pt x="30" y="52"/>
                    </a:cubicBezTo>
                    <a:cubicBezTo>
                      <a:pt x="39" y="52"/>
                      <a:pt x="47" y="49"/>
                      <a:pt x="54" y="44"/>
                    </a:cubicBezTo>
                    <a:cubicBezTo>
                      <a:pt x="57" y="41"/>
                      <a:pt x="59" y="38"/>
                      <a:pt x="61" y="35"/>
                    </a:cubicBezTo>
                    <a:cubicBezTo>
                      <a:pt x="63" y="31"/>
                      <a:pt x="64" y="27"/>
                      <a:pt x="64" y="23"/>
                    </a:cubicBezTo>
                    <a:cubicBezTo>
                      <a:pt x="64" y="23"/>
                      <a:pt x="64" y="22"/>
                      <a:pt x="64" y="22"/>
                    </a:cubicBezTo>
                    <a:cubicBezTo>
                      <a:pt x="68" y="25"/>
                      <a:pt x="71" y="30"/>
                      <a:pt x="71" y="36"/>
                    </a:cubicBezTo>
                    <a:cubicBezTo>
                      <a:pt x="71" y="42"/>
                      <a:pt x="67" y="48"/>
                      <a:pt x="62" y="52"/>
                    </a:cubicBezTo>
                    <a:cubicBezTo>
                      <a:pt x="62" y="52"/>
                      <a:pt x="62" y="53"/>
                      <a:pt x="62"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35" name="任意多边形 128">
                <a:extLst>
                  <a:ext uri="{FF2B5EF4-FFF2-40B4-BE49-F238E27FC236}">
                    <a16:creationId xmlns:a16="http://schemas.microsoft.com/office/drawing/2014/main" xmlns="" id="{B6C3E4B5-6F8C-4B15-96B1-81D1305D7A8D}"/>
                  </a:ext>
                </a:extLst>
              </p:cNvPr>
              <p:cNvSpPr/>
              <p:nvPr/>
            </p:nvSpPr>
            <p:spPr bwMode="auto">
              <a:xfrm>
                <a:off x="7947103" y="3679405"/>
                <a:ext cx="207477" cy="207477"/>
              </a:xfrm>
              <a:custGeom>
                <a:avLst/>
                <a:gdLst>
                  <a:gd name="T0" fmla="*/ 65 w 65"/>
                  <a:gd name="T1" fmla="*/ 24 h 65"/>
                  <a:gd name="T2" fmla="*/ 41 w 65"/>
                  <a:gd name="T3" fmla="*/ 24 h 65"/>
                  <a:gd name="T4" fmla="*/ 50 w 65"/>
                  <a:gd name="T5" fmla="*/ 15 h 65"/>
                  <a:gd name="T6" fmla="*/ 33 w 65"/>
                  <a:gd name="T7" fmla="*/ 8 h 65"/>
                  <a:gd name="T8" fmla="*/ 16 w 65"/>
                  <a:gd name="T9" fmla="*/ 15 h 65"/>
                  <a:gd name="T10" fmla="*/ 9 w 65"/>
                  <a:gd name="T11" fmla="*/ 32 h 65"/>
                  <a:gd name="T12" fmla="*/ 16 w 65"/>
                  <a:gd name="T13" fmla="*/ 49 h 65"/>
                  <a:gd name="T14" fmla="*/ 33 w 65"/>
                  <a:gd name="T15" fmla="*/ 56 h 65"/>
                  <a:gd name="T16" fmla="*/ 50 w 65"/>
                  <a:gd name="T17" fmla="*/ 49 h 65"/>
                  <a:gd name="T18" fmla="*/ 51 w 65"/>
                  <a:gd name="T19" fmla="*/ 48 h 65"/>
                  <a:gd name="T20" fmla="*/ 57 w 65"/>
                  <a:gd name="T21" fmla="*/ 54 h 65"/>
                  <a:gd name="T22" fmla="*/ 33 w 65"/>
                  <a:gd name="T23" fmla="*/ 65 h 65"/>
                  <a:gd name="T24" fmla="*/ 0 w 65"/>
                  <a:gd name="T25" fmla="*/ 32 h 65"/>
                  <a:gd name="T26" fmla="*/ 33 w 65"/>
                  <a:gd name="T27" fmla="*/ 0 h 65"/>
                  <a:gd name="T28" fmla="*/ 56 w 65"/>
                  <a:gd name="T29" fmla="*/ 9 h 65"/>
                  <a:gd name="T30" fmla="*/ 65 w 65"/>
                  <a:gd name="T31" fmla="*/ 0 h 65"/>
                  <a:gd name="T32" fmla="*/ 65 w 65"/>
                  <a:gd name="T33" fmla="*/ 2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65">
                    <a:moveTo>
                      <a:pt x="65" y="24"/>
                    </a:moveTo>
                    <a:cubicBezTo>
                      <a:pt x="41" y="24"/>
                      <a:pt x="41" y="24"/>
                      <a:pt x="41" y="24"/>
                    </a:cubicBezTo>
                    <a:cubicBezTo>
                      <a:pt x="50" y="15"/>
                      <a:pt x="50" y="15"/>
                      <a:pt x="50" y="15"/>
                    </a:cubicBezTo>
                    <a:cubicBezTo>
                      <a:pt x="45" y="10"/>
                      <a:pt x="39" y="8"/>
                      <a:pt x="33" y="8"/>
                    </a:cubicBezTo>
                    <a:cubicBezTo>
                      <a:pt x="26" y="8"/>
                      <a:pt x="20" y="10"/>
                      <a:pt x="16" y="15"/>
                    </a:cubicBezTo>
                    <a:cubicBezTo>
                      <a:pt x="11" y="20"/>
                      <a:pt x="9" y="26"/>
                      <a:pt x="9" y="32"/>
                    </a:cubicBezTo>
                    <a:cubicBezTo>
                      <a:pt x="9" y="39"/>
                      <a:pt x="11" y="45"/>
                      <a:pt x="16" y="49"/>
                    </a:cubicBezTo>
                    <a:cubicBezTo>
                      <a:pt x="20" y="54"/>
                      <a:pt x="26" y="56"/>
                      <a:pt x="33" y="56"/>
                    </a:cubicBezTo>
                    <a:cubicBezTo>
                      <a:pt x="39" y="56"/>
                      <a:pt x="45" y="54"/>
                      <a:pt x="50" y="49"/>
                    </a:cubicBezTo>
                    <a:cubicBezTo>
                      <a:pt x="50" y="49"/>
                      <a:pt x="51" y="49"/>
                      <a:pt x="51" y="48"/>
                    </a:cubicBezTo>
                    <a:cubicBezTo>
                      <a:pt x="57" y="54"/>
                      <a:pt x="57" y="54"/>
                      <a:pt x="57" y="54"/>
                    </a:cubicBezTo>
                    <a:cubicBezTo>
                      <a:pt x="51" y="60"/>
                      <a:pt x="43" y="65"/>
                      <a:pt x="33" y="65"/>
                    </a:cubicBezTo>
                    <a:cubicBezTo>
                      <a:pt x="15" y="65"/>
                      <a:pt x="0" y="50"/>
                      <a:pt x="0" y="32"/>
                    </a:cubicBezTo>
                    <a:cubicBezTo>
                      <a:pt x="0" y="14"/>
                      <a:pt x="15" y="0"/>
                      <a:pt x="33" y="0"/>
                    </a:cubicBezTo>
                    <a:cubicBezTo>
                      <a:pt x="42" y="0"/>
                      <a:pt x="50" y="4"/>
                      <a:pt x="56" y="9"/>
                    </a:cubicBezTo>
                    <a:cubicBezTo>
                      <a:pt x="65" y="0"/>
                      <a:pt x="65" y="0"/>
                      <a:pt x="65" y="0"/>
                    </a:cubicBezTo>
                    <a:lnTo>
                      <a:pt x="65"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36" name="任意多边形 129">
                <a:extLst>
                  <a:ext uri="{FF2B5EF4-FFF2-40B4-BE49-F238E27FC236}">
                    <a16:creationId xmlns:a16="http://schemas.microsoft.com/office/drawing/2014/main" xmlns="" id="{63F75DC8-016D-4A6A-99A4-C21A8D015551}"/>
                  </a:ext>
                </a:extLst>
              </p:cNvPr>
              <p:cNvSpPr/>
              <p:nvPr/>
            </p:nvSpPr>
            <p:spPr bwMode="auto">
              <a:xfrm>
                <a:off x="8704589" y="1177939"/>
                <a:ext cx="172245" cy="170287"/>
              </a:xfrm>
              <a:custGeom>
                <a:avLst/>
                <a:gdLst>
                  <a:gd name="T0" fmla="*/ 27 w 54"/>
                  <a:gd name="T1" fmla="*/ 0 h 53"/>
                  <a:gd name="T2" fmla="*/ 0 w 54"/>
                  <a:gd name="T3" fmla="*/ 26 h 53"/>
                  <a:gd name="T4" fmla="*/ 27 w 54"/>
                  <a:gd name="T5" fmla="*/ 53 h 53"/>
                  <a:gd name="T6" fmla="*/ 54 w 54"/>
                  <a:gd name="T7" fmla="*/ 26 h 53"/>
                  <a:gd name="T8" fmla="*/ 27 w 54"/>
                  <a:gd name="T9" fmla="*/ 0 h 53"/>
                  <a:gd name="T10" fmla="*/ 16 w 54"/>
                  <a:gd name="T11" fmla="*/ 43 h 53"/>
                  <a:gd name="T12" fmla="*/ 17 w 54"/>
                  <a:gd name="T13" fmla="*/ 38 h 53"/>
                  <a:gd name="T14" fmla="*/ 7 w 54"/>
                  <a:gd name="T15" fmla="*/ 24 h 53"/>
                  <a:gd name="T16" fmla="*/ 13 w 54"/>
                  <a:gd name="T17" fmla="*/ 12 h 53"/>
                  <a:gd name="T18" fmla="*/ 27 w 54"/>
                  <a:gd name="T19" fmla="*/ 6 h 53"/>
                  <a:gd name="T20" fmla="*/ 41 w 54"/>
                  <a:gd name="T21" fmla="*/ 12 h 53"/>
                  <a:gd name="T22" fmla="*/ 47 w 54"/>
                  <a:gd name="T23" fmla="*/ 24 h 53"/>
                  <a:gd name="T24" fmla="*/ 37 w 54"/>
                  <a:gd name="T25" fmla="*/ 38 h 53"/>
                  <a:gd name="T26" fmla="*/ 38 w 54"/>
                  <a:gd name="T27" fmla="*/ 43 h 53"/>
                  <a:gd name="T28" fmla="*/ 27 w 54"/>
                  <a:gd name="T29" fmla="*/ 46 h 53"/>
                  <a:gd name="T30" fmla="*/ 16 w 54"/>
                  <a:gd name="T31" fmla="*/ 43 h 53"/>
                  <a:gd name="T32" fmla="*/ 29 w 54"/>
                  <a:gd name="T33" fmla="*/ 33 h 53"/>
                  <a:gd name="T34" fmla="*/ 30 w 54"/>
                  <a:gd name="T35" fmla="*/ 35 h 53"/>
                  <a:gd name="T36" fmla="*/ 30 w 54"/>
                  <a:gd name="T37" fmla="*/ 38 h 53"/>
                  <a:gd name="T38" fmla="*/ 28 w 54"/>
                  <a:gd name="T39" fmla="*/ 40 h 53"/>
                  <a:gd name="T40" fmla="*/ 25 w 54"/>
                  <a:gd name="T41" fmla="*/ 40 h 53"/>
                  <a:gd name="T42" fmla="*/ 23 w 54"/>
                  <a:gd name="T43" fmla="*/ 38 h 53"/>
                  <a:gd name="T44" fmla="*/ 23 w 54"/>
                  <a:gd name="T45" fmla="*/ 35 h 53"/>
                  <a:gd name="T46" fmla="*/ 25 w 54"/>
                  <a:gd name="T47" fmla="*/ 33 h 53"/>
                  <a:gd name="T48" fmla="*/ 26 w 54"/>
                  <a:gd name="T49" fmla="*/ 10 h 53"/>
                  <a:gd name="T50" fmla="*/ 28 w 54"/>
                  <a:gd name="T51" fmla="*/ 10 h 53"/>
                  <a:gd name="T52" fmla="*/ 29 w 54"/>
                  <a:gd name="T5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 h="53">
                    <a:moveTo>
                      <a:pt x="27" y="0"/>
                    </a:moveTo>
                    <a:cubicBezTo>
                      <a:pt x="12" y="0"/>
                      <a:pt x="0" y="12"/>
                      <a:pt x="0" y="26"/>
                    </a:cubicBezTo>
                    <a:cubicBezTo>
                      <a:pt x="0" y="41"/>
                      <a:pt x="12" y="53"/>
                      <a:pt x="27" y="53"/>
                    </a:cubicBezTo>
                    <a:cubicBezTo>
                      <a:pt x="42" y="53"/>
                      <a:pt x="54" y="41"/>
                      <a:pt x="54" y="26"/>
                    </a:cubicBezTo>
                    <a:cubicBezTo>
                      <a:pt x="54" y="12"/>
                      <a:pt x="42" y="0"/>
                      <a:pt x="27" y="0"/>
                    </a:cubicBezTo>
                    <a:close/>
                    <a:moveTo>
                      <a:pt x="16" y="43"/>
                    </a:moveTo>
                    <a:cubicBezTo>
                      <a:pt x="16" y="42"/>
                      <a:pt x="17" y="40"/>
                      <a:pt x="17" y="38"/>
                    </a:cubicBezTo>
                    <a:cubicBezTo>
                      <a:pt x="17" y="32"/>
                      <a:pt x="13" y="26"/>
                      <a:pt x="7" y="24"/>
                    </a:cubicBezTo>
                    <a:cubicBezTo>
                      <a:pt x="7" y="20"/>
                      <a:pt x="9" y="15"/>
                      <a:pt x="13" y="12"/>
                    </a:cubicBezTo>
                    <a:cubicBezTo>
                      <a:pt x="16" y="8"/>
                      <a:pt x="21" y="6"/>
                      <a:pt x="27" y="6"/>
                    </a:cubicBezTo>
                    <a:cubicBezTo>
                      <a:pt x="32" y="6"/>
                      <a:pt x="37" y="8"/>
                      <a:pt x="41" y="12"/>
                    </a:cubicBezTo>
                    <a:cubicBezTo>
                      <a:pt x="44" y="15"/>
                      <a:pt x="46" y="20"/>
                      <a:pt x="47" y="24"/>
                    </a:cubicBezTo>
                    <a:cubicBezTo>
                      <a:pt x="41" y="26"/>
                      <a:pt x="37" y="32"/>
                      <a:pt x="37" y="38"/>
                    </a:cubicBezTo>
                    <a:cubicBezTo>
                      <a:pt x="37" y="40"/>
                      <a:pt x="37" y="42"/>
                      <a:pt x="38" y="43"/>
                    </a:cubicBezTo>
                    <a:cubicBezTo>
                      <a:pt x="35" y="45"/>
                      <a:pt x="31" y="46"/>
                      <a:pt x="27" y="46"/>
                    </a:cubicBezTo>
                    <a:cubicBezTo>
                      <a:pt x="23" y="46"/>
                      <a:pt x="19" y="45"/>
                      <a:pt x="16" y="43"/>
                    </a:cubicBezTo>
                    <a:close/>
                    <a:moveTo>
                      <a:pt x="29" y="33"/>
                    </a:moveTo>
                    <a:cubicBezTo>
                      <a:pt x="30" y="33"/>
                      <a:pt x="30" y="34"/>
                      <a:pt x="30" y="35"/>
                    </a:cubicBezTo>
                    <a:cubicBezTo>
                      <a:pt x="30" y="38"/>
                      <a:pt x="30" y="38"/>
                      <a:pt x="30" y="38"/>
                    </a:cubicBezTo>
                    <a:cubicBezTo>
                      <a:pt x="30" y="39"/>
                      <a:pt x="29" y="40"/>
                      <a:pt x="28" y="40"/>
                    </a:cubicBezTo>
                    <a:cubicBezTo>
                      <a:pt x="25" y="40"/>
                      <a:pt x="25" y="40"/>
                      <a:pt x="25" y="40"/>
                    </a:cubicBezTo>
                    <a:cubicBezTo>
                      <a:pt x="24" y="40"/>
                      <a:pt x="23" y="39"/>
                      <a:pt x="23" y="38"/>
                    </a:cubicBezTo>
                    <a:cubicBezTo>
                      <a:pt x="23" y="35"/>
                      <a:pt x="23" y="35"/>
                      <a:pt x="23" y="35"/>
                    </a:cubicBezTo>
                    <a:cubicBezTo>
                      <a:pt x="23" y="34"/>
                      <a:pt x="24" y="33"/>
                      <a:pt x="25" y="33"/>
                    </a:cubicBezTo>
                    <a:cubicBezTo>
                      <a:pt x="26" y="10"/>
                      <a:pt x="26" y="10"/>
                      <a:pt x="26" y="10"/>
                    </a:cubicBezTo>
                    <a:cubicBezTo>
                      <a:pt x="28" y="10"/>
                      <a:pt x="28" y="10"/>
                      <a:pt x="28" y="10"/>
                    </a:cubicBezTo>
                    <a:lnTo>
                      <a:pt x="29"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37" name="任意多边形 130">
                <a:extLst>
                  <a:ext uri="{FF2B5EF4-FFF2-40B4-BE49-F238E27FC236}">
                    <a16:creationId xmlns:a16="http://schemas.microsoft.com/office/drawing/2014/main" xmlns="" id="{FC931D3B-A18F-468E-833C-39DF2C38A26E}"/>
                  </a:ext>
                </a:extLst>
              </p:cNvPr>
              <p:cNvSpPr/>
              <p:nvPr/>
            </p:nvSpPr>
            <p:spPr bwMode="auto">
              <a:xfrm>
                <a:off x="7489088" y="3493458"/>
                <a:ext cx="201605" cy="199648"/>
              </a:xfrm>
              <a:custGeom>
                <a:avLst/>
                <a:gdLst>
                  <a:gd name="T0" fmla="*/ 32 w 63"/>
                  <a:gd name="T1" fmla="*/ 62 h 62"/>
                  <a:gd name="T2" fmla="*/ 0 w 63"/>
                  <a:gd name="T3" fmla="*/ 31 h 62"/>
                  <a:gd name="T4" fmla="*/ 32 w 63"/>
                  <a:gd name="T5" fmla="*/ 0 h 62"/>
                  <a:gd name="T6" fmla="*/ 63 w 63"/>
                  <a:gd name="T7" fmla="*/ 31 h 62"/>
                  <a:gd name="T8" fmla="*/ 32 w 63"/>
                  <a:gd name="T9" fmla="*/ 62 h 62"/>
                  <a:gd name="T10" fmla="*/ 58 w 63"/>
                  <a:gd name="T11" fmla="*/ 36 h 62"/>
                  <a:gd name="T12" fmla="*/ 41 w 63"/>
                  <a:gd name="T13" fmla="*/ 34 h 62"/>
                  <a:gd name="T14" fmla="*/ 46 w 63"/>
                  <a:gd name="T15" fmla="*/ 53 h 62"/>
                  <a:gd name="T16" fmla="*/ 58 w 63"/>
                  <a:gd name="T17" fmla="*/ 36 h 62"/>
                  <a:gd name="T18" fmla="*/ 42 w 63"/>
                  <a:gd name="T19" fmla="*/ 56 h 62"/>
                  <a:gd name="T20" fmla="*/ 36 w 63"/>
                  <a:gd name="T21" fmla="*/ 36 h 62"/>
                  <a:gd name="T22" fmla="*/ 36 w 63"/>
                  <a:gd name="T23" fmla="*/ 36 h 62"/>
                  <a:gd name="T24" fmla="*/ 15 w 63"/>
                  <a:gd name="T25" fmla="*/ 52 h 62"/>
                  <a:gd name="T26" fmla="*/ 32 w 63"/>
                  <a:gd name="T27" fmla="*/ 58 h 62"/>
                  <a:gd name="T28" fmla="*/ 42 w 63"/>
                  <a:gd name="T29" fmla="*/ 56 h 62"/>
                  <a:gd name="T30" fmla="*/ 12 w 63"/>
                  <a:gd name="T31" fmla="*/ 49 h 62"/>
                  <a:gd name="T32" fmla="*/ 33 w 63"/>
                  <a:gd name="T33" fmla="*/ 32 h 62"/>
                  <a:gd name="T34" fmla="*/ 34 w 63"/>
                  <a:gd name="T35" fmla="*/ 31 h 62"/>
                  <a:gd name="T36" fmla="*/ 32 w 63"/>
                  <a:gd name="T37" fmla="*/ 27 h 62"/>
                  <a:gd name="T38" fmla="*/ 5 w 63"/>
                  <a:gd name="T39" fmla="*/ 31 h 62"/>
                  <a:gd name="T40" fmla="*/ 5 w 63"/>
                  <a:gd name="T41" fmla="*/ 31 h 62"/>
                  <a:gd name="T42" fmla="*/ 12 w 63"/>
                  <a:gd name="T43" fmla="*/ 49 h 62"/>
                  <a:gd name="T44" fmla="*/ 5 w 63"/>
                  <a:gd name="T45" fmla="*/ 26 h 62"/>
                  <a:gd name="T46" fmla="*/ 30 w 63"/>
                  <a:gd name="T47" fmla="*/ 23 h 62"/>
                  <a:gd name="T48" fmla="*/ 20 w 63"/>
                  <a:gd name="T49" fmla="*/ 7 h 62"/>
                  <a:gd name="T50" fmla="*/ 5 w 63"/>
                  <a:gd name="T51" fmla="*/ 26 h 62"/>
                  <a:gd name="T52" fmla="*/ 25 w 63"/>
                  <a:gd name="T53" fmla="*/ 6 h 62"/>
                  <a:gd name="T54" fmla="*/ 35 w 63"/>
                  <a:gd name="T55" fmla="*/ 21 h 62"/>
                  <a:gd name="T56" fmla="*/ 49 w 63"/>
                  <a:gd name="T57" fmla="*/ 12 h 62"/>
                  <a:gd name="T58" fmla="*/ 32 w 63"/>
                  <a:gd name="T59" fmla="*/ 5 h 62"/>
                  <a:gd name="T60" fmla="*/ 25 w 63"/>
                  <a:gd name="T61" fmla="*/ 6 h 62"/>
                  <a:gd name="T62" fmla="*/ 52 w 63"/>
                  <a:gd name="T63" fmla="*/ 15 h 62"/>
                  <a:gd name="T64" fmla="*/ 37 w 63"/>
                  <a:gd name="T65" fmla="*/ 25 h 62"/>
                  <a:gd name="T66" fmla="*/ 39 w 63"/>
                  <a:gd name="T67" fmla="*/ 29 h 62"/>
                  <a:gd name="T68" fmla="*/ 40 w 63"/>
                  <a:gd name="T69" fmla="*/ 30 h 62"/>
                  <a:gd name="T70" fmla="*/ 58 w 63"/>
                  <a:gd name="T71" fmla="*/ 31 h 62"/>
                  <a:gd name="T72" fmla="*/ 52 w 63"/>
                  <a:gd name="T73" fmla="*/ 1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3" h="62">
                    <a:moveTo>
                      <a:pt x="32" y="62"/>
                    </a:moveTo>
                    <a:cubicBezTo>
                      <a:pt x="14" y="62"/>
                      <a:pt x="0" y="49"/>
                      <a:pt x="0" y="31"/>
                    </a:cubicBezTo>
                    <a:cubicBezTo>
                      <a:pt x="0" y="14"/>
                      <a:pt x="14" y="0"/>
                      <a:pt x="32" y="0"/>
                    </a:cubicBezTo>
                    <a:cubicBezTo>
                      <a:pt x="49" y="0"/>
                      <a:pt x="63" y="14"/>
                      <a:pt x="63" y="31"/>
                    </a:cubicBezTo>
                    <a:cubicBezTo>
                      <a:pt x="63" y="49"/>
                      <a:pt x="49" y="62"/>
                      <a:pt x="32" y="62"/>
                    </a:cubicBezTo>
                    <a:close/>
                    <a:moveTo>
                      <a:pt x="58" y="36"/>
                    </a:moveTo>
                    <a:cubicBezTo>
                      <a:pt x="57" y="35"/>
                      <a:pt x="50" y="33"/>
                      <a:pt x="41" y="34"/>
                    </a:cubicBezTo>
                    <a:cubicBezTo>
                      <a:pt x="45" y="44"/>
                      <a:pt x="46" y="52"/>
                      <a:pt x="46" y="53"/>
                    </a:cubicBezTo>
                    <a:cubicBezTo>
                      <a:pt x="52" y="49"/>
                      <a:pt x="57" y="43"/>
                      <a:pt x="58" y="36"/>
                    </a:cubicBezTo>
                    <a:close/>
                    <a:moveTo>
                      <a:pt x="42" y="56"/>
                    </a:moveTo>
                    <a:cubicBezTo>
                      <a:pt x="41" y="54"/>
                      <a:pt x="40" y="45"/>
                      <a:pt x="36" y="36"/>
                    </a:cubicBezTo>
                    <a:cubicBezTo>
                      <a:pt x="36" y="36"/>
                      <a:pt x="36" y="36"/>
                      <a:pt x="36" y="36"/>
                    </a:cubicBezTo>
                    <a:cubicBezTo>
                      <a:pt x="21" y="41"/>
                      <a:pt x="16" y="51"/>
                      <a:pt x="15" y="52"/>
                    </a:cubicBezTo>
                    <a:cubicBezTo>
                      <a:pt x="20" y="56"/>
                      <a:pt x="25" y="58"/>
                      <a:pt x="32" y="58"/>
                    </a:cubicBezTo>
                    <a:cubicBezTo>
                      <a:pt x="35" y="58"/>
                      <a:pt x="39" y="57"/>
                      <a:pt x="42" y="56"/>
                    </a:cubicBezTo>
                    <a:close/>
                    <a:moveTo>
                      <a:pt x="12" y="49"/>
                    </a:moveTo>
                    <a:cubicBezTo>
                      <a:pt x="12" y="48"/>
                      <a:pt x="20" y="36"/>
                      <a:pt x="33" y="32"/>
                    </a:cubicBezTo>
                    <a:cubicBezTo>
                      <a:pt x="34" y="32"/>
                      <a:pt x="34" y="31"/>
                      <a:pt x="34" y="31"/>
                    </a:cubicBezTo>
                    <a:cubicBezTo>
                      <a:pt x="34" y="30"/>
                      <a:pt x="33" y="28"/>
                      <a:pt x="32" y="27"/>
                    </a:cubicBezTo>
                    <a:cubicBezTo>
                      <a:pt x="19" y="31"/>
                      <a:pt x="6" y="31"/>
                      <a:pt x="5" y="31"/>
                    </a:cubicBezTo>
                    <a:cubicBezTo>
                      <a:pt x="5" y="31"/>
                      <a:pt x="5" y="31"/>
                      <a:pt x="5" y="31"/>
                    </a:cubicBezTo>
                    <a:cubicBezTo>
                      <a:pt x="5" y="38"/>
                      <a:pt x="8" y="44"/>
                      <a:pt x="12" y="49"/>
                    </a:cubicBezTo>
                    <a:close/>
                    <a:moveTo>
                      <a:pt x="5" y="26"/>
                    </a:moveTo>
                    <a:cubicBezTo>
                      <a:pt x="7" y="26"/>
                      <a:pt x="18" y="26"/>
                      <a:pt x="30" y="23"/>
                    </a:cubicBezTo>
                    <a:cubicBezTo>
                      <a:pt x="26" y="15"/>
                      <a:pt x="21" y="8"/>
                      <a:pt x="20" y="7"/>
                    </a:cubicBezTo>
                    <a:cubicBezTo>
                      <a:pt x="13" y="11"/>
                      <a:pt x="7" y="18"/>
                      <a:pt x="5" y="26"/>
                    </a:cubicBezTo>
                    <a:close/>
                    <a:moveTo>
                      <a:pt x="25" y="6"/>
                    </a:moveTo>
                    <a:cubicBezTo>
                      <a:pt x="26" y="7"/>
                      <a:pt x="31" y="13"/>
                      <a:pt x="35" y="21"/>
                    </a:cubicBezTo>
                    <a:cubicBezTo>
                      <a:pt x="45" y="18"/>
                      <a:pt x="49" y="12"/>
                      <a:pt x="49" y="12"/>
                    </a:cubicBezTo>
                    <a:cubicBezTo>
                      <a:pt x="44" y="7"/>
                      <a:pt x="38" y="5"/>
                      <a:pt x="32" y="5"/>
                    </a:cubicBezTo>
                    <a:cubicBezTo>
                      <a:pt x="29" y="5"/>
                      <a:pt x="27" y="5"/>
                      <a:pt x="25" y="6"/>
                    </a:cubicBezTo>
                    <a:close/>
                    <a:moveTo>
                      <a:pt x="52" y="15"/>
                    </a:moveTo>
                    <a:cubicBezTo>
                      <a:pt x="52" y="15"/>
                      <a:pt x="47" y="21"/>
                      <a:pt x="37" y="25"/>
                    </a:cubicBezTo>
                    <a:cubicBezTo>
                      <a:pt x="38" y="26"/>
                      <a:pt x="38" y="28"/>
                      <a:pt x="39" y="29"/>
                    </a:cubicBezTo>
                    <a:cubicBezTo>
                      <a:pt x="39" y="29"/>
                      <a:pt x="39" y="30"/>
                      <a:pt x="40" y="30"/>
                    </a:cubicBezTo>
                    <a:cubicBezTo>
                      <a:pt x="48" y="29"/>
                      <a:pt x="57" y="31"/>
                      <a:pt x="58" y="31"/>
                    </a:cubicBezTo>
                    <a:cubicBezTo>
                      <a:pt x="58" y="25"/>
                      <a:pt x="56" y="19"/>
                      <a:pt x="5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38" name="任意多边形 131">
                <a:extLst>
                  <a:ext uri="{FF2B5EF4-FFF2-40B4-BE49-F238E27FC236}">
                    <a16:creationId xmlns:a16="http://schemas.microsoft.com/office/drawing/2014/main" xmlns="" id="{F94BABD7-977A-4A65-8A11-E9A8A2B7769C}"/>
                  </a:ext>
                </a:extLst>
              </p:cNvPr>
              <p:cNvSpPr/>
              <p:nvPr/>
            </p:nvSpPr>
            <p:spPr bwMode="auto">
              <a:xfrm>
                <a:off x="7424496" y="4556288"/>
                <a:ext cx="207477" cy="182031"/>
              </a:xfrm>
              <a:custGeom>
                <a:avLst/>
                <a:gdLst>
                  <a:gd name="T0" fmla="*/ 65 w 65"/>
                  <a:gd name="T1" fmla="*/ 19 h 57"/>
                  <a:gd name="T2" fmla="*/ 47 w 65"/>
                  <a:gd name="T3" fmla="*/ 0 h 57"/>
                  <a:gd name="T4" fmla="*/ 32 w 65"/>
                  <a:gd name="T5" fmla="*/ 6 h 57"/>
                  <a:gd name="T6" fmla="*/ 18 w 65"/>
                  <a:gd name="T7" fmla="*/ 0 h 57"/>
                  <a:gd name="T8" fmla="*/ 0 w 65"/>
                  <a:gd name="T9" fmla="*/ 19 h 57"/>
                  <a:gd name="T10" fmla="*/ 6 w 65"/>
                  <a:gd name="T11" fmla="*/ 33 h 57"/>
                  <a:gd name="T12" fmla="*/ 6 w 65"/>
                  <a:gd name="T13" fmla="*/ 33 h 57"/>
                  <a:gd name="T14" fmla="*/ 26 w 65"/>
                  <a:gd name="T15" fmla="*/ 53 h 57"/>
                  <a:gd name="T16" fmla="*/ 32 w 65"/>
                  <a:gd name="T17" fmla="*/ 57 h 57"/>
                  <a:gd name="T18" fmla="*/ 39 w 65"/>
                  <a:gd name="T19" fmla="*/ 53 h 57"/>
                  <a:gd name="T20" fmla="*/ 59 w 65"/>
                  <a:gd name="T21" fmla="*/ 33 h 57"/>
                  <a:gd name="T22" fmla="*/ 59 w 65"/>
                  <a:gd name="T23" fmla="*/ 33 h 57"/>
                  <a:gd name="T24" fmla="*/ 65 w 65"/>
                  <a:gd name="T25" fmla="*/ 19 h 57"/>
                  <a:gd name="T26" fmla="*/ 54 w 65"/>
                  <a:gd name="T27" fmla="*/ 27 h 57"/>
                  <a:gd name="T28" fmla="*/ 33 w 65"/>
                  <a:gd name="T29" fmla="*/ 47 h 57"/>
                  <a:gd name="T30" fmla="*/ 32 w 65"/>
                  <a:gd name="T31" fmla="*/ 48 h 57"/>
                  <a:gd name="T32" fmla="*/ 32 w 65"/>
                  <a:gd name="T33" fmla="*/ 47 h 57"/>
                  <a:gd name="T34" fmla="*/ 11 w 65"/>
                  <a:gd name="T35" fmla="*/ 27 h 57"/>
                  <a:gd name="T36" fmla="*/ 8 w 65"/>
                  <a:gd name="T37" fmla="*/ 19 h 57"/>
                  <a:gd name="T38" fmla="*/ 18 w 65"/>
                  <a:gd name="T39" fmla="*/ 8 h 57"/>
                  <a:gd name="T40" fmla="*/ 26 w 65"/>
                  <a:gd name="T41" fmla="*/ 11 h 57"/>
                  <a:gd name="T42" fmla="*/ 32 w 65"/>
                  <a:gd name="T43" fmla="*/ 18 h 57"/>
                  <a:gd name="T44" fmla="*/ 39 w 65"/>
                  <a:gd name="T45" fmla="*/ 11 h 57"/>
                  <a:gd name="T46" fmla="*/ 47 w 65"/>
                  <a:gd name="T47" fmla="*/ 8 h 57"/>
                  <a:gd name="T48" fmla="*/ 57 w 65"/>
                  <a:gd name="T49" fmla="*/ 19 h 57"/>
                  <a:gd name="T50" fmla="*/ 54 w 65"/>
                  <a:gd name="T51" fmla="*/ 2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 h="57">
                    <a:moveTo>
                      <a:pt x="65" y="19"/>
                    </a:moveTo>
                    <a:cubicBezTo>
                      <a:pt x="65" y="8"/>
                      <a:pt x="57" y="0"/>
                      <a:pt x="47" y="0"/>
                    </a:cubicBezTo>
                    <a:cubicBezTo>
                      <a:pt x="41" y="0"/>
                      <a:pt x="36" y="2"/>
                      <a:pt x="32" y="6"/>
                    </a:cubicBezTo>
                    <a:cubicBezTo>
                      <a:pt x="29" y="2"/>
                      <a:pt x="24" y="0"/>
                      <a:pt x="18" y="0"/>
                    </a:cubicBezTo>
                    <a:cubicBezTo>
                      <a:pt x="8" y="0"/>
                      <a:pt x="0" y="8"/>
                      <a:pt x="0" y="19"/>
                    </a:cubicBezTo>
                    <a:cubicBezTo>
                      <a:pt x="0" y="24"/>
                      <a:pt x="2" y="29"/>
                      <a:pt x="6" y="33"/>
                    </a:cubicBezTo>
                    <a:cubicBezTo>
                      <a:pt x="6" y="33"/>
                      <a:pt x="6" y="33"/>
                      <a:pt x="6" y="33"/>
                    </a:cubicBezTo>
                    <a:cubicBezTo>
                      <a:pt x="26" y="53"/>
                      <a:pt x="26" y="53"/>
                      <a:pt x="26" y="53"/>
                    </a:cubicBezTo>
                    <a:cubicBezTo>
                      <a:pt x="28" y="55"/>
                      <a:pt x="30" y="57"/>
                      <a:pt x="32" y="57"/>
                    </a:cubicBezTo>
                    <a:cubicBezTo>
                      <a:pt x="35" y="57"/>
                      <a:pt x="37" y="55"/>
                      <a:pt x="39" y="53"/>
                    </a:cubicBezTo>
                    <a:cubicBezTo>
                      <a:pt x="59" y="33"/>
                      <a:pt x="59" y="33"/>
                      <a:pt x="59" y="33"/>
                    </a:cubicBezTo>
                    <a:cubicBezTo>
                      <a:pt x="59" y="33"/>
                      <a:pt x="59" y="33"/>
                      <a:pt x="59" y="33"/>
                    </a:cubicBezTo>
                    <a:cubicBezTo>
                      <a:pt x="63" y="29"/>
                      <a:pt x="65" y="24"/>
                      <a:pt x="65" y="19"/>
                    </a:cubicBezTo>
                    <a:close/>
                    <a:moveTo>
                      <a:pt x="54" y="27"/>
                    </a:moveTo>
                    <a:cubicBezTo>
                      <a:pt x="33" y="47"/>
                      <a:pt x="33" y="47"/>
                      <a:pt x="33" y="47"/>
                    </a:cubicBezTo>
                    <a:cubicBezTo>
                      <a:pt x="33" y="47"/>
                      <a:pt x="33" y="48"/>
                      <a:pt x="32" y="48"/>
                    </a:cubicBezTo>
                    <a:cubicBezTo>
                      <a:pt x="32" y="48"/>
                      <a:pt x="32" y="47"/>
                      <a:pt x="32" y="47"/>
                    </a:cubicBezTo>
                    <a:cubicBezTo>
                      <a:pt x="11" y="27"/>
                      <a:pt x="11" y="27"/>
                      <a:pt x="11" y="27"/>
                    </a:cubicBezTo>
                    <a:cubicBezTo>
                      <a:pt x="9" y="24"/>
                      <a:pt x="8" y="22"/>
                      <a:pt x="8" y="19"/>
                    </a:cubicBezTo>
                    <a:cubicBezTo>
                      <a:pt x="8" y="13"/>
                      <a:pt x="13" y="8"/>
                      <a:pt x="18" y="8"/>
                    </a:cubicBezTo>
                    <a:cubicBezTo>
                      <a:pt x="22" y="8"/>
                      <a:pt x="24" y="9"/>
                      <a:pt x="26" y="11"/>
                    </a:cubicBezTo>
                    <a:cubicBezTo>
                      <a:pt x="32" y="18"/>
                      <a:pt x="32" y="18"/>
                      <a:pt x="32" y="18"/>
                    </a:cubicBezTo>
                    <a:cubicBezTo>
                      <a:pt x="39" y="11"/>
                      <a:pt x="39" y="11"/>
                      <a:pt x="39" y="11"/>
                    </a:cubicBezTo>
                    <a:cubicBezTo>
                      <a:pt x="41" y="9"/>
                      <a:pt x="43" y="8"/>
                      <a:pt x="47" y="8"/>
                    </a:cubicBezTo>
                    <a:cubicBezTo>
                      <a:pt x="52" y="8"/>
                      <a:pt x="57" y="13"/>
                      <a:pt x="57" y="19"/>
                    </a:cubicBezTo>
                    <a:cubicBezTo>
                      <a:pt x="57" y="22"/>
                      <a:pt x="56" y="24"/>
                      <a:pt x="54"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39" name="任意多边形 132">
                <a:extLst>
                  <a:ext uri="{FF2B5EF4-FFF2-40B4-BE49-F238E27FC236}">
                    <a16:creationId xmlns:a16="http://schemas.microsoft.com/office/drawing/2014/main" xmlns="" id="{C9D278E8-7469-4458-9C2E-4B92725BD8EE}"/>
                  </a:ext>
                </a:extLst>
              </p:cNvPr>
              <p:cNvSpPr/>
              <p:nvPr/>
            </p:nvSpPr>
            <p:spPr bwMode="auto">
              <a:xfrm>
                <a:off x="7725924" y="4971241"/>
                <a:ext cx="150715" cy="154628"/>
              </a:xfrm>
              <a:custGeom>
                <a:avLst/>
                <a:gdLst>
                  <a:gd name="T0" fmla="*/ 43 w 47"/>
                  <a:gd name="T1" fmla="*/ 29 h 48"/>
                  <a:gd name="T2" fmla="*/ 47 w 47"/>
                  <a:gd name="T3" fmla="*/ 16 h 48"/>
                  <a:gd name="T4" fmla="*/ 42 w 47"/>
                  <a:gd name="T5" fmla="*/ 8 h 48"/>
                  <a:gd name="T6" fmla="*/ 37 w 47"/>
                  <a:gd name="T7" fmla="*/ 9 h 48"/>
                  <a:gd name="T8" fmla="*/ 28 w 47"/>
                  <a:gd name="T9" fmla="*/ 0 h 48"/>
                  <a:gd name="T10" fmla="*/ 19 w 47"/>
                  <a:gd name="T11" fmla="*/ 0 h 48"/>
                  <a:gd name="T12" fmla="*/ 18 w 47"/>
                  <a:gd name="T13" fmla="*/ 5 h 48"/>
                  <a:gd name="T14" fmla="*/ 5 w 47"/>
                  <a:gd name="T15" fmla="*/ 8 h 48"/>
                  <a:gd name="T16" fmla="*/ 0 w 47"/>
                  <a:gd name="T17" fmla="*/ 16 h 48"/>
                  <a:gd name="T18" fmla="*/ 4 w 47"/>
                  <a:gd name="T19" fmla="*/ 20 h 48"/>
                  <a:gd name="T20" fmla="*/ 0 w 47"/>
                  <a:gd name="T21" fmla="*/ 32 h 48"/>
                  <a:gd name="T22" fmla="*/ 5 w 47"/>
                  <a:gd name="T23" fmla="*/ 40 h 48"/>
                  <a:gd name="T24" fmla="*/ 10 w 47"/>
                  <a:gd name="T25" fmla="*/ 39 h 48"/>
                  <a:gd name="T26" fmla="*/ 19 w 47"/>
                  <a:gd name="T27" fmla="*/ 48 h 48"/>
                  <a:gd name="T28" fmla="*/ 28 w 47"/>
                  <a:gd name="T29" fmla="*/ 48 h 48"/>
                  <a:gd name="T30" fmla="*/ 29 w 47"/>
                  <a:gd name="T31" fmla="*/ 44 h 48"/>
                  <a:gd name="T32" fmla="*/ 42 w 47"/>
                  <a:gd name="T33" fmla="*/ 40 h 48"/>
                  <a:gd name="T34" fmla="*/ 47 w 47"/>
                  <a:gd name="T35" fmla="*/ 32 h 48"/>
                  <a:gd name="T36" fmla="*/ 43 w 47"/>
                  <a:gd name="T37" fmla="*/ 29 h 48"/>
                  <a:gd name="T38" fmla="*/ 23 w 47"/>
                  <a:gd name="T39" fmla="*/ 34 h 48"/>
                  <a:gd name="T40" fmla="*/ 14 w 47"/>
                  <a:gd name="T41" fmla="*/ 24 h 48"/>
                  <a:gd name="T42" fmla="*/ 23 w 47"/>
                  <a:gd name="T43" fmla="*/ 14 h 48"/>
                  <a:gd name="T44" fmla="*/ 33 w 47"/>
                  <a:gd name="T45" fmla="*/ 24 h 48"/>
                  <a:gd name="T46" fmla="*/ 23 w 47"/>
                  <a:gd name="T47" fmla="*/ 3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48">
                    <a:moveTo>
                      <a:pt x="43" y="29"/>
                    </a:moveTo>
                    <a:cubicBezTo>
                      <a:pt x="41" y="24"/>
                      <a:pt x="42" y="19"/>
                      <a:pt x="47" y="16"/>
                    </a:cubicBezTo>
                    <a:cubicBezTo>
                      <a:pt x="42" y="8"/>
                      <a:pt x="42" y="8"/>
                      <a:pt x="42" y="8"/>
                    </a:cubicBezTo>
                    <a:cubicBezTo>
                      <a:pt x="41" y="9"/>
                      <a:pt x="39" y="9"/>
                      <a:pt x="37" y="9"/>
                    </a:cubicBezTo>
                    <a:cubicBezTo>
                      <a:pt x="32" y="9"/>
                      <a:pt x="28" y="5"/>
                      <a:pt x="28" y="0"/>
                    </a:cubicBezTo>
                    <a:cubicBezTo>
                      <a:pt x="19" y="0"/>
                      <a:pt x="19" y="0"/>
                      <a:pt x="19" y="0"/>
                    </a:cubicBezTo>
                    <a:cubicBezTo>
                      <a:pt x="19" y="2"/>
                      <a:pt x="18" y="3"/>
                      <a:pt x="18" y="5"/>
                    </a:cubicBezTo>
                    <a:cubicBezTo>
                      <a:pt x="15" y="9"/>
                      <a:pt x="9" y="11"/>
                      <a:pt x="5" y="8"/>
                    </a:cubicBezTo>
                    <a:cubicBezTo>
                      <a:pt x="0" y="16"/>
                      <a:pt x="0" y="16"/>
                      <a:pt x="0" y="16"/>
                    </a:cubicBezTo>
                    <a:cubicBezTo>
                      <a:pt x="2" y="17"/>
                      <a:pt x="3" y="18"/>
                      <a:pt x="4" y="20"/>
                    </a:cubicBezTo>
                    <a:cubicBezTo>
                      <a:pt x="6" y="24"/>
                      <a:pt x="5" y="30"/>
                      <a:pt x="0" y="32"/>
                    </a:cubicBezTo>
                    <a:cubicBezTo>
                      <a:pt x="5" y="40"/>
                      <a:pt x="5" y="40"/>
                      <a:pt x="5" y="40"/>
                    </a:cubicBezTo>
                    <a:cubicBezTo>
                      <a:pt x="6" y="40"/>
                      <a:pt x="8" y="39"/>
                      <a:pt x="10" y="39"/>
                    </a:cubicBezTo>
                    <a:cubicBezTo>
                      <a:pt x="15" y="39"/>
                      <a:pt x="19" y="43"/>
                      <a:pt x="19" y="48"/>
                    </a:cubicBezTo>
                    <a:cubicBezTo>
                      <a:pt x="28" y="48"/>
                      <a:pt x="28" y="48"/>
                      <a:pt x="28" y="48"/>
                    </a:cubicBezTo>
                    <a:cubicBezTo>
                      <a:pt x="28" y="47"/>
                      <a:pt x="29" y="45"/>
                      <a:pt x="29" y="44"/>
                    </a:cubicBezTo>
                    <a:cubicBezTo>
                      <a:pt x="32" y="39"/>
                      <a:pt x="38" y="38"/>
                      <a:pt x="42" y="40"/>
                    </a:cubicBezTo>
                    <a:cubicBezTo>
                      <a:pt x="47" y="32"/>
                      <a:pt x="47" y="32"/>
                      <a:pt x="47" y="32"/>
                    </a:cubicBezTo>
                    <a:cubicBezTo>
                      <a:pt x="45" y="31"/>
                      <a:pt x="44" y="30"/>
                      <a:pt x="43" y="29"/>
                    </a:cubicBezTo>
                    <a:close/>
                    <a:moveTo>
                      <a:pt x="23" y="34"/>
                    </a:moveTo>
                    <a:cubicBezTo>
                      <a:pt x="18" y="34"/>
                      <a:pt x="14" y="30"/>
                      <a:pt x="14" y="24"/>
                    </a:cubicBezTo>
                    <a:cubicBezTo>
                      <a:pt x="14" y="19"/>
                      <a:pt x="18" y="14"/>
                      <a:pt x="23" y="14"/>
                    </a:cubicBezTo>
                    <a:cubicBezTo>
                      <a:pt x="29" y="14"/>
                      <a:pt x="33" y="19"/>
                      <a:pt x="33" y="24"/>
                    </a:cubicBezTo>
                    <a:cubicBezTo>
                      <a:pt x="33" y="30"/>
                      <a:pt x="29" y="34"/>
                      <a:pt x="23"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40" name="任意多边形 133">
                <a:extLst>
                  <a:ext uri="{FF2B5EF4-FFF2-40B4-BE49-F238E27FC236}">
                    <a16:creationId xmlns:a16="http://schemas.microsoft.com/office/drawing/2014/main" xmlns="" id="{F07C87C9-98AA-4694-A48D-AD7809074CD1}"/>
                  </a:ext>
                </a:extLst>
              </p:cNvPr>
              <p:cNvSpPr/>
              <p:nvPr/>
            </p:nvSpPr>
            <p:spPr bwMode="auto">
              <a:xfrm>
                <a:off x="6888188" y="4926222"/>
                <a:ext cx="248581" cy="250538"/>
              </a:xfrm>
              <a:custGeom>
                <a:avLst/>
                <a:gdLst>
                  <a:gd name="T0" fmla="*/ 67 w 127"/>
                  <a:gd name="T1" fmla="*/ 0 h 128"/>
                  <a:gd name="T2" fmla="*/ 55 w 127"/>
                  <a:gd name="T3" fmla="*/ 13 h 128"/>
                  <a:gd name="T4" fmla="*/ 67 w 127"/>
                  <a:gd name="T5" fmla="*/ 25 h 128"/>
                  <a:gd name="T6" fmla="*/ 39 w 127"/>
                  <a:gd name="T7" fmla="*/ 56 h 128"/>
                  <a:gd name="T8" fmla="*/ 11 w 127"/>
                  <a:gd name="T9" fmla="*/ 56 h 128"/>
                  <a:gd name="T10" fmla="*/ 32 w 127"/>
                  <a:gd name="T11" fmla="*/ 79 h 128"/>
                  <a:gd name="T12" fmla="*/ 0 w 127"/>
                  <a:gd name="T13" fmla="*/ 123 h 128"/>
                  <a:gd name="T14" fmla="*/ 0 w 127"/>
                  <a:gd name="T15" fmla="*/ 128 h 128"/>
                  <a:gd name="T16" fmla="*/ 5 w 127"/>
                  <a:gd name="T17" fmla="*/ 128 h 128"/>
                  <a:gd name="T18" fmla="*/ 49 w 127"/>
                  <a:gd name="T19" fmla="*/ 93 h 128"/>
                  <a:gd name="T20" fmla="*/ 72 w 127"/>
                  <a:gd name="T21" fmla="*/ 116 h 128"/>
                  <a:gd name="T22" fmla="*/ 72 w 127"/>
                  <a:gd name="T23" fmla="*/ 88 h 128"/>
                  <a:gd name="T24" fmla="*/ 103 w 127"/>
                  <a:gd name="T25" fmla="*/ 61 h 128"/>
                  <a:gd name="T26" fmla="*/ 114 w 127"/>
                  <a:gd name="T27" fmla="*/ 72 h 128"/>
                  <a:gd name="T28" fmla="*/ 127 w 127"/>
                  <a:gd name="T29" fmla="*/ 61 h 128"/>
                  <a:gd name="T30" fmla="*/ 67 w 127"/>
                  <a:gd name="T31" fmla="*/ 0 h 128"/>
                  <a:gd name="T32" fmla="*/ 55 w 127"/>
                  <a:gd name="T33" fmla="*/ 69 h 128"/>
                  <a:gd name="T34" fmla="*/ 47 w 127"/>
                  <a:gd name="T35" fmla="*/ 61 h 128"/>
                  <a:gd name="T36" fmla="*/ 75 w 127"/>
                  <a:gd name="T37" fmla="*/ 33 h 128"/>
                  <a:gd name="T38" fmla="*/ 83 w 127"/>
                  <a:gd name="T39" fmla="*/ 41 h 128"/>
                  <a:gd name="T40" fmla="*/ 55 w 127"/>
                  <a:gd name="T41" fmla="*/ 6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7" h="128">
                    <a:moveTo>
                      <a:pt x="67" y="0"/>
                    </a:moveTo>
                    <a:lnTo>
                      <a:pt x="55" y="13"/>
                    </a:lnTo>
                    <a:lnTo>
                      <a:pt x="67" y="25"/>
                    </a:lnTo>
                    <a:lnTo>
                      <a:pt x="39" y="56"/>
                    </a:lnTo>
                    <a:lnTo>
                      <a:pt x="11" y="56"/>
                    </a:lnTo>
                    <a:lnTo>
                      <a:pt x="32" y="79"/>
                    </a:lnTo>
                    <a:lnTo>
                      <a:pt x="0" y="123"/>
                    </a:lnTo>
                    <a:lnTo>
                      <a:pt x="0" y="128"/>
                    </a:lnTo>
                    <a:lnTo>
                      <a:pt x="5" y="128"/>
                    </a:lnTo>
                    <a:lnTo>
                      <a:pt x="49" y="93"/>
                    </a:lnTo>
                    <a:lnTo>
                      <a:pt x="72" y="116"/>
                    </a:lnTo>
                    <a:lnTo>
                      <a:pt x="72" y="88"/>
                    </a:lnTo>
                    <a:lnTo>
                      <a:pt x="103" y="61"/>
                    </a:lnTo>
                    <a:lnTo>
                      <a:pt x="114" y="72"/>
                    </a:lnTo>
                    <a:lnTo>
                      <a:pt x="127" y="61"/>
                    </a:lnTo>
                    <a:lnTo>
                      <a:pt x="67" y="0"/>
                    </a:lnTo>
                    <a:close/>
                    <a:moveTo>
                      <a:pt x="55" y="69"/>
                    </a:moveTo>
                    <a:lnTo>
                      <a:pt x="47" y="61"/>
                    </a:lnTo>
                    <a:lnTo>
                      <a:pt x="75" y="33"/>
                    </a:lnTo>
                    <a:lnTo>
                      <a:pt x="83" y="41"/>
                    </a:lnTo>
                    <a:lnTo>
                      <a:pt x="55"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41" name="任意多边形 134">
                <a:extLst>
                  <a:ext uri="{FF2B5EF4-FFF2-40B4-BE49-F238E27FC236}">
                    <a16:creationId xmlns:a16="http://schemas.microsoft.com/office/drawing/2014/main" xmlns="" id="{BFF948C2-265E-43D7-82E2-CD9156A12D18}"/>
                  </a:ext>
                </a:extLst>
              </p:cNvPr>
              <p:cNvSpPr/>
              <p:nvPr/>
            </p:nvSpPr>
            <p:spPr bwMode="auto">
              <a:xfrm>
                <a:off x="6868614" y="4354682"/>
                <a:ext cx="182032" cy="185946"/>
              </a:xfrm>
              <a:custGeom>
                <a:avLst/>
                <a:gdLst>
                  <a:gd name="T0" fmla="*/ 57 w 57"/>
                  <a:gd name="T1" fmla="*/ 29 h 58"/>
                  <a:gd name="T2" fmla="*/ 28 w 57"/>
                  <a:gd name="T3" fmla="*/ 58 h 58"/>
                  <a:gd name="T4" fmla="*/ 0 w 57"/>
                  <a:gd name="T5" fmla="*/ 29 h 58"/>
                  <a:gd name="T6" fmla="*/ 28 w 57"/>
                  <a:gd name="T7" fmla="*/ 0 h 58"/>
                  <a:gd name="T8" fmla="*/ 57 w 57"/>
                  <a:gd name="T9" fmla="*/ 29 h 58"/>
                  <a:gd name="T10" fmla="*/ 5 w 57"/>
                  <a:gd name="T11" fmla="*/ 29 h 58"/>
                  <a:gd name="T12" fmla="*/ 28 w 57"/>
                  <a:gd name="T13" fmla="*/ 52 h 58"/>
                  <a:gd name="T14" fmla="*/ 52 w 57"/>
                  <a:gd name="T15" fmla="*/ 29 h 58"/>
                  <a:gd name="T16" fmla="*/ 28 w 57"/>
                  <a:gd name="T17" fmla="*/ 6 h 58"/>
                  <a:gd name="T18" fmla="*/ 5 w 57"/>
                  <a:gd name="T19" fmla="*/ 29 h 58"/>
                  <a:gd name="T20" fmla="*/ 31 w 57"/>
                  <a:gd name="T21" fmla="*/ 12 h 58"/>
                  <a:gd name="T22" fmla="*/ 45 w 57"/>
                  <a:gd name="T23" fmla="*/ 26 h 58"/>
                  <a:gd name="T24" fmla="*/ 45 w 57"/>
                  <a:gd name="T25" fmla="*/ 31 h 58"/>
                  <a:gd name="T26" fmla="*/ 40 w 57"/>
                  <a:gd name="T27" fmla="*/ 31 h 58"/>
                  <a:gd name="T28" fmla="*/ 32 w 57"/>
                  <a:gd name="T29" fmla="*/ 23 h 58"/>
                  <a:gd name="T30" fmla="*/ 32 w 57"/>
                  <a:gd name="T31" fmla="*/ 43 h 58"/>
                  <a:gd name="T32" fmla="*/ 28 w 57"/>
                  <a:gd name="T33" fmla="*/ 47 h 58"/>
                  <a:gd name="T34" fmla="*/ 25 w 57"/>
                  <a:gd name="T35" fmla="*/ 43 h 58"/>
                  <a:gd name="T36" fmla="*/ 25 w 57"/>
                  <a:gd name="T37" fmla="*/ 23 h 58"/>
                  <a:gd name="T38" fmla="*/ 17 w 57"/>
                  <a:gd name="T39" fmla="*/ 31 h 58"/>
                  <a:gd name="T40" fmla="*/ 12 w 57"/>
                  <a:gd name="T41" fmla="*/ 31 h 58"/>
                  <a:gd name="T42" fmla="*/ 11 w 57"/>
                  <a:gd name="T43" fmla="*/ 29 h 58"/>
                  <a:gd name="T44" fmla="*/ 12 w 57"/>
                  <a:gd name="T45" fmla="*/ 26 h 58"/>
                  <a:gd name="T46" fmla="*/ 26 w 57"/>
                  <a:gd name="T47" fmla="*/ 12 h 58"/>
                  <a:gd name="T48" fmla="*/ 31 w 57"/>
                  <a:gd name="T49"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7" h="58">
                    <a:moveTo>
                      <a:pt x="57" y="29"/>
                    </a:moveTo>
                    <a:cubicBezTo>
                      <a:pt x="57" y="45"/>
                      <a:pt x="44" y="58"/>
                      <a:pt x="28" y="58"/>
                    </a:cubicBezTo>
                    <a:cubicBezTo>
                      <a:pt x="13" y="58"/>
                      <a:pt x="0" y="45"/>
                      <a:pt x="0" y="29"/>
                    </a:cubicBezTo>
                    <a:cubicBezTo>
                      <a:pt x="0" y="13"/>
                      <a:pt x="13" y="0"/>
                      <a:pt x="28" y="0"/>
                    </a:cubicBezTo>
                    <a:cubicBezTo>
                      <a:pt x="44" y="0"/>
                      <a:pt x="57" y="13"/>
                      <a:pt x="57" y="29"/>
                    </a:cubicBezTo>
                    <a:close/>
                    <a:moveTo>
                      <a:pt x="5" y="29"/>
                    </a:moveTo>
                    <a:cubicBezTo>
                      <a:pt x="5" y="42"/>
                      <a:pt x="16" y="52"/>
                      <a:pt x="28" y="52"/>
                    </a:cubicBezTo>
                    <a:cubicBezTo>
                      <a:pt x="41" y="52"/>
                      <a:pt x="52" y="42"/>
                      <a:pt x="52" y="29"/>
                    </a:cubicBezTo>
                    <a:cubicBezTo>
                      <a:pt x="52" y="16"/>
                      <a:pt x="41" y="6"/>
                      <a:pt x="28" y="6"/>
                    </a:cubicBezTo>
                    <a:cubicBezTo>
                      <a:pt x="16" y="6"/>
                      <a:pt x="5" y="16"/>
                      <a:pt x="5" y="29"/>
                    </a:cubicBezTo>
                    <a:close/>
                    <a:moveTo>
                      <a:pt x="31" y="12"/>
                    </a:moveTo>
                    <a:cubicBezTo>
                      <a:pt x="45" y="26"/>
                      <a:pt x="45" y="26"/>
                      <a:pt x="45" y="26"/>
                    </a:cubicBezTo>
                    <a:cubicBezTo>
                      <a:pt x="47" y="28"/>
                      <a:pt x="47" y="30"/>
                      <a:pt x="45" y="31"/>
                    </a:cubicBezTo>
                    <a:cubicBezTo>
                      <a:pt x="44" y="33"/>
                      <a:pt x="42" y="33"/>
                      <a:pt x="40" y="31"/>
                    </a:cubicBezTo>
                    <a:cubicBezTo>
                      <a:pt x="32" y="23"/>
                      <a:pt x="32" y="23"/>
                      <a:pt x="32" y="23"/>
                    </a:cubicBezTo>
                    <a:cubicBezTo>
                      <a:pt x="32" y="43"/>
                      <a:pt x="32" y="43"/>
                      <a:pt x="32" y="43"/>
                    </a:cubicBezTo>
                    <a:cubicBezTo>
                      <a:pt x="32" y="45"/>
                      <a:pt x="30" y="47"/>
                      <a:pt x="28" y="47"/>
                    </a:cubicBezTo>
                    <a:cubicBezTo>
                      <a:pt x="26" y="47"/>
                      <a:pt x="25" y="45"/>
                      <a:pt x="25" y="43"/>
                    </a:cubicBezTo>
                    <a:cubicBezTo>
                      <a:pt x="25" y="23"/>
                      <a:pt x="25" y="23"/>
                      <a:pt x="25" y="23"/>
                    </a:cubicBezTo>
                    <a:cubicBezTo>
                      <a:pt x="17" y="31"/>
                      <a:pt x="17" y="31"/>
                      <a:pt x="17" y="31"/>
                    </a:cubicBezTo>
                    <a:cubicBezTo>
                      <a:pt x="15" y="33"/>
                      <a:pt x="13" y="33"/>
                      <a:pt x="12" y="31"/>
                    </a:cubicBezTo>
                    <a:cubicBezTo>
                      <a:pt x="11" y="31"/>
                      <a:pt x="11" y="30"/>
                      <a:pt x="11" y="29"/>
                    </a:cubicBezTo>
                    <a:cubicBezTo>
                      <a:pt x="11" y="28"/>
                      <a:pt x="11" y="27"/>
                      <a:pt x="12" y="26"/>
                    </a:cubicBezTo>
                    <a:cubicBezTo>
                      <a:pt x="26" y="12"/>
                      <a:pt x="26" y="12"/>
                      <a:pt x="26" y="12"/>
                    </a:cubicBezTo>
                    <a:cubicBezTo>
                      <a:pt x="27" y="11"/>
                      <a:pt x="30" y="11"/>
                      <a:pt x="3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42" name="任意多边形 135">
                <a:extLst>
                  <a:ext uri="{FF2B5EF4-FFF2-40B4-BE49-F238E27FC236}">
                    <a16:creationId xmlns:a16="http://schemas.microsoft.com/office/drawing/2014/main" xmlns="" id="{5BFD8732-EA97-443B-A5CD-786304741632}"/>
                  </a:ext>
                </a:extLst>
              </p:cNvPr>
              <p:cNvSpPr/>
              <p:nvPr/>
            </p:nvSpPr>
            <p:spPr bwMode="auto">
              <a:xfrm>
                <a:off x="6958652" y="3260536"/>
                <a:ext cx="287728" cy="160501"/>
              </a:xfrm>
              <a:custGeom>
                <a:avLst/>
                <a:gdLst>
                  <a:gd name="T0" fmla="*/ 83 w 90"/>
                  <a:gd name="T1" fmla="*/ 46 h 50"/>
                  <a:gd name="T2" fmla="*/ 85 w 90"/>
                  <a:gd name="T3" fmla="*/ 36 h 50"/>
                  <a:gd name="T4" fmla="*/ 87 w 90"/>
                  <a:gd name="T5" fmla="*/ 27 h 50"/>
                  <a:gd name="T6" fmla="*/ 89 w 90"/>
                  <a:gd name="T7" fmla="*/ 16 h 50"/>
                  <a:gd name="T8" fmla="*/ 86 w 90"/>
                  <a:gd name="T9" fmla="*/ 10 h 50"/>
                  <a:gd name="T10" fmla="*/ 64 w 90"/>
                  <a:gd name="T11" fmla="*/ 1 h 50"/>
                  <a:gd name="T12" fmla="*/ 57 w 90"/>
                  <a:gd name="T13" fmla="*/ 3 h 50"/>
                  <a:gd name="T14" fmla="*/ 52 w 90"/>
                  <a:gd name="T15" fmla="*/ 13 h 50"/>
                  <a:gd name="T16" fmla="*/ 51 w 90"/>
                  <a:gd name="T17" fmla="*/ 14 h 50"/>
                  <a:gd name="T18" fmla="*/ 15 w 90"/>
                  <a:gd name="T19" fmla="*/ 6 h 50"/>
                  <a:gd name="T20" fmla="*/ 0 w 90"/>
                  <a:gd name="T21" fmla="*/ 13 h 50"/>
                  <a:gd name="T22" fmla="*/ 8 w 90"/>
                  <a:gd name="T23" fmla="*/ 25 h 50"/>
                  <a:gd name="T24" fmla="*/ 12 w 90"/>
                  <a:gd name="T25" fmla="*/ 22 h 50"/>
                  <a:gd name="T26" fmla="*/ 17 w 90"/>
                  <a:gd name="T27" fmla="*/ 30 h 50"/>
                  <a:gd name="T28" fmla="*/ 25 w 90"/>
                  <a:gd name="T29" fmla="*/ 25 h 50"/>
                  <a:gd name="T30" fmla="*/ 30 w 90"/>
                  <a:gd name="T31" fmla="*/ 33 h 50"/>
                  <a:gd name="T32" fmla="*/ 38 w 90"/>
                  <a:gd name="T33" fmla="*/ 28 h 50"/>
                  <a:gd name="T34" fmla="*/ 43 w 90"/>
                  <a:gd name="T35" fmla="*/ 35 h 50"/>
                  <a:gd name="T36" fmla="*/ 47 w 90"/>
                  <a:gd name="T37" fmla="*/ 33 h 50"/>
                  <a:gd name="T38" fmla="*/ 47 w 90"/>
                  <a:gd name="T39" fmla="*/ 34 h 50"/>
                  <a:gd name="T40" fmla="*/ 48 w 90"/>
                  <a:gd name="T41" fmla="*/ 45 h 50"/>
                  <a:gd name="T42" fmla="*/ 54 w 90"/>
                  <a:gd name="T43" fmla="*/ 50 h 50"/>
                  <a:gd name="T44" fmla="*/ 78 w 90"/>
                  <a:gd name="T45" fmla="*/ 50 h 50"/>
                  <a:gd name="T46" fmla="*/ 83 w 90"/>
                  <a:gd name="T47" fmla="*/ 46 h 50"/>
                  <a:gd name="T48" fmla="*/ 17 w 90"/>
                  <a:gd name="T49" fmla="*/ 15 h 50"/>
                  <a:gd name="T50" fmla="*/ 18 w 90"/>
                  <a:gd name="T51" fmla="*/ 11 h 50"/>
                  <a:gd name="T52" fmla="*/ 49 w 90"/>
                  <a:gd name="T53" fmla="*/ 17 h 50"/>
                  <a:gd name="T54" fmla="*/ 48 w 90"/>
                  <a:gd name="T55" fmla="*/ 22 h 50"/>
                  <a:gd name="T56" fmla="*/ 17 w 90"/>
                  <a:gd name="T57" fmla="*/ 15 h 50"/>
                  <a:gd name="T58" fmla="*/ 73 w 90"/>
                  <a:gd name="T59" fmla="*/ 45 h 50"/>
                  <a:gd name="T60" fmla="*/ 69 w 90"/>
                  <a:gd name="T61" fmla="*/ 44 h 50"/>
                  <a:gd name="T62" fmla="*/ 67 w 90"/>
                  <a:gd name="T63" fmla="*/ 41 h 50"/>
                  <a:gd name="T64" fmla="*/ 73 w 90"/>
                  <a:gd name="T65" fmla="*/ 14 h 50"/>
                  <a:gd name="T66" fmla="*/ 75 w 90"/>
                  <a:gd name="T67" fmla="*/ 12 h 50"/>
                  <a:gd name="T68" fmla="*/ 80 w 90"/>
                  <a:gd name="T69" fmla="*/ 13 h 50"/>
                  <a:gd name="T70" fmla="*/ 82 w 90"/>
                  <a:gd name="T71" fmla="*/ 16 h 50"/>
                  <a:gd name="T72" fmla="*/ 76 w 90"/>
                  <a:gd name="T73" fmla="*/ 43 h 50"/>
                  <a:gd name="T74" fmla="*/ 73 w 90"/>
                  <a:gd name="T75" fmla="*/ 4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0" h="50">
                    <a:moveTo>
                      <a:pt x="83" y="46"/>
                    </a:moveTo>
                    <a:cubicBezTo>
                      <a:pt x="85" y="36"/>
                      <a:pt x="85" y="36"/>
                      <a:pt x="85" y="36"/>
                    </a:cubicBezTo>
                    <a:cubicBezTo>
                      <a:pt x="86" y="33"/>
                      <a:pt x="87" y="29"/>
                      <a:pt x="87" y="27"/>
                    </a:cubicBezTo>
                    <a:cubicBezTo>
                      <a:pt x="89" y="16"/>
                      <a:pt x="89" y="16"/>
                      <a:pt x="89" y="16"/>
                    </a:cubicBezTo>
                    <a:cubicBezTo>
                      <a:pt x="90" y="14"/>
                      <a:pt x="88" y="11"/>
                      <a:pt x="86" y="10"/>
                    </a:cubicBezTo>
                    <a:cubicBezTo>
                      <a:pt x="64" y="1"/>
                      <a:pt x="64" y="1"/>
                      <a:pt x="64" y="1"/>
                    </a:cubicBezTo>
                    <a:cubicBezTo>
                      <a:pt x="62" y="0"/>
                      <a:pt x="59" y="1"/>
                      <a:pt x="57" y="3"/>
                    </a:cubicBezTo>
                    <a:cubicBezTo>
                      <a:pt x="52" y="13"/>
                      <a:pt x="52" y="13"/>
                      <a:pt x="52" y="13"/>
                    </a:cubicBezTo>
                    <a:cubicBezTo>
                      <a:pt x="51" y="13"/>
                      <a:pt x="51" y="13"/>
                      <a:pt x="51" y="14"/>
                    </a:cubicBezTo>
                    <a:cubicBezTo>
                      <a:pt x="15" y="6"/>
                      <a:pt x="15" y="6"/>
                      <a:pt x="15" y="6"/>
                    </a:cubicBezTo>
                    <a:cubicBezTo>
                      <a:pt x="0" y="13"/>
                      <a:pt x="0" y="13"/>
                      <a:pt x="0" y="13"/>
                    </a:cubicBezTo>
                    <a:cubicBezTo>
                      <a:pt x="8" y="25"/>
                      <a:pt x="8" y="25"/>
                      <a:pt x="8" y="25"/>
                    </a:cubicBezTo>
                    <a:cubicBezTo>
                      <a:pt x="12" y="22"/>
                      <a:pt x="12" y="22"/>
                      <a:pt x="12" y="22"/>
                    </a:cubicBezTo>
                    <a:cubicBezTo>
                      <a:pt x="17" y="30"/>
                      <a:pt x="17" y="30"/>
                      <a:pt x="17" y="30"/>
                    </a:cubicBezTo>
                    <a:cubicBezTo>
                      <a:pt x="25" y="25"/>
                      <a:pt x="25" y="25"/>
                      <a:pt x="25" y="25"/>
                    </a:cubicBezTo>
                    <a:cubicBezTo>
                      <a:pt x="30" y="33"/>
                      <a:pt x="30" y="33"/>
                      <a:pt x="30" y="33"/>
                    </a:cubicBezTo>
                    <a:cubicBezTo>
                      <a:pt x="38" y="28"/>
                      <a:pt x="38" y="28"/>
                      <a:pt x="38" y="28"/>
                    </a:cubicBezTo>
                    <a:cubicBezTo>
                      <a:pt x="43" y="35"/>
                      <a:pt x="43" y="35"/>
                      <a:pt x="43" y="35"/>
                    </a:cubicBezTo>
                    <a:cubicBezTo>
                      <a:pt x="47" y="33"/>
                      <a:pt x="47" y="33"/>
                      <a:pt x="47" y="33"/>
                    </a:cubicBezTo>
                    <a:cubicBezTo>
                      <a:pt x="47" y="33"/>
                      <a:pt x="47" y="34"/>
                      <a:pt x="47" y="34"/>
                    </a:cubicBezTo>
                    <a:cubicBezTo>
                      <a:pt x="48" y="45"/>
                      <a:pt x="48" y="45"/>
                      <a:pt x="48" y="45"/>
                    </a:cubicBezTo>
                    <a:cubicBezTo>
                      <a:pt x="49" y="48"/>
                      <a:pt x="51" y="50"/>
                      <a:pt x="54" y="50"/>
                    </a:cubicBezTo>
                    <a:cubicBezTo>
                      <a:pt x="78" y="50"/>
                      <a:pt x="78" y="50"/>
                      <a:pt x="78" y="50"/>
                    </a:cubicBezTo>
                    <a:cubicBezTo>
                      <a:pt x="80" y="50"/>
                      <a:pt x="83" y="48"/>
                      <a:pt x="83" y="46"/>
                    </a:cubicBezTo>
                    <a:close/>
                    <a:moveTo>
                      <a:pt x="17" y="15"/>
                    </a:moveTo>
                    <a:cubicBezTo>
                      <a:pt x="18" y="11"/>
                      <a:pt x="18" y="11"/>
                      <a:pt x="18" y="11"/>
                    </a:cubicBezTo>
                    <a:cubicBezTo>
                      <a:pt x="49" y="17"/>
                      <a:pt x="49" y="17"/>
                      <a:pt x="49" y="17"/>
                    </a:cubicBezTo>
                    <a:cubicBezTo>
                      <a:pt x="48" y="22"/>
                      <a:pt x="48" y="22"/>
                      <a:pt x="48" y="22"/>
                    </a:cubicBezTo>
                    <a:lnTo>
                      <a:pt x="17" y="15"/>
                    </a:lnTo>
                    <a:close/>
                    <a:moveTo>
                      <a:pt x="73" y="45"/>
                    </a:moveTo>
                    <a:cubicBezTo>
                      <a:pt x="69" y="44"/>
                      <a:pt x="69" y="44"/>
                      <a:pt x="69" y="44"/>
                    </a:cubicBezTo>
                    <a:cubicBezTo>
                      <a:pt x="67" y="44"/>
                      <a:pt x="67" y="42"/>
                      <a:pt x="67" y="41"/>
                    </a:cubicBezTo>
                    <a:cubicBezTo>
                      <a:pt x="73" y="14"/>
                      <a:pt x="73" y="14"/>
                      <a:pt x="73" y="14"/>
                    </a:cubicBezTo>
                    <a:cubicBezTo>
                      <a:pt x="73" y="13"/>
                      <a:pt x="74" y="12"/>
                      <a:pt x="75" y="12"/>
                    </a:cubicBezTo>
                    <a:cubicBezTo>
                      <a:pt x="80" y="13"/>
                      <a:pt x="80" y="13"/>
                      <a:pt x="80" y="13"/>
                    </a:cubicBezTo>
                    <a:cubicBezTo>
                      <a:pt x="81" y="13"/>
                      <a:pt x="82" y="15"/>
                      <a:pt x="82" y="16"/>
                    </a:cubicBezTo>
                    <a:cubicBezTo>
                      <a:pt x="76" y="43"/>
                      <a:pt x="76" y="43"/>
                      <a:pt x="76" y="43"/>
                    </a:cubicBezTo>
                    <a:cubicBezTo>
                      <a:pt x="76" y="44"/>
                      <a:pt x="74" y="45"/>
                      <a:pt x="73"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43" name="任意多边形 136">
                <a:extLst>
                  <a:ext uri="{FF2B5EF4-FFF2-40B4-BE49-F238E27FC236}">
                    <a16:creationId xmlns:a16="http://schemas.microsoft.com/office/drawing/2014/main" xmlns="" id="{3F479A1C-43F1-45ED-8945-78C07E9FCFEE}"/>
                  </a:ext>
                </a:extLst>
              </p:cNvPr>
              <p:cNvSpPr/>
              <p:nvPr/>
            </p:nvSpPr>
            <p:spPr bwMode="auto">
              <a:xfrm>
                <a:off x="7696565" y="835405"/>
                <a:ext cx="207477" cy="205519"/>
              </a:xfrm>
              <a:custGeom>
                <a:avLst/>
                <a:gdLst>
                  <a:gd name="T0" fmla="*/ 0 w 65"/>
                  <a:gd name="T1" fmla="*/ 32 h 64"/>
                  <a:gd name="T2" fmla="*/ 65 w 65"/>
                  <a:gd name="T3" fmla="*/ 32 h 64"/>
                  <a:gd name="T4" fmla="*/ 51 w 65"/>
                  <a:gd name="T5" fmla="*/ 42 h 64"/>
                  <a:gd name="T6" fmla="*/ 60 w 65"/>
                  <a:gd name="T7" fmla="*/ 34 h 64"/>
                  <a:gd name="T8" fmla="*/ 51 w 65"/>
                  <a:gd name="T9" fmla="*/ 42 h 64"/>
                  <a:gd name="T10" fmla="*/ 13 w 65"/>
                  <a:gd name="T11" fmla="*/ 30 h 64"/>
                  <a:gd name="T12" fmla="*/ 7 w 65"/>
                  <a:gd name="T13" fmla="*/ 21 h 64"/>
                  <a:gd name="T14" fmla="*/ 46 w 65"/>
                  <a:gd name="T15" fmla="*/ 21 h 64"/>
                  <a:gd name="T16" fmla="*/ 35 w 65"/>
                  <a:gd name="T17" fmla="*/ 30 h 64"/>
                  <a:gd name="T18" fmla="*/ 46 w 65"/>
                  <a:gd name="T19" fmla="*/ 21 h 64"/>
                  <a:gd name="T20" fmla="*/ 35 w 65"/>
                  <a:gd name="T21" fmla="*/ 4 h 64"/>
                  <a:gd name="T22" fmla="*/ 42 w 65"/>
                  <a:gd name="T23" fmla="*/ 11 h 64"/>
                  <a:gd name="T24" fmla="*/ 35 w 65"/>
                  <a:gd name="T25" fmla="*/ 17 h 64"/>
                  <a:gd name="T26" fmla="*/ 27 w 65"/>
                  <a:gd name="T27" fmla="*/ 6 h 64"/>
                  <a:gd name="T28" fmla="*/ 30 w 65"/>
                  <a:gd name="T29" fmla="*/ 17 h 64"/>
                  <a:gd name="T30" fmla="*/ 23 w 65"/>
                  <a:gd name="T31" fmla="*/ 11 h 64"/>
                  <a:gd name="T32" fmla="*/ 30 w 65"/>
                  <a:gd name="T33" fmla="*/ 30 h 64"/>
                  <a:gd name="T34" fmla="*/ 19 w 65"/>
                  <a:gd name="T35" fmla="*/ 21 h 64"/>
                  <a:gd name="T36" fmla="*/ 7 w 65"/>
                  <a:gd name="T37" fmla="*/ 42 h 64"/>
                  <a:gd name="T38" fmla="*/ 13 w 65"/>
                  <a:gd name="T39" fmla="*/ 34 h 64"/>
                  <a:gd name="T40" fmla="*/ 7 w 65"/>
                  <a:gd name="T41" fmla="*/ 42 h 64"/>
                  <a:gd name="T42" fmla="*/ 30 w 65"/>
                  <a:gd name="T43" fmla="*/ 34 h 64"/>
                  <a:gd name="T44" fmla="*/ 19 w 65"/>
                  <a:gd name="T45" fmla="*/ 42 h 64"/>
                  <a:gd name="T46" fmla="*/ 30 w 65"/>
                  <a:gd name="T47" fmla="*/ 47 h 64"/>
                  <a:gd name="T48" fmla="*/ 27 w 65"/>
                  <a:gd name="T49" fmla="*/ 58 h 64"/>
                  <a:gd name="T50" fmla="*/ 20 w 65"/>
                  <a:gd name="T51" fmla="*/ 47 h 64"/>
                  <a:gd name="T52" fmla="*/ 42 w 65"/>
                  <a:gd name="T53" fmla="*/ 52 h 64"/>
                  <a:gd name="T54" fmla="*/ 35 w 65"/>
                  <a:gd name="T55" fmla="*/ 59 h 64"/>
                  <a:gd name="T56" fmla="*/ 45 w 65"/>
                  <a:gd name="T57" fmla="*/ 47 h 64"/>
                  <a:gd name="T58" fmla="*/ 35 w 65"/>
                  <a:gd name="T59" fmla="*/ 42 h 64"/>
                  <a:gd name="T60" fmla="*/ 47 w 65"/>
                  <a:gd name="T61" fmla="*/ 34 h 64"/>
                  <a:gd name="T62" fmla="*/ 35 w 65"/>
                  <a:gd name="T63" fmla="*/ 42 h 64"/>
                  <a:gd name="T64" fmla="*/ 51 w 65"/>
                  <a:gd name="T65" fmla="*/ 21 h 64"/>
                  <a:gd name="T66" fmla="*/ 60 w 65"/>
                  <a:gd name="T67" fmla="*/ 30 h 64"/>
                  <a:gd name="T68" fmla="*/ 56 w 65"/>
                  <a:gd name="T69" fmla="*/ 17 h 64"/>
                  <a:gd name="T70" fmla="*/ 44 w 65"/>
                  <a:gd name="T71" fmla="*/ 7 h 64"/>
                  <a:gd name="T72" fmla="*/ 56 w 65"/>
                  <a:gd name="T73" fmla="*/ 17 h 64"/>
                  <a:gd name="T74" fmla="*/ 20 w 65"/>
                  <a:gd name="T75" fmla="*/ 7 h 64"/>
                  <a:gd name="T76" fmla="*/ 9 w 65"/>
                  <a:gd name="T77" fmla="*/ 17 h 64"/>
                  <a:gd name="T78" fmla="*/ 9 w 65"/>
                  <a:gd name="T79" fmla="*/ 47 h 64"/>
                  <a:gd name="T80" fmla="*/ 20 w 65"/>
                  <a:gd name="T81" fmla="*/ 57 h 64"/>
                  <a:gd name="T82" fmla="*/ 9 w 65"/>
                  <a:gd name="T83" fmla="*/ 47 h 64"/>
                  <a:gd name="T84" fmla="*/ 44 w 65"/>
                  <a:gd name="T85" fmla="*/ 57 h 64"/>
                  <a:gd name="T86" fmla="*/ 56 w 65"/>
                  <a:gd name="T87" fmla="*/ 4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5" h="64">
                    <a:moveTo>
                      <a:pt x="32" y="0"/>
                    </a:moveTo>
                    <a:cubicBezTo>
                      <a:pt x="15" y="0"/>
                      <a:pt x="0" y="14"/>
                      <a:pt x="0" y="32"/>
                    </a:cubicBezTo>
                    <a:cubicBezTo>
                      <a:pt x="0" y="49"/>
                      <a:pt x="15" y="64"/>
                      <a:pt x="32" y="64"/>
                    </a:cubicBezTo>
                    <a:cubicBezTo>
                      <a:pt x="50" y="64"/>
                      <a:pt x="65" y="49"/>
                      <a:pt x="65" y="32"/>
                    </a:cubicBezTo>
                    <a:cubicBezTo>
                      <a:pt x="65" y="14"/>
                      <a:pt x="50" y="0"/>
                      <a:pt x="32" y="0"/>
                    </a:cubicBezTo>
                    <a:close/>
                    <a:moveTo>
                      <a:pt x="51" y="42"/>
                    </a:moveTo>
                    <a:cubicBezTo>
                      <a:pt x="51" y="40"/>
                      <a:pt x="52" y="37"/>
                      <a:pt x="52" y="34"/>
                    </a:cubicBezTo>
                    <a:cubicBezTo>
                      <a:pt x="60" y="34"/>
                      <a:pt x="60" y="34"/>
                      <a:pt x="60" y="34"/>
                    </a:cubicBezTo>
                    <a:cubicBezTo>
                      <a:pt x="60" y="37"/>
                      <a:pt x="59" y="40"/>
                      <a:pt x="58" y="42"/>
                    </a:cubicBezTo>
                    <a:lnTo>
                      <a:pt x="51" y="42"/>
                    </a:lnTo>
                    <a:close/>
                    <a:moveTo>
                      <a:pt x="14" y="21"/>
                    </a:moveTo>
                    <a:cubicBezTo>
                      <a:pt x="14" y="24"/>
                      <a:pt x="13" y="27"/>
                      <a:pt x="13" y="30"/>
                    </a:cubicBezTo>
                    <a:cubicBezTo>
                      <a:pt x="5" y="30"/>
                      <a:pt x="5" y="30"/>
                      <a:pt x="5" y="30"/>
                    </a:cubicBezTo>
                    <a:cubicBezTo>
                      <a:pt x="5" y="27"/>
                      <a:pt x="6" y="24"/>
                      <a:pt x="7" y="21"/>
                    </a:cubicBezTo>
                    <a:lnTo>
                      <a:pt x="14" y="21"/>
                    </a:lnTo>
                    <a:close/>
                    <a:moveTo>
                      <a:pt x="46" y="21"/>
                    </a:moveTo>
                    <a:cubicBezTo>
                      <a:pt x="47" y="24"/>
                      <a:pt x="47" y="27"/>
                      <a:pt x="47" y="30"/>
                    </a:cubicBezTo>
                    <a:cubicBezTo>
                      <a:pt x="35" y="30"/>
                      <a:pt x="35" y="30"/>
                      <a:pt x="35" y="30"/>
                    </a:cubicBezTo>
                    <a:cubicBezTo>
                      <a:pt x="35" y="21"/>
                      <a:pt x="35" y="21"/>
                      <a:pt x="35" y="21"/>
                    </a:cubicBezTo>
                    <a:lnTo>
                      <a:pt x="46" y="21"/>
                    </a:lnTo>
                    <a:close/>
                    <a:moveTo>
                      <a:pt x="35" y="17"/>
                    </a:moveTo>
                    <a:cubicBezTo>
                      <a:pt x="35" y="4"/>
                      <a:pt x="35" y="4"/>
                      <a:pt x="35" y="4"/>
                    </a:cubicBezTo>
                    <a:cubicBezTo>
                      <a:pt x="36" y="5"/>
                      <a:pt x="37" y="5"/>
                      <a:pt x="38" y="6"/>
                    </a:cubicBezTo>
                    <a:cubicBezTo>
                      <a:pt x="39" y="7"/>
                      <a:pt x="41" y="9"/>
                      <a:pt x="42" y="11"/>
                    </a:cubicBezTo>
                    <a:cubicBezTo>
                      <a:pt x="43" y="13"/>
                      <a:pt x="44" y="15"/>
                      <a:pt x="45" y="17"/>
                    </a:cubicBezTo>
                    <a:cubicBezTo>
                      <a:pt x="35" y="17"/>
                      <a:pt x="35" y="17"/>
                      <a:pt x="35" y="17"/>
                    </a:cubicBezTo>
                    <a:close/>
                    <a:moveTo>
                      <a:pt x="23" y="11"/>
                    </a:moveTo>
                    <a:cubicBezTo>
                      <a:pt x="24" y="9"/>
                      <a:pt x="26" y="7"/>
                      <a:pt x="27" y="6"/>
                    </a:cubicBezTo>
                    <a:cubicBezTo>
                      <a:pt x="28" y="5"/>
                      <a:pt x="29" y="5"/>
                      <a:pt x="30" y="4"/>
                    </a:cubicBezTo>
                    <a:cubicBezTo>
                      <a:pt x="30" y="17"/>
                      <a:pt x="30" y="17"/>
                      <a:pt x="30" y="17"/>
                    </a:cubicBezTo>
                    <a:cubicBezTo>
                      <a:pt x="20" y="17"/>
                      <a:pt x="20" y="17"/>
                      <a:pt x="20" y="17"/>
                    </a:cubicBezTo>
                    <a:cubicBezTo>
                      <a:pt x="21" y="15"/>
                      <a:pt x="22" y="13"/>
                      <a:pt x="23" y="11"/>
                    </a:cubicBezTo>
                    <a:close/>
                    <a:moveTo>
                      <a:pt x="30" y="21"/>
                    </a:moveTo>
                    <a:cubicBezTo>
                      <a:pt x="30" y="30"/>
                      <a:pt x="30" y="30"/>
                      <a:pt x="30" y="30"/>
                    </a:cubicBezTo>
                    <a:cubicBezTo>
                      <a:pt x="18" y="30"/>
                      <a:pt x="18" y="30"/>
                      <a:pt x="18" y="30"/>
                    </a:cubicBezTo>
                    <a:cubicBezTo>
                      <a:pt x="18" y="27"/>
                      <a:pt x="18" y="24"/>
                      <a:pt x="19" y="21"/>
                    </a:cubicBezTo>
                    <a:lnTo>
                      <a:pt x="30" y="21"/>
                    </a:lnTo>
                    <a:close/>
                    <a:moveTo>
                      <a:pt x="7" y="42"/>
                    </a:moveTo>
                    <a:cubicBezTo>
                      <a:pt x="6" y="40"/>
                      <a:pt x="5" y="37"/>
                      <a:pt x="5" y="34"/>
                    </a:cubicBezTo>
                    <a:cubicBezTo>
                      <a:pt x="13" y="34"/>
                      <a:pt x="13" y="34"/>
                      <a:pt x="13" y="34"/>
                    </a:cubicBezTo>
                    <a:cubicBezTo>
                      <a:pt x="13" y="37"/>
                      <a:pt x="14" y="40"/>
                      <a:pt x="14" y="42"/>
                    </a:cubicBezTo>
                    <a:lnTo>
                      <a:pt x="7" y="42"/>
                    </a:lnTo>
                    <a:close/>
                    <a:moveTo>
                      <a:pt x="18" y="34"/>
                    </a:moveTo>
                    <a:cubicBezTo>
                      <a:pt x="30" y="34"/>
                      <a:pt x="30" y="34"/>
                      <a:pt x="30" y="34"/>
                    </a:cubicBezTo>
                    <a:cubicBezTo>
                      <a:pt x="30" y="42"/>
                      <a:pt x="30" y="42"/>
                      <a:pt x="30" y="42"/>
                    </a:cubicBezTo>
                    <a:cubicBezTo>
                      <a:pt x="19" y="42"/>
                      <a:pt x="19" y="42"/>
                      <a:pt x="19" y="42"/>
                    </a:cubicBezTo>
                    <a:cubicBezTo>
                      <a:pt x="18" y="40"/>
                      <a:pt x="18" y="37"/>
                      <a:pt x="18" y="34"/>
                    </a:cubicBezTo>
                    <a:close/>
                    <a:moveTo>
                      <a:pt x="30" y="47"/>
                    </a:moveTo>
                    <a:cubicBezTo>
                      <a:pt x="30" y="59"/>
                      <a:pt x="30" y="59"/>
                      <a:pt x="30" y="59"/>
                    </a:cubicBezTo>
                    <a:cubicBezTo>
                      <a:pt x="29" y="59"/>
                      <a:pt x="28" y="58"/>
                      <a:pt x="27" y="58"/>
                    </a:cubicBezTo>
                    <a:cubicBezTo>
                      <a:pt x="26" y="57"/>
                      <a:pt x="24" y="55"/>
                      <a:pt x="23" y="52"/>
                    </a:cubicBezTo>
                    <a:cubicBezTo>
                      <a:pt x="22" y="51"/>
                      <a:pt x="21" y="49"/>
                      <a:pt x="20" y="47"/>
                    </a:cubicBezTo>
                    <a:cubicBezTo>
                      <a:pt x="30" y="47"/>
                      <a:pt x="30" y="47"/>
                      <a:pt x="30" y="47"/>
                    </a:cubicBezTo>
                    <a:close/>
                    <a:moveTo>
                      <a:pt x="42" y="52"/>
                    </a:moveTo>
                    <a:cubicBezTo>
                      <a:pt x="41" y="55"/>
                      <a:pt x="39" y="57"/>
                      <a:pt x="38" y="58"/>
                    </a:cubicBezTo>
                    <a:cubicBezTo>
                      <a:pt x="37" y="58"/>
                      <a:pt x="36" y="59"/>
                      <a:pt x="35" y="59"/>
                    </a:cubicBezTo>
                    <a:cubicBezTo>
                      <a:pt x="35" y="47"/>
                      <a:pt x="35" y="47"/>
                      <a:pt x="35" y="47"/>
                    </a:cubicBezTo>
                    <a:cubicBezTo>
                      <a:pt x="45" y="47"/>
                      <a:pt x="45" y="47"/>
                      <a:pt x="45" y="47"/>
                    </a:cubicBezTo>
                    <a:cubicBezTo>
                      <a:pt x="44" y="49"/>
                      <a:pt x="43" y="51"/>
                      <a:pt x="42" y="52"/>
                    </a:cubicBezTo>
                    <a:close/>
                    <a:moveTo>
                      <a:pt x="35" y="42"/>
                    </a:moveTo>
                    <a:cubicBezTo>
                      <a:pt x="35" y="34"/>
                      <a:pt x="35" y="34"/>
                      <a:pt x="35" y="34"/>
                    </a:cubicBezTo>
                    <a:cubicBezTo>
                      <a:pt x="47" y="34"/>
                      <a:pt x="47" y="34"/>
                      <a:pt x="47" y="34"/>
                    </a:cubicBezTo>
                    <a:cubicBezTo>
                      <a:pt x="47" y="37"/>
                      <a:pt x="47" y="40"/>
                      <a:pt x="46" y="42"/>
                    </a:cubicBezTo>
                    <a:lnTo>
                      <a:pt x="35" y="42"/>
                    </a:lnTo>
                    <a:close/>
                    <a:moveTo>
                      <a:pt x="52" y="30"/>
                    </a:moveTo>
                    <a:cubicBezTo>
                      <a:pt x="52" y="27"/>
                      <a:pt x="51" y="24"/>
                      <a:pt x="51" y="21"/>
                    </a:cubicBezTo>
                    <a:cubicBezTo>
                      <a:pt x="58" y="21"/>
                      <a:pt x="58" y="21"/>
                      <a:pt x="58" y="21"/>
                    </a:cubicBezTo>
                    <a:cubicBezTo>
                      <a:pt x="59" y="24"/>
                      <a:pt x="60" y="27"/>
                      <a:pt x="60" y="30"/>
                    </a:cubicBezTo>
                    <a:lnTo>
                      <a:pt x="52" y="30"/>
                    </a:lnTo>
                    <a:close/>
                    <a:moveTo>
                      <a:pt x="56" y="17"/>
                    </a:moveTo>
                    <a:cubicBezTo>
                      <a:pt x="50" y="17"/>
                      <a:pt x="50" y="17"/>
                      <a:pt x="50" y="17"/>
                    </a:cubicBezTo>
                    <a:cubicBezTo>
                      <a:pt x="48" y="13"/>
                      <a:pt x="47" y="9"/>
                      <a:pt x="44" y="7"/>
                    </a:cubicBezTo>
                    <a:cubicBezTo>
                      <a:pt x="47" y="8"/>
                      <a:pt x="50" y="10"/>
                      <a:pt x="52" y="12"/>
                    </a:cubicBezTo>
                    <a:cubicBezTo>
                      <a:pt x="54" y="14"/>
                      <a:pt x="55" y="15"/>
                      <a:pt x="56" y="17"/>
                    </a:cubicBezTo>
                    <a:close/>
                    <a:moveTo>
                      <a:pt x="13" y="12"/>
                    </a:moveTo>
                    <a:cubicBezTo>
                      <a:pt x="15" y="10"/>
                      <a:pt x="18" y="8"/>
                      <a:pt x="20" y="7"/>
                    </a:cubicBezTo>
                    <a:cubicBezTo>
                      <a:pt x="18" y="9"/>
                      <a:pt x="17" y="13"/>
                      <a:pt x="15" y="17"/>
                    </a:cubicBezTo>
                    <a:cubicBezTo>
                      <a:pt x="9" y="17"/>
                      <a:pt x="9" y="17"/>
                      <a:pt x="9" y="17"/>
                    </a:cubicBezTo>
                    <a:cubicBezTo>
                      <a:pt x="10" y="15"/>
                      <a:pt x="11" y="14"/>
                      <a:pt x="13" y="12"/>
                    </a:cubicBezTo>
                    <a:close/>
                    <a:moveTo>
                      <a:pt x="9" y="47"/>
                    </a:moveTo>
                    <a:cubicBezTo>
                      <a:pt x="15" y="47"/>
                      <a:pt x="15" y="47"/>
                      <a:pt x="15" y="47"/>
                    </a:cubicBezTo>
                    <a:cubicBezTo>
                      <a:pt x="17" y="51"/>
                      <a:pt x="18" y="54"/>
                      <a:pt x="20" y="57"/>
                    </a:cubicBezTo>
                    <a:cubicBezTo>
                      <a:pt x="18" y="55"/>
                      <a:pt x="15" y="54"/>
                      <a:pt x="13" y="51"/>
                    </a:cubicBezTo>
                    <a:cubicBezTo>
                      <a:pt x="11" y="50"/>
                      <a:pt x="10" y="48"/>
                      <a:pt x="9" y="47"/>
                    </a:cubicBezTo>
                    <a:close/>
                    <a:moveTo>
                      <a:pt x="52" y="51"/>
                    </a:moveTo>
                    <a:cubicBezTo>
                      <a:pt x="50" y="54"/>
                      <a:pt x="47" y="55"/>
                      <a:pt x="44" y="57"/>
                    </a:cubicBezTo>
                    <a:cubicBezTo>
                      <a:pt x="47" y="54"/>
                      <a:pt x="48" y="51"/>
                      <a:pt x="50" y="47"/>
                    </a:cubicBezTo>
                    <a:cubicBezTo>
                      <a:pt x="56" y="47"/>
                      <a:pt x="56" y="47"/>
                      <a:pt x="56" y="47"/>
                    </a:cubicBezTo>
                    <a:cubicBezTo>
                      <a:pt x="55" y="48"/>
                      <a:pt x="54" y="50"/>
                      <a:pt x="52"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44" name="任意多边形 137">
                <a:extLst>
                  <a:ext uri="{FF2B5EF4-FFF2-40B4-BE49-F238E27FC236}">
                    <a16:creationId xmlns:a16="http://schemas.microsoft.com/office/drawing/2014/main" xmlns="" id="{A96FFDB5-44F3-43C2-8077-190E0A158EFD}"/>
                  </a:ext>
                </a:extLst>
              </p:cNvPr>
              <p:cNvSpPr/>
              <p:nvPr/>
            </p:nvSpPr>
            <p:spPr bwMode="auto">
              <a:xfrm>
                <a:off x="8217214" y="5047577"/>
                <a:ext cx="191818" cy="195733"/>
              </a:xfrm>
              <a:custGeom>
                <a:avLst/>
                <a:gdLst>
                  <a:gd name="T0" fmla="*/ 30 w 60"/>
                  <a:gd name="T1" fmla="*/ 0 h 61"/>
                  <a:gd name="T2" fmla="*/ 0 w 60"/>
                  <a:gd name="T3" fmla="*/ 31 h 61"/>
                  <a:gd name="T4" fmla="*/ 30 w 60"/>
                  <a:gd name="T5" fmla="*/ 61 h 61"/>
                  <a:gd name="T6" fmla="*/ 60 w 60"/>
                  <a:gd name="T7" fmla="*/ 31 h 61"/>
                  <a:gd name="T8" fmla="*/ 30 w 60"/>
                  <a:gd name="T9" fmla="*/ 0 h 61"/>
                  <a:gd name="T10" fmla="*/ 30 w 60"/>
                  <a:gd name="T11" fmla="*/ 55 h 61"/>
                  <a:gd name="T12" fmla="*/ 5 w 60"/>
                  <a:gd name="T13" fmla="*/ 31 h 61"/>
                  <a:gd name="T14" fmla="*/ 30 w 60"/>
                  <a:gd name="T15" fmla="*/ 6 h 61"/>
                  <a:gd name="T16" fmla="*/ 55 w 60"/>
                  <a:gd name="T17" fmla="*/ 31 h 61"/>
                  <a:gd name="T18" fmla="*/ 30 w 60"/>
                  <a:gd name="T19" fmla="*/ 55 h 61"/>
                  <a:gd name="T20" fmla="*/ 26 w 60"/>
                  <a:gd name="T21" fmla="*/ 15 h 61"/>
                  <a:gd name="T22" fmla="*/ 34 w 60"/>
                  <a:gd name="T23" fmla="*/ 15 h 61"/>
                  <a:gd name="T24" fmla="*/ 34 w 60"/>
                  <a:gd name="T25" fmla="*/ 23 h 61"/>
                  <a:gd name="T26" fmla="*/ 26 w 60"/>
                  <a:gd name="T27" fmla="*/ 23 h 61"/>
                  <a:gd name="T28" fmla="*/ 26 w 60"/>
                  <a:gd name="T29" fmla="*/ 15 h 61"/>
                  <a:gd name="T30" fmla="*/ 38 w 60"/>
                  <a:gd name="T31" fmla="*/ 46 h 61"/>
                  <a:gd name="T32" fmla="*/ 22 w 60"/>
                  <a:gd name="T33" fmla="*/ 46 h 61"/>
                  <a:gd name="T34" fmla="*/ 22 w 60"/>
                  <a:gd name="T35" fmla="*/ 42 h 61"/>
                  <a:gd name="T36" fmla="*/ 26 w 60"/>
                  <a:gd name="T37" fmla="*/ 42 h 61"/>
                  <a:gd name="T38" fmla="*/ 26 w 60"/>
                  <a:gd name="T39" fmla="*/ 31 h 61"/>
                  <a:gd name="T40" fmla="*/ 22 w 60"/>
                  <a:gd name="T41" fmla="*/ 31 h 61"/>
                  <a:gd name="T42" fmla="*/ 22 w 60"/>
                  <a:gd name="T43" fmla="*/ 27 h 61"/>
                  <a:gd name="T44" fmla="*/ 34 w 60"/>
                  <a:gd name="T45" fmla="*/ 27 h 61"/>
                  <a:gd name="T46" fmla="*/ 34 w 60"/>
                  <a:gd name="T47" fmla="*/ 42 h 61"/>
                  <a:gd name="T48" fmla="*/ 38 w 60"/>
                  <a:gd name="T49" fmla="*/ 42 h 61"/>
                  <a:gd name="T50" fmla="*/ 38 w 60"/>
                  <a:gd name="T51" fmla="*/ 4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61">
                    <a:moveTo>
                      <a:pt x="30" y="0"/>
                    </a:moveTo>
                    <a:cubicBezTo>
                      <a:pt x="13" y="0"/>
                      <a:pt x="0" y="14"/>
                      <a:pt x="0" y="31"/>
                    </a:cubicBezTo>
                    <a:cubicBezTo>
                      <a:pt x="0" y="47"/>
                      <a:pt x="13" y="61"/>
                      <a:pt x="30" y="61"/>
                    </a:cubicBezTo>
                    <a:cubicBezTo>
                      <a:pt x="47" y="61"/>
                      <a:pt x="60" y="47"/>
                      <a:pt x="60" y="31"/>
                    </a:cubicBezTo>
                    <a:cubicBezTo>
                      <a:pt x="60" y="14"/>
                      <a:pt x="47" y="0"/>
                      <a:pt x="30" y="0"/>
                    </a:cubicBezTo>
                    <a:close/>
                    <a:moveTo>
                      <a:pt x="30" y="55"/>
                    </a:moveTo>
                    <a:cubicBezTo>
                      <a:pt x="16" y="55"/>
                      <a:pt x="5" y="44"/>
                      <a:pt x="5" y="31"/>
                    </a:cubicBezTo>
                    <a:cubicBezTo>
                      <a:pt x="5" y="17"/>
                      <a:pt x="16" y="6"/>
                      <a:pt x="30" y="6"/>
                    </a:cubicBezTo>
                    <a:cubicBezTo>
                      <a:pt x="44" y="6"/>
                      <a:pt x="55" y="17"/>
                      <a:pt x="55" y="31"/>
                    </a:cubicBezTo>
                    <a:cubicBezTo>
                      <a:pt x="55" y="44"/>
                      <a:pt x="44" y="55"/>
                      <a:pt x="30" y="55"/>
                    </a:cubicBezTo>
                    <a:close/>
                    <a:moveTo>
                      <a:pt x="26" y="15"/>
                    </a:moveTo>
                    <a:cubicBezTo>
                      <a:pt x="34" y="15"/>
                      <a:pt x="34" y="15"/>
                      <a:pt x="34" y="15"/>
                    </a:cubicBezTo>
                    <a:cubicBezTo>
                      <a:pt x="34" y="23"/>
                      <a:pt x="34" y="23"/>
                      <a:pt x="34" y="23"/>
                    </a:cubicBezTo>
                    <a:cubicBezTo>
                      <a:pt x="26" y="23"/>
                      <a:pt x="26" y="23"/>
                      <a:pt x="26" y="23"/>
                    </a:cubicBezTo>
                    <a:lnTo>
                      <a:pt x="26" y="15"/>
                    </a:lnTo>
                    <a:close/>
                    <a:moveTo>
                      <a:pt x="38" y="46"/>
                    </a:moveTo>
                    <a:cubicBezTo>
                      <a:pt x="22" y="46"/>
                      <a:pt x="22" y="46"/>
                      <a:pt x="22" y="46"/>
                    </a:cubicBezTo>
                    <a:cubicBezTo>
                      <a:pt x="22" y="42"/>
                      <a:pt x="22" y="42"/>
                      <a:pt x="22" y="42"/>
                    </a:cubicBezTo>
                    <a:cubicBezTo>
                      <a:pt x="26" y="42"/>
                      <a:pt x="26" y="42"/>
                      <a:pt x="26" y="42"/>
                    </a:cubicBezTo>
                    <a:cubicBezTo>
                      <a:pt x="26" y="31"/>
                      <a:pt x="26" y="31"/>
                      <a:pt x="26" y="31"/>
                    </a:cubicBezTo>
                    <a:cubicBezTo>
                      <a:pt x="22" y="31"/>
                      <a:pt x="22" y="31"/>
                      <a:pt x="22" y="31"/>
                    </a:cubicBezTo>
                    <a:cubicBezTo>
                      <a:pt x="22" y="27"/>
                      <a:pt x="22" y="27"/>
                      <a:pt x="22" y="27"/>
                    </a:cubicBezTo>
                    <a:cubicBezTo>
                      <a:pt x="34" y="27"/>
                      <a:pt x="34" y="27"/>
                      <a:pt x="34" y="27"/>
                    </a:cubicBezTo>
                    <a:cubicBezTo>
                      <a:pt x="34" y="42"/>
                      <a:pt x="34" y="42"/>
                      <a:pt x="34" y="42"/>
                    </a:cubicBezTo>
                    <a:cubicBezTo>
                      <a:pt x="38" y="42"/>
                      <a:pt x="38" y="42"/>
                      <a:pt x="38" y="42"/>
                    </a:cubicBezTo>
                    <a:lnTo>
                      <a:pt x="38"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45" name="任意多边形 138">
                <a:extLst>
                  <a:ext uri="{FF2B5EF4-FFF2-40B4-BE49-F238E27FC236}">
                    <a16:creationId xmlns:a16="http://schemas.microsoft.com/office/drawing/2014/main" xmlns="" id="{F00DC8B2-D179-4477-9545-96AFF08408EF}"/>
                  </a:ext>
                </a:extLst>
              </p:cNvPr>
              <p:cNvSpPr/>
              <p:nvPr/>
            </p:nvSpPr>
            <p:spPr bwMode="auto">
              <a:xfrm>
                <a:off x="7085879" y="5474274"/>
                <a:ext cx="221179" cy="219221"/>
              </a:xfrm>
              <a:custGeom>
                <a:avLst/>
                <a:gdLst>
                  <a:gd name="T0" fmla="*/ 35 w 69"/>
                  <a:gd name="T1" fmla="*/ 0 h 69"/>
                  <a:gd name="T2" fmla="*/ 0 w 69"/>
                  <a:gd name="T3" fmla="*/ 35 h 69"/>
                  <a:gd name="T4" fmla="*/ 35 w 69"/>
                  <a:gd name="T5" fmla="*/ 69 h 69"/>
                  <a:gd name="T6" fmla="*/ 69 w 69"/>
                  <a:gd name="T7" fmla="*/ 35 h 69"/>
                  <a:gd name="T8" fmla="*/ 35 w 69"/>
                  <a:gd name="T9" fmla="*/ 0 h 69"/>
                  <a:gd name="T10" fmla="*/ 55 w 69"/>
                  <a:gd name="T11" fmla="*/ 30 h 69"/>
                  <a:gd name="T12" fmla="*/ 36 w 69"/>
                  <a:gd name="T13" fmla="*/ 56 h 69"/>
                  <a:gd name="T14" fmla="*/ 28 w 69"/>
                  <a:gd name="T15" fmla="*/ 52 h 69"/>
                  <a:gd name="T16" fmla="*/ 21 w 69"/>
                  <a:gd name="T17" fmla="*/ 32 h 69"/>
                  <a:gd name="T18" fmla="*/ 16 w 69"/>
                  <a:gd name="T19" fmla="*/ 33 h 69"/>
                  <a:gd name="T20" fmla="*/ 14 w 69"/>
                  <a:gd name="T21" fmla="*/ 31 h 69"/>
                  <a:gd name="T22" fmla="*/ 27 w 69"/>
                  <a:gd name="T23" fmla="*/ 22 h 69"/>
                  <a:gd name="T24" fmla="*/ 34 w 69"/>
                  <a:gd name="T25" fmla="*/ 36 h 69"/>
                  <a:gd name="T26" fmla="*/ 37 w 69"/>
                  <a:gd name="T27" fmla="*/ 44 h 69"/>
                  <a:gd name="T28" fmla="*/ 43 w 69"/>
                  <a:gd name="T29" fmla="*/ 36 h 69"/>
                  <a:gd name="T30" fmla="*/ 38 w 69"/>
                  <a:gd name="T31" fmla="*/ 31 h 69"/>
                  <a:gd name="T32" fmla="*/ 55 w 69"/>
                  <a:gd name="T33" fmla="*/ 3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 h="69">
                    <a:moveTo>
                      <a:pt x="35" y="0"/>
                    </a:moveTo>
                    <a:cubicBezTo>
                      <a:pt x="16" y="0"/>
                      <a:pt x="0" y="16"/>
                      <a:pt x="0" y="35"/>
                    </a:cubicBezTo>
                    <a:cubicBezTo>
                      <a:pt x="0" y="54"/>
                      <a:pt x="16" y="69"/>
                      <a:pt x="35" y="69"/>
                    </a:cubicBezTo>
                    <a:cubicBezTo>
                      <a:pt x="54" y="69"/>
                      <a:pt x="69" y="54"/>
                      <a:pt x="69" y="35"/>
                    </a:cubicBezTo>
                    <a:cubicBezTo>
                      <a:pt x="69" y="16"/>
                      <a:pt x="54" y="0"/>
                      <a:pt x="35" y="0"/>
                    </a:cubicBezTo>
                    <a:close/>
                    <a:moveTo>
                      <a:pt x="55" y="30"/>
                    </a:moveTo>
                    <a:cubicBezTo>
                      <a:pt x="53" y="43"/>
                      <a:pt x="40" y="54"/>
                      <a:pt x="36" y="56"/>
                    </a:cubicBezTo>
                    <a:cubicBezTo>
                      <a:pt x="32" y="58"/>
                      <a:pt x="29" y="55"/>
                      <a:pt x="28" y="52"/>
                    </a:cubicBezTo>
                    <a:cubicBezTo>
                      <a:pt x="26" y="49"/>
                      <a:pt x="22" y="33"/>
                      <a:pt x="21" y="32"/>
                    </a:cubicBezTo>
                    <a:cubicBezTo>
                      <a:pt x="19" y="30"/>
                      <a:pt x="16" y="33"/>
                      <a:pt x="16" y="33"/>
                    </a:cubicBezTo>
                    <a:cubicBezTo>
                      <a:pt x="14" y="31"/>
                      <a:pt x="14" y="31"/>
                      <a:pt x="14" y="31"/>
                    </a:cubicBezTo>
                    <a:cubicBezTo>
                      <a:pt x="14" y="31"/>
                      <a:pt x="21" y="23"/>
                      <a:pt x="27" y="22"/>
                    </a:cubicBezTo>
                    <a:cubicBezTo>
                      <a:pt x="32" y="21"/>
                      <a:pt x="32" y="30"/>
                      <a:pt x="34" y="36"/>
                    </a:cubicBezTo>
                    <a:cubicBezTo>
                      <a:pt x="35" y="41"/>
                      <a:pt x="36" y="44"/>
                      <a:pt x="37" y="44"/>
                    </a:cubicBezTo>
                    <a:cubicBezTo>
                      <a:pt x="38" y="44"/>
                      <a:pt x="40" y="41"/>
                      <a:pt x="43" y="36"/>
                    </a:cubicBezTo>
                    <a:cubicBezTo>
                      <a:pt x="45" y="32"/>
                      <a:pt x="42" y="28"/>
                      <a:pt x="38" y="31"/>
                    </a:cubicBezTo>
                    <a:cubicBezTo>
                      <a:pt x="40" y="20"/>
                      <a:pt x="57" y="17"/>
                      <a:pt x="55"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46" name="任意多边形 139">
                <a:extLst>
                  <a:ext uri="{FF2B5EF4-FFF2-40B4-BE49-F238E27FC236}">
                    <a16:creationId xmlns:a16="http://schemas.microsoft.com/office/drawing/2014/main" xmlns="" id="{470AECF3-5879-41E8-AC6B-76CD280510C1}"/>
                  </a:ext>
                </a:extLst>
              </p:cNvPr>
              <p:cNvSpPr/>
              <p:nvPr/>
            </p:nvSpPr>
            <p:spPr bwMode="auto">
              <a:xfrm>
                <a:off x="10199988" y="5985138"/>
                <a:ext cx="381680" cy="338617"/>
              </a:xfrm>
              <a:custGeom>
                <a:avLst/>
                <a:gdLst>
                  <a:gd name="T0" fmla="*/ 50 w 119"/>
                  <a:gd name="T1" fmla="*/ 0 h 106"/>
                  <a:gd name="T2" fmla="*/ 50 w 119"/>
                  <a:gd name="T3" fmla="*/ 0 h 106"/>
                  <a:gd name="T4" fmla="*/ 99 w 119"/>
                  <a:gd name="T5" fmla="*/ 40 h 106"/>
                  <a:gd name="T6" fmla="*/ 50 w 119"/>
                  <a:gd name="T7" fmla="*/ 81 h 106"/>
                  <a:gd name="T8" fmla="*/ 42 w 119"/>
                  <a:gd name="T9" fmla="*/ 80 h 106"/>
                  <a:gd name="T10" fmla="*/ 7 w 119"/>
                  <a:gd name="T11" fmla="*/ 93 h 106"/>
                  <a:gd name="T12" fmla="*/ 7 w 119"/>
                  <a:gd name="T13" fmla="*/ 90 h 106"/>
                  <a:gd name="T14" fmla="*/ 19 w 119"/>
                  <a:gd name="T15" fmla="*/ 74 h 106"/>
                  <a:gd name="T16" fmla="*/ 18 w 119"/>
                  <a:gd name="T17" fmla="*/ 72 h 106"/>
                  <a:gd name="T18" fmla="*/ 0 w 119"/>
                  <a:gd name="T19" fmla="*/ 40 h 106"/>
                  <a:gd name="T20" fmla="*/ 50 w 119"/>
                  <a:gd name="T21" fmla="*/ 0 h 106"/>
                  <a:gd name="T22" fmla="*/ 103 w 119"/>
                  <a:gd name="T23" fmla="*/ 90 h 106"/>
                  <a:gd name="T24" fmla="*/ 113 w 119"/>
                  <a:gd name="T25" fmla="*/ 104 h 106"/>
                  <a:gd name="T26" fmla="*/ 113 w 119"/>
                  <a:gd name="T27" fmla="*/ 106 h 106"/>
                  <a:gd name="T28" fmla="*/ 83 w 119"/>
                  <a:gd name="T29" fmla="*/ 95 h 106"/>
                  <a:gd name="T30" fmla="*/ 76 w 119"/>
                  <a:gd name="T31" fmla="*/ 96 h 106"/>
                  <a:gd name="T32" fmla="*/ 50 w 119"/>
                  <a:gd name="T33" fmla="*/ 88 h 106"/>
                  <a:gd name="T34" fmla="*/ 90 w 119"/>
                  <a:gd name="T35" fmla="*/ 75 h 106"/>
                  <a:gd name="T36" fmla="*/ 103 w 119"/>
                  <a:gd name="T37" fmla="*/ 60 h 106"/>
                  <a:gd name="T38" fmla="*/ 107 w 119"/>
                  <a:gd name="T39" fmla="*/ 40 h 106"/>
                  <a:gd name="T40" fmla="*/ 107 w 119"/>
                  <a:gd name="T41" fmla="*/ 37 h 106"/>
                  <a:gd name="T42" fmla="*/ 119 w 119"/>
                  <a:gd name="T43" fmla="*/ 61 h 106"/>
                  <a:gd name="T44" fmla="*/ 103 w 119"/>
                  <a:gd name="T45" fmla="*/ 88 h 106"/>
                  <a:gd name="T46" fmla="*/ 103 w 119"/>
                  <a:gd name="T47" fmla="*/ 9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9" h="106">
                    <a:moveTo>
                      <a:pt x="50" y="0"/>
                    </a:moveTo>
                    <a:cubicBezTo>
                      <a:pt x="50" y="0"/>
                      <a:pt x="50" y="0"/>
                      <a:pt x="50" y="0"/>
                    </a:cubicBezTo>
                    <a:cubicBezTo>
                      <a:pt x="77" y="0"/>
                      <a:pt x="99" y="18"/>
                      <a:pt x="99" y="40"/>
                    </a:cubicBezTo>
                    <a:cubicBezTo>
                      <a:pt x="99" y="63"/>
                      <a:pt x="77" y="81"/>
                      <a:pt x="50" y="81"/>
                    </a:cubicBezTo>
                    <a:cubicBezTo>
                      <a:pt x="47" y="81"/>
                      <a:pt x="44" y="80"/>
                      <a:pt x="42" y="80"/>
                    </a:cubicBezTo>
                    <a:cubicBezTo>
                      <a:pt x="31" y="91"/>
                      <a:pt x="19" y="93"/>
                      <a:pt x="7" y="93"/>
                    </a:cubicBezTo>
                    <a:cubicBezTo>
                      <a:pt x="7" y="90"/>
                      <a:pt x="7" y="90"/>
                      <a:pt x="7" y="90"/>
                    </a:cubicBezTo>
                    <a:cubicBezTo>
                      <a:pt x="13" y="87"/>
                      <a:pt x="19" y="81"/>
                      <a:pt x="19" y="74"/>
                    </a:cubicBezTo>
                    <a:cubicBezTo>
                      <a:pt x="19" y="73"/>
                      <a:pt x="19" y="72"/>
                      <a:pt x="18" y="72"/>
                    </a:cubicBezTo>
                    <a:cubicBezTo>
                      <a:pt x="7" y="64"/>
                      <a:pt x="0" y="53"/>
                      <a:pt x="0" y="40"/>
                    </a:cubicBezTo>
                    <a:cubicBezTo>
                      <a:pt x="0" y="18"/>
                      <a:pt x="22" y="0"/>
                      <a:pt x="50" y="0"/>
                    </a:cubicBezTo>
                    <a:close/>
                    <a:moveTo>
                      <a:pt x="103" y="90"/>
                    </a:moveTo>
                    <a:cubicBezTo>
                      <a:pt x="103" y="96"/>
                      <a:pt x="107" y="101"/>
                      <a:pt x="113" y="104"/>
                    </a:cubicBezTo>
                    <a:cubicBezTo>
                      <a:pt x="113" y="106"/>
                      <a:pt x="113" y="106"/>
                      <a:pt x="113" y="106"/>
                    </a:cubicBezTo>
                    <a:cubicBezTo>
                      <a:pt x="102" y="106"/>
                      <a:pt x="92" y="104"/>
                      <a:pt x="83" y="95"/>
                    </a:cubicBezTo>
                    <a:cubicBezTo>
                      <a:pt x="81" y="95"/>
                      <a:pt x="79" y="96"/>
                      <a:pt x="76" y="96"/>
                    </a:cubicBezTo>
                    <a:cubicBezTo>
                      <a:pt x="66" y="96"/>
                      <a:pt x="57" y="93"/>
                      <a:pt x="50" y="88"/>
                    </a:cubicBezTo>
                    <a:cubicBezTo>
                      <a:pt x="65" y="88"/>
                      <a:pt x="79" y="84"/>
                      <a:pt x="90" y="75"/>
                    </a:cubicBezTo>
                    <a:cubicBezTo>
                      <a:pt x="95" y="71"/>
                      <a:pt x="100" y="65"/>
                      <a:pt x="103" y="60"/>
                    </a:cubicBezTo>
                    <a:cubicBezTo>
                      <a:pt x="106" y="54"/>
                      <a:pt x="107" y="47"/>
                      <a:pt x="107" y="40"/>
                    </a:cubicBezTo>
                    <a:cubicBezTo>
                      <a:pt x="107" y="39"/>
                      <a:pt x="107" y="38"/>
                      <a:pt x="107" y="37"/>
                    </a:cubicBezTo>
                    <a:cubicBezTo>
                      <a:pt x="115" y="43"/>
                      <a:pt x="119" y="52"/>
                      <a:pt x="119" y="61"/>
                    </a:cubicBezTo>
                    <a:cubicBezTo>
                      <a:pt x="119" y="72"/>
                      <a:pt x="113" y="82"/>
                      <a:pt x="103" y="88"/>
                    </a:cubicBezTo>
                    <a:cubicBezTo>
                      <a:pt x="103" y="89"/>
                      <a:pt x="103" y="89"/>
                      <a:pt x="103"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47" name="任意多边形 140">
                <a:extLst>
                  <a:ext uri="{FF2B5EF4-FFF2-40B4-BE49-F238E27FC236}">
                    <a16:creationId xmlns:a16="http://schemas.microsoft.com/office/drawing/2014/main" xmlns="" id="{0EC36D45-748C-44FF-A7BE-8153D5DEBB4D}"/>
                  </a:ext>
                </a:extLst>
              </p:cNvPr>
              <p:cNvSpPr/>
              <p:nvPr/>
            </p:nvSpPr>
            <p:spPr bwMode="auto">
              <a:xfrm>
                <a:off x="9976852" y="5491891"/>
                <a:ext cx="223135" cy="225092"/>
              </a:xfrm>
              <a:custGeom>
                <a:avLst/>
                <a:gdLst>
                  <a:gd name="T0" fmla="*/ 35 w 70"/>
                  <a:gd name="T1" fmla="*/ 0 h 70"/>
                  <a:gd name="T2" fmla="*/ 0 w 70"/>
                  <a:gd name="T3" fmla="*/ 35 h 70"/>
                  <a:gd name="T4" fmla="*/ 35 w 70"/>
                  <a:gd name="T5" fmla="*/ 70 h 70"/>
                  <a:gd name="T6" fmla="*/ 70 w 70"/>
                  <a:gd name="T7" fmla="*/ 35 h 70"/>
                  <a:gd name="T8" fmla="*/ 35 w 70"/>
                  <a:gd name="T9" fmla="*/ 0 h 70"/>
                  <a:gd name="T10" fmla="*/ 29 w 70"/>
                  <a:gd name="T11" fmla="*/ 57 h 70"/>
                  <a:gd name="T12" fmla="*/ 14 w 70"/>
                  <a:gd name="T13" fmla="*/ 38 h 70"/>
                  <a:gd name="T14" fmla="*/ 21 w 70"/>
                  <a:gd name="T15" fmla="*/ 31 h 70"/>
                  <a:gd name="T16" fmla="*/ 29 w 70"/>
                  <a:gd name="T17" fmla="*/ 41 h 70"/>
                  <a:gd name="T18" fmla="*/ 54 w 70"/>
                  <a:gd name="T19" fmla="*/ 21 h 70"/>
                  <a:gd name="T20" fmla="*/ 57 w 70"/>
                  <a:gd name="T21" fmla="*/ 24 h 70"/>
                  <a:gd name="T22" fmla="*/ 29 w 70"/>
                  <a:gd name="T23" fmla="*/ 5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70">
                    <a:moveTo>
                      <a:pt x="35" y="0"/>
                    </a:moveTo>
                    <a:cubicBezTo>
                      <a:pt x="16" y="0"/>
                      <a:pt x="0" y="16"/>
                      <a:pt x="0" y="35"/>
                    </a:cubicBezTo>
                    <a:cubicBezTo>
                      <a:pt x="0" y="54"/>
                      <a:pt x="16" y="70"/>
                      <a:pt x="35" y="70"/>
                    </a:cubicBezTo>
                    <a:cubicBezTo>
                      <a:pt x="54" y="70"/>
                      <a:pt x="70" y="54"/>
                      <a:pt x="70" y="35"/>
                    </a:cubicBezTo>
                    <a:cubicBezTo>
                      <a:pt x="70" y="16"/>
                      <a:pt x="54" y="0"/>
                      <a:pt x="35" y="0"/>
                    </a:cubicBezTo>
                    <a:close/>
                    <a:moveTo>
                      <a:pt x="29" y="57"/>
                    </a:moveTo>
                    <a:cubicBezTo>
                      <a:pt x="14" y="38"/>
                      <a:pt x="14" y="38"/>
                      <a:pt x="14" y="38"/>
                    </a:cubicBezTo>
                    <a:cubicBezTo>
                      <a:pt x="21" y="31"/>
                      <a:pt x="21" y="31"/>
                      <a:pt x="21" y="31"/>
                    </a:cubicBezTo>
                    <a:cubicBezTo>
                      <a:pt x="29" y="41"/>
                      <a:pt x="29" y="41"/>
                      <a:pt x="29" y="41"/>
                    </a:cubicBezTo>
                    <a:cubicBezTo>
                      <a:pt x="54" y="21"/>
                      <a:pt x="54" y="21"/>
                      <a:pt x="54" y="21"/>
                    </a:cubicBezTo>
                    <a:cubicBezTo>
                      <a:pt x="57" y="24"/>
                      <a:pt x="57" y="24"/>
                      <a:pt x="57" y="24"/>
                    </a:cubicBezTo>
                    <a:lnTo>
                      <a:pt x="29"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48" name="任意多边形 141">
                <a:extLst>
                  <a:ext uri="{FF2B5EF4-FFF2-40B4-BE49-F238E27FC236}">
                    <a16:creationId xmlns:a16="http://schemas.microsoft.com/office/drawing/2014/main" xmlns="" id="{3BCB2E7B-7613-418A-AB4D-CC8025280F61}"/>
                  </a:ext>
                </a:extLst>
              </p:cNvPr>
              <p:cNvSpPr/>
              <p:nvPr/>
            </p:nvSpPr>
            <p:spPr bwMode="auto">
              <a:xfrm>
                <a:off x="8892492" y="5863783"/>
                <a:ext cx="275984" cy="313173"/>
              </a:xfrm>
              <a:custGeom>
                <a:avLst/>
                <a:gdLst>
                  <a:gd name="T0" fmla="*/ 55 w 86"/>
                  <a:gd name="T1" fmla="*/ 14 h 98"/>
                  <a:gd name="T2" fmla="*/ 55 w 86"/>
                  <a:gd name="T3" fmla="*/ 27 h 98"/>
                  <a:gd name="T4" fmla="*/ 65 w 86"/>
                  <a:gd name="T5" fmla="*/ 33 h 98"/>
                  <a:gd name="T6" fmla="*/ 74 w 86"/>
                  <a:gd name="T7" fmla="*/ 55 h 98"/>
                  <a:gd name="T8" fmla="*/ 65 w 86"/>
                  <a:gd name="T9" fmla="*/ 77 h 98"/>
                  <a:gd name="T10" fmla="*/ 43 w 86"/>
                  <a:gd name="T11" fmla="*/ 85 h 98"/>
                  <a:gd name="T12" fmla="*/ 22 w 86"/>
                  <a:gd name="T13" fmla="*/ 77 h 98"/>
                  <a:gd name="T14" fmla="*/ 13 w 86"/>
                  <a:gd name="T15" fmla="*/ 55 h 98"/>
                  <a:gd name="T16" fmla="*/ 22 w 86"/>
                  <a:gd name="T17" fmla="*/ 33 h 98"/>
                  <a:gd name="T18" fmla="*/ 31 w 86"/>
                  <a:gd name="T19" fmla="*/ 27 h 98"/>
                  <a:gd name="T20" fmla="*/ 31 w 86"/>
                  <a:gd name="T21" fmla="*/ 14 h 98"/>
                  <a:gd name="T22" fmla="*/ 0 w 86"/>
                  <a:gd name="T23" fmla="*/ 55 h 98"/>
                  <a:gd name="T24" fmla="*/ 43 w 86"/>
                  <a:gd name="T25" fmla="*/ 98 h 98"/>
                  <a:gd name="T26" fmla="*/ 86 w 86"/>
                  <a:gd name="T27" fmla="*/ 55 h 98"/>
                  <a:gd name="T28" fmla="*/ 55 w 86"/>
                  <a:gd name="T29" fmla="*/ 14 h 98"/>
                  <a:gd name="T30" fmla="*/ 37 w 86"/>
                  <a:gd name="T31" fmla="*/ 0 h 98"/>
                  <a:gd name="T32" fmla="*/ 49 w 86"/>
                  <a:gd name="T33" fmla="*/ 0 h 98"/>
                  <a:gd name="T34" fmla="*/ 49 w 86"/>
                  <a:gd name="T35" fmla="*/ 49 h 98"/>
                  <a:gd name="T36" fmla="*/ 37 w 86"/>
                  <a:gd name="T37" fmla="*/ 49 h 98"/>
                  <a:gd name="T38" fmla="*/ 37 w 86"/>
                  <a:gd name="T39"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 h="98">
                    <a:moveTo>
                      <a:pt x="55" y="14"/>
                    </a:moveTo>
                    <a:cubicBezTo>
                      <a:pt x="55" y="27"/>
                      <a:pt x="55" y="27"/>
                      <a:pt x="55" y="27"/>
                    </a:cubicBezTo>
                    <a:cubicBezTo>
                      <a:pt x="59" y="28"/>
                      <a:pt x="62" y="31"/>
                      <a:pt x="65" y="33"/>
                    </a:cubicBezTo>
                    <a:cubicBezTo>
                      <a:pt x="71" y="39"/>
                      <a:pt x="74" y="47"/>
                      <a:pt x="74" y="55"/>
                    </a:cubicBezTo>
                    <a:cubicBezTo>
                      <a:pt x="74" y="63"/>
                      <a:pt x="71" y="71"/>
                      <a:pt x="65" y="77"/>
                    </a:cubicBezTo>
                    <a:cubicBezTo>
                      <a:pt x="59" y="82"/>
                      <a:pt x="51" y="85"/>
                      <a:pt x="43" y="85"/>
                    </a:cubicBezTo>
                    <a:cubicBezTo>
                      <a:pt x="35" y="85"/>
                      <a:pt x="27" y="82"/>
                      <a:pt x="22" y="77"/>
                    </a:cubicBezTo>
                    <a:cubicBezTo>
                      <a:pt x="16" y="71"/>
                      <a:pt x="13" y="63"/>
                      <a:pt x="13" y="55"/>
                    </a:cubicBezTo>
                    <a:cubicBezTo>
                      <a:pt x="13" y="47"/>
                      <a:pt x="16" y="39"/>
                      <a:pt x="22" y="33"/>
                    </a:cubicBezTo>
                    <a:cubicBezTo>
                      <a:pt x="24" y="31"/>
                      <a:pt x="27" y="28"/>
                      <a:pt x="31" y="27"/>
                    </a:cubicBezTo>
                    <a:cubicBezTo>
                      <a:pt x="31" y="14"/>
                      <a:pt x="31" y="14"/>
                      <a:pt x="31" y="14"/>
                    </a:cubicBezTo>
                    <a:cubicBezTo>
                      <a:pt x="13" y="19"/>
                      <a:pt x="0" y="36"/>
                      <a:pt x="0" y="55"/>
                    </a:cubicBezTo>
                    <a:cubicBezTo>
                      <a:pt x="0" y="79"/>
                      <a:pt x="20" y="98"/>
                      <a:pt x="43" y="98"/>
                    </a:cubicBezTo>
                    <a:cubicBezTo>
                      <a:pt x="67" y="98"/>
                      <a:pt x="86" y="79"/>
                      <a:pt x="86" y="55"/>
                    </a:cubicBezTo>
                    <a:cubicBezTo>
                      <a:pt x="86" y="36"/>
                      <a:pt x="73" y="19"/>
                      <a:pt x="55" y="14"/>
                    </a:cubicBezTo>
                    <a:close/>
                    <a:moveTo>
                      <a:pt x="37" y="0"/>
                    </a:moveTo>
                    <a:cubicBezTo>
                      <a:pt x="49" y="0"/>
                      <a:pt x="49" y="0"/>
                      <a:pt x="49" y="0"/>
                    </a:cubicBezTo>
                    <a:cubicBezTo>
                      <a:pt x="49" y="49"/>
                      <a:pt x="49" y="49"/>
                      <a:pt x="49" y="49"/>
                    </a:cubicBezTo>
                    <a:cubicBezTo>
                      <a:pt x="37" y="49"/>
                      <a:pt x="37" y="49"/>
                      <a:pt x="37" y="49"/>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49" name="任意多边形 142">
                <a:extLst>
                  <a:ext uri="{FF2B5EF4-FFF2-40B4-BE49-F238E27FC236}">
                    <a16:creationId xmlns:a16="http://schemas.microsoft.com/office/drawing/2014/main" xmlns="" id="{9638BA3D-B108-4349-8042-AAF7AF2C3126}"/>
                  </a:ext>
                </a:extLst>
              </p:cNvPr>
              <p:cNvSpPr/>
              <p:nvPr/>
            </p:nvSpPr>
            <p:spPr bwMode="auto">
              <a:xfrm>
                <a:off x="8549960" y="6186742"/>
                <a:ext cx="371892" cy="311215"/>
              </a:xfrm>
              <a:custGeom>
                <a:avLst/>
                <a:gdLst>
                  <a:gd name="T0" fmla="*/ 57 w 116"/>
                  <a:gd name="T1" fmla="*/ 1 h 97"/>
                  <a:gd name="T2" fmla="*/ 48 w 116"/>
                  <a:gd name="T3" fmla="*/ 8 h 97"/>
                  <a:gd name="T4" fmla="*/ 55 w 116"/>
                  <a:gd name="T5" fmla="*/ 18 h 97"/>
                  <a:gd name="T6" fmla="*/ 85 w 116"/>
                  <a:gd name="T7" fmla="*/ 22 h 97"/>
                  <a:gd name="T8" fmla="*/ 5 w 116"/>
                  <a:gd name="T9" fmla="*/ 81 h 97"/>
                  <a:gd name="T10" fmla="*/ 3 w 116"/>
                  <a:gd name="T11" fmla="*/ 93 h 97"/>
                  <a:gd name="T12" fmla="*/ 8 w 116"/>
                  <a:gd name="T13" fmla="*/ 96 h 97"/>
                  <a:gd name="T14" fmla="*/ 15 w 116"/>
                  <a:gd name="T15" fmla="*/ 95 h 97"/>
                  <a:gd name="T16" fmla="*/ 95 w 116"/>
                  <a:gd name="T17" fmla="*/ 36 h 97"/>
                  <a:gd name="T18" fmla="*/ 90 w 116"/>
                  <a:gd name="T19" fmla="*/ 66 h 97"/>
                  <a:gd name="T20" fmla="*/ 97 w 116"/>
                  <a:gd name="T21" fmla="*/ 76 h 97"/>
                  <a:gd name="T22" fmla="*/ 107 w 116"/>
                  <a:gd name="T23" fmla="*/ 69 h 97"/>
                  <a:gd name="T24" fmla="*/ 116 w 116"/>
                  <a:gd name="T25" fmla="*/ 10 h 97"/>
                  <a:gd name="T26" fmla="*/ 57 w 116"/>
                  <a:gd name="T27" fmla="*/ 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6" h="97">
                    <a:moveTo>
                      <a:pt x="57" y="1"/>
                    </a:moveTo>
                    <a:cubicBezTo>
                      <a:pt x="53" y="0"/>
                      <a:pt x="48" y="3"/>
                      <a:pt x="48" y="8"/>
                    </a:cubicBezTo>
                    <a:cubicBezTo>
                      <a:pt x="47" y="13"/>
                      <a:pt x="50" y="17"/>
                      <a:pt x="55" y="18"/>
                    </a:cubicBezTo>
                    <a:cubicBezTo>
                      <a:pt x="85" y="22"/>
                      <a:pt x="85" y="22"/>
                      <a:pt x="85" y="22"/>
                    </a:cubicBezTo>
                    <a:cubicBezTo>
                      <a:pt x="5" y="81"/>
                      <a:pt x="5" y="81"/>
                      <a:pt x="5" y="81"/>
                    </a:cubicBezTo>
                    <a:cubicBezTo>
                      <a:pt x="1" y="84"/>
                      <a:pt x="0" y="89"/>
                      <a:pt x="3" y="93"/>
                    </a:cubicBezTo>
                    <a:cubicBezTo>
                      <a:pt x="4" y="95"/>
                      <a:pt x="6" y="96"/>
                      <a:pt x="8" y="96"/>
                    </a:cubicBezTo>
                    <a:cubicBezTo>
                      <a:pt x="10" y="97"/>
                      <a:pt x="13" y="96"/>
                      <a:pt x="15" y="95"/>
                    </a:cubicBezTo>
                    <a:cubicBezTo>
                      <a:pt x="95" y="36"/>
                      <a:pt x="95" y="36"/>
                      <a:pt x="95" y="36"/>
                    </a:cubicBezTo>
                    <a:cubicBezTo>
                      <a:pt x="90" y="66"/>
                      <a:pt x="90" y="66"/>
                      <a:pt x="90" y="66"/>
                    </a:cubicBezTo>
                    <a:cubicBezTo>
                      <a:pt x="90" y="71"/>
                      <a:pt x="93" y="75"/>
                      <a:pt x="97" y="76"/>
                    </a:cubicBezTo>
                    <a:cubicBezTo>
                      <a:pt x="102" y="76"/>
                      <a:pt x="106" y="73"/>
                      <a:pt x="107" y="69"/>
                    </a:cubicBezTo>
                    <a:cubicBezTo>
                      <a:pt x="116" y="10"/>
                      <a:pt x="116" y="10"/>
                      <a:pt x="116" y="10"/>
                    </a:cubicBezTo>
                    <a:lnTo>
                      <a:pt x="57"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50" name="任意多边形 143">
                <a:extLst>
                  <a:ext uri="{FF2B5EF4-FFF2-40B4-BE49-F238E27FC236}">
                    <a16:creationId xmlns:a16="http://schemas.microsoft.com/office/drawing/2014/main" xmlns="" id="{6AB36F6B-81E4-4F43-AF6C-284B3D7223D0}"/>
                  </a:ext>
                </a:extLst>
              </p:cNvPr>
              <p:cNvSpPr/>
              <p:nvPr/>
            </p:nvSpPr>
            <p:spPr bwMode="auto">
              <a:xfrm>
                <a:off x="9379868" y="5728727"/>
                <a:ext cx="319045" cy="342532"/>
              </a:xfrm>
              <a:custGeom>
                <a:avLst/>
                <a:gdLst>
                  <a:gd name="T0" fmla="*/ 90 w 100"/>
                  <a:gd name="T1" fmla="*/ 0 h 107"/>
                  <a:gd name="T2" fmla="*/ 10 w 100"/>
                  <a:gd name="T3" fmla="*/ 0 h 107"/>
                  <a:gd name="T4" fmla="*/ 0 w 100"/>
                  <a:gd name="T5" fmla="*/ 10 h 107"/>
                  <a:gd name="T6" fmla="*/ 0 w 100"/>
                  <a:gd name="T7" fmla="*/ 97 h 107"/>
                  <a:gd name="T8" fmla="*/ 10 w 100"/>
                  <a:gd name="T9" fmla="*/ 107 h 107"/>
                  <a:gd name="T10" fmla="*/ 90 w 100"/>
                  <a:gd name="T11" fmla="*/ 107 h 107"/>
                  <a:gd name="T12" fmla="*/ 100 w 100"/>
                  <a:gd name="T13" fmla="*/ 97 h 107"/>
                  <a:gd name="T14" fmla="*/ 100 w 100"/>
                  <a:gd name="T15" fmla="*/ 10 h 107"/>
                  <a:gd name="T16" fmla="*/ 90 w 100"/>
                  <a:gd name="T17" fmla="*/ 0 h 107"/>
                  <a:gd name="T18" fmla="*/ 86 w 100"/>
                  <a:gd name="T19" fmla="*/ 93 h 107"/>
                  <a:gd name="T20" fmla="*/ 13 w 100"/>
                  <a:gd name="T21" fmla="*/ 93 h 107"/>
                  <a:gd name="T22" fmla="*/ 13 w 100"/>
                  <a:gd name="T23" fmla="*/ 13 h 107"/>
                  <a:gd name="T24" fmla="*/ 86 w 100"/>
                  <a:gd name="T25" fmla="*/ 13 h 107"/>
                  <a:gd name="T26" fmla="*/ 86 w 100"/>
                  <a:gd name="T27" fmla="*/ 93 h 107"/>
                  <a:gd name="T28" fmla="*/ 26 w 100"/>
                  <a:gd name="T29" fmla="*/ 47 h 107"/>
                  <a:gd name="T30" fmla="*/ 73 w 100"/>
                  <a:gd name="T31" fmla="*/ 47 h 107"/>
                  <a:gd name="T32" fmla="*/ 73 w 100"/>
                  <a:gd name="T33" fmla="*/ 53 h 107"/>
                  <a:gd name="T34" fmla="*/ 26 w 100"/>
                  <a:gd name="T35" fmla="*/ 53 h 107"/>
                  <a:gd name="T36" fmla="*/ 26 w 100"/>
                  <a:gd name="T37" fmla="*/ 47 h 107"/>
                  <a:gd name="T38" fmla="*/ 26 w 100"/>
                  <a:gd name="T39" fmla="*/ 60 h 107"/>
                  <a:gd name="T40" fmla="*/ 73 w 100"/>
                  <a:gd name="T41" fmla="*/ 60 h 107"/>
                  <a:gd name="T42" fmla="*/ 73 w 100"/>
                  <a:gd name="T43" fmla="*/ 67 h 107"/>
                  <a:gd name="T44" fmla="*/ 26 w 100"/>
                  <a:gd name="T45" fmla="*/ 67 h 107"/>
                  <a:gd name="T46" fmla="*/ 26 w 100"/>
                  <a:gd name="T47" fmla="*/ 60 h 107"/>
                  <a:gd name="T48" fmla="*/ 26 w 100"/>
                  <a:gd name="T49" fmla="*/ 73 h 107"/>
                  <a:gd name="T50" fmla="*/ 73 w 100"/>
                  <a:gd name="T51" fmla="*/ 73 h 107"/>
                  <a:gd name="T52" fmla="*/ 73 w 100"/>
                  <a:gd name="T53" fmla="*/ 80 h 107"/>
                  <a:gd name="T54" fmla="*/ 26 w 100"/>
                  <a:gd name="T55" fmla="*/ 80 h 107"/>
                  <a:gd name="T56" fmla="*/ 26 w 100"/>
                  <a:gd name="T57" fmla="*/ 73 h 107"/>
                  <a:gd name="T58" fmla="*/ 26 w 100"/>
                  <a:gd name="T59" fmla="*/ 33 h 107"/>
                  <a:gd name="T60" fmla="*/ 73 w 100"/>
                  <a:gd name="T61" fmla="*/ 33 h 107"/>
                  <a:gd name="T62" fmla="*/ 73 w 100"/>
                  <a:gd name="T63" fmla="*/ 40 h 107"/>
                  <a:gd name="T64" fmla="*/ 26 w 100"/>
                  <a:gd name="T65" fmla="*/ 40 h 107"/>
                  <a:gd name="T66" fmla="*/ 26 w 100"/>
                  <a:gd name="T67" fmla="*/ 3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0" h="107">
                    <a:moveTo>
                      <a:pt x="90" y="0"/>
                    </a:moveTo>
                    <a:cubicBezTo>
                      <a:pt x="10" y="0"/>
                      <a:pt x="10" y="0"/>
                      <a:pt x="10" y="0"/>
                    </a:cubicBezTo>
                    <a:cubicBezTo>
                      <a:pt x="4" y="0"/>
                      <a:pt x="0" y="5"/>
                      <a:pt x="0" y="10"/>
                    </a:cubicBezTo>
                    <a:cubicBezTo>
                      <a:pt x="0" y="97"/>
                      <a:pt x="0" y="97"/>
                      <a:pt x="0" y="97"/>
                    </a:cubicBezTo>
                    <a:cubicBezTo>
                      <a:pt x="0" y="102"/>
                      <a:pt x="4" y="107"/>
                      <a:pt x="10" y="107"/>
                    </a:cubicBezTo>
                    <a:cubicBezTo>
                      <a:pt x="90" y="107"/>
                      <a:pt x="90" y="107"/>
                      <a:pt x="90" y="107"/>
                    </a:cubicBezTo>
                    <a:cubicBezTo>
                      <a:pt x="95" y="107"/>
                      <a:pt x="100" y="102"/>
                      <a:pt x="100" y="97"/>
                    </a:cubicBezTo>
                    <a:cubicBezTo>
                      <a:pt x="100" y="10"/>
                      <a:pt x="100" y="10"/>
                      <a:pt x="100" y="10"/>
                    </a:cubicBezTo>
                    <a:cubicBezTo>
                      <a:pt x="100" y="5"/>
                      <a:pt x="95" y="0"/>
                      <a:pt x="90" y="0"/>
                    </a:cubicBezTo>
                    <a:close/>
                    <a:moveTo>
                      <a:pt x="86" y="93"/>
                    </a:moveTo>
                    <a:cubicBezTo>
                      <a:pt x="13" y="93"/>
                      <a:pt x="13" y="93"/>
                      <a:pt x="13" y="93"/>
                    </a:cubicBezTo>
                    <a:cubicBezTo>
                      <a:pt x="13" y="13"/>
                      <a:pt x="13" y="13"/>
                      <a:pt x="13" y="13"/>
                    </a:cubicBezTo>
                    <a:cubicBezTo>
                      <a:pt x="86" y="13"/>
                      <a:pt x="86" y="13"/>
                      <a:pt x="86" y="13"/>
                    </a:cubicBezTo>
                    <a:lnTo>
                      <a:pt x="86" y="93"/>
                    </a:lnTo>
                    <a:close/>
                    <a:moveTo>
                      <a:pt x="26" y="47"/>
                    </a:moveTo>
                    <a:cubicBezTo>
                      <a:pt x="73" y="47"/>
                      <a:pt x="73" y="47"/>
                      <a:pt x="73" y="47"/>
                    </a:cubicBezTo>
                    <a:cubicBezTo>
                      <a:pt x="73" y="53"/>
                      <a:pt x="73" y="53"/>
                      <a:pt x="73" y="53"/>
                    </a:cubicBezTo>
                    <a:cubicBezTo>
                      <a:pt x="26" y="53"/>
                      <a:pt x="26" y="53"/>
                      <a:pt x="26" y="53"/>
                    </a:cubicBezTo>
                    <a:lnTo>
                      <a:pt x="26" y="47"/>
                    </a:lnTo>
                    <a:close/>
                    <a:moveTo>
                      <a:pt x="26" y="60"/>
                    </a:moveTo>
                    <a:cubicBezTo>
                      <a:pt x="73" y="60"/>
                      <a:pt x="73" y="60"/>
                      <a:pt x="73" y="60"/>
                    </a:cubicBezTo>
                    <a:cubicBezTo>
                      <a:pt x="73" y="67"/>
                      <a:pt x="73" y="67"/>
                      <a:pt x="73" y="67"/>
                    </a:cubicBezTo>
                    <a:cubicBezTo>
                      <a:pt x="26" y="67"/>
                      <a:pt x="26" y="67"/>
                      <a:pt x="26" y="67"/>
                    </a:cubicBezTo>
                    <a:lnTo>
                      <a:pt x="26" y="60"/>
                    </a:lnTo>
                    <a:close/>
                    <a:moveTo>
                      <a:pt x="26" y="73"/>
                    </a:moveTo>
                    <a:cubicBezTo>
                      <a:pt x="73" y="73"/>
                      <a:pt x="73" y="73"/>
                      <a:pt x="73" y="73"/>
                    </a:cubicBezTo>
                    <a:cubicBezTo>
                      <a:pt x="73" y="80"/>
                      <a:pt x="73" y="80"/>
                      <a:pt x="73" y="80"/>
                    </a:cubicBezTo>
                    <a:cubicBezTo>
                      <a:pt x="26" y="80"/>
                      <a:pt x="26" y="80"/>
                      <a:pt x="26" y="80"/>
                    </a:cubicBezTo>
                    <a:lnTo>
                      <a:pt x="26" y="73"/>
                    </a:lnTo>
                    <a:close/>
                    <a:moveTo>
                      <a:pt x="26" y="33"/>
                    </a:moveTo>
                    <a:cubicBezTo>
                      <a:pt x="73" y="33"/>
                      <a:pt x="73" y="33"/>
                      <a:pt x="73" y="33"/>
                    </a:cubicBezTo>
                    <a:cubicBezTo>
                      <a:pt x="73" y="40"/>
                      <a:pt x="73" y="40"/>
                      <a:pt x="73" y="40"/>
                    </a:cubicBezTo>
                    <a:cubicBezTo>
                      <a:pt x="26" y="40"/>
                      <a:pt x="26" y="40"/>
                      <a:pt x="26" y="40"/>
                    </a:cubicBezTo>
                    <a:lnTo>
                      <a:pt x="26"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51" name="任意多边形 144">
                <a:extLst>
                  <a:ext uri="{FF2B5EF4-FFF2-40B4-BE49-F238E27FC236}">
                    <a16:creationId xmlns:a16="http://schemas.microsoft.com/office/drawing/2014/main" xmlns="" id="{D672AF8D-BA0F-42BA-AF9D-FF4C1780E9CB}"/>
                  </a:ext>
                </a:extLst>
              </p:cNvPr>
              <p:cNvSpPr/>
              <p:nvPr/>
            </p:nvSpPr>
            <p:spPr bwMode="auto">
              <a:xfrm>
                <a:off x="9781119" y="5771788"/>
                <a:ext cx="366021" cy="364063"/>
              </a:xfrm>
              <a:custGeom>
                <a:avLst/>
                <a:gdLst>
                  <a:gd name="T0" fmla="*/ 86 w 114"/>
                  <a:gd name="T1" fmla="*/ 72 h 114"/>
                  <a:gd name="T2" fmla="*/ 66 w 114"/>
                  <a:gd name="T3" fmla="*/ 52 h 114"/>
                  <a:gd name="T4" fmla="*/ 114 w 114"/>
                  <a:gd name="T5" fmla="*/ 16 h 114"/>
                  <a:gd name="T6" fmla="*/ 100 w 114"/>
                  <a:gd name="T7" fmla="*/ 2 h 114"/>
                  <a:gd name="T8" fmla="*/ 40 w 114"/>
                  <a:gd name="T9" fmla="*/ 26 h 114"/>
                  <a:gd name="T10" fmla="*/ 21 w 114"/>
                  <a:gd name="T11" fmla="*/ 7 h 114"/>
                  <a:gd name="T12" fmla="*/ 4 w 114"/>
                  <a:gd name="T13" fmla="*/ 4 h 114"/>
                  <a:gd name="T14" fmla="*/ 7 w 114"/>
                  <a:gd name="T15" fmla="*/ 21 h 114"/>
                  <a:gd name="T16" fmla="*/ 26 w 114"/>
                  <a:gd name="T17" fmla="*/ 40 h 114"/>
                  <a:gd name="T18" fmla="*/ 2 w 114"/>
                  <a:gd name="T19" fmla="*/ 100 h 114"/>
                  <a:gd name="T20" fmla="*/ 16 w 114"/>
                  <a:gd name="T21" fmla="*/ 114 h 114"/>
                  <a:gd name="T22" fmla="*/ 52 w 114"/>
                  <a:gd name="T23" fmla="*/ 66 h 114"/>
                  <a:gd name="T24" fmla="*/ 72 w 114"/>
                  <a:gd name="T25" fmla="*/ 86 h 114"/>
                  <a:gd name="T26" fmla="*/ 72 w 114"/>
                  <a:gd name="T27" fmla="*/ 114 h 114"/>
                  <a:gd name="T28" fmla="*/ 86 w 114"/>
                  <a:gd name="T29" fmla="*/ 114 h 114"/>
                  <a:gd name="T30" fmla="*/ 93 w 114"/>
                  <a:gd name="T31" fmla="*/ 93 h 114"/>
                  <a:gd name="T32" fmla="*/ 114 w 114"/>
                  <a:gd name="T33" fmla="*/ 86 h 114"/>
                  <a:gd name="T34" fmla="*/ 114 w 114"/>
                  <a:gd name="T35" fmla="*/ 72 h 114"/>
                  <a:gd name="T36" fmla="*/ 86 w 114"/>
                  <a:gd name="T37" fmla="*/ 7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 h="114">
                    <a:moveTo>
                      <a:pt x="86" y="72"/>
                    </a:moveTo>
                    <a:cubicBezTo>
                      <a:pt x="66" y="52"/>
                      <a:pt x="66" y="52"/>
                      <a:pt x="66" y="52"/>
                    </a:cubicBezTo>
                    <a:cubicBezTo>
                      <a:pt x="114" y="16"/>
                      <a:pt x="114" y="16"/>
                      <a:pt x="114" y="16"/>
                    </a:cubicBezTo>
                    <a:cubicBezTo>
                      <a:pt x="100" y="2"/>
                      <a:pt x="100" y="2"/>
                      <a:pt x="100" y="2"/>
                    </a:cubicBezTo>
                    <a:cubicBezTo>
                      <a:pt x="40" y="26"/>
                      <a:pt x="40" y="26"/>
                      <a:pt x="40" y="26"/>
                    </a:cubicBezTo>
                    <a:cubicBezTo>
                      <a:pt x="21" y="7"/>
                      <a:pt x="21" y="7"/>
                      <a:pt x="21" y="7"/>
                    </a:cubicBezTo>
                    <a:cubicBezTo>
                      <a:pt x="16" y="2"/>
                      <a:pt x="8" y="0"/>
                      <a:pt x="4" y="4"/>
                    </a:cubicBezTo>
                    <a:cubicBezTo>
                      <a:pt x="0" y="8"/>
                      <a:pt x="2" y="16"/>
                      <a:pt x="7" y="21"/>
                    </a:cubicBezTo>
                    <a:cubicBezTo>
                      <a:pt x="26" y="40"/>
                      <a:pt x="26" y="40"/>
                      <a:pt x="26" y="40"/>
                    </a:cubicBezTo>
                    <a:cubicBezTo>
                      <a:pt x="2" y="100"/>
                      <a:pt x="2" y="100"/>
                      <a:pt x="2" y="100"/>
                    </a:cubicBezTo>
                    <a:cubicBezTo>
                      <a:pt x="16" y="114"/>
                      <a:pt x="16" y="114"/>
                      <a:pt x="16" y="114"/>
                    </a:cubicBezTo>
                    <a:cubicBezTo>
                      <a:pt x="52" y="66"/>
                      <a:pt x="52" y="66"/>
                      <a:pt x="52" y="66"/>
                    </a:cubicBezTo>
                    <a:cubicBezTo>
                      <a:pt x="72" y="86"/>
                      <a:pt x="72" y="86"/>
                      <a:pt x="72" y="86"/>
                    </a:cubicBezTo>
                    <a:cubicBezTo>
                      <a:pt x="72" y="114"/>
                      <a:pt x="72" y="114"/>
                      <a:pt x="72" y="114"/>
                    </a:cubicBezTo>
                    <a:cubicBezTo>
                      <a:pt x="86" y="114"/>
                      <a:pt x="86" y="114"/>
                      <a:pt x="86" y="114"/>
                    </a:cubicBezTo>
                    <a:cubicBezTo>
                      <a:pt x="93" y="93"/>
                      <a:pt x="93" y="93"/>
                      <a:pt x="93" y="93"/>
                    </a:cubicBezTo>
                    <a:cubicBezTo>
                      <a:pt x="114" y="86"/>
                      <a:pt x="114" y="86"/>
                      <a:pt x="114" y="86"/>
                    </a:cubicBezTo>
                    <a:cubicBezTo>
                      <a:pt x="114" y="72"/>
                      <a:pt x="114" y="72"/>
                      <a:pt x="114" y="72"/>
                    </a:cubicBezTo>
                    <a:cubicBezTo>
                      <a:pt x="86" y="72"/>
                      <a:pt x="86" y="72"/>
                      <a:pt x="86"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52" name="任意多边形 145">
                <a:extLst>
                  <a:ext uri="{FF2B5EF4-FFF2-40B4-BE49-F238E27FC236}">
                    <a16:creationId xmlns:a16="http://schemas.microsoft.com/office/drawing/2014/main" xmlns="" id="{225F7780-E10D-4BEC-862B-79B12EC21867}"/>
                  </a:ext>
                </a:extLst>
              </p:cNvPr>
              <p:cNvSpPr/>
              <p:nvPr/>
            </p:nvSpPr>
            <p:spPr bwMode="auto">
              <a:xfrm>
                <a:off x="9804607" y="6221974"/>
                <a:ext cx="344490" cy="281855"/>
              </a:xfrm>
              <a:custGeom>
                <a:avLst/>
                <a:gdLst>
                  <a:gd name="T0" fmla="*/ 108 w 108"/>
                  <a:gd name="T1" fmla="*/ 11 h 88"/>
                  <a:gd name="T2" fmla="*/ 96 w 108"/>
                  <a:gd name="T3" fmla="*/ 14 h 88"/>
                  <a:gd name="T4" fmla="*/ 105 w 108"/>
                  <a:gd name="T5" fmla="*/ 2 h 88"/>
                  <a:gd name="T6" fmla="*/ 91 w 108"/>
                  <a:gd name="T7" fmla="*/ 7 h 88"/>
                  <a:gd name="T8" fmla="*/ 75 w 108"/>
                  <a:gd name="T9" fmla="*/ 0 h 88"/>
                  <a:gd name="T10" fmla="*/ 53 w 108"/>
                  <a:gd name="T11" fmla="*/ 22 h 88"/>
                  <a:gd name="T12" fmla="*/ 54 w 108"/>
                  <a:gd name="T13" fmla="*/ 27 h 88"/>
                  <a:gd name="T14" fmla="*/ 8 w 108"/>
                  <a:gd name="T15" fmla="*/ 4 h 88"/>
                  <a:gd name="T16" fmla="*/ 5 w 108"/>
                  <a:gd name="T17" fmla="*/ 15 h 88"/>
                  <a:gd name="T18" fmla="*/ 15 w 108"/>
                  <a:gd name="T19" fmla="*/ 34 h 88"/>
                  <a:gd name="T20" fmla="*/ 5 w 108"/>
                  <a:gd name="T21" fmla="*/ 31 h 88"/>
                  <a:gd name="T22" fmla="*/ 5 w 108"/>
                  <a:gd name="T23" fmla="*/ 31 h 88"/>
                  <a:gd name="T24" fmla="*/ 23 w 108"/>
                  <a:gd name="T25" fmla="*/ 53 h 88"/>
                  <a:gd name="T26" fmla="*/ 17 w 108"/>
                  <a:gd name="T27" fmla="*/ 54 h 88"/>
                  <a:gd name="T28" fmla="*/ 13 w 108"/>
                  <a:gd name="T29" fmla="*/ 53 h 88"/>
                  <a:gd name="T30" fmla="*/ 33 w 108"/>
                  <a:gd name="T31" fmla="*/ 69 h 88"/>
                  <a:gd name="T32" fmla="*/ 6 w 108"/>
                  <a:gd name="T33" fmla="*/ 78 h 88"/>
                  <a:gd name="T34" fmla="*/ 0 w 108"/>
                  <a:gd name="T35" fmla="*/ 78 h 88"/>
                  <a:gd name="T36" fmla="*/ 34 w 108"/>
                  <a:gd name="T37" fmla="*/ 88 h 88"/>
                  <a:gd name="T38" fmla="*/ 97 w 108"/>
                  <a:gd name="T39" fmla="*/ 25 h 88"/>
                  <a:gd name="T40" fmla="*/ 97 w 108"/>
                  <a:gd name="T41" fmla="*/ 22 h 88"/>
                  <a:gd name="T42" fmla="*/ 108 w 108"/>
                  <a:gd name="T43" fmla="*/ 1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88">
                    <a:moveTo>
                      <a:pt x="108" y="11"/>
                    </a:moveTo>
                    <a:cubicBezTo>
                      <a:pt x="104" y="12"/>
                      <a:pt x="100" y="13"/>
                      <a:pt x="96" y="14"/>
                    </a:cubicBezTo>
                    <a:cubicBezTo>
                      <a:pt x="100" y="11"/>
                      <a:pt x="104" y="7"/>
                      <a:pt x="105" y="2"/>
                    </a:cubicBezTo>
                    <a:cubicBezTo>
                      <a:pt x="101" y="4"/>
                      <a:pt x="96" y="6"/>
                      <a:pt x="91" y="7"/>
                    </a:cubicBezTo>
                    <a:cubicBezTo>
                      <a:pt x="87" y="3"/>
                      <a:pt x="81" y="0"/>
                      <a:pt x="75" y="0"/>
                    </a:cubicBezTo>
                    <a:cubicBezTo>
                      <a:pt x="63" y="0"/>
                      <a:pt x="53" y="10"/>
                      <a:pt x="53" y="22"/>
                    </a:cubicBezTo>
                    <a:cubicBezTo>
                      <a:pt x="53" y="24"/>
                      <a:pt x="53" y="26"/>
                      <a:pt x="54" y="27"/>
                    </a:cubicBezTo>
                    <a:cubicBezTo>
                      <a:pt x="35" y="26"/>
                      <a:pt x="19" y="18"/>
                      <a:pt x="8" y="4"/>
                    </a:cubicBezTo>
                    <a:cubicBezTo>
                      <a:pt x="6" y="7"/>
                      <a:pt x="5" y="11"/>
                      <a:pt x="5" y="15"/>
                    </a:cubicBezTo>
                    <a:cubicBezTo>
                      <a:pt x="5" y="23"/>
                      <a:pt x="9" y="30"/>
                      <a:pt x="15" y="34"/>
                    </a:cubicBezTo>
                    <a:cubicBezTo>
                      <a:pt x="11" y="34"/>
                      <a:pt x="8" y="33"/>
                      <a:pt x="5" y="31"/>
                    </a:cubicBezTo>
                    <a:cubicBezTo>
                      <a:pt x="5" y="31"/>
                      <a:pt x="5" y="31"/>
                      <a:pt x="5" y="31"/>
                    </a:cubicBezTo>
                    <a:cubicBezTo>
                      <a:pt x="5" y="42"/>
                      <a:pt x="12" y="51"/>
                      <a:pt x="23" y="53"/>
                    </a:cubicBezTo>
                    <a:cubicBezTo>
                      <a:pt x="21" y="53"/>
                      <a:pt x="19" y="54"/>
                      <a:pt x="17" y="54"/>
                    </a:cubicBezTo>
                    <a:cubicBezTo>
                      <a:pt x="15" y="54"/>
                      <a:pt x="14" y="54"/>
                      <a:pt x="13" y="53"/>
                    </a:cubicBezTo>
                    <a:cubicBezTo>
                      <a:pt x="15" y="62"/>
                      <a:pt x="23" y="69"/>
                      <a:pt x="33" y="69"/>
                    </a:cubicBezTo>
                    <a:cubicBezTo>
                      <a:pt x="26" y="75"/>
                      <a:pt x="16" y="78"/>
                      <a:pt x="6" y="78"/>
                    </a:cubicBezTo>
                    <a:cubicBezTo>
                      <a:pt x="4" y="78"/>
                      <a:pt x="2" y="78"/>
                      <a:pt x="0" y="78"/>
                    </a:cubicBezTo>
                    <a:cubicBezTo>
                      <a:pt x="10" y="84"/>
                      <a:pt x="22" y="88"/>
                      <a:pt x="34" y="88"/>
                    </a:cubicBezTo>
                    <a:cubicBezTo>
                      <a:pt x="75" y="88"/>
                      <a:pt x="97" y="54"/>
                      <a:pt x="97" y="25"/>
                    </a:cubicBezTo>
                    <a:cubicBezTo>
                      <a:pt x="97" y="24"/>
                      <a:pt x="97" y="23"/>
                      <a:pt x="97" y="22"/>
                    </a:cubicBezTo>
                    <a:cubicBezTo>
                      <a:pt x="102" y="19"/>
                      <a:pt x="105" y="15"/>
                      <a:pt x="10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53" name="任意多边形 146">
                <a:extLst>
                  <a:ext uri="{FF2B5EF4-FFF2-40B4-BE49-F238E27FC236}">
                    <a16:creationId xmlns:a16="http://schemas.microsoft.com/office/drawing/2014/main" xmlns="" id="{43080C65-517C-4A98-959A-3119D1FD4FDA}"/>
                  </a:ext>
                </a:extLst>
              </p:cNvPr>
              <p:cNvSpPr/>
              <p:nvPr/>
            </p:nvSpPr>
            <p:spPr bwMode="auto">
              <a:xfrm>
                <a:off x="10315471" y="6398133"/>
                <a:ext cx="242709" cy="252495"/>
              </a:xfrm>
              <a:custGeom>
                <a:avLst/>
                <a:gdLst>
                  <a:gd name="T0" fmla="*/ 66 w 124"/>
                  <a:gd name="T1" fmla="*/ 0 h 129"/>
                  <a:gd name="T2" fmla="*/ 66 w 124"/>
                  <a:gd name="T3" fmla="*/ 59 h 129"/>
                  <a:gd name="T4" fmla="*/ 124 w 124"/>
                  <a:gd name="T5" fmla="*/ 0 h 129"/>
                  <a:gd name="T6" fmla="*/ 124 w 124"/>
                  <a:gd name="T7" fmla="*/ 129 h 129"/>
                  <a:gd name="T8" fmla="*/ 66 w 124"/>
                  <a:gd name="T9" fmla="*/ 70 h 129"/>
                  <a:gd name="T10" fmla="*/ 66 w 124"/>
                  <a:gd name="T11" fmla="*/ 129 h 129"/>
                  <a:gd name="T12" fmla="*/ 0 w 124"/>
                  <a:gd name="T13" fmla="*/ 64 h 129"/>
                  <a:gd name="T14" fmla="*/ 66 w 124"/>
                  <a:gd name="T15" fmla="*/ 0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129">
                    <a:moveTo>
                      <a:pt x="66" y="0"/>
                    </a:moveTo>
                    <a:lnTo>
                      <a:pt x="66" y="59"/>
                    </a:lnTo>
                    <a:lnTo>
                      <a:pt x="124" y="0"/>
                    </a:lnTo>
                    <a:lnTo>
                      <a:pt x="124" y="129"/>
                    </a:lnTo>
                    <a:lnTo>
                      <a:pt x="66" y="70"/>
                    </a:lnTo>
                    <a:lnTo>
                      <a:pt x="66" y="129"/>
                    </a:lnTo>
                    <a:lnTo>
                      <a:pt x="0" y="64"/>
                    </a:lnTo>
                    <a:lnTo>
                      <a:pt x="6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54" name="任意多边形 147">
                <a:extLst>
                  <a:ext uri="{FF2B5EF4-FFF2-40B4-BE49-F238E27FC236}">
                    <a16:creationId xmlns:a16="http://schemas.microsoft.com/office/drawing/2014/main" xmlns="" id="{99E81E56-1E7B-4FCC-9BBC-3FDF5E41AB82}"/>
                  </a:ext>
                </a:extLst>
              </p:cNvPr>
              <p:cNvSpPr/>
              <p:nvPr/>
            </p:nvSpPr>
            <p:spPr bwMode="auto">
              <a:xfrm>
                <a:off x="9877029" y="6449024"/>
                <a:ext cx="366021" cy="364063"/>
              </a:xfrm>
              <a:custGeom>
                <a:avLst/>
                <a:gdLst>
                  <a:gd name="T0" fmla="*/ 0 w 114"/>
                  <a:gd name="T1" fmla="*/ 83 h 114"/>
                  <a:gd name="T2" fmla="*/ 10 w 114"/>
                  <a:gd name="T3" fmla="*/ 93 h 114"/>
                  <a:gd name="T4" fmla="*/ 30 w 114"/>
                  <a:gd name="T5" fmla="*/ 73 h 114"/>
                  <a:gd name="T6" fmla="*/ 41 w 114"/>
                  <a:gd name="T7" fmla="*/ 84 h 114"/>
                  <a:gd name="T8" fmla="*/ 21 w 114"/>
                  <a:gd name="T9" fmla="*/ 104 h 114"/>
                  <a:gd name="T10" fmla="*/ 31 w 114"/>
                  <a:gd name="T11" fmla="*/ 114 h 114"/>
                  <a:gd name="T12" fmla="*/ 51 w 114"/>
                  <a:gd name="T13" fmla="*/ 94 h 114"/>
                  <a:gd name="T14" fmla="*/ 64 w 114"/>
                  <a:gd name="T15" fmla="*/ 107 h 114"/>
                  <a:gd name="T16" fmla="*/ 74 w 114"/>
                  <a:gd name="T17" fmla="*/ 97 h 114"/>
                  <a:gd name="T18" fmla="*/ 17 w 114"/>
                  <a:gd name="T19" fmla="*/ 40 h 114"/>
                  <a:gd name="T20" fmla="*/ 7 w 114"/>
                  <a:gd name="T21" fmla="*/ 50 h 114"/>
                  <a:gd name="T22" fmla="*/ 20 w 114"/>
                  <a:gd name="T23" fmla="*/ 63 h 114"/>
                  <a:gd name="T24" fmla="*/ 0 w 114"/>
                  <a:gd name="T25" fmla="*/ 83 h 114"/>
                  <a:gd name="T26" fmla="*/ 84 w 114"/>
                  <a:gd name="T27" fmla="*/ 30 h 114"/>
                  <a:gd name="T28" fmla="*/ 26 w 114"/>
                  <a:gd name="T29" fmla="*/ 39 h 114"/>
                  <a:gd name="T30" fmla="*/ 75 w 114"/>
                  <a:gd name="T31" fmla="*/ 88 h 114"/>
                  <a:gd name="T32" fmla="*/ 84 w 114"/>
                  <a:gd name="T33" fmla="*/ 30 h 114"/>
                  <a:gd name="T34" fmla="*/ 93 w 114"/>
                  <a:gd name="T35" fmla="*/ 35 h 114"/>
                  <a:gd name="T36" fmla="*/ 79 w 114"/>
                  <a:gd name="T37" fmla="*/ 21 h 114"/>
                  <a:gd name="T38" fmla="*/ 100 w 114"/>
                  <a:gd name="T39" fmla="*/ 0 h 114"/>
                  <a:gd name="T40" fmla="*/ 114 w 114"/>
                  <a:gd name="T41" fmla="*/ 14 h 114"/>
                  <a:gd name="T42" fmla="*/ 93 w 114"/>
                  <a:gd name="T43" fmla="*/ 3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4" h="114">
                    <a:moveTo>
                      <a:pt x="0" y="83"/>
                    </a:moveTo>
                    <a:cubicBezTo>
                      <a:pt x="10" y="93"/>
                      <a:pt x="10" y="93"/>
                      <a:pt x="10" y="93"/>
                    </a:cubicBezTo>
                    <a:cubicBezTo>
                      <a:pt x="30" y="73"/>
                      <a:pt x="30" y="73"/>
                      <a:pt x="30" y="73"/>
                    </a:cubicBezTo>
                    <a:cubicBezTo>
                      <a:pt x="41" y="84"/>
                      <a:pt x="41" y="84"/>
                      <a:pt x="41" y="84"/>
                    </a:cubicBezTo>
                    <a:cubicBezTo>
                      <a:pt x="21" y="104"/>
                      <a:pt x="21" y="104"/>
                      <a:pt x="21" y="104"/>
                    </a:cubicBezTo>
                    <a:cubicBezTo>
                      <a:pt x="31" y="114"/>
                      <a:pt x="31" y="114"/>
                      <a:pt x="31" y="114"/>
                    </a:cubicBezTo>
                    <a:cubicBezTo>
                      <a:pt x="51" y="94"/>
                      <a:pt x="51" y="94"/>
                      <a:pt x="51" y="94"/>
                    </a:cubicBezTo>
                    <a:cubicBezTo>
                      <a:pt x="64" y="107"/>
                      <a:pt x="64" y="107"/>
                      <a:pt x="64" y="107"/>
                    </a:cubicBezTo>
                    <a:cubicBezTo>
                      <a:pt x="74" y="97"/>
                      <a:pt x="74" y="97"/>
                      <a:pt x="74" y="97"/>
                    </a:cubicBezTo>
                    <a:cubicBezTo>
                      <a:pt x="17" y="40"/>
                      <a:pt x="17" y="40"/>
                      <a:pt x="17" y="40"/>
                    </a:cubicBezTo>
                    <a:cubicBezTo>
                      <a:pt x="7" y="50"/>
                      <a:pt x="7" y="50"/>
                      <a:pt x="7" y="50"/>
                    </a:cubicBezTo>
                    <a:cubicBezTo>
                      <a:pt x="20" y="63"/>
                      <a:pt x="20" y="63"/>
                      <a:pt x="20" y="63"/>
                    </a:cubicBezTo>
                    <a:lnTo>
                      <a:pt x="0" y="83"/>
                    </a:lnTo>
                    <a:close/>
                    <a:moveTo>
                      <a:pt x="84" y="30"/>
                    </a:moveTo>
                    <a:cubicBezTo>
                      <a:pt x="65" y="12"/>
                      <a:pt x="41" y="26"/>
                      <a:pt x="26" y="39"/>
                    </a:cubicBezTo>
                    <a:cubicBezTo>
                      <a:pt x="75" y="88"/>
                      <a:pt x="75" y="88"/>
                      <a:pt x="75" y="88"/>
                    </a:cubicBezTo>
                    <a:cubicBezTo>
                      <a:pt x="88" y="73"/>
                      <a:pt x="102" y="49"/>
                      <a:pt x="84" y="30"/>
                    </a:cubicBezTo>
                    <a:close/>
                    <a:moveTo>
                      <a:pt x="93" y="35"/>
                    </a:moveTo>
                    <a:cubicBezTo>
                      <a:pt x="79" y="21"/>
                      <a:pt x="79" y="21"/>
                      <a:pt x="79" y="21"/>
                    </a:cubicBezTo>
                    <a:cubicBezTo>
                      <a:pt x="100" y="0"/>
                      <a:pt x="100" y="0"/>
                      <a:pt x="100" y="0"/>
                    </a:cubicBezTo>
                    <a:cubicBezTo>
                      <a:pt x="114" y="14"/>
                      <a:pt x="114" y="14"/>
                      <a:pt x="114" y="14"/>
                    </a:cubicBezTo>
                    <a:lnTo>
                      <a:pt x="93"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55" name="任意多边形 148">
                <a:extLst>
                  <a:ext uri="{FF2B5EF4-FFF2-40B4-BE49-F238E27FC236}">
                    <a16:creationId xmlns:a16="http://schemas.microsoft.com/office/drawing/2014/main" xmlns="" id="{51EF944E-7FCA-4971-876E-01B2005DF0BE}"/>
                  </a:ext>
                </a:extLst>
              </p:cNvPr>
              <p:cNvSpPr/>
              <p:nvPr/>
            </p:nvSpPr>
            <p:spPr bwMode="auto">
              <a:xfrm>
                <a:off x="8986444" y="6147595"/>
                <a:ext cx="366021" cy="358191"/>
              </a:xfrm>
              <a:custGeom>
                <a:avLst/>
                <a:gdLst>
                  <a:gd name="T0" fmla="*/ 110 w 115"/>
                  <a:gd name="T1" fmla="*/ 36 h 112"/>
                  <a:gd name="T2" fmla="*/ 86 w 115"/>
                  <a:gd name="T3" fmla="*/ 1 h 112"/>
                  <a:gd name="T4" fmla="*/ 86 w 115"/>
                  <a:gd name="T5" fmla="*/ 1 h 112"/>
                  <a:gd name="T6" fmla="*/ 77 w 115"/>
                  <a:gd name="T7" fmla="*/ 4 h 112"/>
                  <a:gd name="T8" fmla="*/ 32 w 115"/>
                  <a:gd name="T9" fmla="*/ 39 h 112"/>
                  <a:gd name="T10" fmla="*/ 36 w 115"/>
                  <a:gd name="T11" fmla="*/ 56 h 112"/>
                  <a:gd name="T12" fmla="*/ 42 w 115"/>
                  <a:gd name="T13" fmla="*/ 73 h 112"/>
                  <a:gd name="T14" fmla="*/ 98 w 115"/>
                  <a:gd name="T15" fmla="*/ 81 h 112"/>
                  <a:gd name="T16" fmla="*/ 106 w 115"/>
                  <a:gd name="T17" fmla="*/ 78 h 112"/>
                  <a:gd name="T18" fmla="*/ 106 w 115"/>
                  <a:gd name="T19" fmla="*/ 79 h 112"/>
                  <a:gd name="T20" fmla="*/ 110 w 115"/>
                  <a:gd name="T21" fmla="*/ 36 h 112"/>
                  <a:gd name="T22" fmla="*/ 102 w 115"/>
                  <a:gd name="T23" fmla="*/ 73 h 112"/>
                  <a:gd name="T24" fmla="*/ 99 w 115"/>
                  <a:gd name="T25" fmla="*/ 73 h 112"/>
                  <a:gd name="T26" fmla="*/ 93 w 115"/>
                  <a:gd name="T27" fmla="*/ 67 h 112"/>
                  <a:gd name="T28" fmla="*/ 83 w 115"/>
                  <a:gd name="T29" fmla="*/ 43 h 112"/>
                  <a:gd name="T30" fmla="*/ 80 w 115"/>
                  <a:gd name="T31" fmla="*/ 18 h 112"/>
                  <a:gd name="T32" fmla="*/ 82 w 115"/>
                  <a:gd name="T33" fmla="*/ 10 h 112"/>
                  <a:gd name="T34" fmla="*/ 84 w 115"/>
                  <a:gd name="T35" fmla="*/ 8 h 112"/>
                  <a:gd name="T36" fmla="*/ 87 w 115"/>
                  <a:gd name="T37" fmla="*/ 9 h 112"/>
                  <a:gd name="T38" fmla="*/ 93 w 115"/>
                  <a:gd name="T39" fmla="*/ 15 h 112"/>
                  <a:gd name="T40" fmla="*/ 103 w 115"/>
                  <a:gd name="T41" fmla="*/ 38 h 112"/>
                  <a:gd name="T42" fmla="*/ 106 w 115"/>
                  <a:gd name="T43" fmla="*/ 63 h 112"/>
                  <a:gd name="T44" fmla="*/ 104 w 115"/>
                  <a:gd name="T45" fmla="*/ 71 h 112"/>
                  <a:gd name="T46" fmla="*/ 102 w 115"/>
                  <a:gd name="T47" fmla="*/ 73 h 112"/>
                  <a:gd name="T48" fmla="*/ 28 w 115"/>
                  <a:gd name="T49" fmla="*/ 58 h 112"/>
                  <a:gd name="T50" fmla="*/ 25 w 115"/>
                  <a:gd name="T51" fmla="*/ 42 h 112"/>
                  <a:gd name="T52" fmla="*/ 11 w 115"/>
                  <a:gd name="T53" fmla="*/ 47 h 112"/>
                  <a:gd name="T54" fmla="*/ 4 w 115"/>
                  <a:gd name="T55" fmla="*/ 49 h 112"/>
                  <a:gd name="T56" fmla="*/ 0 w 115"/>
                  <a:gd name="T57" fmla="*/ 61 h 112"/>
                  <a:gd name="T58" fmla="*/ 3 w 115"/>
                  <a:gd name="T59" fmla="*/ 70 h 112"/>
                  <a:gd name="T60" fmla="*/ 11 w 115"/>
                  <a:gd name="T61" fmla="*/ 78 h 112"/>
                  <a:gd name="T62" fmla="*/ 19 w 115"/>
                  <a:gd name="T63" fmla="*/ 76 h 112"/>
                  <a:gd name="T64" fmla="*/ 34 w 115"/>
                  <a:gd name="T65" fmla="*/ 73 h 112"/>
                  <a:gd name="T66" fmla="*/ 28 w 115"/>
                  <a:gd name="T67" fmla="*/ 58 h 112"/>
                  <a:gd name="T68" fmla="*/ 47 w 115"/>
                  <a:gd name="T69" fmla="*/ 77 h 112"/>
                  <a:gd name="T70" fmla="*/ 32 w 115"/>
                  <a:gd name="T71" fmla="*/ 78 h 112"/>
                  <a:gd name="T72" fmla="*/ 50 w 115"/>
                  <a:gd name="T73" fmla="*/ 110 h 112"/>
                  <a:gd name="T74" fmla="*/ 54 w 115"/>
                  <a:gd name="T75" fmla="*/ 111 h 112"/>
                  <a:gd name="T76" fmla="*/ 66 w 115"/>
                  <a:gd name="T77" fmla="*/ 102 h 112"/>
                  <a:gd name="T78" fmla="*/ 66 w 115"/>
                  <a:gd name="T79" fmla="*/ 98 h 112"/>
                  <a:gd name="T80" fmla="*/ 47 w 115"/>
                  <a:gd name="T81" fmla="*/ 77 h 112"/>
                  <a:gd name="T82" fmla="*/ 96 w 115"/>
                  <a:gd name="T83" fmla="*/ 53 h 112"/>
                  <a:gd name="T84" fmla="*/ 95 w 115"/>
                  <a:gd name="T85" fmla="*/ 53 h 112"/>
                  <a:gd name="T86" fmla="*/ 93 w 115"/>
                  <a:gd name="T87" fmla="*/ 51 h 112"/>
                  <a:gd name="T88" fmla="*/ 89 w 115"/>
                  <a:gd name="T89" fmla="*/ 42 h 112"/>
                  <a:gd name="T90" fmla="*/ 88 w 115"/>
                  <a:gd name="T91" fmla="*/ 32 h 112"/>
                  <a:gd name="T92" fmla="*/ 89 w 115"/>
                  <a:gd name="T93" fmla="*/ 29 h 112"/>
                  <a:gd name="T94" fmla="*/ 90 w 115"/>
                  <a:gd name="T95" fmla="*/ 28 h 112"/>
                  <a:gd name="T96" fmla="*/ 91 w 115"/>
                  <a:gd name="T97" fmla="*/ 29 h 112"/>
                  <a:gd name="T98" fmla="*/ 93 w 115"/>
                  <a:gd name="T99" fmla="*/ 31 h 112"/>
                  <a:gd name="T100" fmla="*/ 97 w 115"/>
                  <a:gd name="T101" fmla="*/ 40 h 112"/>
                  <a:gd name="T102" fmla="*/ 98 w 115"/>
                  <a:gd name="T103" fmla="*/ 49 h 112"/>
                  <a:gd name="T104" fmla="*/ 97 w 115"/>
                  <a:gd name="T105" fmla="*/ 52 h 112"/>
                  <a:gd name="T106" fmla="*/ 96 w 115"/>
                  <a:gd name="T107"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 h="112">
                    <a:moveTo>
                      <a:pt x="110" y="36"/>
                    </a:moveTo>
                    <a:cubicBezTo>
                      <a:pt x="104" y="15"/>
                      <a:pt x="93" y="0"/>
                      <a:pt x="86" y="1"/>
                    </a:cubicBezTo>
                    <a:cubicBezTo>
                      <a:pt x="86" y="1"/>
                      <a:pt x="86" y="1"/>
                      <a:pt x="86" y="1"/>
                    </a:cubicBezTo>
                    <a:cubicBezTo>
                      <a:pt x="77" y="4"/>
                      <a:pt x="77" y="4"/>
                      <a:pt x="77" y="4"/>
                    </a:cubicBezTo>
                    <a:cubicBezTo>
                      <a:pt x="77" y="4"/>
                      <a:pt x="60" y="25"/>
                      <a:pt x="32" y="39"/>
                    </a:cubicBezTo>
                    <a:cubicBezTo>
                      <a:pt x="33" y="44"/>
                      <a:pt x="34" y="50"/>
                      <a:pt x="36" y="56"/>
                    </a:cubicBezTo>
                    <a:cubicBezTo>
                      <a:pt x="37" y="63"/>
                      <a:pt x="39" y="68"/>
                      <a:pt x="42" y="73"/>
                    </a:cubicBezTo>
                    <a:cubicBezTo>
                      <a:pt x="73" y="71"/>
                      <a:pt x="98" y="81"/>
                      <a:pt x="98" y="81"/>
                    </a:cubicBezTo>
                    <a:cubicBezTo>
                      <a:pt x="106" y="78"/>
                      <a:pt x="106" y="78"/>
                      <a:pt x="106" y="78"/>
                    </a:cubicBezTo>
                    <a:cubicBezTo>
                      <a:pt x="106" y="78"/>
                      <a:pt x="106" y="79"/>
                      <a:pt x="106" y="79"/>
                    </a:cubicBezTo>
                    <a:cubicBezTo>
                      <a:pt x="114" y="76"/>
                      <a:pt x="115" y="57"/>
                      <a:pt x="110" y="36"/>
                    </a:cubicBezTo>
                    <a:close/>
                    <a:moveTo>
                      <a:pt x="102" y="73"/>
                    </a:moveTo>
                    <a:cubicBezTo>
                      <a:pt x="101" y="74"/>
                      <a:pt x="99" y="73"/>
                      <a:pt x="99" y="73"/>
                    </a:cubicBezTo>
                    <a:cubicBezTo>
                      <a:pt x="97" y="71"/>
                      <a:pt x="95" y="69"/>
                      <a:pt x="93" y="67"/>
                    </a:cubicBezTo>
                    <a:cubicBezTo>
                      <a:pt x="89" y="61"/>
                      <a:pt x="85" y="53"/>
                      <a:pt x="83" y="43"/>
                    </a:cubicBezTo>
                    <a:cubicBezTo>
                      <a:pt x="80" y="34"/>
                      <a:pt x="79" y="25"/>
                      <a:pt x="80" y="18"/>
                    </a:cubicBezTo>
                    <a:cubicBezTo>
                      <a:pt x="80" y="15"/>
                      <a:pt x="81" y="12"/>
                      <a:pt x="82" y="10"/>
                    </a:cubicBezTo>
                    <a:cubicBezTo>
                      <a:pt x="82" y="10"/>
                      <a:pt x="83" y="8"/>
                      <a:pt x="84" y="8"/>
                    </a:cubicBezTo>
                    <a:cubicBezTo>
                      <a:pt x="85" y="8"/>
                      <a:pt x="87" y="9"/>
                      <a:pt x="87" y="9"/>
                    </a:cubicBezTo>
                    <a:cubicBezTo>
                      <a:pt x="89" y="10"/>
                      <a:pt x="91" y="12"/>
                      <a:pt x="93" y="15"/>
                    </a:cubicBezTo>
                    <a:cubicBezTo>
                      <a:pt x="97" y="20"/>
                      <a:pt x="101" y="29"/>
                      <a:pt x="103" y="38"/>
                    </a:cubicBezTo>
                    <a:cubicBezTo>
                      <a:pt x="106" y="47"/>
                      <a:pt x="107" y="56"/>
                      <a:pt x="106" y="63"/>
                    </a:cubicBezTo>
                    <a:cubicBezTo>
                      <a:pt x="105" y="67"/>
                      <a:pt x="105" y="69"/>
                      <a:pt x="104" y="71"/>
                    </a:cubicBezTo>
                    <a:cubicBezTo>
                      <a:pt x="103" y="72"/>
                      <a:pt x="103" y="73"/>
                      <a:pt x="102" y="73"/>
                    </a:cubicBezTo>
                    <a:close/>
                    <a:moveTo>
                      <a:pt x="28" y="58"/>
                    </a:moveTo>
                    <a:cubicBezTo>
                      <a:pt x="27" y="53"/>
                      <a:pt x="26" y="47"/>
                      <a:pt x="25" y="42"/>
                    </a:cubicBezTo>
                    <a:cubicBezTo>
                      <a:pt x="20" y="44"/>
                      <a:pt x="16" y="46"/>
                      <a:pt x="11" y="47"/>
                    </a:cubicBezTo>
                    <a:cubicBezTo>
                      <a:pt x="4" y="49"/>
                      <a:pt x="4" y="49"/>
                      <a:pt x="4" y="49"/>
                    </a:cubicBezTo>
                    <a:cubicBezTo>
                      <a:pt x="0" y="61"/>
                      <a:pt x="0" y="61"/>
                      <a:pt x="0" y="61"/>
                    </a:cubicBezTo>
                    <a:cubicBezTo>
                      <a:pt x="3" y="70"/>
                      <a:pt x="3" y="70"/>
                      <a:pt x="3" y="70"/>
                    </a:cubicBezTo>
                    <a:cubicBezTo>
                      <a:pt x="11" y="78"/>
                      <a:pt x="11" y="78"/>
                      <a:pt x="11" y="78"/>
                    </a:cubicBezTo>
                    <a:cubicBezTo>
                      <a:pt x="11" y="78"/>
                      <a:pt x="11" y="78"/>
                      <a:pt x="19" y="76"/>
                    </a:cubicBezTo>
                    <a:cubicBezTo>
                      <a:pt x="24" y="75"/>
                      <a:pt x="28" y="74"/>
                      <a:pt x="34" y="73"/>
                    </a:cubicBezTo>
                    <a:cubicBezTo>
                      <a:pt x="32" y="69"/>
                      <a:pt x="30" y="64"/>
                      <a:pt x="28" y="58"/>
                    </a:cubicBezTo>
                    <a:close/>
                    <a:moveTo>
                      <a:pt x="47" y="77"/>
                    </a:moveTo>
                    <a:cubicBezTo>
                      <a:pt x="32" y="78"/>
                      <a:pt x="32" y="78"/>
                      <a:pt x="32" y="78"/>
                    </a:cubicBezTo>
                    <a:cubicBezTo>
                      <a:pt x="50" y="110"/>
                      <a:pt x="50" y="110"/>
                      <a:pt x="50" y="110"/>
                    </a:cubicBezTo>
                    <a:cubicBezTo>
                      <a:pt x="51" y="112"/>
                      <a:pt x="53" y="112"/>
                      <a:pt x="54" y="111"/>
                    </a:cubicBezTo>
                    <a:cubicBezTo>
                      <a:pt x="66" y="102"/>
                      <a:pt x="66" y="102"/>
                      <a:pt x="66" y="102"/>
                    </a:cubicBezTo>
                    <a:cubicBezTo>
                      <a:pt x="67" y="101"/>
                      <a:pt x="67" y="99"/>
                      <a:pt x="66" y="98"/>
                    </a:cubicBezTo>
                    <a:lnTo>
                      <a:pt x="47" y="77"/>
                    </a:lnTo>
                    <a:close/>
                    <a:moveTo>
                      <a:pt x="96" y="53"/>
                    </a:moveTo>
                    <a:cubicBezTo>
                      <a:pt x="96" y="53"/>
                      <a:pt x="95" y="53"/>
                      <a:pt x="95" y="53"/>
                    </a:cubicBezTo>
                    <a:cubicBezTo>
                      <a:pt x="94" y="53"/>
                      <a:pt x="94" y="52"/>
                      <a:pt x="93" y="51"/>
                    </a:cubicBezTo>
                    <a:cubicBezTo>
                      <a:pt x="91" y="49"/>
                      <a:pt x="90" y="45"/>
                      <a:pt x="89" y="42"/>
                    </a:cubicBezTo>
                    <a:cubicBezTo>
                      <a:pt x="88" y="38"/>
                      <a:pt x="88" y="35"/>
                      <a:pt x="88" y="32"/>
                    </a:cubicBezTo>
                    <a:cubicBezTo>
                      <a:pt x="88" y="31"/>
                      <a:pt x="88" y="30"/>
                      <a:pt x="89" y="29"/>
                    </a:cubicBezTo>
                    <a:cubicBezTo>
                      <a:pt x="89" y="29"/>
                      <a:pt x="89" y="28"/>
                      <a:pt x="90" y="28"/>
                    </a:cubicBezTo>
                    <a:cubicBezTo>
                      <a:pt x="90" y="28"/>
                      <a:pt x="90" y="28"/>
                      <a:pt x="91" y="29"/>
                    </a:cubicBezTo>
                    <a:cubicBezTo>
                      <a:pt x="91" y="29"/>
                      <a:pt x="92" y="30"/>
                      <a:pt x="93" y="31"/>
                    </a:cubicBezTo>
                    <a:cubicBezTo>
                      <a:pt x="94" y="33"/>
                      <a:pt x="96" y="36"/>
                      <a:pt x="97" y="40"/>
                    </a:cubicBezTo>
                    <a:cubicBezTo>
                      <a:pt x="98" y="43"/>
                      <a:pt x="98" y="47"/>
                      <a:pt x="98" y="49"/>
                    </a:cubicBezTo>
                    <a:cubicBezTo>
                      <a:pt x="98" y="51"/>
                      <a:pt x="98" y="52"/>
                      <a:pt x="97" y="52"/>
                    </a:cubicBezTo>
                    <a:cubicBezTo>
                      <a:pt x="97" y="53"/>
                      <a:pt x="97" y="53"/>
                      <a:pt x="96"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56" name="任意多边形 149">
                <a:extLst>
                  <a:ext uri="{FF2B5EF4-FFF2-40B4-BE49-F238E27FC236}">
                    <a16:creationId xmlns:a16="http://schemas.microsoft.com/office/drawing/2014/main" xmlns="" id="{9DACAEB8-8265-4F84-963C-69995C28C1F6}"/>
                  </a:ext>
                </a:extLst>
              </p:cNvPr>
              <p:cNvSpPr/>
              <p:nvPr/>
            </p:nvSpPr>
            <p:spPr bwMode="auto">
              <a:xfrm>
                <a:off x="9420971" y="6157383"/>
                <a:ext cx="334704" cy="336661"/>
              </a:xfrm>
              <a:custGeom>
                <a:avLst/>
                <a:gdLst>
                  <a:gd name="T0" fmla="*/ 100 w 105"/>
                  <a:gd name="T1" fmla="*/ 29 h 105"/>
                  <a:gd name="T2" fmla="*/ 71 w 105"/>
                  <a:gd name="T3" fmla="*/ 26 h 105"/>
                  <a:gd name="T4" fmla="*/ 88 w 105"/>
                  <a:gd name="T5" fmla="*/ 9 h 105"/>
                  <a:gd name="T6" fmla="*/ 82 w 105"/>
                  <a:gd name="T7" fmla="*/ 3 h 105"/>
                  <a:gd name="T8" fmla="*/ 59 w 105"/>
                  <a:gd name="T9" fmla="*/ 26 h 105"/>
                  <a:gd name="T10" fmla="*/ 52 w 105"/>
                  <a:gd name="T11" fmla="*/ 26 h 105"/>
                  <a:gd name="T12" fmla="*/ 52 w 105"/>
                  <a:gd name="T13" fmla="*/ 26 h 105"/>
                  <a:gd name="T14" fmla="*/ 26 w 105"/>
                  <a:gd name="T15" fmla="*/ 0 h 105"/>
                  <a:gd name="T16" fmla="*/ 19 w 105"/>
                  <a:gd name="T17" fmla="*/ 6 h 105"/>
                  <a:gd name="T18" fmla="*/ 39 w 105"/>
                  <a:gd name="T19" fmla="*/ 26 h 105"/>
                  <a:gd name="T20" fmla="*/ 4 w 105"/>
                  <a:gd name="T21" fmla="*/ 29 h 105"/>
                  <a:gd name="T22" fmla="*/ 0 w 105"/>
                  <a:gd name="T23" fmla="*/ 65 h 105"/>
                  <a:gd name="T24" fmla="*/ 4 w 105"/>
                  <a:gd name="T25" fmla="*/ 101 h 105"/>
                  <a:gd name="T26" fmla="*/ 52 w 105"/>
                  <a:gd name="T27" fmla="*/ 105 h 105"/>
                  <a:gd name="T28" fmla="*/ 100 w 105"/>
                  <a:gd name="T29" fmla="*/ 101 h 105"/>
                  <a:gd name="T30" fmla="*/ 105 w 105"/>
                  <a:gd name="T31" fmla="*/ 65 h 105"/>
                  <a:gd name="T32" fmla="*/ 100 w 105"/>
                  <a:gd name="T33" fmla="*/ 29 h 105"/>
                  <a:gd name="T34" fmla="*/ 88 w 105"/>
                  <a:gd name="T35" fmla="*/ 89 h 105"/>
                  <a:gd name="T36" fmla="*/ 52 w 105"/>
                  <a:gd name="T37" fmla="*/ 92 h 105"/>
                  <a:gd name="T38" fmla="*/ 16 w 105"/>
                  <a:gd name="T39" fmla="*/ 89 h 105"/>
                  <a:gd name="T40" fmla="*/ 13 w 105"/>
                  <a:gd name="T41" fmla="*/ 65 h 105"/>
                  <a:gd name="T42" fmla="*/ 16 w 105"/>
                  <a:gd name="T43" fmla="*/ 41 h 105"/>
                  <a:gd name="T44" fmla="*/ 52 w 105"/>
                  <a:gd name="T45" fmla="*/ 39 h 105"/>
                  <a:gd name="T46" fmla="*/ 88 w 105"/>
                  <a:gd name="T47" fmla="*/ 41 h 105"/>
                  <a:gd name="T48" fmla="*/ 92 w 105"/>
                  <a:gd name="T49" fmla="*/ 65 h 105"/>
                  <a:gd name="T50" fmla="*/ 88 w 105"/>
                  <a:gd name="T51" fmla="*/ 89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5" h="105">
                    <a:moveTo>
                      <a:pt x="100" y="29"/>
                    </a:moveTo>
                    <a:cubicBezTo>
                      <a:pt x="91" y="28"/>
                      <a:pt x="82" y="27"/>
                      <a:pt x="71" y="26"/>
                    </a:cubicBezTo>
                    <a:cubicBezTo>
                      <a:pt x="88" y="9"/>
                      <a:pt x="88" y="9"/>
                      <a:pt x="88" y="9"/>
                    </a:cubicBezTo>
                    <a:cubicBezTo>
                      <a:pt x="82" y="3"/>
                      <a:pt x="82" y="3"/>
                      <a:pt x="82" y="3"/>
                    </a:cubicBezTo>
                    <a:cubicBezTo>
                      <a:pt x="59" y="26"/>
                      <a:pt x="59" y="26"/>
                      <a:pt x="59" y="26"/>
                    </a:cubicBezTo>
                    <a:cubicBezTo>
                      <a:pt x="57" y="26"/>
                      <a:pt x="54" y="26"/>
                      <a:pt x="52" y="26"/>
                    </a:cubicBezTo>
                    <a:cubicBezTo>
                      <a:pt x="52" y="26"/>
                      <a:pt x="52" y="26"/>
                      <a:pt x="52" y="26"/>
                    </a:cubicBezTo>
                    <a:cubicBezTo>
                      <a:pt x="26" y="0"/>
                      <a:pt x="26" y="0"/>
                      <a:pt x="26" y="0"/>
                    </a:cubicBezTo>
                    <a:cubicBezTo>
                      <a:pt x="19" y="6"/>
                      <a:pt x="19" y="6"/>
                      <a:pt x="19" y="6"/>
                    </a:cubicBezTo>
                    <a:cubicBezTo>
                      <a:pt x="39" y="26"/>
                      <a:pt x="39" y="26"/>
                      <a:pt x="39" y="26"/>
                    </a:cubicBezTo>
                    <a:cubicBezTo>
                      <a:pt x="27" y="27"/>
                      <a:pt x="15" y="28"/>
                      <a:pt x="4" y="29"/>
                    </a:cubicBezTo>
                    <a:cubicBezTo>
                      <a:pt x="1" y="40"/>
                      <a:pt x="0" y="52"/>
                      <a:pt x="0" y="65"/>
                    </a:cubicBezTo>
                    <a:cubicBezTo>
                      <a:pt x="0" y="78"/>
                      <a:pt x="1" y="90"/>
                      <a:pt x="4" y="101"/>
                    </a:cubicBezTo>
                    <a:cubicBezTo>
                      <a:pt x="19" y="104"/>
                      <a:pt x="35" y="105"/>
                      <a:pt x="52" y="105"/>
                    </a:cubicBezTo>
                    <a:cubicBezTo>
                      <a:pt x="69" y="105"/>
                      <a:pt x="86" y="104"/>
                      <a:pt x="100" y="101"/>
                    </a:cubicBezTo>
                    <a:cubicBezTo>
                      <a:pt x="103" y="90"/>
                      <a:pt x="105" y="78"/>
                      <a:pt x="105" y="65"/>
                    </a:cubicBezTo>
                    <a:cubicBezTo>
                      <a:pt x="105" y="52"/>
                      <a:pt x="103" y="40"/>
                      <a:pt x="100" y="29"/>
                    </a:cubicBezTo>
                    <a:close/>
                    <a:moveTo>
                      <a:pt x="88" y="89"/>
                    </a:moveTo>
                    <a:cubicBezTo>
                      <a:pt x="77" y="91"/>
                      <a:pt x="65" y="92"/>
                      <a:pt x="52" y="92"/>
                    </a:cubicBezTo>
                    <a:cubicBezTo>
                      <a:pt x="39" y="92"/>
                      <a:pt x="27" y="91"/>
                      <a:pt x="16" y="89"/>
                    </a:cubicBezTo>
                    <a:cubicBezTo>
                      <a:pt x="14" y="82"/>
                      <a:pt x="13" y="74"/>
                      <a:pt x="13" y="65"/>
                    </a:cubicBezTo>
                    <a:cubicBezTo>
                      <a:pt x="13" y="57"/>
                      <a:pt x="14" y="49"/>
                      <a:pt x="16" y="41"/>
                    </a:cubicBezTo>
                    <a:cubicBezTo>
                      <a:pt x="27" y="40"/>
                      <a:pt x="39" y="39"/>
                      <a:pt x="52" y="39"/>
                    </a:cubicBezTo>
                    <a:cubicBezTo>
                      <a:pt x="65" y="39"/>
                      <a:pt x="77" y="40"/>
                      <a:pt x="88" y="41"/>
                    </a:cubicBezTo>
                    <a:cubicBezTo>
                      <a:pt x="90" y="49"/>
                      <a:pt x="92" y="57"/>
                      <a:pt x="92" y="65"/>
                    </a:cubicBezTo>
                    <a:cubicBezTo>
                      <a:pt x="92" y="74"/>
                      <a:pt x="90" y="82"/>
                      <a:pt x="88"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57" name="任意多边形 150">
                <a:extLst>
                  <a:ext uri="{FF2B5EF4-FFF2-40B4-BE49-F238E27FC236}">
                    <a16:creationId xmlns:a16="http://schemas.microsoft.com/office/drawing/2014/main" xmlns="" id="{9F4BDBEB-B611-4142-AF72-00603CCFE24B}"/>
                  </a:ext>
                </a:extLst>
              </p:cNvPr>
              <p:cNvSpPr/>
              <p:nvPr/>
            </p:nvSpPr>
            <p:spPr bwMode="auto">
              <a:xfrm>
                <a:off x="9372038" y="6560592"/>
                <a:ext cx="409082" cy="230965"/>
              </a:xfrm>
              <a:custGeom>
                <a:avLst/>
                <a:gdLst>
                  <a:gd name="T0" fmla="*/ 128 w 128"/>
                  <a:gd name="T1" fmla="*/ 50 h 72"/>
                  <a:gd name="T2" fmla="*/ 112 w 128"/>
                  <a:gd name="T3" fmla="*/ 29 h 72"/>
                  <a:gd name="T4" fmla="*/ 82 w 128"/>
                  <a:gd name="T5" fmla="*/ 0 h 72"/>
                  <a:gd name="T6" fmla="*/ 58 w 128"/>
                  <a:gd name="T7" fmla="*/ 11 h 72"/>
                  <a:gd name="T8" fmla="*/ 45 w 128"/>
                  <a:gd name="T9" fmla="*/ 4 h 72"/>
                  <a:gd name="T10" fmla="*/ 29 w 128"/>
                  <a:gd name="T11" fmla="*/ 21 h 72"/>
                  <a:gd name="T12" fmla="*/ 29 w 128"/>
                  <a:gd name="T13" fmla="*/ 23 h 72"/>
                  <a:gd name="T14" fmla="*/ 24 w 128"/>
                  <a:gd name="T15" fmla="*/ 23 h 72"/>
                  <a:gd name="T16" fmla="*/ 0 w 128"/>
                  <a:gd name="T17" fmla="*/ 47 h 72"/>
                  <a:gd name="T18" fmla="*/ 24 w 128"/>
                  <a:gd name="T19" fmla="*/ 72 h 72"/>
                  <a:gd name="T20" fmla="*/ 106 w 128"/>
                  <a:gd name="T21" fmla="*/ 72 h 72"/>
                  <a:gd name="T22" fmla="*/ 106 w 128"/>
                  <a:gd name="T23" fmla="*/ 72 h 72"/>
                  <a:gd name="T24" fmla="*/ 128 w 128"/>
                  <a:gd name="T25" fmla="*/ 5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72">
                    <a:moveTo>
                      <a:pt x="128" y="50"/>
                    </a:moveTo>
                    <a:cubicBezTo>
                      <a:pt x="128" y="39"/>
                      <a:pt x="121" y="31"/>
                      <a:pt x="112" y="29"/>
                    </a:cubicBezTo>
                    <a:cubicBezTo>
                      <a:pt x="111" y="12"/>
                      <a:pt x="98" y="0"/>
                      <a:pt x="82" y="0"/>
                    </a:cubicBezTo>
                    <a:cubicBezTo>
                      <a:pt x="72" y="0"/>
                      <a:pt x="64" y="4"/>
                      <a:pt x="58" y="11"/>
                    </a:cubicBezTo>
                    <a:cubicBezTo>
                      <a:pt x="55" y="7"/>
                      <a:pt x="51" y="4"/>
                      <a:pt x="45" y="4"/>
                    </a:cubicBezTo>
                    <a:cubicBezTo>
                      <a:pt x="36" y="4"/>
                      <a:pt x="29" y="12"/>
                      <a:pt x="29" y="21"/>
                    </a:cubicBezTo>
                    <a:cubicBezTo>
                      <a:pt x="29" y="22"/>
                      <a:pt x="29" y="23"/>
                      <a:pt x="29" y="23"/>
                    </a:cubicBezTo>
                    <a:cubicBezTo>
                      <a:pt x="27" y="23"/>
                      <a:pt x="26" y="23"/>
                      <a:pt x="24" y="23"/>
                    </a:cubicBezTo>
                    <a:cubicBezTo>
                      <a:pt x="11" y="23"/>
                      <a:pt x="0" y="34"/>
                      <a:pt x="0" y="47"/>
                    </a:cubicBezTo>
                    <a:cubicBezTo>
                      <a:pt x="0" y="61"/>
                      <a:pt x="11" y="72"/>
                      <a:pt x="24" y="72"/>
                    </a:cubicBezTo>
                    <a:cubicBezTo>
                      <a:pt x="106" y="72"/>
                      <a:pt x="106" y="72"/>
                      <a:pt x="106" y="72"/>
                    </a:cubicBezTo>
                    <a:cubicBezTo>
                      <a:pt x="106" y="72"/>
                      <a:pt x="106" y="72"/>
                      <a:pt x="106" y="72"/>
                    </a:cubicBezTo>
                    <a:cubicBezTo>
                      <a:pt x="118" y="71"/>
                      <a:pt x="128" y="62"/>
                      <a:pt x="128"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58" name="任意多边形 151">
                <a:extLst>
                  <a:ext uri="{FF2B5EF4-FFF2-40B4-BE49-F238E27FC236}">
                    <a16:creationId xmlns:a16="http://schemas.microsoft.com/office/drawing/2014/main" xmlns="" id="{D67CB82F-8C35-4CD3-B595-DA488A6BCE98}"/>
                  </a:ext>
                </a:extLst>
              </p:cNvPr>
              <p:cNvSpPr/>
              <p:nvPr/>
            </p:nvSpPr>
            <p:spPr bwMode="auto">
              <a:xfrm>
                <a:off x="8992317" y="6560592"/>
                <a:ext cx="281855" cy="230965"/>
              </a:xfrm>
              <a:custGeom>
                <a:avLst/>
                <a:gdLst>
                  <a:gd name="T0" fmla="*/ 0 w 88"/>
                  <a:gd name="T1" fmla="*/ 0 h 72"/>
                  <a:gd name="T2" fmla="*/ 0 w 88"/>
                  <a:gd name="T3" fmla="*/ 72 h 72"/>
                  <a:gd name="T4" fmla="*/ 88 w 88"/>
                  <a:gd name="T5" fmla="*/ 72 h 72"/>
                  <a:gd name="T6" fmla="*/ 88 w 88"/>
                  <a:gd name="T7" fmla="*/ 0 h 72"/>
                  <a:gd name="T8" fmla="*/ 0 w 88"/>
                  <a:gd name="T9" fmla="*/ 0 h 72"/>
                  <a:gd name="T10" fmla="*/ 83 w 88"/>
                  <a:gd name="T11" fmla="*/ 66 h 72"/>
                  <a:gd name="T12" fmla="*/ 5 w 88"/>
                  <a:gd name="T13" fmla="*/ 66 h 72"/>
                  <a:gd name="T14" fmla="*/ 5 w 88"/>
                  <a:gd name="T15" fmla="*/ 5 h 72"/>
                  <a:gd name="T16" fmla="*/ 83 w 88"/>
                  <a:gd name="T17" fmla="*/ 5 h 72"/>
                  <a:gd name="T18" fmla="*/ 83 w 88"/>
                  <a:gd name="T19" fmla="*/ 66 h 72"/>
                  <a:gd name="T20" fmla="*/ 61 w 88"/>
                  <a:gd name="T21" fmla="*/ 19 h 72"/>
                  <a:gd name="T22" fmla="*/ 69 w 88"/>
                  <a:gd name="T23" fmla="*/ 27 h 72"/>
                  <a:gd name="T24" fmla="*/ 77 w 88"/>
                  <a:gd name="T25" fmla="*/ 19 h 72"/>
                  <a:gd name="T26" fmla="*/ 69 w 88"/>
                  <a:gd name="T27" fmla="*/ 11 h 72"/>
                  <a:gd name="T28" fmla="*/ 61 w 88"/>
                  <a:gd name="T29" fmla="*/ 19 h 72"/>
                  <a:gd name="T30" fmla="*/ 77 w 88"/>
                  <a:gd name="T31" fmla="*/ 60 h 72"/>
                  <a:gd name="T32" fmla="*/ 11 w 88"/>
                  <a:gd name="T33" fmla="*/ 60 h 72"/>
                  <a:gd name="T34" fmla="*/ 27 w 88"/>
                  <a:gd name="T35" fmla="*/ 16 h 72"/>
                  <a:gd name="T36" fmla="*/ 50 w 88"/>
                  <a:gd name="T37" fmla="*/ 44 h 72"/>
                  <a:gd name="T38" fmla="*/ 61 w 88"/>
                  <a:gd name="T39" fmla="*/ 36 h 72"/>
                  <a:gd name="T40" fmla="*/ 77 w 88"/>
                  <a:gd name="T41" fmla="*/ 6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8" h="72">
                    <a:moveTo>
                      <a:pt x="0" y="0"/>
                    </a:moveTo>
                    <a:cubicBezTo>
                      <a:pt x="0" y="72"/>
                      <a:pt x="0" y="72"/>
                      <a:pt x="0" y="72"/>
                    </a:cubicBezTo>
                    <a:cubicBezTo>
                      <a:pt x="88" y="72"/>
                      <a:pt x="88" y="72"/>
                      <a:pt x="88" y="72"/>
                    </a:cubicBezTo>
                    <a:cubicBezTo>
                      <a:pt x="88" y="0"/>
                      <a:pt x="88" y="0"/>
                      <a:pt x="88" y="0"/>
                    </a:cubicBezTo>
                    <a:lnTo>
                      <a:pt x="0" y="0"/>
                    </a:lnTo>
                    <a:close/>
                    <a:moveTo>
                      <a:pt x="83" y="66"/>
                    </a:moveTo>
                    <a:cubicBezTo>
                      <a:pt x="5" y="66"/>
                      <a:pt x="5" y="66"/>
                      <a:pt x="5" y="66"/>
                    </a:cubicBezTo>
                    <a:cubicBezTo>
                      <a:pt x="5" y="5"/>
                      <a:pt x="5" y="5"/>
                      <a:pt x="5" y="5"/>
                    </a:cubicBezTo>
                    <a:cubicBezTo>
                      <a:pt x="83" y="5"/>
                      <a:pt x="83" y="5"/>
                      <a:pt x="83" y="5"/>
                    </a:cubicBezTo>
                    <a:lnTo>
                      <a:pt x="83" y="66"/>
                    </a:lnTo>
                    <a:close/>
                    <a:moveTo>
                      <a:pt x="61" y="19"/>
                    </a:moveTo>
                    <a:cubicBezTo>
                      <a:pt x="61" y="24"/>
                      <a:pt x="64" y="27"/>
                      <a:pt x="69" y="27"/>
                    </a:cubicBezTo>
                    <a:cubicBezTo>
                      <a:pt x="74" y="27"/>
                      <a:pt x="77" y="24"/>
                      <a:pt x="77" y="19"/>
                    </a:cubicBezTo>
                    <a:cubicBezTo>
                      <a:pt x="77" y="14"/>
                      <a:pt x="74" y="11"/>
                      <a:pt x="69" y="11"/>
                    </a:cubicBezTo>
                    <a:cubicBezTo>
                      <a:pt x="64" y="11"/>
                      <a:pt x="61" y="14"/>
                      <a:pt x="61" y="19"/>
                    </a:cubicBezTo>
                    <a:close/>
                    <a:moveTo>
                      <a:pt x="77" y="60"/>
                    </a:moveTo>
                    <a:cubicBezTo>
                      <a:pt x="11" y="60"/>
                      <a:pt x="11" y="60"/>
                      <a:pt x="11" y="60"/>
                    </a:cubicBezTo>
                    <a:cubicBezTo>
                      <a:pt x="27" y="16"/>
                      <a:pt x="27" y="16"/>
                      <a:pt x="27" y="16"/>
                    </a:cubicBezTo>
                    <a:cubicBezTo>
                      <a:pt x="50" y="44"/>
                      <a:pt x="50" y="44"/>
                      <a:pt x="50" y="44"/>
                    </a:cubicBezTo>
                    <a:cubicBezTo>
                      <a:pt x="61" y="36"/>
                      <a:pt x="61" y="36"/>
                      <a:pt x="61" y="36"/>
                    </a:cubicBezTo>
                    <a:lnTo>
                      <a:pt x="77"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59" name="任意多边形 152">
                <a:extLst>
                  <a:ext uri="{FF2B5EF4-FFF2-40B4-BE49-F238E27FC236}">
                    <a16:creationId xmlns:a16="http://schemas.microsoft.com/office/drawing/2014/main" xmlns="" id="{0B6D8AB6-9F27-4CA0-99E0-AFFF27453231}"/>
                  </a:ext>
                </a:extLst>
              </p:cNvPr>
              <p:cNvSpPr/>
              <p:nvPr/>
            </p:nvSpPr>
            <p:spPr bwMode="auto">
              <a:xfrm>
                <a:off x="8583234" y="6505787"/>
                <a:ext cx="272069" cy="275983"/>
              </a:xfrm>
              <a:custGeom>
                <a:avLst/>
                <a:gdLst>
                  <a:gd name="T0" fmla="*/ 57 w 85"/>
                  <a:gd name="T1" fmla="*/ 59 h 86"/>
                  <a:gd name="T2" fmla="*/ 82 w 85"/>
                  <a:gd name="T3" fmla="*/ 47 h 86"/>
                  <a:gd name="T4" fmla="*/ 82 w 85"/>
                  <a:gd name="T5" fmla="*/ 59 h 86"/>
                  <a:gd name="T6" fmla="*/ 66 w 85"/>
                  <a:gd name="T7" fmla="*/ 67 h 86"/>
                  <a:gd name="T8" fmla="*/ 59 w 85"/>
                  <a:gd name="T9" fmla="*/ 84 h 86"/>
                  <a:gd name="T10" fmla="*/ 47 w 85"/>
                  <a:gd name="T11" fmla="*/ 84 h 86"/>
                  <a:gd name="T12" fmla="*/ 57 w 85"/>
                  <a:gd name="T13" fmla="*/ 59 h 86"/>
                  <a:gd name="T14" fmla="*/ 24 w 85"/>
                  <a:gd name="T15" fmla="*/ 85 h 86"/>
                  <a:gd name="T16" fmla="*/ 39 w 85"/>
                  <a:gd name="T17" fmla="*/ 42 h 86"/>
                  <a:gd name="T18" fmla="*/ 81 w 85"/>
                  <a:gd name="T19" fmla="*/ 23 h 86"/>
                  <a:gd name="T20" fmla="*/ 81 w 85"/>
                  <a:gd name="T21" fmla="*/ 35 h 86"/>
                  <a:gd name="T22" fmla="*/ 81 w 85"/>
                  <a:gd name="T23" fmla="*/ 35 h 86"/>
                  <a:gd name="T24" fmla="*/ 48 w 85"/>
                  <a:gd name="T25" fmla="*/ 51 h 86"/>
                  <a:gd name="T26" fmla="*/ 36 w 85"/>
                  <a:gd name="T27" fmla="*/ 85 h 86"/>
                  <a:gd name="T28" fmla="*/ 24 w 85"/>
                  <a:gd name="T29" fmla="*/ 85 h 86"/>
                  <a:gd name="T30" fmla="*/ 49 w 85"/>
                  <a:gd name="T31" fmla="*/ 7 h 86"/>
                  <a:gd name="T32" fmla="*/ 80 w 85"/>
                  <a:gd name="T33" fmla="*/ 0 h 86"/>
                  <a:gd name="T34" fmla="*/ 80 w 85"/>
                  <a:gd name="T35" fmla="*/ 0 h 86"/>
                  <a:gd name="T36" fmla="*/ 80 w 85"/>
                  <a:gd name="T37" fmla="*/ 12 h 86"/>
                  <a:gd name="T38" fmla="*/ 31 w 85"/>
                  <a:gd name="T39" fmla="*/ 34 h 86"/>
                  <a:gd name="T40" fmla="*/ 12 w 85"/>
                  <a:gd name="T41" fmla="*/ 86 h 86"/>
                  <a:gd name="T42" fmla="*/ 0 w 85"/>
                  <a:gd name="T43" fmla="*/ 86 h 86"/>
                  <a:gd name="T44" fmla="*/ 5 w 85"/>
                  <a:gd name="T45" fmla="*/ 55 h 86"/>
                  <a:gd name="T46" fmla="*/ 22 w 85"/>
                  <a:gd name="T47" fmla="*/ 26 h 86"/>
                  <a:gd name="T48" fmla="*/ 49 w 85"/>
                  <a:gd name="T49" fmla="*/ 7 h 86"/>
                  <a:gd name="T50" fmla="*/ 75 w 85"/>
                  <a:gd name="T51" fmla="*/ 83 h 86"/>
                  <a:gd name="T52" fmla="*/ 83 w 85"/>
                  <a:gd name="T53" fmla="*/ 83 h 86"/>
                  <a:gd name="T54" fmla="*/ 83 w 85"/>
                  <a:gd name="T55" fmla="*/ 74 h 86"/>
                  <a:gd name="T56" fmla="*/ 74 w 85"/>
                  <a:gd name="T57" fmla="*/ 75 h 86"/>
                  <a:gd name="T58" fmla="*/ 75 w 85"/>
                  <a:gd name="T59" fmla="*/ 8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5" h="86">
                    <a:moveTo>
                      <a:pt x="57" y="59"/>
                    </a:moveTo>
                    <a:cubicBezTo>
                      <a:pt x="64" y="51"/>
                      <a:pt x="73" y="48"/>
                      <a:pt x="82" y="47"/>
                    </a:cubicBezTo>
                    <a:cubicBezTo>
                      <a:pt x="82" y="59"/>
                      <a:pt x="82" y="59"/>
                      <a:pt x="82" y="59"/>
                    </a:cubicBezTo>
                    <a:cubicBezTo>
                      <a:pt x="76" y="59"/>
                      <a:pt x="70" y="62"/>
                      <a:pt x="66" y="67"/>
                    </a:cubicBezTo>
                    <a:cubicBezTo>
                      <a:pt x="61" y="71"/>
                      <a:pt x="59" y="78"/>
                      <a:pt x="59" y="84"/>
                    </a:cubicBezTo>
                    <a:cubicBezTo>
                      <a:pt x="47" y="84"/>
                      <a:pt x="47" y="84"/>
                      <a:pt x="47" y="84"/>
                    </a:cubicBezTo>
                    <a:cubicBezTo>
                      <a:pt x="47" y="75"/>
                      <a:pt x="50" y="66"/>
                      <a:pt x="57" y="59"/>
                    </a:cubicBezTo>
                    <a:close/>
                    <a:moveTo>
                      <a:pt x="24" y="85"/>
                    </a:moveTo>
                    <a:cubicBezTo>
                      <a:pt x="23" y="69"/>
                      <a:pt x="29" y="54"/>
                      <a:pt x="39" y="42"/>
                    </a:cubicBezTo>
                    <a:cubicBezTo>
                      <a:pt x="50" y="31"/>
                      <a:pt x="65" y="24"/>
                      <a:pt x="81" y="23"/>
                    </a:cubicBezTo>
                    <a:cubicBezTo>
                      <a:pt x="81" y="35"/>
                      <a:pt x="81" y="35"/>
                      <a:pt x="81" y="35"/>
                    </a:cubicBezTo>
                    <a:cubicBezTo>
                      <a:pt x="81" y="35"/>
                      <a:pt x="81" y="35"/>
                      <a:pt x="81" y="35"/>
                    </a:cubicBezTo>
                    <a:cubicBezTo>
                      <a:pt x="69" y="36"/>
                      <a:pt x="57" y="41"/>
                      <a:pt x="48" y="51"/>
                    </a:cubicBezTo>
                    <a:cubicBezTo>
                      <a:pt x="40" y="60"/>
                      <a:pt x="35" y="72"/>
                      <a:pt x="36" y="85"/>
                    </a:cubicBezTo>
                    <a:lnTo>
                      <a:pt x="24" y="85"/>
                    </a:lnTo>
                    <a:close/>
                    <a:moveTo>
                      <a:pt x="49" y="7"/>
                    </a:moveTo>
                    <a:cubicBezTo>
                      <a:pt x="59" y="3"/>
                      <a:pt x="69" y="0"/>
                      <a:pt x="80" y="0"/>
                    </a:cubicBezTo>
                    <a:cubicBezTo>
                      <a:pt x="80" y="0"/>
                      <a:pt x="80" y="0"/>
                      <a:pt x="80" y="0"/>
                    </a:cubicBezTo>
                    <a:cubicBezTo>
                      <a:pt x="80" y="12"/>
                      <a:pt x="80" y="12"/>
                      <a:pt x="80" y="12"/>
                    </a:cubicBezTo>
                    <a:cubicBezTo>
                      <a:pt x="61" y="12"/>
                      <a:pt x="44" y="20"/>
                      <a:pt x="31" y="34"/>
                    </a:cubicBezTo>
                    <a:cubicBezTo>
                      <a:pt x="18" y="48"/>
                      <a:pt x="11" y="67"/>
                      <a:pt x="12" y="86"/>
                    </a:cubicBezTo>
                    <a:cubicBezTo>
                      <a:pt x="0" y="86"/>
                      <a:pt x="0" y="86"/>
                      <a:pt x="0" y="86"/>
                    </a:cubicBezTo>
                    <a:cubicBezTo>
                      <a:pt x="0" y="75"/>
                      <a:pt x="1" y="65"/>
                      <a:pt x="5" y="55"/>
                    </a:cubicBezTo>
                    <a:cubicBezTo>
                      <a:pt x="9" y="44"/>
                      <a:pt x="14" y="35"/>
                      <a:pt x="22" y="26"/>
                    </a:cubicBezTo>
                    <a:cubicBezTo>
                      <a:pt x="30" y="18"/>
                      <a:pt x="39" y="12"/>
                      <a:pt x="49" y="7"/>
                    </a:cubicBezTo>
                    <a:close/>
                    <a:moveTo>
                      <a:pt x="75" y="83"/>
                    </a:moveTo>
                    <a:cubicBezTo>
                      <a:pt x="77" y="85"/>
                      <a:pt x="81" y="85"/>
                      <a:pt x="83" y="83"/>
                    </a:cubicBezTo>
                    <a:cubicBezTo>
                      <a:pt x="85" y="80"/>
                      <a:pt x="85" y="77"/>
                      <a:pt x="83" y="74"/>
                    </a:cubicBezTo>
                    <a:cubicBezTo>
                      <a:pt x="80" y="72"/>
                      <a:pt x="77" y="72"/>
                      <a:pt x="74" y="75"/>
                    </a:cubicBezTo>
                    <a:cubicBezTo>
                      <a:pt x="72" y="77"/>
                      <a:pt x="72" y="81"/>
                      <a:pt x="75"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60" name="任意多边形 153">
                <a:extLst>
                  <a:ext uri="{FF2B5EF4-FFF2-40B4-BE49-F238E27FC236}">
                    <a16:creationId xmlns:a16="http://schemas.microsoft.com/office/drawing/2014/main" xmlns="" id="{10E36321-900B-4EDE-9D03-1485F101620F}"/>
                  </a:ext>
                </a:extLst>
              </p:cNvPr>
              <p:cNvSpPr/>
              <p:nvPr/>
            </p:nvSpPr>
            <p:spPr bwMode="auto">
              <a:xfrm>
                <a:off x="7782165" y="3068712"/>
                <a:ext cx="230965" cy="227050"/>
              </a:xfrm>
              <a:custGeom>
                <a:avLst/>
                <a:gdLst>
                  <a:gd name="T0" fmla="*/ 14 w 72"/>
                  <a:gd name="T1" fmla="*/ 35 h 71"/>
                  <a:gd name="T2" fmla="*/ 14 w 72"/>
                  <a:gd name="T3" fmla="*/ 33 h 71"/>
                  <a:gd name="T4" fmla="*/ 1 w 72"/>
                  <a:gd name="T5" fmla="*/ 29 h 71"/>
                  <a:gd name="T6" fmla="*/ 0 w 72"/>
                  <a:gd name="T7" fmla="*/ 35 h 71"/>
                  <a:gd name="T8" fmla="*/ 11 w 72"/>
                  <a:gd name="T9" fmla="*/ 62 h 71"/>
                  <a:gd name="T10" fmla="*/ 19 w 72"/>
                  <a:gd name="T11" fmla="*/ 51 h 71"/>
                  <a:gd name="T12" fmla="*/ 14 w 72"/>
                  <a:gd name="T13" fmla="*/ 35 h 71"/>
                  <a:gd name="T14" fmla="*/ 58 w 72"/>
                  <a:gd name="T15" fmla="*/ 35 h 71"/>
                  <a:gd name="T16" fmla="*/ 53 w 72"/>
                  <a:gd name="T17" fmla="*/ 51 h 71"/>
                  <a:gd name="T18" fmla="*/ 61 w 72"/>
                  <a:gd name="T19" fmla="*/ 62 h 71"/>
                  <a:gd name="T20" fmla="*/ 72 w 72"/>
                  <a:gd name="T21" fmla="*/ 35 h 71"/>
                  <a:gd name="T22" fmla="*/ 71 w 72"/>
                  <a:gd name="T23" fmla="*/ 29 h 71"/>
                  <a:gd name="T24" fmla="*/ 58 w 72"/>
                  <a:gd name="T25" fmla="*/ 33 h 71"/>
                  <a:gd name="T26" fmla="*/ 58 w 72"/>
                  <a:gd name="T27" fmla="*/ 35 h 71"/>
                  <a:gd name="T28" fmla="*/ 40 w 72"/>
                  <a:gd name="T29" fmla="*/ 13 h 71"/>
                  <a:gd name="T30" fmla="*/ 56 w 72"/>
                  <a:gd name="T31" fmla="*/ 24 h 71"/>
                  <a:gd name="T32" fmla="*/ 68 w 72"/>
                  <a:gd name="T33" fmla="*/ 20 h 71"/>
                  <a:gd name="T34" fmla="*/ 40 w 72"/>
                  <a:gd name="T35" fmla="*/ 0 h 71"/>
                  <a:gd name="T36" fmla="*/ 40 w 72"/>
                  <a:gd name="T37" fmla="*/ 13 h 71"/>
                  <a:gd name="T38" fmla="*/ 16 w 72"/>
                  <a:gd name="T39" fmla="*/ 24 h 71"/>
                  <a:gd name="T40" fmla="*/ 31 w 72"/>
                  <a:gd name="T41" fmla="*/ 13 h 71"/>
                  <a:gd name="T42" fmla="*/ 31 w 72"/>
                  <a:gd name="T43" fmla="*/ 0 h 71"/>
                  <a:gd name="T44" fmla="*/ 3 w 72"/>
                  <a:gd name="T45" fmla="*/ 20 h 71"/>
                  <a:gd name="T46" fmla="*/ 16 w 72"/>
                  <a:gd name="T47" fmla="*/ 24 h 71"/>
                  <a:gd name="T48" fmla="*/ 45 w 72"/>
                  <a:gd name="T49" fmla="*/ 56 h 71"/>
                  <a:gd name="T50" fmla="*/ 36 w 72"/>
                  <a:gd name="T51" fmla="*/ 58 h 71"/>
                  <a:gd name="T52" fmla="*/ 27 w 72"/>
                  <a:gd name="T53" fmla="*/ 56 h 71"/>
                  <a:gd name="T54" fmla="*/ 19 w 72"/>
                  <a:gd name="T55" fmla="*/ 67 h 71"/>
                  <a:gd name="T56" fmla="*/ 36 w 72"/>
                  <a:gd name="T57" fmla="*/ 71 h 71"/>
                  <a:gd name="T58" fmla="*/ 53 w 72"/>
                  <a:gd name="T59" fmla="*/ 67 h 71"/>
                  <a:gd name="T60" fmla="*/ 45 w 72"/>
                  <a:gd name="T61"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71">
                    <a:moveTo>
                      <a:pt x="14" y="35"/>
                    </a:moveTo>
                    <a:cubicBezTo>
                      <a:pt x="14" y="35"/>
                      <a:pt x="14" y="34"/>
                      <a:pt x="14" y="33"/>
                    </a:cubicBezTo>
                    <a:cubicBezTo>
                      <a:pt x="1" y="29"/>
                      <a:pt x="1" y="29"/>
                      <a:pt x="1" y="29"/>
                    </a:cubicBezTo>
                    <a:cubicBezTo>
                      <a:pt x="0" y="31"/>
                      <a:pt x="0" y="33"/>
                      <a:pt x="0" y="35"/>
                    </a:cubicBezTo>
                    <a:cubicBezTo>
                      <a:pt x="0" y="46"/>
                      <a:pt x="4" y="55"/>
                      <a:pt x="11" y="62"/>
                    </a:cubicBezTo>
                    <a:cubicBezTo>
                      <a:pt x="19" y="51"/>
                      <a:pt x="19" y="51"/>
                      <a:pt x="19" y="51"/>
                    </a:cubicBezTo>
                    <a:cubicBezTo>
                      <a:pt x="16" y="47"/>
                      <a:pt x="14" y="41"/>
                      <a:pt x="14" y="35"/>
                    </a:cubicBezTo>
                    <a:close/>
                    <a:moveTo>
                      <a:pt x="58" y="35"/>
                    </a:moveTo>
                    <a:cubicBezTo>
                      <a:pt x="58" y="41"/>
                      <a:pt x="56" y="47"/>
                      <a:pt x="53" y="51"/>
                    </a:cubicBezTo>
                    <a:cubicBezTo>
                      <a:pt x="61" y="62"/>
                      <a:pt x="61" y="62"/>
                      <a:pt x="61" y="62"/>
                    </a:cubicBezTo>
                    <a:cubicBezTo>
                      <a:pt x="68" y="55"/>
                      <a:pt x="72" y="46"/>
                      <a:pt x="72" y="35"/>
                    </a:cubicBezTo>
                    <a:cubicBezTo>
                      <a:pt x="72" y="33"/>
                      <a:pt x="72" y="31"/>
                      <a:pt x="71" y="29"/>
                    </a:cubicBezTo>
                    <a:cubicBezTo>
                      <a:pt x="58" y="33"/>
                      <a:pt x="58" y="33"/>
                      <a:pt x="58" y="33"/>
                    </a:cubicBezTo>
                    <a:cubicBezTo>
                      <a:pt x="58" y="34"/>
                      <a:pt x="58" y="35"/>
                      <a:pt x="58" y="35"/>
                    </a:cubicBezTo>
                    <a:close/>
                    <a:moveTo>
                      <a:pt x="40" y="13"/>
                    </a:moveTo>
                    <a:cubicBezTo>
                      <a:pt x="47" y="15"/>
                      <a:pt x="52" y="19"/>
                      <a:pt x="56" y="24"/>
                    </a:cubicBezTo>
                    <a:cubicBezTo>
                      <a:pt x="68" y="20"/>
                      <a:pt x="68" y="20"/>
                      <a:pt x="68" y="20"/>
                    </a:cubicBezTo>
                    <a:cubicBezTo>
                      <a:pt x="63" y="9"/>
                      <a:pt x="53" y="1"/>
                      <a:pt x="40" y="0"/>
                    </a:cubicBezTo>
                    <a:lnTo>
                      <a:pt x="40" y="13"/>
                    </a:lnTo>
                    <a:close/>
                    <a:moveTo>
                      <a:pt x="16" y="24"/>
                    </a:moveTo>
                    <a:cubicBezTo>
                      <a:pt x="20" y="19"/>
                      <a:pt x="25" y="15"/>
                      <a:pt x="31" y="13"/>
                    </a:cubicBezTo>
                    <a:cubicBezTo>
                      <a:pt x="31" y="0"/>
                      <a:pt x="31" y="0"/>
                      <a:pt x="31" y="0"/>
                    </a:cubicBezTo>
                    <a:cubicBezTo>
                      <a:pt x="19" y="1"/>
                      <a:pt x="9" y="9"/>
                      <a:pt x="3" y="20"/>
                    </a:cubicBezTo>
                    <a:lnTo>
                      <a:pt x="16" y="24"/>
                    </a:lnTo>
                    <a:close/>
                    <a:moveTo>
                      <a:pt x="45" y="56"/>
                    </a:moveTo>
                    <a:cubicBezTo>
                      <a:pt x="42" y="57"/>
                      <a:pt x="39" y="58"/>
                      <a:pt x="36" y="58"/>
                    </a:cubicBezTo>
                    <a:cubicBezTo>
                      <a:pt x="33" y="58"/>
                      <a:pt x="30" y="57"/>
                      <a:pt x="27" y="56"/>
                    </a:cubicBezTo>
                    <a:cubicBezTo>
                      <a:pt x="19" y="67"/>
                      <a:pt x="19" y="67"/>
                      <a:pt x="19" y="67"/>
                    </a:cubicBezTo>
                    <a:cubicBezTo>
                      <a:pt x="24" y="70"/>
                      <a:pt x="30" y="71"/>
                      <a:pt x="36" y="71"/>
                    </a:cubicBezTo>
                    <a:cubicBezTo>
                      <a:pt x="42" y="71"/>
                      <a:pt x="48" y="70"/>
                      <a:pt x="53" y="67"/>
                    </a:cubicBezTo>
                    <a:lnTo>
                      <a:pt x="45"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sp>
            <p:nvSpPr>
              <p:cNvPr id="161" name="任意多边形 154">
                <a:extLst>
                  <a:ext uri="{FF2B5EF4-FFF2-40B4-BE49-F238E27FC236}">
                    <a16:creationId xmlns:a16="http://schemas.microsoft.com/office/drawing/2014/main" xmlns="" id="{F9E1F787-AA69-4AE8-A0C2-745284249F27}"/>
                  </a:ext>
                </a:extLst>
              </p:cNvPr>
              <p:cNvSpPr/>
              <p:nvPr/>
            </p:nvSpPr>
            <p:spPr bwMode="auto">
              <a:xfrm>
                <a:off x="8409033" y="762985"/>
                <a:ext cx="189861" cy="187904"/>
              </a:xfrm>
              <a:custGeom>
                <a:avLst/>
                <a:gdLst>
                  <a:gd name="T0" fmla="*/ 30 w 59"/>
                  <a:gd name="T1" fmla="*/ 0 h 59"/>
                  <a:gd name="T2" fmla="*/ 0 w 59"/>
                  <a:gd name="T3" fmla="*/ 29 h 59"/>
                  <a:gd name="T4" fmla="*/ 30 w 59"/>
                  <a:gd name="T5" fmla="*/ 59 h 59"/>
                  <a:gd name="T6" fmla="*/ 59 w 59"/>
                  <a:gd name="T7" fmla="*/ 29 h 59"/>
                  <a:gd name="T8" fmla="*/ 30 w 59"/>
                  <a:gd name="T9" fmla="*/ 0 h 59"/>
                  <a:gd name="T10" fmla="*/ 47 w 59"/>
                  <a:gd name="T11" fmla="*/ 25 h 59"/>
                  <a:gd name="T12" fmla="*/ 31 w 59"/>
                  <a:gd name="T13" fmla="*/ 47 h 59"/>
                  <a:gd name="T14" fmla="*/ 24 w 59"/>
                  <a:gd name="T15" fmla="*/ 44 h 59"/>
                  <a:gd name="T16" fmla="*/ 18 w 59"/>
                  <a:gd name="T17" fmla="*/ 27 h 59"/>
                  <a:gd name="T18" fmla="*/ 14 w 59"/>
                  <a:gd name="T19" fmla="*/ 28 h 59"/>
                  <a:gd name="T20" fmla="*/ 12 w 59"/>
                  <a:gd name="T21" fmla="*/ 26 h 59"/>
                  <a:gd name="T22" fmla="*/ 23 w 59"/>
                  <a:gd name="T23" fmla="*/ 18 h 59"/>
                  <a:gd name="T24" fmla="*/ 29 w 59"/>
                  <a:gd name="T25" fmla="*/ 30 h 59"/>
                  <a:gd name="T26" fmla="*/ 32 w 59"/>
                  <a:gd name="T27" fmla="*/ 37 h 59"/>
                  <a:gd name="T28" fmla="*/ 36 w 59"/>
                  <a:gd name="T29" fmla="*/ 31 h 59"/>
                  <a:gd name="T30" fmla="*/ 32 w 59"/>
                  <a:gd name="T31" fmla="*/ 26 h 59"/>
                  <a:gd name="T32" fmla="*/ 47 w 59"/>
                  <a:gd name="T33" fmla="*/ 2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9" h="59">
                    <a:moveTo>
                      <a:pt x="30" y="0"/>
                    </a:moveTo>
                    <a:cubicBezTo>
                      <a:pt x="14" y="0"/>
                      <a:pt x="0" y="13"/>
                      <a:pt x="0" y="29"/>
                    </a:cubicBezTo>
                    <a:cubicBezTo>
                      <a:pt x="0" y="45"/>
                      <a:pt x="14" y="59"/>
                      <a:pt x="30" y="59"/>
                    </a:cubicBezTo>
                    <a:cubicBezTo>
                      <a:pt x="46" y="59"/>
                      <a:pt x="59" y="45"/>
                      <a:pt x="59" y="29"/>
                    </a:cubicBezTo>
                    <a:cubicBezTo>
                      <a:pt x="59" y="13"/>
                      <a:pt x="46" y="0"/>
                      <a:pt x="30" y="0"/>
                    </a:cubicBezTo>
                    <a:close/>
                    <a:moveTo>
                      <a:pt x="47" y="25"/>
                    </a:moveTo>
                    <a:cubicBezTo>
                      <a:pt x="45" y="36"/>
                      <a:pt x="34" y="45"/>
                      <a:pt x="31" y="47"/>
                    </a:cubicBezTo>
                    <a:cubicBezTo>
                      <a:pt x="28" y="49"/>
                      <a:pt x="25" y="46"/>
                      <a:pt x="24" y="44"/>
                    </a:cubicBezTo>
                    <a:cubicBezTo>
                      <a:pt x="22" y="42"/>
                      <a:pt x="19" y="28"/>
                      <a:pt x="18" y="27"/>
                    </a:cubicBezTo>
                    <a:cubicBezTo>
                      <a:pt x="17" y="25"/>
                      <a:pt x="14" y="28"/>
                      <a:pt x="14" y="28"/>
                    </a:cubicBezTo>
                    <a:cubicBezTo>
                      <a:pt x="12" y="26"/>
                      <a:pt x="12" y="26"/>
                      <a:pt x="12" y="26"/>
                    </a:cubicBezTo>
                    <a:cubicBezTo>
                      <a:pt x="12" y="26"/>
                      <a:pt x="18" y="19"/>
                      <a:pt x="23" y="18"/>
                    </a:cubicBezTo>
                    <a:cubicBezTo>
                      <a:pt x="28" y="17"/>
                      <a:pt x="28" y="25"/>
                      <a:pt x="29" y="30"/>
                    </a:cubicBezTo>
                    <a:cubicBezTo>
                      <a:pt x="30" y="34"/>
                      <a:pt x="31" y="37"/>
                      <a:pt x="32" y="37"/>
                    </a:cubicBezTo>
                    <a:cubicBezTo>
                      <a:pt x="33" y="37"/>
                      <a:pt x="34" y="34"/>
                      <a:pt x="36" y="31"/>
                    </a:cubicBezTo>
                    <a:cubicBezTo>
                      <a:pt x="39" y="27"/>
                      <a:pt x="36" y="23"/>
                      <a:pt x="32" y="26"/>
                    </a:cubicBezTo>
                    <a:cubicBezTo>
                      <a:pt x="34" y="16"/>
                      <a:pt x="49" y="14"/>
                      <a:pt x="47"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100"/>
              </a:p>
            </p:txBody>
          </p:sp>
        </p:grpSp>
      </p:grpSp>
      <p:sp>
        <p:nvSpPr>
          <p:cNvPr id="182" name="TextBox 60">
            <a:extLst>
              <a:ext uri="{FF2B5EF4-FFF2-40B4-BE49-F238E27FC236}">
                <a16:creationId xmlns:a16="http://schemas.microsoft.com/office/drawing/2014/main" xmlns="" id="{8C0351BF-5582-40DB-B2D6-C719E0D2F9F1}"/>
              </a:ext>
            </a:extLst>
          </p:cNvPr>
          <p:cNvSpPr txBox="1"/>
          <p:nvPr/>
        </p:nvSpPr>
        <p:spPr>
          <a:xfrm>
            <a:off x="893039" y="3741253"/>
            <a:ext cx="2317473" cy="400110"/>
          </a:xfrm>
          <a:prstGeom prst="rect">
            <a:avLst/>
          </a:prstGeom>
          <a:noFill/>
        </p:spPr>
        <p:txBody>
          <a:bodyPr wrap="square" rtlCol="0">
            <a:spAutoFit/>
          </a:bodyPr>
          <a:lstStyle>
            <a:defPPr>
              <a:defRPr lang="zh-CN"/>
            </a:defPPr>
            <a:lvl1pPr>
              <a:defRPr sz="3600" b="1">
                <a:gradFill>
                  <a:gsLst>
                    <a:gs pos="0">
                      <a:srgbClr val="3501FF"/>
                    </a:gs>
                    <a:gs pos="100000">
                      <a:srgbClr val="01C5FF"/>
                    </a:gs>
                  </a:gsLst>
                  <a:lin ang="0" scaled="0"/>
                </a:gradFill>
                <a:latin typeface="Century Gothic" panose="020B0502020202020204" pitchFamily="34" charset="0"/>
                <a:ea typeface="冬青黑体简体中文 W3" panose="020B0300000000000000" pitchFamily="34" charset="-122"/>
              </a:defRPr>
            </a:lvl1pPr>
          </a:lstStyle>
          <a:p>
            <a:r>
              <a:rPr lang="en-US" altLang="zh-CN" sz="2000" dirty="0">
                <a:solidFill>
                  <a:srgbClr val="67B0AB"/>
                </a:solidFill>
              </a:rPr>
              <a:t>67,938,541</a:t>
            </a:r>
            <a:endParaRPr lang="zh-CN" altLang="en-US" sz="2000" dirty="0">
              <a:solidFill>
                <a:srgbClr val="67B0AB"/>
              </a:solidFill>
            </a:endParaRPr>
          </a:p>
        </p:txBody>
      </p:sp>
      <p:sp>
        <p:nvSpPr>
          <p:cNvPr id="183" name="文本框 182">
            <a:extLst>
              <a:ext uri="{FF2B5EF4-FFF2-40B4-BE49-F238E27FC236}">
                <a16:creationId xmlns:a16="http://schemas.microsoft.com/office/drawing/2014/main" xmlns="" id="{6E9E825A-EE3F-43DF-A818-467EC825E538}"/>
              </a:ext>
            </a:extLst>
          </p:cNvPr>
          <p:cNvSpPr txBox="1"/>
          <p:nvPr/>
        </p:nvSpPr>
        <p:spPr>
          <a:xfrm>
            <a:off x="900591" y="1776003"/>
            <a:ext cx="1730877" cy="338554"/>
          </a:xfrm>
          <a:prstGeom prst="rect">
            <a:avLst/>
          </a:prstGeom>
          <a:noFill/>
        </p:spPr>
        <p:txBody>
          <a:bodyPr wrap="square" rtlCol="0">
            <a:spAutoFit/>
          </a:bodyPr>
          <a:lstStyle/>
          <a:p>
            <a:r>
              <a:rPr lang="zh-CN" altLang="en-US" sz="1600" dirty="0">
                <a:solidFill>
                  <a:srgbClr val="404040"/>
                </a:solidFill>
                <a:latin typeface="Century Gothic" panose="020B0502020202020204" pitchFamily="34" charset="0"/>
                <a:ea typeface="微软雅黑" panose="020B0503020204020204" pitchFamily="34" charset="-122"/>
              </a:rPr>
              <a:t>输入您的标题</a:t>
            </a:r>
          </a:p>
        </p:txBody>
      </p:sp>
      <p:sp>
        <p:nvSpPr>
          <p:cNvPr id="184" name="文本框 183">
            <a:extLst>
              <a:ext uri="{FF2B5EF4-FFF2-40B4-BE49-F238E27FC236}">
                <a16:creationId xmlns:a16="http://schemas.microsoft.com/office/drawing/2014/main" xmlns="" id="{6608125F-663D-4421-A1CC-DE9A99C13755}"/>
              </a:ext>
            </a:extLst>
          </p:cNvPr>
          <p:cNvSpPr txBox="1"/>
          <p:nvPr/>
        </p:nvSpPr>
        <p:spPr>
          <a:xfrm>
            <a:off x="882426" y="2083976"/>
            <a:ext cx="3086767" cy="461665"/>
          </a:xfrm>
          <a:prstGeom prst="rect">
            <a:avLst/>
          </a:prstGeom>
          <a:noFill/>
        </p:spPr>
        <p:txBody>
          <a:bodyPr wrap="square" rtlCol="0">
            <a:spAutoFit/>
          </a:bodyPr>
          <a:lstStyle>
            <a:defPPr>
              <a:defRPr lang="zh-CN"/>
            </a:defPPr>
            <a:lvl1pPr>
              <a:defRPr sz="3600" b="1">
                <a:gradFill>
                  <a:gsLst>
                    <a:gs pos="0">
                      <a:srgbClr val="3501FF"/>
                    </a:gs>
                    <a:gs pos="100000">
                      <a:srgbClr val="01C5FF"/>
                    </a:gs>
                  </a:gsLst>
                  <a:lin ang="0" scaled="0"/>
                </a:gradFill>
                <a:latin typeface="Century Gothic" panose="020B0502020202020204" pitchFamily="34" charset="0"/>
                <a:ea typeface="冬青黑体简体中文 W3" panose="020B0300000000000000" pitchFamily="34" charset="-122"/>
              </a:defRPr>
            </a:lvl1pPr>
          </a:lstStyle>
          <a:p>
            <a:r>
              <a:rPr lang="en-US" altLang="zh-CN" sz="2400" dirty="0">
                <a:solidFill>
                  <a:srgbClr val="67B0AB"/>
                </a:solidFill>
              </a:rPr>
              <a:t>BASIC SITUATION</a:t>
            </a:r>
            <a:endParaRPr lang="zh-CN" altLang="en-US" sz="2400" dirty="0">
              <a:solidFill>
                <a:srgbClr val="67B0AB"/>
              </a:solidFill>
            </a:endParaRPr>
          </a:p>
        </p:txBody>
      </p:sp>
      <p:sp>
        <p:nvSpPr>
          <p:cNvPr id="185" name="矩形 184">
            <a:extLst>
              <a:ext uri="{FF2B5EF4-FFF2-40B4-BE49-F238E27FC236}">
                <a16:creationId xmlns:a16="http://schemas.microsoft.com/office/drawing/2014/main" xmlns="" id="{543D526C-5F47-4609-8832-1BBCB0744399}"/>
              </a:ext>
            </a:extLst>
          </p:cNvPr>
          <p:cNvSpPr/>
          <p:nvPr/>
        </p:nvSpPr>
        <p:spPr>
          <a:xfrm>
            <a:off x="883521" y="2576654"/>
            <a:ext cx="3757023" cy="684546"/>
          </a:xfrm>
          <a:prstGeom prst="rect">
            <a:avLst/>
          </a:prstGeom>
        </p:spPr>
        <p:txBody>
          <a:bodyPr wrap="square">
            <a:spAutoFit/>
          </a:bodyPr>
          <a:lstStyle/>
          <a:p>
            <a:pPr>
              <a:lnSpc>
                <a:spcPct val="12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请替换文字美仑设计是集</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模板开发、</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设计定制、</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培训于一体的专业</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服务提供商</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深受大家的好评和肯定。</a:t>
            </a:r>
          </a:p>
        </p:txBody>
      </p:sp>
      <p:cxnSp>
        <p:nvCxnSpPr>
          <p:cNvPr id="186" name="直接连接符 185">
            <a:extLst>
              <a:ext uri="{FF2B5EF4-FFF2-40B4-BE49-F238E27FC236}">
                <a16:creationId xmlns:a16="http://schemas.microsoft.com/office/drawing/2014/main" xmlns="" id="{8D333FBA-89DB-497F-BF99-3947D1539E66}"/>
              </a:ext>
            </a:extLst>
          </p:cNvPr>
          <p:cNvCxnSpPr/>
          <p:nvPr/>
        </p:nvCxnSpPr>
        <p:spPr>
          <a:xfrm>
            <a:off x="977900" y="1651672"/>
            <a:ext cx="232749" cy="0"/>
          </a:xfrm>
          <a:prstGeom prst="line">
            <a:avLst/>
          </a:prstGeom>
          <a:ln w="53975">
            <a:solidFill>
              <a:srgbClr val="67B0AB"/>
            </a:solidFill>
          </a:ln>
        </p:spPr>
        <p:style>
          <a:lnRef idx="1">
            <a:schemeClr val="accent1"/>
          </a:lnRef>
          <a:fillRef idx="0">
            <a:schemeClr val="accent1"/>
          </a:fillRef>
          <a:effectRef idx="0">
            <a:schemeClr val="accent1"/>
          </a:effectRef>
          <a:fontRef idx="minor">
            <a:schemeClr val="tx1"/>
          </a:fontRef>
        </p:style>
      </p:cxnSp>
      <p:grpSp>
        <p:nvGrpSpPr>
          <p:cNvPr id="187" name="组合 186">
            <a:extLst>
              <a:ext uri="{FF2B5EF4-FFF2-40B4-BE49-F238E27FC236}">
                <a16:creationId xmlns:a16="http://schemas.microsoft.com/office/drawing/2014/main" xmlns="" id="{34586C59-0A4C-43D1-9493-D3D9AE81B5C4}"/>
              </a:ext>
            </a:extLst>
          </p:cNvPr>
          <p:cNvGrpSpPr/>
          <p:nvPr/>
        </p:nvGrpSpPr>
        <p:grpSpPr>
          <a:xfrm>
            <a:off x="954356" y="3482109"/>
            <a:ext cx="548584" cy="240937"/>
            <a:chOff x="767443" y="4333221"/>
            <a:chExt cx="767047" cy="336885"/>
          </a:xfrm>
        </p:grpSpPr>
        <p:sp>
          <p:nvSpPr>
            <p:cNvPr id="188" name="圆角矩形 15">
              <a:extLst>
                <a:ext uri="{FF2B5EF4-FFF2-40B4-BE49-F238E27FC236}">
                  <a16:creationId xmlns:a16="http://schemas.microsoft.com/office/drawing/2014/main" xmlns="" id="{7E06267B-9680-418B-AE1F-345769443315}"/>
                </a:ext>
              </a:extLst>
            </p:cNvPr>
            <p:cNvSpPr/>
            <p:nvPr/>
          </p:nvSpPr>
          <p:spPr>
            <a:xfrm>
              <a:off x="767443" y="4333221"/>
              <a:ext cx="767047" cy="336885"/>
            </a:xfrm>
            <a:prstGeom prst="roundRect">
              <a:avLst>
                <a:gd name="adj" fmla="val 2939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89" name="TextBox 61">
              <a:extLst>
                <a:ext uri="{FF2B5EF4-FFF2-40B4-BE49-F238E27FC236}">
                  <a16:creationId xmlns:a16="http://schemas.microsoft.com/office/drawing/2014/main" xmlns="" id="{15F71A4F-019E-4E69-A500-4436BE2C192C}"/>
                </a:ext>
              </a:extLst>
            </p:cNvPr>
            <p:cNvSpPr txBox="1"/>
            <p:nvPr/>
          </p:nvSpPr>
          <p:spPr>
            <a:xfrm>
              <a:off x="839680" y="4393940"/>
              <a:ext cx="622572" cy="215171"/>
            </a:xfrm>
            <a:prstGeom prst="rect">
              <a:avLst/>
            </a:prstGeom>
            <a:noFill/>
          </p:spPr>
          <p:txBody>
            <a:bodyPr wrap="square" lIns="0" tIns="0" rIns="0" bIns="0" rtlCol="0">
              <a:spAutoFit/>
            </a:bodyPr>
            <a:lstStyle/>
            <a:p>
              <a:pPr algn="ctr"/>
              <a:r>
                <a:rPr lang="en-US" altLang="zh-CN" sz="1000" dirty="0">
                  <a:solidFill>
                    <a:srgbClr val="FFFFFF"/>
                  </a:solidFill>
                  <a:latin typeface="Century Gothic" panose="020B0502020202020204" pitchFamily="34" charset="0"/>
                  <a:ea typeface="微软雅黑" pitchFamily="34" charset="-122"/>
                </a:rPr>
                <a:t>PROFIT</a:t>
              </a:r>
              <a:endParaRPr lang="zh-CN" altLang="en-US" sz="1000" dirty="0">
                <a:solidFill>
                  <a:srgbClr val="FFFFFF"/>
                </a:solidFill>
                <a:latin typeface="Century Gothic" panose="020B0502020202020204" pitchFamily="34" charset="0"/>
                <a:ea typeface="微软雅黑" pitchFamily="34" charset="-122"/>
              </a:endParaRPr>
            </a:p>
          </p:txBody>
        </p:sp>
      </p:grpSp>
    </p:spTree>
    <p:extLst>
      <p:ext uri="{BB962C8B-B14F-4D97-AF65-F5344CB8AC3E}">
        <p14:creationId xmlns:p14="http://schemas.microsoft.com/office/powerpoint/2010/main" val="34978865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千图PPT彼岸天：ID 8661124库_组合 4">
            <a:extLst>
              <a:ext uri="{FF2B5EF4-FFF2-40B4-BE49-F238E27FC236}">
                <a16:creationId xmlns:a16="http://schemas.microsoft.com/office/drawing/2014/main" xmlns="" id="{2FE12F39-796F-4FD6-9E09-E93D73F69342}"/>
              </a:ext>
            </a:extLst>
          </p:cNvPr>
          <p:cNvGrpSpPr/>
          <p:nvPr>
            <p:custDataLst>
              <p:tags r:id="rId1"/>
            </p:custDataLst>
          </p:nvPr>
        </p:nvGrpSpPr>
        <p:grpSpPr>
          <a:xfrm rot="16200000">
            <a:off x="3270618" y="1085864"/>
            <a:ext cx="1181363" cy="1488838"/>
            <a:chOff x="3171825" y="2459015"/>
            <a:chExt cx="1219200" cy="1536522"/>
          </a:xfrm>
          <a:solidFill>
            <a:schemeClr val="bg1">
              <a:lumMod val="85000"/>
            </a:schemeClr>
          </a:solidFill>
        </p:grpSpPr>
        <p:sp>
          <p:nvSpPr>
            <p:cNvPr id="17" name="Freeform: Shape 5">
              <a:extLst>
                <a:ext uri="{FF2B5EF4-FFF2-40B4-BE49-F238E27FC236}">
                  <a16:creationId xmlns:a16="http://schemas.microsoft.com/office/drawing/2014/main" xmlns="" id="{445FEBA3-DDCE-4762-8C1E-D9D8D006DECE}"/>
                </a:ext>
              </a:extLst>
            </p:cNvPr>
            <p:cNvSpPr>
              <a:spLocks/>
            </p:cNvSpPr>
            <p:nvPr/>
          </p:nvSpPr>
          <p:spPr bwMode="auto">
            <a:xfrm>
              <a:off x="3171825" y="2459015"/>
              <a:ext cx="1219200" cy="153652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grpFill/>
            <a:ln>
              <a:noFill/>
            </a:ln>
          </p:spPr>
          <p:txBody>
            <a:bodyPr anchor="ctr"/>
            <a:lstStyle/>
            <a:p>
              <a:pPr algn="ctr"/>
              <a:endParaRPr>
                <a:solidFill>
                  <a:schemeClr val="tx1">
                    <a:lumMod val="85000"/>
                    <a:lumOff val="15000"/>
                  </a:schemeClr>
                </a:solidFill>
              </a:endParaRPr>
            </a:p>
          </p:txBody>
        </p:sp>
        <p:sp>
          <p:nvSpPr>
            <p:cNvPr id="18" name="Freeform: Shape 6">
              <a:extLst>
                <a:ext uri="{FF2B5EF4-FFF2-40B4-BE49-F238E27FC236}">
                  <a16:creationId xmlns:a16="http://schemas.microsoft.com/office/drawing/2014/main" xmlns="" id="{2C9A1A90-A3A4-4D8F-BD3F-96440D052D9E}"/>
                </a:ext>
              </a:extLst>
            </p:cNvPr>
            <p:cNvSpPr>
              <a:spLocks/>
            </p:cNvSpPr>
            <p:nvPr/>
          </p:nvSpPr>
          <p:spPr bwMode="auto">
            <a:xfrm>
              <a:off x="3705225" y="3738983"/>
              <a:ext cx="193039" cy="153943"/>
            </a:xfrm>
            <a:custGeom>
              <a:avLst/>
              <a:gdLst/>
              <a:ahLst/>
              <a:cxnLst>
                <a:cxn ang="0">
                  <a:pos x="73" y="52"/>
                </a:cxn>
                <a:cxn ang="0">
                  <a:pos x="67" y="58"/>
                </a:cxn>
                <a:cxn ang="0">
                  <a:pos x="7" y="58"/>
                </a:cxn>
                <a:cxn ang="0">
                  <a:pos x="0" y="52"/>
                </a:cxn>
                <a:cxn ang="0">
                  <a:pos x="0" y="6"/>
                </a:cxn>
                <a:cxn ang="0">
                  <a:pos x="7" y="0"/>
                </a:cxn>
                <a:cxn ang="0">
                  <a:pos x="67" y="0"/>
                </a:cxn>
                <a:cxn ang="0">
                  <a:pos x="73" y="6"/>
                </a:cxn>
                <a:cxn ang="0">
                  <a:pos x="73" y="52"/>
                </a:cxn>
                <a:cxn ang="0">
                  <a:pos x="7" y="4"/>
                </a:cxn>
                <a:cxn ang="0">
                  <a:pos x="5" y="6"/>
                </a:cxn>
                <a:cxn ang="0">
                  <a:pos x="5" y="52"/>
                </a:cxn>
                <a:cxn ang="0">
                  <a:pos x="7" y="53"/>
                </a:cxn>
                <a:cxn ang="0">
                  <a:pos x="67" y="53"/>
                </a:cxn>
                <a:cxn ang="0">
                  <a:pos x="68" y="52"/>
                </a:cxn>
                <a:cxn ang="0">
                  <a:pos x="68" y="6"/>
                </a:cxn>
                <a:cxn ang="0">
                  <a:pos x="67" y="4"/>
                </a:cxn>
                <a:cxn ang="0">
                  <a:pos x="7" y="4"/>
                </a:cxn>
                <a:cxn ang="0">
                  <a:pos x="17" y="24"/>
                </a:cxn>
                <a:cxn ang="0">
                  <a:pos x="10" y="17"/>
                </a:cxn>
                <a:cxn ang="0">
                  <a:pos x="17" y="9"/>
                </a:cxn>
                <a:cxn ang="0">
                  <a:pos x="25" y="17"/>
                </a:cxn>
                <a:cxn ang="0">
                  <a:pos x="17" y="24"/>
                </a:cxn>
                <a:cxn ang="0">
                  <a:pos x="64" y="48"/>
                </a:cxn>
                <a:cxn ang="0">
                  <a:pos x="10" y="48"/>
                </a:cxn>
                <a:cxn ang="0">
                  <a:pos x="10" y="41"/>
                </a:cxn>
                <a:cxn ang="0">
                  <a:pos x="22" y="29"/>
                </a:cxn>
                <a:cxn ang="0">
                  <a:pos x="28" y="35"/>
                </a:cxn>
                <a:cxn ang="0">
                  <a:pos x="48" y="15"/>
                </a:cxn>
                <a:cxn ang="0">
                  <a:pos x="64" y="31"/>
                </a:cxn>
                <a:cxn ang="0">
                  <a:pos x="64" y="48"/>
                </a:cxn>
              </a:cxnLst>
              <a:rect l="0" t="0" r="r" b="b"/>
              <a:pathLst>
                <a:path w="73" h="58">
                  <a:moveTo>
                    <a:pt x="73" y="52"/>
                  </a:moveTo>
                  <a:cubicBezTo>
                    <a:pt x="73" y="55"/>
                    <a:pt x="71" y="58"/>
                    <a:pt x="67" y="58"/>
                  </a:cubicBezTo>
                  <a:cubicBezTo>
                    <a:pt x="7" y="58"/>
                    <a:pt x="7" y="58"/>
                    <a:pt x="7" y="58"/>
                  </a:cubicBezTo>
                  <a:cubicBezTo>
                    <a:pt x="3" y="58"/>
                    <a:pt x="0" y="55"/>
                    <a:pt x="0" y="52"/>
                  </a:cubicBezTo>
                  <a:cubicBezTo>
                    <a:pt x="0" y="6"/>
                    <a:pt x="0" y="6"/>
                    <a:pt x="0" y="6"/>
                  </a:cubicBezTo>
                  <a:cubicBezTo>
                    <a:pt x="0" y="2"/>
                    <a:pt x="3" y="0"/>
                    <a:pt x="7" y="0"/>
                  </a:cubicBezTo>
                  <a:cubicBezTo>
                    <a:pt x="67" y="0"/>
                    <a:pt x="67" y="0"/>
                    <a:pt x="67" y="0"/>
                  </a:cubicBezTo>
                  <a:cubicBezTo>
                    <a:pt x="71" y="0"/>
                    <a:pt x="73" y="2"/>
                    <a:pt x="73" y="6"/>
                  </a:cubicBezTo>
                  <a:lnTo>
                    <a:pt x="73" y="52"/>
                  </a:lnTo>
                  <a:close/>
                  <a:moveTo>
                    <a:pt x="7" y="4"/>
                  </a:moveTo>
                  <a:cubicBezTo>
                    <a:pt x="6" y="4"/>
                    <a:pt x="5" y="5"/>
                    <a:pt x="5" y="6"/>
                  </a:cubicBezTo>
                  <a:cubicBezTo>
                    <a:pt x="5" y="52"/>
                    <a:pt x="5" y="52"/>
                    <a:pt x="5" y="52"/>
                  </a:cubicBezTo>
                  <a:cubicBezTo>
                    <a:pt x="5" y="52"/>
                    <a:pt x="6" y="53"/>
                    <a:pt x="7" y="53"/>
                  </a:cubicBezTo>
                  <a:cubicBezTo>
                    <a:pt x="67" y="53"/>
                    <a:pt x="67" y="53"/>
                    <a:pt x="67" y="53"/>
                  </a:cubicBezTo>
                  <a:cubicBezTo>
                    <a:pt x="68" y="53"/>
                    <a:pt x="68" y="52"/>
                    <a:pt x="68" y="52"/>
                  </a:cubicBezTo>
                  <a:cubicBezTo>
                    <a:pt x="68" y="6"/>
                    <a:pt x="68" y="6"/>
                    <a:pt x="68" y="6"/>
                  </a:cubicBezTo>
                  <a:cubicBezTo>
                    <a:pt x="68" y="5"/>
                    <a:pt x="68" y="4"/>
                    <a:pt x="67" y="4"/>
                  </a:cubicBezTo>
                  <a:lnTo>
                    <a:pt x="7" y="4"/>
                  </a:lnTo>
                  <a:close/>
                  <a:moveTo>
                    <a:pt x="17" y="24"/>
                  </a:moveTo>
                  <a:cubicBezTo>
                    <a:pt x="13" y="24"/>
                    <a:pt x="10" y="21"/>
                    <a:pt x="10" y="17"/>
                  </a:cubicBezTo>
                  <a:cubicBezTo>
                    <a:pt x="10" y="13"/>
                    <a:pt x="13" y="9"/>
                    <a:pt x="17" y="9"/>
                  </a:cubicBezTo>
                  <a:cubicBezTo>
                    <a:pt x="21" y="9"/>
                    <a:pt x="25" y="13"/>
                    <a:pt x="25" y="17"/>
                  </a:cubicBezTo>
                  <a:cubicBezTo>
                    <a:pt x="25" y="21"/>
                    <a:pt x="21" y="24"/>
                    <a:pt x="17" y="24"/>
                  </a:cubicBezTo>
                  <a:close/>
                  <a:moveTo>
                    <a:pt x="64" y="48"/>
                  </a:moveTo>
                  <a:cubicBezTo>
                    <a:pt x="10" y="48"/>
                    <a:pt x="10" y="48"/>
                    <a:pt x="10" y="48"/>
                  </a:cubicBezTo>
                  <a:cubicBezTo>
                    <a:pt x="10" y="41"/>
                    <a:pt x="10" y="41"/>
                    <a:pt x="10" y="41"/>
                  </a:cubicBezTo>
                  <a:cubicBezTo>
                    <a:pt x="22" y="29"/>
                    <a:pt x="22" y="29"/>
                    <a:pt x="22" y="29"/>
                  </a:cubicBezTo>
                  <a:cubicBezTo>
                    <a:pt x="28" y="35"/>
                    <a:pt x="28" y="35"/>
                    <a:pt x="28" y="35"/>
                  </a:cubicBezTo>
                  <a:cubicBezTo>
                    <a:pt x="48" y="15"/>
                    <a:pt x="48" y="15"/>
                    <a:pt x="48" y="15"/>
                  </a:cubicBezTo>
                  <a:cubicBezTo>
                    <a:pt x="64" y="31"/>
                    <a:pt x="64" y="31"/>
                    <a:pt x="64" y="31"/>
                  </a:cubicBezTo>
                  <a:lnTo>
                    <a:pt x="64" y="48"/>
                  </a:lnTo>
                  <a:close/>
                </a:path>
              </a:pathLst>
            </a:custGeom>
            <a:grpFill/>
            <a:ln w="9525">
              <a:noFill/>
              <a:round/>
              <a:headEnd/>
              <a:tailEnd/>
            </a:ln>
          </p:spPr>
          <p:txBody>
            <a:bodyPr anchor="ctr"/>
            <a:lstStyle/>
            <a:p>
              <a:pPr algn="ctr"/>
              <a:endParaRPr>
                <a:solidFill>
                  <a:schemeClr val="tx1">
                    <a:lumMod val="85000"/>
                    <a:lumOff val="15000"/>
                  </a:schemeClr>
                </a:solidFill>
              </a:endParaRPr>
            </a:p>
          </p:txBody>
        </p:sp>
      </p:grpSp>
      <p:grpSp>
        <p:nvGrpSpPr>
          <p:cNvPr id="19" name="千图PPT彼岸天：ID 8661124库_组合 7">
            <a:extLst>
              <a:ext uri="{FF2B5EF4-FFF2-40B4-BE49-F238E27FC236}">
                <a16:creationId xmlns:a16="http://schemas.microsoft.com/office/drawing/2014/main" xmlns="" id="{01A0C2C1-5F35-49C3-A468-D065B4CEA3BD}"/>
              </a:ext>
            </a:extLst>
          </p:cNvPr>
          <p:cNvGrpSpPr/>
          <p:nvPr>
            <p:custDataLst>
              <p:tags r:id="rId2"/>
            </p:custDataLst>
          </p:nvPr>
        </p:nvGrpSpPr>
        <p:grpSpPr>
          <a:xfrm rot="16200000">
            <a:off x="3103730" y="1856988"/>
            <a:ext cx="1329032" cy="1674942"/>
            <a:chOff x="2203768" y="2266950"/>
            <a:chExt cx="1371600" cy="1728587"/>
          </a:xfrm>
          <a:solidFill>
            <a:srgbClr val="67B0AB"/>
          </a:solidFill>
        </p:grpSpPr>
        <p:sp>
          <p:nvSpPr>
            <p:cNvPr id="20" name="Freeform: Shape 8">
              <a:extLst>
                <a:ext uri="{FF2B5EF4-FFF2-40B4-BE49-F238E27FC236}">
                  <a16:creationId xmlns:a16="http://schemas.microsoft.com/office/drawing/2014/main" xmlns="" id="{3B82B2F9-1D0B-4A5B-87C7-7E782069EB7E}"/>
                </a:ext>
              </a:extLst>
            </p:cNvPr>
            <p:cNvSpPr>
              <a:spLocks/>
            </p:cNvSpPr>
            <p:nvPr/>
          </p:nvSpPr>
          <p:spPr bwMode="auto">
            <a:xfrm>
              <a:off x="2203768" y="2266950"/>
              <a:ext cx="1371600" cy="1728587"/>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grpFill/>
            <a:ln>
              <a:noFill/>
            </a:ln>
          </p:spPr>
          <p:txBody>
            <a:bodyPr anchor="ctr"/>
            <a:lstStyle/>
            <a:p>
              <a:pPr algn="ctr"/>
              <a:endParaRPr>
                <a:solidFill>
                  <a:schemeClr val="tx1">
                    <a:lumMod val="85000"/>
                    <a:lumOff val="15000"/>
                  </a:schemeClr>
                </a:solidFill>
              </a:endParaRPr>
            </a:p>
          </p:txBody>
        </p:sp>
        <p:sp>
          <p:nvSpPr>
            <p:cNvPr id="21" name="Freeform: Shape 9">
              <a:extLst>
                <a:ext uri="{FF2B5EF4-FFF2-40B4-BE49-F238E27FC236}">
                  <a16:creationId xmlns:a16="http://schemas.microsoft.com/office/drawing/2014/main" xmlns="" id="{D88BD258-80D0-49BC-9673-93EB17A526D4}"/>
                </a:ext>
              </a:extLst>
            </p:cNvPr>
            <p:cNvSpPr>
              <a:spLocks/>
            </p:cNvSpPr>
            <p:nvPr/>
          </p:nvSpPr>
          <p:spPr bwMode="auto">
            <a:xfrm>
              <a:off x="2791143" y="3727452"/>
              <a:ext cx="196850" cy="169441"/>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grpFill/>
            <a:ln w="9525">
              <a:noFill/>
              <a:round/>
              <a:headEnd/>
              <a:tailEnd/>
            </a:ln>
          </p:spPr>
          <p:txBody>
            <a:bodyPr anchor="ctr"/>
            <a:lstStyle/>
            <a:p>
              <a:pPr algn="ctr"/>
              <a:endParaRPr>
                <a:solidFill>
                  <a:schemeClr val="tx1">
                    <a:lumMod val="85000"/>
                    <a:lumOff val="15000"/>
                  </a:schemeClr>
                </a:solidFill>
              </a:endParaRPr>
            </a:p>
          </p:txBody>
        </p:sp>
      </p:grpSp>
      <p:grpSp>
        <p:nvGrpSpPr>
          <p:cNvPr id="22" name="千图PPT彼岸天：ID 8661124库_组合 10">
            <a:extLst>
              <a:ext uri="{FF2B5EF4-FFF2-40B4-BE49-F238E27FC236}">
                <a16:creationId xmlns:a16="http://schemas.microsoft.com/office/drawing/2014/main" xmlns="" id="{537B4D15-1EB5-49C7-B180-937D371C011A}"/>
              </a:ext>
            </a:extLst>
          </p:cNvPr>
          <p:cNvGrpSpPr/>
          <p:nvPr>
            <p:custDataLst>
              <p:tags r:id="rId3"/>
            </p:custDataLst>
          </p:nvPr>
        </p:nvGrpSpPr>
        <p:grpSpPr>
          <a:xfrm rot="16200000">
            <a:off x="3270618" y="2814220"/>
            <a:ext cx="1181363" cy="1488838"/>
            <a:chOff x="1388111" y="2459015"/>
            <a:chExt cx="1219200" cy="1536522"/>
          </a:xfrm>
          <a:solidFill>
            <a:schemeClr val="tx1">
              <a:lumMod val="65000"/>
              <a:lumOff val="35000"/>
            </a:schemeClr>
          </a:solidFill>
        </p:grpSpPr>
        <p:sp>
          <p:nvSpPr>
            <p:cNvPr id="23" name="Freeform: Shape 11">
              <a:extLst>
                <a:ext uri="{FF2B5EF4-FFF2-40B4-BE49-F238E27FC236}">
                  <a16:creationId xmlns:a16="http://schemas.microsoft.com/office/drawing/2014/main" xmlns="" id="{ACEE81AF-86EB-4BC1-B19A-A573D7E58806}"/>
                </a:ext>
              </a:extLst>
            </p:cNvPr>
            <p:cNvSpPr>
              <a:spLocks/>
            </p:cNvSpPr>
            <p:nvPr/>
          </p:nvSpPr>
          <p:spPr bwMode="auto">
            <a:xfrm>
              <a:off x="1388111" y="2459015"/>
              <a:ext cx="1219200" cy="153652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grpFill/>
            <a:ln>
              <a:noFill/>
            </a:ln>
          </p:spPr>
          <p:txBody>
            <a:bodyPr anchor="ctr"/>
            <a:lstStyle/>
            <a:p>
              <a:pPr algn="ctr"/>
              <a:endParaRPr>
                <a:solidFill>
                  <a:schemeClr val="tx1">
                    <a:lumMod val="85000"/>
                    <a:lumOff val="15000"/>
                  </a:schemeClr>
                </a:solidFill>
              </a:endParaRPr>
            </a:p>
          </p:txBody>
        </p:sp>
        <p:sp>
          <p:nvSpPr>
            <p:cNvPr id="24" name="Freeform: Shape 12">
              <a:extLst>
                <a:ext uri="{FF2B5EF4-FFF2-40B4-BE49-F238E27FC236}">
                  <a16:creationId xmlns:a16="http://schemas.microsoft.com/office/drawing/2014/main" xmlns="" id="{41C6C405-B1E8-4CC8-8512-0D671273713F}"/>
                </a:ext>
              </a:extLst>
            </p:cNvPr>
            <p:cNvSpPr>
              <a:spLocks/>
            </p:cNvSpPr>
            <p:nvPr/>
          </p:nvSpPr>
          <p:spPr bwMode="auto">
            <a:xfrm>
              <a:off x="1881030" y="3714750"/>
              <a:ext cx="233363" cy="180975"/>
            </a:xfrm>
            <a:custGeom>
              <a:avLst/>
              <a:gdLst/>
              <a:ahLst/>
              <a:cxnLst>
                <a:cxn ang="0">
                  <a:pos x="68" y="51"/>
                </a:cxn>
                <a:cxn ang="0">
                  <a:pos x="66" y="53"/>
                </a:cxn>
                <a:cxn ang="0">
                  <a:pos x="3" y="53"/>
                </a:cxn>
                <a:cxn ang="0">
                  <a:pos x="0" y="51"/>
                </a:cxn>
                <a:cxn ang="0">
                  <a:pos x="0" y="46"/>
                </a:cxn>
                <a:cxn ang="0">
                  <a:pos x="3" y="43"/>
                </a:cxn>
                <a:cxn ang="0">
                  <a:pos x="66" y="43"/>
                </a:cxn>
                <a:cxn ang="0">
                  <a:pos x="68" y="46"/>
                </a:cxn>
                <a:cxn ang="0">
                  <a:pos x="68" y="51"/>
                </a:cxn>
                <a:cxn ang="0">
                  <a:pos x="64" y="21"/>
                </a:cxn>
                <a:cxn ang="0">
                  <a:pos x="61" y="24"/>
                </a:cxn>
                <a:cxn ang="0">
                  <a:pos x="8" y="24"/>
                </a:cxn>
                <a:cxn ang="0">
                  <a:pos x="5" y="21"/>
                </a:cxn>
                <a:cxn ang="0">
                  <a:pos x="5" y="17"/>
                </a:cxn>
                <a:cxn ang="0">
                  <a:pos x="8" y="14"/>
                </a:cxn>
                <a:cxn ang="0">
                  <a:pos x="61" y="14"/>
                </a:cxn>
                <a:cxn ang="0">
                  <a:pos x="64" y="17"/>
                </a:cxn>
                <a:cxn ang="0">
                  <a:pos x="64" y="21"/>
                </a:cxn>
                <a:cxn ang="0">
                  <a:pos x="54" y="36"/>
                </a:cxn>
                <a:cxn ang="0">
                  <a:pos x="51" y="38"/>
                </a:cxn>
                <a:cxn ang="0">
                  <a:pos x="17" y="38"/>
                </a:cxn>
                <a:cxn ang="0">
                  <a:pos x="15" y="36"/>
                </a:cxn>
                <a:cxn ang="0">
                  <a:pos x="15" y="31"/>
                </a:cxn>
                <a:cxn ang="0">
                  <a:pos x="17" y="29"/>
                </a:cxn>
                <a:cxn ang="0">
                  <a:pos x="51" y="29"/>
                </a:cxn>
                <a:cxn ang="0">
                  <a:pos x="54" y="31"/>
                </a:cxn>
                <a:cxn ang="0">
                  <a:pos x="54" y="36"/>
                </a:cxn>
                <a:cxn ang="0">
                  <a:pos x="49" y="7"/>
                </a:cxn>
                <a:cxn ang="0">
                  <a:pos x="47" y="9"/>
                </a:cxn>
                <a:cxn ang="0">
                  <a:pos x="22" y="9"/>
                </a:cxn>
                <a:cxn ang="0">
                  <a:pos x="20" y="7"/>
                </a:cxn>
                <a:cxn ang="0">
                  <a:pos x="20" y="2"/>
                </a:cxn>
                <a:cxn ang="0">
                  <a:pos x="22" y="0"/>
                </a:cxn>
                <a:cxn ang="0">
                  <a:pos x="47" y="0"/>
                </a:cxn>
                <a:cxn ang="0">
                  <a:pos x="49" y="2"/>
                </a:cxn>
                <a:cxn ang="0">
                  <a:pos x="49" y="7"/>
                </a:cxn>
              </a:cxnLst>
              <a:rect l="0" t="0" r="r" b="b"/>
              <a:pathLst>
                <a:path w="68" h="53">
                  <a:moveTo>
                    <a:pt x="68" y="51"/>
                  </a:moveTo>
                  <a:cubicBezTo>
                    <a:pt x="68" y="52"/>
                    <a:pt x="67" y="53"/>
                    <a:pt x="66" y="53"/>
                  </a:cubicBezTo>
                  <a:cubicBezTo>
                    <a:pt x="3" y="53"/>
                    <a:pt x="3" y="53"/>
                    <a:pt x="3" y="53"/>
                  </a:cubicBezTo>
                  <a:cubicBezTo>
                    <a:pt x="2" y="53"/>
                    <a:pt x="0" y="52"/>
                    <a:pt x="0" y="51"/>
                  </a:cubicBezTo>
                  <a:cubicBezTo>
                    <a:pt x="0" y="46"/>
                    <a:pt x="0" y="46"/>
                    <a:pt x="0" y="46"/>
                  </a:cubicBezTo>
                  <a:cubicBezTo>
                    <a:pt x="0" y="44"/>
                    <a:pt x="2" y="43"/>
                    <a:pt x="3" y="43"/>
                  </a:cubicBezTo>
                  <a:cubicBezTo>
                    <a:pt x="66" y="43"/>
                    <a:pt x="66" y="43"/>
                    <a:pt x="66" y="43"/>
                  </a:cubicBezTo>
                  <a:cubicBezTo>
                    <a:pt x="67" y="43"/>
                    <a:pt x="68" y="44"/>
                    <a:pt x="68" y="46"/>
                  </a:cubicBezTo>
                  <a:lnTo>
                    <a:pt x="68" y="51"/>
                  </a:lnTo>
                  <a:close/>
                  <a:moveTo>
                    <a:pt x="64" y="21"/>
                  </a:moveTo>
                  <a:cubicBezTo>
                    <a:pt x="64" y="23"/>
                    <a:pt x="63" y="24"/>
                    <a:pt x="61" y="24"/>
                  </a:cubicBezTo>
                  <a:cubicBezTo>
                    <a:pt x="8" y="24"/>
                    <a:pt x="8" y="24"/>
                    <a:pt x="8" y="24"/>
                  </a:cubicBezTo>
                  <a:cubicBezTo>
                    <a:pt x="6" y="24"/>
                    <a:pt x="5" y="23"/>
                    <a:pt x="5" y="21"/>
                  </a:cubicBezTo>
                  <a:cubicBezTo>
                    <a:pt x="5" y="17"/>
                    <a:pt x="5" y="17"/>
                    <a:pt x="5" y="17"/>
                  </a:cubicBezTo>
                  <a:cubicBezTo>
                    <a:pt x="5" y="15"/>
                    <a:pt x="6" y="14"/>
                    <a:pt x="8" y="14"/>
                  </a:cubicBezTo>
                  <a:cubicBezTo>
                    <a:pt x="61" y="14"/>
                    <a:pt x="61" y="14"/>
                    <a:pt x="61" y="14"/>
                  </a:cubicBezTo>
                  <a:cubicBezTo>
                    <a:pt x="63" y="14"/>
                    <a:pt x="64" y="15"/>
                    <a:pt x="64" y="17"/>
                  </a:cubicBezTo>
                  <a:lnTo>
                    <a:pt x="64" y="21"/>
                  </a:lnTo>
                  <a:close/>
                  <a:moveTo>
                    <a:pt x="54" y="36"/>
                  </a:moveTo>
                  <a:cubicBezTo>
                    <a:pt x="54" y="37"/>
                    <a:pt x="53" y="38"/>
                    <a:pt x="51" y="38"/>
                  </a:cubicBezTo>
                  <a:cubicBezTo>
                    <a:pt x="17" y="38"/>
                    <a:pt x="17" y="38"/>
                    <a:pt x="17" y="38"/>
                  </a:cubicBezTo>
                  <a:cubicBezTo>
                    <a:pt x="16" y="38"/>
                    <a:pt x="15" y="37"/>
                    <a:pt x="15" y="36"/>
                  </a:cubicBezTo>
                  <a:cubicBezTo>
                    <a:pt x="15" y="31"/>
                    <a:pt x="15" y="31"/>
                    <a:pt x="15" y="31"/>
                  </a:cubicBezTo>
                  <a:cubicBezTo>
                    <a:pt x="15" y="30"/>
                    <a:pt x="16" y="29"/>
                    <a:pt x="17" y="29"/>
                  </a:cubicBezTo>
                  <a:cubicBezTo>
                    <a:pt x="51" y="29"/>
                    <a:pt x="51" y="29"/>
                    <a:pt x="51" y="29"/>
                  </a:cubicBezTo>
                  <a:cubicBezTo>
                    <a:pt x="53" y="29"/>
                    <a:pt x="54" y="30"/>
                    <a:pt x="54" y="31"/>
                  </a:cubicBezTo>
                  <a:lnTo>
                    <a:pt x="54" y="36"/>
                  </a:lnTo>
                  <a:close/>
                  <a:moveTo>
                    <a:pt x="49" y="7"/>
                  </a:moveTo>
                  <a:cubicBezTo>
                    <a:pt x="49" y="8"/>
                    <a:pt x="48" y="9"/>
                    <a:pt x="47" y="9"/>
                  </a:cubicBezTo>
                  <a:cubicBezTo>
                    <a:pt x="22" y="9"/>
                    <a:pt x="22" y="9"/>
                    <a:pt x="22" y="9"/>
                  </a:cubicBezTo>
                  <a:cubicBezTo>
                    <a:pt x="21" y="9"/>
                    <a:pt x="20" y="8"/>
                    <a:pt x="20" y="7"/>
                  </a:cubicBezTo>
                  <a:cubicBezTo>
                    <a:pt x="20" y="2"/>
                    <a:pt x="20" y="2"/>
                    <a:pt x="20" y="2"/>
                  </a:cubicBezTo>
                  <a:cubicBezTo>
                    <a:pt x="20" y="1"/>
                    <a:pt x="21" y="0"/>
                    <a:pt x="22" y="0"/>
                  </a:cubicBezTo>
                  <a:cubicBezTo>
                    <a:pt x="47" y="0"/>
                    <a:pt x="47" y="0"/>
                    <a:pt x="47" y="0"/>
                  </a:cubicBezTo>
                  <a:cubicBezTo>
                    <a:pt x="48" y="0"/>
                    <a:pt x="49" y="1"/>
                    <a:pt x="49" y="2"/>
                  </a:cubicBezTo>
                  <a:lnTo>
                    <a:pt x="49" y="7"/>
                  </a:lnTo>
                  <a:close/>
                </a:path>
              </a:pathLst>
            </a:custGeom>
            <a:grpFill/>
            <a:ln w="9525">
              <a:noFill/>
              <a:round/>
              <a:headEnd/>
              <a:tailEnd/>
            </a:ln>
          </p:spPr>
          <p:txBody>
            <a:bodyPr anchor="ctr"/>
            <a:lstStyle/>
            <a:p>
              <a:pPr algn="ctr"/>
              <a:endParaRPr>
                <a:solidFill>
                  <a:schemeClr val="tx1">
                    <a:lumMod val="85000"/>
                    <a:lumOff val="15000"/>
                  </a:schemeClr>
                </a:solidFill>
              </a:endParaRPr>
            </a:p>
          </p:txBody>
        </p:sp>
      </p:grpSp>
      <p:grpSp>
        <p:nvGrpSpPr>
          <p:cNvPr id="25" name="千图PPT彼岸天：ID 8661124库_组合 14">
            <a:extLst>
              <a:ext uri="{FF2B5EF4-FFF2-40B4-BE49-F238E27FC236}">
                <a16:creationId xmlns:a16="http://schemas.microsoft.com/office/drawing/2014/main" xmlns="" id="{D499D323-D4FD-4DD9-BDD7-A5A812F1754C}"/>
              </a:ext>
            </a:extLst>
          </p:cNvPr>
          <p:cNvGrpSpPr/>
          <p:nvPr>
            <p:custDataLst>
              <p:tags r:id="rId4"/>
            </p:custDataLst>
          </p:nvPr>
        </p:nvGrpSpPr>
        <p:grpSpPr>
          <a:xfrm rot="5400000" flipH="1">
            <a:off x="4811944" y="1085864"/>
            <a:ext cx="1181363" cy="1488838"/>
            <a:chOff x="3171825" y="2459015"/>
            <a:chExt cx="1219200" cy="1536522"/>
          </a:xfrm>
          <a:solidFill>
            <a:srgbClr val="67B0AB"/>
          </a:solidFill>
        </p:grpSpPr>
        <p:sp>
          <p:nvSpPr>
            <p:cNvPr id="26" name="Freeform: Shape 15">
              <a:extLst>
                <a:ext uri="{FF2B5EF4-FFF2-40B4-BE49-F238E27FC236}">
                  <a16:creationId xmlns:a16="http://schemas.microsoft.com/office/drawing/2014/main" xmlns="" id="{BA66B981-F3F7-443D-9157-84AAD0384E2E}"/>
                </a:ext>
              </a:extLst>
            </p:cNvPr>
            <p:cNvSpPr>
              <a:spLocks/>
            </p:cNvSpPr>
            <p:nvPr/>
          </p:nvSpPr>
          <p:spPr bwMode="auto">
            <a:xfrm>
              <a:off x="3171825" y="2459015"/>
              <a:ext cx="1219200" cy="153652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grpFill/>
            <a:ln>
              <a:noFill/>
            </a:ln>
          </p:spPr>
          <p:txBody>
            <a:bodyPr anchor="ctr"/>
            <a:lstStyle/>
            <a:p>
              <a:pPr algn="ctr"/>
              <a:endParaRPr dirty="0">
                <a:solidFill>
                  <a:schemeClr val="tx1">
                    <a:lumMod val="85000"/>
                    <a:lumOff val="15000"/>
                  </a:schemeClr>
                </a:solidFill>
              </a:endParaRPr>
            </a:p>
          </p:txBody>
        </p:sp>
        <p:sp>
          <p:nvSpPr>
            <p:cNvPr id="27" name="Freeform: Shape 16">
              <a:extLst>
                <a:ext uri="{FF2B5EF4-FFF2-40B4-BE49-F238E27FC236}">
                  <a16:creationId xmlns:a16="http://schemas.microsoft.com/office/drawing/2014/main" xmlns="" id="{B5E76FE1-E568-4B54-871F-C1D07B835A55}"/>
                </a:ext>
              </a:extLst>
            </p:cNvPr>
            <p:cNvSpPr>
              <a:spLocks/>
            </p:cNvSpPr>
            <p:nvPr/>
          </p:nvSpPr>
          <p:spPr bwMode="auto">
            <a:xfrm>
              <a:off x="3705225" y="3738983"/>
              <a:ext cx="193039" cy="153943"/>
            </a:xfrm>
            <a:custGeom>
              <a:avLst/>
              <a:gdLst/>
              <a:ahLst/>
              <a:cxnLst>
                <a:cxn ang="0">
                  <a:pos x="73" y="52"/>
                </a:cxn>
                <a:cxn ang="0">
                  <a:pos x="67" y="58"/>
                </a:cxn>
                <a:cxn ang="0">
                  <a:pos x="7" y="58"/>
                </a:cxn>
                <a:cxn ang="0">
                  <a:pos x="0" y="52"/>
                </a:cxn>
                <a:cxn ang="0">
                  <a:pos x="0" y="6"/>
                </a:cxn>
                <a:cxn ang="0">
                  <a:pos x="7" y="0"/>
                </a:cxn>
                <a:cxn ang="0">
                  <a:pos x="67" y="0"/>
                </a:cxn>
                <a:cxn ang="0">
                  <a:pos x="73" y="6"/>
                </a:cxn>
                <a:cxn ang="0">
                  <a:pos x="73" y="52"/>
                </a:cxn>
                <a:cxn ang="0">
                  <a:pos x="7" y="4"/>
                </a:cxn>
                <a:cxn ang="0">
                  <a:pos x="5" y="6"/>
                </a:cxn>
                <a:cxn ang="0">
                  <a:pos x="5" y="52"/>
                </a:cxn>
                <a:cxn ang="0">
                  <a:pos x="7" y="53"/>
                </a:cxn>
                <a:cxn ang="0">
                  <a:pos x="67" y="53"/>
                </a:cxn>
                <a:cxn ang="0">
                  <a:pos x="68" y="52"/>
                </a:cxn>
                <a:cxn ang="0">
                  <a:pos x="68" y="6"/>
                </a:cxn>
                <a:cxn ang="0">
                  <a:pos x="67" y="4"/>
                </a:cxn>
                <a:cxn ang="0">
                  <a:pos x="7" y="4"/>
                </a:cxn>
                <a:cxn ang="0">
                  <a:pos x="17" y="24"/>
                </a:cxn>
                <a:cxn ang="0">
                  <a:pos x="10" y="17"/>
                </a:cxn>
                <a:cxn ang="0">
                  <a:pos x="17" y="9"/>
                </a:cxn>
                <a:cxn ang="0">
                  <a:pos x="25" y="17"/>
                </a:cxn>
                <a:cxn ang="0">
                  <a:pos x="17" y="24"/>
                </a:cxn>
                <a:cxn ang="0">
                  <a:pos x="64" y="48"/>
                </a:cxn>
                <a:cxn ang="0">
                  <a:pos x="10" y="48"/>
                </a:cxn>
                <a:cxn ang="0">
                  <a:pos x="10" y="41"/>
                </a:cxn>
                <a:cxn ang="0">
                  <a:pos x="22" y="29"/>
                </a:cxn>
                <a:cxn ang="0">
                  <a:pos x="28" y="35"/>
                </a:cxn>
                <a:cxn ang="0">
                  <a:pos x="48" y="15"/>
                </a:cxn>
                <a:cxn ang="0">
                  <a:pos x="64" y="31"/>
                </a:cxn>
                <a:cxn ang="0">
                  <a:pos x="64" y="48"/>
                </a:cxn>
              </a:cxnLst>
              <a:rect l="0" t="0" r="r" b="b"/>
              <a:pathLst>
                <a:path w="73" h="58">
                  <a:moveTo>
                    <a:pt x="73" y="52"/>
                  </a:moveTo>
                  <a:cubicBezTo>
                    <a:pt x="73" y="55"/>
                    <a:pt x="71" y="58"/>
                    <a:pt x="67" y="58"/>
                  </a:cubicBezTo>
                  <a:cubicBezTo>
                    <a:pt x="7" y="58"/>
                    <a:pt x="7" y="58"/>
                    <a:pt x="7" y="58"/>
                  </a:cubicBezTo>
                  <a:cubicBezTo>
                    <a:pt x="3" y="58"/>
                    <a:pt x="0" y="55"/>
                    <a:pt x="0" y="52"/>
                  </a:cubicBezTo>
                  <a:cubicBezTo>
                    <a:pt x="0" y="6"/>
                    <a:pt x="0" y="6"/>
                    <a:pt x="0" y="6"/>
                  </a:cubicBezTo>
                  <a:cubicBezTo>
                    <a:pt x="0" y="2"/>
                    <a:pt x="3" y="0"/>
                    <a:pt x="7" y="0"/>
                  </a:cubicBezTo>
                  <a:cubicBezTo>
                    <a:pt x="67" y="0"/>
                    <a:pt x="67" y="0"/>
                    <a:pt x="67" y="0"/>
                  </a:cubicBezTo>
                  <a:cubicBezTo>
                    <a:pt x="71" y="0"/>
                    <a:pt x="73" y="2"/>
                    <a:pt x="73" y="6"/>
                  </a:cubicBezTo>
                  <a:lnTo>
                    <a:pt x="73" y="52"/>
                  </a:lnTo>
                  <a:close/>
                  <a:moveTo>
                    <a:pt x="7" y="4"/>
                  </a:moveTo>
                  <a:cubicBezTo>
                    <a:pt x="6" y="4"/>
                    <a:pt x="5" y="5"/>
                    <a:pt x="5" y="6"/>
                  </a:cubicBezTo>
                  <a:cubicBezTo>
                    <a:pt x="5" y="52"/>
                    <a:pt x="5" y="52"/>
                    <a:pt x="5" y="52"/>
                  </a:cubicBezTo>
                  <a:cubicBezTo>
                    <a:pt x="5" y="52"/>
                    <a:pt x="6" y="53"/>
                    <a:pt x="7" y="53"/>
                  </a:cubicBezTo>
                  <a:cubicBezTo>
                    <a:pt x="67" y="53"/>
                    <a:pt x="67" y="53"/>
                    <a:pt x="67" y="53"/>
                  </a:cubicBezTo>
                  <a:cubicBezTo>
                    <a:pt x="68" y="53"/>
                    <a:pt x="68" y="52"/>
                    <a:pt x="68" y="52"/>
                  </a:cubicBezTo>
                  <a:cubicBezTo>
                    <a:pt x="68" y="6"/>
                    <a:pt x="68" y="6"/>
                    <a:pt x="68" y="6"/>
                  </a:cubicBezTo>
                  <a:cubicBezTo>
                    <a:pt x="68" y="5"/>
                    <a:pt x="68" y="4"/>
                    <a:pt x="67" y="4"/>
                  </a:cubicBezTo>
                  <a:lnTo>
                    <a:pt x="7" y="4"/>
                  </a:lnTo>
                  <a:close/>
                  <a:moveTo>
                    <a:pt x="17" y="24"/>
                  </a:moveTo>
                  <a:cubicBezTo>
                    <a:pt x="13" y="24"/>
                    <a:pt x="10" y="21"/>
                    <a:pt x="10" y="17"/>
                  </a:cubicBezTo>
                  <a:cubicBezTo>
                    <a:pt x="10" y="13"/>
                    <a:pt x="13" y="9"/>
                    <a:pt x="17" y="9"/>
                  </a:cubicBezTo>
                  <a:cubicBezTo>
                    <a:pt x="21" y="9"/>
                    <a:pt x="25" y="13"/>
                    <a:pt x="25" y="17"/>
                  </a:cubicBezTo>
                  <a:cubicBezTo>
                    <a:pt x="25" y="21"/>
                    <a:pt x="21" y="24"/>
                    <a:pt x="17" y="24"/>
                  </a:cubicBezTo>
                  <a:close/>
                  <a:moveTo>
                    <a:pt x="64" y="48"/>
                  </a:moveTo>
                  <a:cubicBezTo>
                    <a:pt x="10" y="48"/>
                    <a:pt x="10" y="48"/>
                    <a:pt x="10" y="48"/>
                  </a:cubicBezTo>
                  <a:cubicBezTo>
                    <a:pt x="10" y="41"/>
                    <a:pt x="10" y="41"/>
                    <a:pt x="10" y="41"/>
                  </a:cubicBezTo>
                  <a:cubicBezTo>
                    <a:pt x="22" y="29"/>
                    <a:pt x="22" y="29"/>
                    <a:pt x="22" y="29"/>
                  </a:cubicBezTo>
                  <a:cubicBezTo>
                    <a:pt x="28" y="35"/>
                    <a:pt x="28" y="35"/>
                    <a:pt x="28" y="35"/>
                  </a:cubicBezTo>
                  <a:cubicBezTo>
                    <a:pt x="48" y="15"/>
                    <a:pt x="48" y="15"/>
                    <a:pt x="48" y="15"/>
                  </a:cubicBezTo>
                  <a:cubicBezTo>
                    <a:pt x="64" y="31"/>
                    <a:pt x="64" y="31"/>
                    <a:pt x="64" y="31"/>
                  </a:cubicBezTo>
                  <a:lnTo>
                    <a:pt x="64" y="48"/>
                  </a:lnTo>
                  <a:close/>
                </a:path>
              </a:pathLst>
            </a:custGeom>
            <a:grpFill/>
            <a:ln w="9525">
              <a:noFill/>
              <a:round/>
              <a:headEnd/>
              <a:tailEnd/>
            </a:ln>
          </p:spPr>
          <p:txBody>
            <a:bodyPr anchor="ctr"/>
            <a:lstStyle/>
            <a:p>
              <a:pPr algn="ctr"/>
              <a:endParaRPr>
                <a:solidFill>
                  <a:schemeClr val="tx1">
                    <a:lumMod val="85000"/>
                    <a:lumOff val="15000"/>
                  </a:schemeClr>
                </a:solidFill>
              </a:endParaRPr>
            </a:p>
          </p:txBody>
        </p:sp>
      </p:grpSp>
      <p:grpSp>
        <p:nvGrpSpPr>
          <p:cNvPr id="28" name="千图PPT彼岸天：ID 8661124库_组合 17">
            <a:extLst>
              <a:ext uri="{FF2B5EF4-FFF2-40B4-BE49-F238E27FC236}">
                <a16:creationId xmlns:a16="http://schemas.microsoft.com/office/drawing/2014/main" xmlns="" id="{4C189DE5-99D1-4C1D-905C-1AAB137A8B63}"/>
              </a:ext>
            </a:extLst>
          </p:cNvPr>
          <p:cNvGrpSpPr/>
          <p:nvPr>
            <p:custDataLst>
              <p:tags r:id="rId5"/>
            </p:custDataLst>
          </p:nvPr>
        </p:nvGrpSpPr>
        <p:grpSpPr>
          <a:xfrm rot="5400000" flipH="1">
            <a:off x="4831162" y="1856988"/>
            <a:ext cx="1329032" cy="1674942"/>
            <a:chOff x="2203768" y="2266950"/>
            <a:chExt cx="1371600" cy="1728587"/>
          </a:xfrm>
          <a:solidFill>
            <a:srgbClr val="262626"/>
          </a:solidFill>
        </p:grpSpPr>
        <p:sp>
          <p:nvSpPr>
            <p:cNvPr id="29" name="Freeform: Shape 18">
              <a:extLst>
                <a:ext uri="{FF2B5EF4-FFF2-40B4-BE49-F238E27FC236}">
                  <a16:creationId xmlns:a16="http://schemas.microsoft.com/office/drawing/2014/main" xmlns="" id="{0E5AACFF-D84D-4757-BF37-9C32600FE907}"/>
                </a:ext>
              </a:extLst>
            </p:cNvPr>
            <p:cNvSpPr>
              <a:spLocks/>
            </p:cNvSpPr>
            <p:nvPr/>
          </p:nvSpPr>
          <p:spPr bwMode="auto">
            <a:xfrm>
              <a:off x="2203768" y="2266950"/>
              <a:ext cx="1371600" cy="1728587"/>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grpFill/>
            <a:ln>
              <a:noFill/>
            </a:ln>
          </p:spPr>
          <p:txBody>
            <a:bodyPr anchor="ctr"/>
            <a:lstStyle/>
            <a:p>
              <a:pPr algn="ctr"/>
              <a:endParaRPr>
                <a:solidFill>
                  <a:schemeClr val="tx1">
                    <a:lumMod val="85000"/>
                    <a:lumOff val="15000"/>
                  </a:schemeClr>
                </a:solidFill>
              </a:endParaRPr>
            </a:p>
          </p:txBody>
        </p:sp>
        <p:sp>
          <p:nvSpPr>
            <p:cNvPr id="30" name="Freeform: Shape 19">
              <a:extLst>
                <a:ext uri="{FF2B5EF4-FFF2-40B4-BE49-F238E27FC236}">
                  <a16:creationId xmlns:a16="http://schemas.microsoft.com/office/drawing/2014/main" xmlns="" id="{F3088F29-D464-4072-9AE1-781EFCE2D109}"/>
                </a:ext>
              </a:extLst>
            </p:cNvPr>
            <p:cNvSpPr>
              <a:spLocks/>
            </p:cNvSpPr>
            <p:nvPr/>
          </p:nvSpPr>
          <p:spPr bwMode="auto">
            <a:xfrm>
              <a:off x="2791143" y="3727452"/>
              <a:ext cx="196850" cy="169441"/>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grpFill/>
            <a:ln w="9525">
              <a:noFill/>
              <a:round/>
              <a:headEnd/>
              <a:tailEnd/>
            </a:ln>
          </p:spPr>
          <p:txBody>
            <a:bodyPr anchor="ctr"/>
            <a:lstStyle/>
            <a:p>
              <a:pPr algn="ctr"/>
              <a:endParaRPr>
                <a:solidFill>
                  <a:schemeClr val="tx1">
                    <a:lumMod val="85000"/>
                    <a:lumOff val="15000"/>
                  </a:schemeClr>
                </a:solidFill>
              </a:endParaRPr>
            </a:p>
          </p:txBody>
        </p:sp>
      </p:grpSp>
      <p:grpSp>
        <p:nvGrpSpPr>
          <p:cNvPr id="31" name="千图PPT彼岸天：ID 8661124库_组合 20">
            <a:extLst>
              <a:ext uri="{FF2B5EF4-FFF2-40B4-BE49-F238E27FC236}">
                <a16:creationId xmlns:a16="http://schemas.microsoft.com/office/drawing/2014/main" xmlns="" id="{85EEDA48-5A36-4C9A-B92C-0032F8328DE4}"/>
              </a:ext>
            </a:extLst>
          </p:cNvPr>
          <p:cNvGrpSpPr/>
          <p:nvPr>
            <p:custDataLst>
              <p:tags r:id="rId6"/>
            </p:custDataLst>
          </p:nvPr>
        </p:nvGrpSpPr>
        <p:grpSpPr>
          <a:xfrm rot="5400000" flipH="1">
            <a:off x="4811944" y="2814220"/>
            <a:ext cx="1181363" cy="1488838"/>
            <a:chOff x="1388111" y="2459015"/>
            <a:chExt cx="1219200" cy="1536522"/>
          </a:xfrm>
          <a:solidFill>
            <a:srgbClr val="67B0AB"/>
          </a:solidFill>
        </p:grpSpPr>
        <p:sp>
          <p:nvSpPr>
            <p:cNvPr id="32" name="Freeform: Shape 21">
              <a:extLst>
                <a:ext uri="{FF2B5EF4-FFF2-40B4-BE49-F238E27FC236}">
                  <a16:creationId xmlns:a16="http://schemas.microsoft.com/office/drawing/2014/main" xmlns="" id="{CFC49AE8-B6A7-4DE7-B180-3829F5FA7685}"/>
                </a:ext>
              </a:extLst>
            </p:cNvPr>
            <p:cNvSpPr>
              <a:spLocks/>
            </p:cNvSpPr>
            <p:nvPr/>
          </p:nvSpPr>
          <p:spPr bwMode="auto">
            <a:xfrm>
              <a:off x="1388111" y="2459015"/>
              <a:ext cx="1219200" cy="153652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grpFill/>
            <a:ln>
              <a:noFill/>
            </a:ln>
          </p:spPr>
          <p:txBody>
            <a:bodyPr anchor="ctr"/>
            <a:lstStyle/>
            <a:p>
              <a:pPr algn="ctr"/>
              <a:endParaRPr>
                <a:solidFill>
                  <a:schemeClr val="tx1">
                    <a:lumMod val="85000"/>
                    <a:lumOff val="15000"/>
                  </a:schemeClr>
                </a:solidFill>
              </a:endParaRPr>
            </a:p>
          </p:txBody>
        </p:sp>
        <p:sp>
          <p:nvSpPr>
            <p:cNvPr id="33" name="Freeform: Shape 22">
              <a:extLst>
                <a:ext uri="{FF2B5EF4-FFF2-40B4-BE49-F238E27FC236}">
                  <a16:creationId xmlns:a16="http://schemas.microsoft.com/office/drawing/2014/main" xmlns="" id="{C98269C6-D586-4AB7-80C0-15F87B838589}"/>
                </a:ext>
              </a:extLst>
            </p:cNvPr>
            <p:cNvSpPr>
              <a:spLocks/>
            </p:cNvSpPr>
            <p:nvPr/>
          </p:nvSpPr>
          <p:spPr bwMode="auto">
            <a:xfrm>
              <a:off x="1881030" y="3714750"/>
              <a:ext cx="233363" cy="180975"/>
            </a:xfrm>
            <a:custGeom>
              <a:avLst/>
              <a:gdLst/>
              <a:ahLst/>
              <a:cxnLst>
                <a:cxn ang="0">
                  <a:pos x="68" y="51"/>
                </a:cxn>
                <a:cxn ang="0">
                  <a:pos x="66" y="53"/>
                </a:cxn>
                <a:cxn ang="0">
                  <a:pos x="3" y="53"/>
                </a:cxn>
                <a:cxn ang="0">
                  <a:pos x="0" y="51"/>
                </a:cxn>
                <a:cxn ang="0">
                  <a:pos x="0" y="46"/>
                </a:cxn>
                <a:cxn ang="0">
                  <a:pos x="3" y="43"/>
                </a:cxn>
                <a:cxn ang="0">
                  <a:pos x="66" y="43"/>
                </a:cxn>
                <a:cxn ang="0">
                  <a:pos x="68" y="46"/>
                </a:cxn>
                <a:cxn ang="0">
                  <a:pos x="68" y="51"/>
                </a:cxn>
                <a:cxn ang="0">
                  <a:pos x="64" y="21"/>
                </a:cxn>
                <a:cxn ang="0">
                  <a:pos x="61" y="24"/>
                </a:cxn>
                <a:cxn ang="0">
                  <a:pos x="8" y="24"/>
                </a:cxn>
                <a:cxn ang="0">
                  <a:pos x="5" y="21"/>
                </a:cxn>
                <a:cxn ang="0">
                  <a:pos x="5" y="17"/>
                </a:cxn>
                <a:cxn ang="0">
                  <a:pos x="8" y="14"/>
                </a:cxn>
                <a:cxn ang="0">
                  <a:pos x="61" y="14"/>
                </a:cxn>
                <a:cxn ang="0">
                  <a:pos x="64" y="17"/>
                </a:cxn>
                <a:cxn ang="0">
                  <a:pos x="64" y="21"/>
                </a:cxn>
                <a:cxn ang="0">
                  <a:pos x="54" y="36"/>
                </a:cxn>
                <a:cxn ang="0">
                  <a:pos x="51" y="38"/>
                </a:cxn>
                <a:cxn ang="0">
                  <a:pos x="17" y="38"/>
                </a:cxn>
                <a:cxn ang="0">
                  <a:pos x="15" y="36"/>
                </a:cxn>
                <a:cxn ang="0">
                  <a:pos x="15" y="31"/>
                </a:cxn>
                <a:cxn ang="0">
                  <a:pos x="17" y="29"/>
                </a:cxn>
                <a:cxn ang="0">
                  <a:pos x="51" y="29"/>
                </a:cxn>
                <a:cxn ang="0">
                  <a:pos x="54" y="31"/>
                </a:cxn>
                <a:cxn ang="0">
                  <a:pos x="54" y="36"/>
                </a:cxn>
                <a:cxn ang="0">
                  <a:pos x="49" y="7"/>
                </a:cxn>
                <a:cxn ang="0">
                  <a:pos x="47" y="9"/>
                </a:cxn>
                <a:cxn ang="0">
                  <a:pos x="22" y="9"/>
                </a:cxn>
                <a:cxn ang="0">
                  <a:pos x="20" y="7"/>
                </a:cxn>
                <a:cxn ang="0">
                  <a:pos x="20" y="2"/>
                </a:cxn>
                <a:cxn ang="0">
                  <a:pos x="22" y="0"/>
                </a:cxn>
                <a:cxn ang="0">
                  <a:pos x="47" y="0"/>
                </a:cxn>
                <a:cxn ang="0">
                  <a:pos x="49" y="2"/>
                </a:cxn>
                <a:cxn ang="0">
                  <a:pos x="49" y="7"/>
                </a:cxn>
              </a:cxnLst>
              <a:rect l="0" t="0" r="r" b="b"/>
              <a:pathLst>
                <a:path w="68" h="53">
                  <a:moveTo>
                    <a:pt x="68" y="51"/>
                  </a:moveTo>
                  <a:cubicBezTo>
                    <a:pt x="68" y="52"/>
                    <a:pt x="67" y="53"/>
                    <a:pt x="66" y="53"/>
                  </a:cubicBezTo>
                  <a:cubicBezTo>
                    <a:pt x="3" y="53"/>
                    <a:pt x="3" y="53"/>
                    <a:pt x="3" y="53"/>
                  </a:cubicBezTo>
                  <a:cubicBezTo>
                    <a:pt x="2" y="53"/>
                    <a:pt x="0" y="52"/>
                    <a:pt x="0" y="51"/>
                  </a:cubicBezTo>
                  <a:cubicBezTo>
                    <a:pt x="0" y="46"/>
                    <a:pt x="0" y="46"/>
                    <a:pt x="0" y="46"/>
                  </a:cubicBezTo>
                  <a:cubicBezTo>
                    <a:pt x="0" y="44"/>
                    <a:pt x="2" y="43"/>
                    <a:pt x="3" y="43"/>
                  </a:cubicBezTo>
                  <a:cubicBezTo>
                    <a:pt x="66" y="43"/>
                    <a:pt x="66" y="43"/>
                    <a:pt x="66" y="43"/>
                  </a:cubicBezTo>
                  <a:cubicBezTo>
                    <a:pt x="67" y="43"/>
                    <a:pt x="68" y="44"/>
                    <a:pt x="68" y="46"/>
                  </a:cubicBezTo>
                  <a:lnTo>
                    <a:pt x="68" y="51"/>
                  </a:lnTo>
                  <a:close/>
                  <a:moveTo>
                    <a:pt x="64" y="21"/>
                  </a:moveTo>
                  <a:cubicBezTo>
                    <a:pt x="64" y="23"/>
                    <a:pt x="63" y="24"/>
                    <a:pt x="61" y="24"/>
                  </a:cubicBezTo>
                  <a:cubicBezTo>
                    <a:pt x="8" y="24"/>
                    <a:pt x="8" y="24"/>
                    <a:pt x="8" y="24"/>
                  </a:cubicBezTo>
                  <a:cubicBezTo>
                    <a:pt x="6" y="24"/>
                    <a:pt x="5" y="23"/>
                    <a:pt x="5" y="21"/>
                  </a:cubicBezTo>
                  <a:cubicBezTo>
                    <a:pt x="5" y="17"/>
                    <a:pt x="5" y="17"/>
                    <a:pt x="5" y="17"/>
                  </a:cubicBezTo>
                  <a:cubicBezTo>
                    <a:pt x="5" y="15"/>
                    <a:pt x="6" y="14"/>
                    <a:pt x="8" y="14"/>
                  </a:cubicBezTo>
                  <a:cubicBezTo>
                    <a:pt x="61" y="14"/>
                    <a:pt x="61" y="14"/>
                    <a:pt x="61" y="14"/>
                  </a:cubicBezTo>
                  <a:cubicBezTo>
                    <a:pt x="63" y="14"/>
                    <a:pt x="64" y="15"/>
                    <a:pt x="64" y="17"/>
                  </a:cubicBezTo>
                  <a:lnTo>
                    <a:pt x="64" y="21"/>
                  </a:lnTo>
                  <a:close/>
                  <a:moveTo>
                    <a:pt x="54" y="36"/>
                  </a:moveTo>
                  <a:cubicBezTo>
                    <a:pt x="54" y="37"/>
                    <a:pt x="53" y="38"/>
                    <a:pt x="51" y="38"/>
                  </a:cubicBezTo>
                  <a:cubicBezTo>
                    <a:pt x="17" y="38"/>
                    <a:pt x="17" y="38"/>
                    <a:pt x="17" y="38"/>
                  </a:cubicBezTo>
                  <a:cubicBezTo>
                    <a:pt x="16" y="38"/>
                    <a:pt x="15" y="37"/>
                    <a:pt x="15" y="36"/>
                  </a:cubicBezTo>
                  <a:cubicBezTo>
                    <a:pt x="15" y="31"/>
                    <a:pt x="15" y="31"/>
                    <a:pt x="15" y="31"/>
                  </a:cubicBezTo>
                  <a:cubicBezTo>
                    <a:pt x="15" y="30"/>
                    <a:pt x="16" y="29"/>
                    <a:pt x="17" y="29"/>
                  </a:cubicBezTo>
                  <a:cubicBezTo>
                    <a:pt x="51" y="29"/>
                    <a:pt x="51" y="29"/>
                    <a:pt x="51" y="29"/>
                  </a:cubicBezTo>
                  <a:cubicBezTo>
                    <a:pt x="53" y="29"/>
                    <a:pt x="54" y="30"/>
                    <a:pt x="54" y="31"/>
                  </a:cubicBezTo>
                  <a:lnTo>
                    <a:pt x="54" y="36"/>
                  </a:lnTo>
                  <a:close/>
                  <a:moveTo>
                    <a:pt x="49" y="7"/>
                  </a:moveTo>
                  <a:cubicBezTo>
                    <a:pt x="49" y="8"/>
                    <a:pt x="48" y="9"/>
                    <a:pt x="47" y="9"/>
                  </a:cubicBezTo>
                  <a:cubicBezTo>
                    <a:pt x="22" y="9"/>
                    <a:pt x="22" y="9"/>
                    <a:pt x="22" y="9"/>
                  </a:cubicBezTo>
                  <a:cubicBezTo>
                    <a:pt x="21" y="9"/>
                    <a:pt x="20" y="8"/>
                    <a:pt x="20" y="7"/>
                  </a:cubicBezTo>
                  <a:cubicBezTo>
                    <a:pt x="20" y="2"/>
                    <a:pt x="20" y="2"/>
                    <a:pt x="20" y="2"/>
                  </a:cubicBezTo>
                  <a:cubicBezTo>
                    <a:pt x="20" y="1"/>
                    <a:pt x="21" y="0"/>
                    <a:pt x="22" y="0"/>
                  </a:cubicBezTo>
                  <a:cubicBezTo>
                    <a:pt x="47" y="0"/>
                    <a:pt x="47" y="0"/>
                    <a:pt x="47" y="0"/>
                  </a:cubicBezTo>
                  <a:cubicBezTo>
                    <a:pt x="48" y="0"/>
                    <a:pt x="49" y="1"/>
                    <a:pt x="49" y="2"/>
                  </a:cubicBezTo>
                  <a:lnTo>
                    <a:pt x="49" y="7"/>
                  </a:lnTo>
                  <a:close/>
                </a:path>
              </a:pathLst>
            </a:custGeom>
            <a:grpFill/>
            <a:ln w="9525">
              <a:noFill/>
              <a:round/>
              <a:headEnd/>
              <a:tailEnd/>
            </a:ln>
          </p:spPr>
          <p:txBody>
            <a:bodyPr anchor="ctr"/>
            <a:lstStyle/>
            <a:p>
              <a:pPr algn="ctr"/>
              <a:endParaRPr>
                <a:solidFill>
                  <a:schemeClr val="tx1">
                    <a:lumMod val="85000"/>
                    <a:lumOff val="15000"/>
                  </a:schemeClr>
                </a:solidFill>
              </a:endParaRPr>
            </a:p>
          </p:txBody>
        </p:sp>
      </p:grpSp>
      <p:sp>
        <p:nvSpPr>
          <p:cNvPr id="34" name="išľíďè">
            <a:extLst>
              <a:ext uri="{FF2B5EF4-FFF2-40B4-BE49-F238E27FC236}">
                <a16:creationId xmlns:a16="http://schemas.microsoft.com/office/drawing/2014/main" xmlns="" id="{5AA53B28-DAE5-4C57-8363-59F2742A2FFC}"/>
              </a:ext>
            </a:extLst>
          </p:cNvPr>
          <p:cNvSpPr/>
          <p:nvPr/>
        </p:nvSpPr>
        <p:spPr bwMode="auto">
          <a:xfrm>
            <a:off x="431540" y="2009163"/>
            <a:ext cx="2492726" cy="425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200" dirty="0">
                <a:solidFill>
                  <a:schemeClr val="bg2">
                    <a:lumMod val="10000"/>
                  </a:schemeClr>
                </a:solidFill>
              </a:rPr>
              <a:t>请替换文字内容复制你的内容到到天边上车请替换文字内容复制你的</a:t>
            </a:r>
          </a:p>
        </p:txBody>
      </p:sp>
      <p:sp>
        <p:nvSpPr>
          <p:cNvPr id="35" name="iSlíďè">
            <a:extLst>
              <a:ext uri="{FF2B5EF4-FFF2-40B4-BE49-F238E27FC236}">
                <a16:creationId xmlns:a16="http://schemas.microsoft.com/office/drawing/2014/main" xmlns="" id="{A38B2730-A4DF-44A7-880E-80B4A2C19E2B}"/>
              </a:ext>
            </a:extLst>
          </p:cNvPr>
          <p:cNvSpPr txBox="1"/>
          <p:nvPr/>
        </p:nvSpPr>
        <p:spPr bwMode="auto">
          <a:xfrm>
            <a:off x="1744434" y="1775194"/>
            <a:ext cx="1676560" cy="26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77500" lnSpcReduction="2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tx1">
                    <a:lumMod val="85000"/>
                    <a:lumOff val="15000"/>
                  </a:schemeClr>
                </a:solidFill>
                <a:effectLst/>
                <a:uLnTx/>
                <a:uFillTx/>
              </a:rPr>
              <a:t>标题文本预设</a:t>
            </a:r>
          </a:p>
        </p:txBody>
      </p:sp>
      <p:sp>
        <p:nvSpPr>
          <p:cNvPr id="36" name="iSlíďè">
            <a:extLst>
              <a:ext uri="{FF2B5EF4-FFF2-40B4-BE49-F238E27FC236}">
                <a16:creationId xmlns:a16="http://schemas.microsoft.com/office/drawing/2014/main" xmlns="" id="{5DE599D1-9841-4F98-8015-FB511C619160}"/>
              </a:ext>
            </a:extLst>
          </p:cNvPr>
          <p:cNvSpPr txBox="1"/>
          <p:nvPr/>
        </p:nvSpPr>
        <p:spPr bwMode="auto">
          <a:xfrm>
            <a:off x="1762116" y="2566598"/>
            <a:ext cx="1676560" cy="26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77500" lnSpcReduction="2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tx1">
                    <a:lumMod val="85000"/>
                    <a:lumOff val="15000"/>
                  </a:schemeClr>
                </a:solidFill>
                <a:effectLst/>
                <a:uLnTx/>
                <a:uFillTx/>
              </a:rPr>
              <a:t>标题文本预设</a:t>
            </a:r>
          </a:p>
        </p:txBody>
      </p:sp>
      <p:sp>
        <p:nvSpPr>
          <p:cNvPr id="37" name="iSlíďè">
            <a:extLst>
              <a:ext uri="{FF2B5EF4-FFF2-40B4-BE49-F238E27FC236}">
                <a16:creationId xmlns:a16="http://schemas.microsoft.com/office/drawing/2014/main" xmlns="" id="{AEB88477-B4A9-4632-B3FE-0CEDAD9E6533}"/>
              </a:ext>
            </a:extLst>
          </p:cNvPr>
          <p:cNvSpPr txBox="1"/>
          <p:nvPr/>
        </p:nvSpPr>
        <p:spPr bwMode="auto">
          <a:xfrm>
            <a:off x="1762116" y="3322970"/>
            <a:ext cx="1676560" cy="26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77500" lnSpcReduction="2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tx1">
                    <a:lumMod val="85000"/>
                    <a:lumOff val="15000"/>
                  </a:schemeClr>
                </a:solidFill>
                <a:effectLst/>
                <a:uLnTx/>
                <a:uFillTx/>
              </a:rPr>
              <a:t>标题文本预设</a:t>
            </a:r>
          </a:p>
        </p:txBody>
      </p:sp>
      <p:sp>
        <p:nvSpPr>
          <p:cNvPr id="38" name="iSlíďè">
            <a:extLst>
              <a:ext uri="{FF2B5EF4-FFF2-40B4-BE49-F238E27FC236}">
                <a16:creationId xmlns:a16="http://schemas.microsoft.com/office/drawing/2014/main" xmlns="" id="{B0410FE2-4FF3-428E-ACED-B1D341AB2FFD}"/>
              </a:ext>
            </a:extLst>
          </p:cNvPr>
          <p:cNvSpPr txBox="1"/>
          <p:nvPr/>
        </p:nvSpPr>
        <p:spPr bwMode="auto">
          <a:xfrm>
            <a:off x="6321976" y="1727723"/>
            <a:ext cx="1676560" cy="26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77500" lnSpcReduction="2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tx1">
                    <a:lumMod val="85000"/>
                    <a:lumOff val="15000"/>
                  </a:schemeClr>
                </a:solidFill>
                <a:effectLst/>
                <a:uLnTx/>
                <a:uFillTx/>
              </a:rPr>
              <a:t>标题文本预设</a:t>
            </a:r>
          </a:p>
        </p:txBody>
      </p:sp>
      <p:sp>
        <p:nvSpPr>
          <p:cNvPr id="39" name="iSlíďè">
            <a:extLst>
              <a:ext uri="{FF2B5EF4-FFF2-40B4-BE49-F238E27FC236}">
                <a16:creationId xmlns:a16="http://schemas.microsoft.com/office/drawing/2014/main" xmlns="" id="{1A45D229-321F-4A43-9F27-109EADC0CA71}"/>
              </a:ext>
            </a:extLst>
          </p:cNvPr>
          <p:cNvSpPr txBox="1"/>
          <p:nvPr/>
        </p:nvSpPr>
        <p:spPr bwMode="auto">
          <a:xfrm>
            <a:off x="6339658" y="2519128"/>
            <a:ext cx="1676560" cy="26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77500" lnSpcReduction="2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tx1">
                    <a:lumMod val="85000"/>
                    <a:lumOff val="15000"/>
                  </a:schemeClr>
                </a:solidFill>
                <a:effectLst/>
                <a:uLnTx/>
                <a:uFillTx/>
              </a:rPr>
              <a:t>标题文本预设</a:t>
            </a:r>
          </a:p>
        </p:txBody>
      </p:sp>
      <p:sp>
        <p:nvSpPr>
          <p:cNvPr id="40" name="iSlíďè">
            <a:extLst>
              <a:ext uri="{FF2B5EF4-FFF2-40B4-BE49-F238E27FC236}">
                <a16:creationId xmlns:a16="http://schemas.microsoft.com/office/drawing/2014/main" xmlns="" id="{542099B6-335C-4CFB-8F63-F910EE52A2E8}"/>
              </a:ext>
            </a:extLst>
          </p:cNvPr>
          <p:cNvSpPr txBox="1"/>
          <p:nvPr/>
        </p:nvSpPr>
        <p:spPr bwMode="auto">
          <a:xfrm>
            <a:off x="6339658" y="3275500"/>
            <a:ext cx="1676560" cy="26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77500" lnSpcReduction="2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tx1">
                    <a:lumMod val="85000"/>
                    <a:lumOff val="15000"/>
                  </a:schemeClr>
                </a:solidFill>
                <a:effectLst/>
                <a:uLnTx/>
                <a:uFillTx/>
              </a:rPr>
              <a:t>标题文本预设</a:t>
            </a:r>
          </a:p>
        </p:txBody>
      </p:sp>
      <p:sp>
        <p:nvSpPr>
          <p:cNvPr id="41" name="Freeform 156">
            <a:extLst>
              <a:ext uri="{FF2B5EF4-FFF2-40B4-BE49-F238E27FC236}">
                <a16:creationId xmlns:a16="http://schemas.microsoft.com/office/drawing/2014/main" xmlns="" id="{3EDF7709-0CF8-48DE-8091-E32F5ED2B1C2}"/>
              </a:ext>
            </a:extLst>
          </p:cNvPr>
          <p:cNvSpPr>
            <a:spLocks noChangeArrowheads="1"/>
          </p:cNvSpPr>
          <p:nvPr/>
        </p:nvSpPr>
        <p:spPr bwMode="auto">
          <a:xfrm>
            <a:off x="4759375" y="1697655"/>
            <a:ext cx="170905" cy="203631"/>
          </a:xfrm>
          <a:custGeom>
            <a:avLst/>
            <a:gdLst>
              <a:gd name="T0" fmla="*/ 95499 w 517"/>
              <a:gd name="T1" fmla="*/ 0 h 619"/>
              <a:gd name="T2" fmla="*/ 95499 w 517"/>
              <a:gd name="T3" fmla="*/ 0 h 619"/>
              <a:gd name="T4" fmla="*/ 0 w 517"/>
              <a:gd name="T5" fmla="*/ 131589 h 619"/>
              <a:gd name="T6" fmla="*/ 95499 w 517"/>
              <a:gd name="T7" fmla="*/ 221586 h 619"/>
              <a:gd name="T8" fmla="*/ 185954 w 517"/>
              <a:gd name="T9" fmla="*/ 131589 h 619"/>
              <a:gd name="T10" fmla="*/ 95499 w 517"/>
              <a:gd name="T11" fmla="*/ 0 h 619"/>
              <a:gd name="T12" fmla="*/ 95499 w 517"/>
              <a:gd name="T13" fmla="*/ 210830 h 619"/>
              <a:gd name="T14" fmla="*/ 95499 w 517"/>
              <a:gd name="T15" fmla="*/ 210830 h 619"/>
              <a:gd name="T16" fmla="*/ 15857 w 517"/>
              <a:gd name="T17" fmla="*/ 131589 h 619"/>
              <a:gd name="T18" fmla="*/ 95499 w 517"/>
              <a:gd name="T19" fmla="*/ 20796 h 619"/>
              <a:gd name="T20" fmla="*/ 169737 w 517"/>
              <a:gd name="T21" fmla="*/ 131589 h 619"/>
              <a:gd name="T22" fmla="*/ 95499 w 517"/>
              <a:gd name="T23" fmla="*/ 210830 h 619"/>
              <a:gd name="T24" fmla="*/ 95499 w 517"/>
              <a:gd name="T25" fmla="*/ 68484 h 619"/>
              <a:gd name="T26" fmla="*/ 95499 w 517"/>
              <a:gd name="T27" fmla="*/ 68484 h 619"/>
              <a:gd name="T28" fmla="*/ 42524 w 517"/>
              <a:gd name="T29" fmla="*/ 136968 h 619"/>
              <a:gd name="T30" fmla="*/ 95499 w 517"/>
              <a:gd name="T31" fmla="*/ 190034 h 619"/>
              <a:gd name="T32" fmla="*/ 143429 w 517"/>
              <a:gd name="T33" fmla="*/ 136968 h 619"/>
              <a:gd name="T34" fmla="*/ 95499 w 517"/>
              <a:gd name="T35" fmla="*/ 68484 h 619"/>
              <a:gd name="T36" fmla="*/ 95499 w 517"/>
              <a:gd name="T37" fmla="*/ 173899 h 619"/>
              <a:gd name="T38" fmla="*/ 95499 w 517"/>
              <a:gd name="T39" fmla="*/ 173899 h 619"/>
              <a:gd name="T40" fmla="*/ 58381 w 517"/>
              <a:gd name="T41" fmla="*/ 136968 h 619"/>
              <a:gd name="T42" fmla="*/ 95499 w 517"/>
              <a:gd name="T43" fmla="*/ 84260 h 619"/>
              <a:gd name="T44" fmla="*/ 127212 w 517"/>
              <a:gd name="T45" fmla="*/ 136968 h 619"/>
              <a:gd name="T46" fmla="*/ 95499 w 517"/>
              <a:gd name="T47" fmla="*/ 173899 h 61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17" h="619">
                <a:moveTo>
                  <a:pt x="265" y="0"/>
                </a:moveTo>
                <a:lnTo>
                  <a:pt x="265" y="0"/>
                </a:lnTo>
                <a:cubicBezTo>
                  <a:pt x="162" y="88"/>
                  <a:pt x="0" y="220"/>
                  <a:pt x="0" y="367"/>
                </a:cubicBezTo>
                <a:cubicBezTo>
                  <a:pt x="0" y="515"/>
                  <a:pt x="118" y="618"/>
                  <a:pt x="265" y="618"/>
                </a:cubicBezTo>
                <a:cubicBezTo>
                  <a:pt x="398" y="618"/>
                  <a:pt x="516" y="515"/>
                  <a:pt x="516" y="367"/>
                </a:cubicBezTo>
                <a:cubicBezTo>
                  <a:pt x="516" y="220"/>
                  <a:pt x="353" y="88"/>
                  <a:pt x="265" y="0"/>
                </a:cubicBezTo>
                <a:close/>
                <a:moveTo>
                  <a:pt x="265" y="588"/>
                </a:moveTo>
                <a:lnTo>
                  <a:pt x="265" y="588"/>
                </a:lnTo>
                <a:cubicBezTo>
                  <a:pt x="148" y="588"/>
                  <a:pt x="44" y="485"/>
                  <a:pt x="44" y="367"/>
                </a:cubicBezTo>
                <a:cubicBezTo>
                  <a:pt x="44" y="250"/>
                  <a:pt x="177" y="132"/>
                  <a:pt x="265" y="58"/>
                </a:cubicBezTo>
                <a:cubicBezTo>
                  <a:pt x="339" y="132"/>
                  <a:pt x="471" y="250"/>
                  <a:pt x="471" y="367"/>
                </a:cubicBezTo>
                <a:cubicBezTo>
                  <a:pt x="471" y="485"/>
                  <a:pt x="383" y="588"/>
                  <a:pt x="265" y="588"/>
                </a:cubicBezTo>
                <a:close/>
                <a:moveTo>
                  <a:pt x="265" y="191"/>
                </a:moveTo>
                <a:lnTo>
                  <a:pt x="265" y="191"/>
                </a:lnTo>
                <a:cubicBezTo>
                  <a:pt x="206" y="250"/>
                  <a:pt x="118" y="309"/>
                  <a:pt x="118" y="382"/>
                </a:cubicBezTo>
                <a:cubicBezTo>
                  <a:pt x="118" y="471"/>
                  <a:pt x="192" y="530"/>
                  <a:pt x="265" y="530"/>
                </a:cubicBezTo>
                <a:cubicBezTo>
                  <a:pt x="339" y="530"/>
                  <a:pt x="398" y="471"/>
                  <a:pt x="398" y="382"/>
                </a:cubicBezTo>
                <a:cubicBezTo>
                  <a:pt x="398" y="309"/>
                  <a:pt x="310" y="250"/>
                  <a:pt x="265" y="191"/>
                </a:cubicBezTo>
                <a:close/>
                <a:moveTo>
                  <a:pt x="265" y="485"/>
                </a:moveTo>
                <a:lnTo>
                  <a:pt x="265" y="485"/>
                </a:lnTo>
                <a:cubicBezTo>
                  <a:pt x="206" y="485"/>
                  <a:pt x="162" y="441"/>
                  <a:pt x="162" y="382"/>
                </a:cubicBezTo>
                <a:cubicBezTo>
                  <a:pt x="162" y="323"/>
                  <a:pt x="221" y="279"/>
                  <a:pt x="265" y="235"/>
                </a:cubicBezTo>
                <a:cubicBezTo>
                  <a:pt x="295" y="279"/>
                  <a:pt x="353" y="323"/>
                  <a:pt x="353" y="382"/>
                </a:cubicBezTo>
                <a:cubicBezTo>
                  <a:pt x="353" y="441"/>
                  <a:pt x="310" y="485"/>
                  <a:pt x="265" y="485"/>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p>
        </p:txBody>
      </p:sp>
      <p:sp>
        <p:nvSpPr>
          <p:cNvPr id="42" name="Freeform 157">
            <a:extLst>
              <a:ext uri="{FF2B5EF4-FFF2-40B4-BE49-F238E27FC236}">
                <a16:creationId xmlns:a16="http://schemas.microsoft.com/office/drawing/2014/main" xmlns="" id="{79C43871-1FA4-40AD-89C9-D2E731BA8DD0}"/>
              </a:ext>
            </a:extLst>
          </p:cNvPr>
          <p:cNvSpPr>
            <a:spLocks noChangeArrowheads="1"/>
          </p:cNvSpPr>
          <p:nvPr/>
        </p:nvSpPr>
        <p:spPr bwMode="auto">
          <a:xfrm>
            <a:off x="4308263" y="1697655"/>
            <a:ext cx="209691" cy="203631"/>
          </a:xfrm>
          <a:custGeom>
            <a:avLst/>
            <a:gdLst>
              <a:gd name="T0" fmla="*/ 111414 w 634"/>
              <a:gd name="T1" fmla="*/ 31553 h 619"/>
              <a:gd name="T2" fmla="*/ 111414 w 634"/>
              <a:gd name="T3" fmla="*/ 31553 h 619"/>
              <a:gd name="T4" fmla="*/ 63459 w 634"/>
              <a:gd name="T5" fmla="*/ 84260 h 619"/>
              <a:gd name="T6" fmla="*/ 111414 w 634"/>
              <a:gd name="T7" fmla="*/ 131589 h 619"/>
              <a:gd name="T8" fmla="*/ 164417 w 634"/>
              <a:gd name="T9" fmla="*/ 84260 h 619"/>
              <a:gd name="T10" fmla="*/ 111414 w 634"/>
              <a:gd name="T11" fmla="*/ 31553 h 619"/>
              <a:gd name="T12" fmla="*/ 111414 w 634"/>
              <a:gd name="T13" fmla="*/ 115813 h 619"/>
              <a:gd name="T14" fmla="*/ 111414 w 634"/>
              <a:gd name="T15" fmla="*/ 115813 h 619"/>
              <a:gd name="T16" fmla="*/ 79684 w 634"/>
              <a:gd name="T17" fmla="*/ 84260 h 619"/>
              <a:gd name="T18" fmla="*/ 111414 w 634"/>
              <a:gd name="T19" fmla="*/ 47329 h 619"/>
              <a:gd name="T20" fmla="*/ 148552 w 634"/>
              <a:gd name="T21" fmla="*/ 84260 h 619"/>
              <a:gd name="T22" fmla="*/ 111414 w 634"/>
              <a:gd name="T23" fmla="*/ 115813 h 619"/>
              <a:gd name="T24" fmla="*/ 191098 w 634"/>
              <a:gd name="T25" fmla="*/ 121191 h 619"/>
              <a:gd name="T26" fmla="*/ 191098 w 634"/>
              <a:gd name="T27" fmla="*/ 121191 h 619"/>
              <a:gd name="T28" fmla="*/ 201555 w 634"/>
              <a:gd name="T29" fmla="*/ 84260 h 619"/>
              <a:gd name="T30" fmla="*/ 111414 w 634"/>
              <a:gd name="T31" fmla="*/ 0 h 619"/>
              <a:gd name="T32" fmla="*/ 26321 w 634"/>
              <a:gd name="T33" fmla="*/ 84260 h 619"/>
              <a:gd name="T34" fmla="*/ 37138 w 634"/>
              <a:gd name="T35" fmla="*/ 121191 h 619"/>
              <a:gd name="T36" fmla="*/ 0 w 634"/>
              <a:gd name="T37" fmla="*/ 179277 h 619"/>
              <a:gd name="T38" fmla="*/ 42186 w 634"/>
              <a:gd name="T39" fmla="*/ 190034 h 619"/>
              <a:gd name="T40" fmla="*/ 74276 w 634"/>
              <a:gd name="T41" fmla="*/ 221586 h 619"/>
              <a:gd name="T42" fmla="*/ 106006 w 634"/>
              <a:gd name="T43" fmla="*/ 168879 h 619"/>
              <a:gd name="T44" fmla="*/ 111414 w 634"/>
              <a:gd name="T45" fmla="*/ 168879 h 619"/>
              <a:gd name="T46" fmla="*/ 116822 w 634"/>
              <a:gd name="T47" fmla="*/ 168879 h 619"/>
              <a:gd name="T48" fmla="*/ 148552 w 634"/>
              <a:gd name="T49" fmla="*/ 221586 h 619"/>
              <a:gd name="T50" fmla="*/ 180282 w 634"/>
              <a:gd name="T51" fmla="*/ 190034 h 619"/>
              <a:gd name="T52" fmla="*/ 228236 w 634"/>
              <a:gd name="T53" fmla="*/ 179277 h 619"/>
              <a:gd name="T54" fmla="*/ 191098 w 634"/>
              <a:gd name="T55" fmla="*/ 121191 h 619"/>
              <a:gd name="T56" fmla="*/ 74276 w 634"/>
              <a:gd name="T57" fmla="*/ 195053 h 619"/>
              <a:gd name="T58" fmla="*/ 74276 w 634"/>
              <a:gd name="T59" fmla="*/ 195053 h 619"/>
              <a:gd name="T60" fmla="*/ 53003 w 634"/>
              <a:gd name="T61" fmla="*/ 179277 h 619"/>
              <a:gd name="T62" fmla="*/ 20913 w 634"/>
              <a:gd name="T63" fmla="*/ 168879 h 619"/>
              <a:gd name="T64" fmla="*/ 42186 w 634"/>
              <a:gd name="T65" fmla="*/ 136968 h 619"/>
              <a:gd name="T66" fmla="*/ 90141 w 634"/>
              <a:gd name="T67" fmla="*/ 163501 h 619"/>
              <a:gd name="T68" fmla="*/ 74276 w 634"/>
              <a:gd name="T69" fmla="*/ 195053 h 619"/>
              <a:gd name="T70" fmla="*/ 111414 w 634"/>
              <a:gd name="T71" fmla="*/ 152744 h 619"/>
              <a:gd name="T72" fmla="*/ 111414 w 634"/>
              <a:gd name="T73" fmla="*/ 152744 h 619"/>
              <a:gd name="T74" fmla="*/ 42186 w 634"/>
              <a:gd name="T75" fmla="*/ 84260 h 619"/>
              <a:gd name="T76" fmla="*/ 111414 w 634"/>
              <a:gd name="T77" fmla="*/ 10398 h 619"/>
              <a:gd name="T78" fmla="*/ 185690 w 634"/>
              <a:gd name="T79" fmla="*/ 84260 h 619"/>
              <a:gd name="T80" fmla="*/ 111414 w 634"/>
              <a:gd name="T81" fmla="*/ 152744 h 619"/>
              <a:gd name="T82" fmla="*/ 174873 w 634"/>
              <a:gd name="T83" fmla="*/ 179277 h 619"/>
              <a:gd name="T84" fmla="*/ 174873 w 634"/>
              <a:gd name="T85" fmla="*/ 179277 h 619"/>
              <a:gd name="T86" fmla="*/ 153600 w 634"/>
              <a:gd name="T87" fmla="*/ 195053 h 619"/>
              <a:gd name="T88" fmla="*/ 132687 w 634"/>
              <a:gd name="T89" fmla="*/ 163501 h 619"/>
              <a:gd name="T90" fmla="*/ 180282 w 634"/>
              <a:gd name="T91" fmla="*/ 136968 h 619"/>
              <a:gd name="T92" fmla="*/ 201555 w 634"/>
              <a:gd name="T93" fmla="*/ 168879 h 619"/>
              <a:gd name="T94" fmla="*/ 174873 w 634"/>
              <a:gd name="T95" fmla="*/ 179277 h 6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619">
                <a:moveTo>
                  <a:pt x="309" y="88"/>
                </a:moveTo>
                <a:lnTo>
                  <a:pt x="309" y="88"/>
                </a:lnTo>
                <a:cubicBezTo>
                  <a:pt x="235" y="88"/>
                  <a:pt x="176" y="162"/>
                  <a:pt x="176" y="235"/>
                </a:cubicBezTo>
                <a:cubicBezTo>
                  <a:pt x="176" y="309"/>
                  <a:pt x="235" y="367"/>
                  <a:pt x="309" y="367"/>
                </a:cubicBezTo>
                <a:cubicBezTo>
                  <a:pt x="383" y="367"/>
                  <a:pt x="456" y="309"/>
                  <a:pt x="456" y="235"/>
                </a:cubicBezTo>
                <a:cubicBezTo>
                  <a:pt x="456" y="162"/>
                  <a:pt x="383" y="88"/>
                  <a:pt x="309" y="88"/>
                </a:cubicBezTo>
                <a:close/>
                <a:moveTo>
                  <a:pt x="309" y="323"/>
                </a:moveTo>
                <a:lnTo>
                  <a:pt x="309" y="323"/>
                </a:lnTo>
                <a:cubicBezTo>
                  <a:pt x="265" y="323"/>
                  <a:pt x="221" y="279"/>
                  <a:pt x="221" y="235"/>
                </a:cubicBezTo>
                <a:cubicBezTo>
                  <a:pt x="221" y="176"/>
                  <a:pt x="265" y="132"/>
                  <a:pt x="309" y="132"/>
                </a:cubicBezTo>
                <a:cubicBezTo>
                  <a:pt x="368" y="132"/>
                  <a:pt x="412" y="176"/>
                  <a:pt x="412" y="235"/>
                </a:cubicBezTo>
                <a:cubicBezTo>
                  <a:pt x="412" y="279"/>
                  <a:pt x="368" y="323"/>
                  <a:pt x="309" y="323"/>
                </a:cubicBezTo>
                <a:close/>
                <a:moveTo>
                  <a:pt x="530" y="338"/>
                </a:moveTo>
                <a:lnTo>
                  <a:pt x="530" y="338"/>
                </a:lnTo>
                <a:cubicBezTo>
                  <a:pt x="544" y="309"/>
                  <a:pt x="559" y="264"/>
                  <a:pt x="559" y="235"/>
                </a:cubicBezTo>
                <a:cubicBezTo>
                  <a:pt x="559" y="103"/>
                  <a:pt x="441" y="0"/>
                  <a:pt x="309" y="0"/>
                </a:cubicBezTo>
                <a:cubicBezTo>
                  <a:pt x="176" y="0"/>
                  <a:pt x="73" y="103"/>
                  <a:pt x="73" y="235"/>
                </a:cubicBezTo>
                <a:cubicBezTo>
                  <a:pt x="73" y="264"/>
                  <a:pt x="88" y="309"/>
                  <a:pt x="103" y="338"/>
                </a:cubicBezTo>
                <a:cubicBezTo>
                  <a:pt x="0" y="500"/>
                  <a:pt x="0" y="500"/>
                  <a:pt x="0" y="500"/>
                </a:cubicBezTo>
                <a:cubicBezTo>
                  <a:pt x="0" y="500"/>
                  <a:pt x="58" y="515"/>
                  <a:pt x="117" y="530"/>
                </a:cubicBezTo>
                <a:cubicBezTo>
                  <a:pt x="162" y="574"/>
                  <a:pt x="206" y="618"/>
                  <a:pt x="206" y="618"/>
                </a:cubicBezTo>
                <a:cubicBezTo>
                  <a:pt x="294" y="471"/>
                  <a:pt x="294" y="471"/>
                  <a:pt x="294" y="471"/>
                </a:cubicBezTo>
                <a:cubicBezTo>
                  <a:pt x="309" y="471"/>
                  <a:pt x="309" y="471"/>
                  <a:pt x="309" y="471"/>
                </a:cubicBezTo>
                <a:cubicBezTo>
                  <a:pt x="324" y="471"/>
                  <a:pt x="324" y="471"/>
                  <a:pt x="324" y="471"/>
                </a:cubicBezTo>
                <a:cubicBezTo>
                  <a:pt x="412" y="618"/>
                  <a:pt x="412" y="618"/>
                  <a:pt x="412" y="618"/>
                </a:cubicBezTo>
                <a:cubicBezTo>
                  <a:pt x="412" y="618"/>
                  <a:pt x="456" y="574"/>
                  <a:pt x="500" y="530"/>
                </a:cubicBezTo>
                <a:cubicBezTo>
                  <a:pt x="559" y="515"/>
                  <a:pt x="633" y="500"/>
                  <a:pt x="633" y="500"/>
                </a:cubicBezTo>
                <a:lnTo>
                  <a:pt x="530" y="338"/>
                </a:lnTo>
                <a:close/>
                <a:moveTo>
                  <a:pt x="206" y="544"/>
                </a:moveTo>
                <a:lnTo>
                  <a:pt x="206" y="544"/>
                </a:lnTo>
                <a:cubicBezTo>
                  <a:pt x="206" y="544"/>
                  <a:pt x="176" y="530"/>
                  <a:pt x="147" y="500"/>
                </a:cubicBezTo>
                <a:cubicBezTo>
                  <a:pt x="103" y="485"/>
                  <a:pt x="58" y="471"/>
                  <a:pt x="58" y="471"/>
                </a:cubicBezTo>
                <a:cubicBezTo>
                  <a:pt x="117" y="382"/>
                  <a:pt x="117" y="382"/>
                  <a:pt x="117" y="382"/>
                </a:cubicBezTo>
                <a:cubicBezTo>
                  <a:pt x="147" y="412"/>
                  <a:pt x="206" y="456"/>
                  <a:pt x="250" y="456"/>
                </a:cubicBezTo>
                <a:lnTo>
                  <a:pt x="206" y="544"/>
                </a:lnTo>
                <a:close/>
                <a:moveTo>
                  <a:pt x="309" y="426"/>
                </a:moveTo>
                <a:lnTo>
                  <a:pt x="309" y="426"/>
                </a:lnTo>
                <a:cubicBezTo>
                  <a:pt x="206" y="426"/>
                  <a:pt x="117" y="338"/>
                  <a:pt x="117" y="235"/>
                </a:cubicBezTo>
                <a:cubicBezTo>
                  <a:pt x="117" y="117"/>
                  <a:pt x="206" y="29"/>
                  <a:pt x="309" y="29"/>
                </a:cubicBezTo>
                <a:cubicBezTo>
                  <a:pt x="426" y="29"/>
                  <a:pt x="515" y="117"/>
                  <a:pt x="515" y="235"/>
                </a:cubicBezTo>
                <a:cubicBezTo>
                  <a:pt x="515" y="338"/>
                  <a:pt x="426" y="426"/>
                  <a:pt x="309" y="426"/>
                </a:cubicBezTo>
                <a:close/>
                <a:moveTo>
                  <a:pt x="485" y="500"/>
                </a:moveTo>
                <a:lnTo>
                  <a:pt x="485" y="500"/>
                </a:lnTo>
                <a:cubicBezTo>
                  <a:pt x="456" y="530"/>
                  <a:pt x="426" y="544"/>
                  <a:pt x="426" y="544"/>
                </a:cubicBezTo>
                <a:cubicBezTo>
                  <a:pt x="368" y="456"/>
                  <a:pt x="368" y="456"/>
                  <a:pt x="368" y="456"/>
                </a:cubicBezTo>
                <a:cubicBezTo>
                  <a:pt x="426" y="456"/>
                  <a:pt x="471" y="412"/>
                  <a:pt x="500" y="382"/>
                </a:cubicBezTo>
                <a:cubicBezTo>
                  <a:pt x="559" y="471"/>
                  <a:pt x="559" y="471"/>
                  <a:pt x="559" y="471"/>
                </a:cubicBezTo>
                <a:cubicBezTo>
                  <a:pt x="559" y="471"/>
                  <a:pt x="530" y="485"/>
                  <a:pt x="485" y="500"/>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p>
        </p:txBody>
      </p:sp>
      <p:sp>
        <p:nvSpPr>
          <p:cNvPr id="43" name="Freeform 158">
            <a:extLst>
              <a:ext uri="{FF2B5EF4-FFF2-40B4-BE49-F238E27FC236}">
                <a16:creationId xmlns:a16="http://schemas.microsoft.com/office/drawing/2014/main" xmlns="" id="{2D092247-8C25-4C37-A918-E710FC797A13}"/>
              </a:ext>
            </a:extLst>
          </p:cNvPr>
          <p:cNvSpPr>
            <a:spLocks noChangeArrowheads="1"/>
          </p:cNvSpPr>
          <p:nvPr/>
        </p:nvSpPr>
        <p:spPr bwMode="auto">
          <a:xfrm>
            <a:off x="4751570" y="2539124"/>
            <a:ext cx="213327" cy="195146"/>
          </a:xfrm>
          <a:custGeom>
            <a:avLst/>
            <a:gdLst>
              <a:gd name="T0" fmla="*/ 184545 w 649"/>
              <a:gd name="T1" fmla="*/ 26677 h 590"/>
              <a:gd name="T2" fmla="*/ 184545 w 649"/>
              <a:gd name="T3" fmla="*/ 26677 h 590"/>
              <a:gd name="T4" fmla="*/ 158386 w 649"/>
              <a:gd name="T5" fmla="*/ 0 h 590"/>
              <a:gd name="T6" fmla="*/ 73818 w 649"/>
              <a:gd name="T7" fmla="*/ 0 h 590"/>
              <a:gd name="T8" fmla="*/ 47659 w 649"/>
              <a:gd name="T9" fmla="*/ 26677 h 590"/>
              <a:gd name="T10" fmla="*/ 5375 w 649"/>
              <a:gd name="T11" fmla="*/ 58402 h 590"/>
              <a:gd name="T12" fmla="*/ 47659 w 649"/>
              <a:gd name="T13" fmla="*/ 100941 h 590"/>
              <a:gd name="T14" fmla="*/ 52676 w 649"/>
              <a:gd name="T15" fmla="*/ 100941 h 590"/>
              <a:gd name="T16" fmla="*/ 110727 w 649"/>
              <a:gd name="T17" fmla="*/ 153935 h 590"/>
              <a:gd name="T18" fmla="*/ 110727 w 649"/>
              <a:gd name="T19" fmla="*/ 196474 h 590"/>
              <a:gd name="T20" fmla="*/ 89585 w 649"/>
              <a:gd name="T21" fmla="*/ 196474 h 590"/>
              <a:gd name="T22" fmla="*/ 79193 w 649"/>
              <a:gd name="T23" fmla="*/ 206929 h 590"/>
              <a:gd name="T24" fmla="*/ 89585 w 649"/>
              <a:gd name="T25" fmla="*/ 212336 h 590"/>
              <a:gd name="T26" fmla="*/ 142261 w 649"/>
              <a:gd name="T27" fmla="*/ 212336 h 590"/>
              <a:gd name="T28" fmla="*/ 153011 w 649"/>
              <a:gd name="T29" fmla="*/ 206929 h 590"/>
              <a:gd name="T30" fmla="*/ 142261 w 649"/>
              <a:gd name="T31" fmla="*/ 196474 h 590"/>
              <a:gd name="T32" fmla="*/ 121477 w 649"/>
              <a:gd name="T33" fmla="*/ 196474 h 590"/>
              <a:gd name="T34" fmla="*/ 121477 w 649"/>
              <a:gd name="T35" fmla="*/ 153935 h 590"/>
              <a:gd name="T36" fmla="*/ 179528 w 649"/>
              <a:gd name="T37" fmla="*/ 100941 h 590"/>
              <a:gd name="T38" fmla="*/ 184545 w 649"/>
              <a:gd name="T39" fmla="*/ 100941 h 590"/>
              <a:gd name="T40" fmla="*/ 226829 w 649"/>
              <a:gd name="T41" fmla="*/ 58402 h 590"/>
              <a:gd name="T42" fmla="*/ 184545 w 649"/>
              <a:gd name="T43" fmla="*/ 26677 h 590"/>
              <a:gd name="T44" fmla="*/ 47659 w 649"/>
              <a:gd name="T45" fmla="*/ 85079 h 590"/>
              <a:gd name="T46" fmla="*/ 47659 w 649"/>
              <a:gd name="T47" fmla="*/ 85079 h 590"/>
              <a:gd name="T48" fmla="*/ 15767 w 649"/>
              <a:gd name="T49" fmla="*/ 58402 h 590"/>
              <a:gd name="T50" fmla="*/ 47659 w 649"/>
              <a:gd name="T51" fmla="*/ 42539 h 590"/>
              <a:gd name="T52" fmla="*/ 47659 w 649"/>
              <a:gd name="T53" fmla="*/ 85079 h 590"/>
              <a:gd name="T54" fmla="*/ 174153 w 649"/>
              <a:gd name="T55" fmla="*/ 68856 h 590"/>
              <a:gd name="T56" fmla="*/ 174153 w 649"/>
              <a:gd name="T57" fmla="*/ 68856 h 590"/>
              <a:gd name="T58" fmla="*/ 116102 w 649"/>
              <a:gd name="T59" fmla="*/ 143480 h 590"/>
              <a:gd name="T60" fmla="*/ 58051 w 649"/>
              <a:gd name="T61" fmla="*/ 68856 h 590"/>
              <a:gd name="T62" fmla="*/ 58051 w 649"/>
              <a:gd name="T63" fmla="*/ 26677 h 590"/>
              <a:gd name="T64" fmla="*/ 73818 w 649"/>
              <a:gd name="T65" fmla="*/ 15862 h 590"/>
              <a:gd name="T66" fmla="*/ 158386 w 649"/>
              <a:gd name="T67" fmla="*/ 15862 h 590"/>
              <a:gd name="T68" fmla="*/ 174153 w 649"/>
              <a:gd name="T69" fmla="*/ 26677 h 590"/>
              <a:gd name="T70" fmla="*/ 174153 w 649"/>
              <a:gd name="T71" fmla="*/ 68856 h 590"/>
              <a:gd name="T72" fmla="*/ 184545 w 649"/>
              <a:gd name="T73" fmla="*/ 85079 h 590"/>
              <a:gd name="T74" fmla="*/ 184545 w 649"/>
              <a:gd name="T75" fmla="*/ 85079 h 590"/>
              <a:gd name="T76" fmla="*/ 184545 w 649"/>
              <a:gd name="T77" fmla="*/ 42539 h 590"/>
              <a:gd name="T78" fmla="*/ 216437 w 649"/>
              <a:gd name="T79" fmla="*/ 58402 h 590"/>
              <a:gd name="T80" fmla="*/ 184545 w 649"/>
              <a:gd name="T81" fmla="*/ 85079 h 59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49" h="590">
                <a:moveTo>
                  <a:pt x="515" y="74"/>
                </a:moveTo>
                <a:lnTo>
                  <a:pt x="515" y="74"/>
                </a:lnTo>
                <a:cubicBezTo>
                  <a:pt x="515" y="30"/>
                  <a:pt x="486" y="0"/>
                  <a:pt x="442" y="0"/>
                </a:cubicBezTo>
                <a:cubicBezTo>
                  <a:pt x="206" y="0"/>
                  <a:pt x="206" y="0"/>
                  <a:pt x="206" y="0"/>
                </a:cubicBezTo>
                <a:cubicBezTo>
                  <a:pt x="162" y="0"/>
                  <a:pt x="133" y="30"/>
                  <a:pt x="133" y="74"/>
                </a:cubicBezTo>
                <a:cubicBezTo>
                  <a:pt x="0" y="74"/>
                  <a:pt x="15" y="74"/>
                  <a:pt x="15" y="162"/>
                </a:cubicBezTo>
                <a:cubicBezTo>
                  <a:pt x="15" y="221"/>
                  <a:pt x="59" y="280"/>
                  <a:pt x="133" y="280"/>
                </a:cubicBezTo>
                <a:cubicBezTo>
                  <a:pt x="133" y="280"/>
                  <a:pt x="133" y="280"/>
                  <a:pt x="147" y="280"/>
                </a:cubicBezTo>
                <a:cubicBezTo>
                  <a:pt x="162" y="353"/>
                  <a:pt x="236" y="427"/>
                  <a:pt x="309" y="427"/>
                </a:cubicBezTo>
                <a:cubicBezTo>
                  <a:pt x="309" y="545"/>
                  <a:pt x="309" y="545"/>
                  <a:pt x="309" y="545"/>
                </a:cubicBezTo>
                <a:cubicBezTo>
                  <a:pt x="250" y="545"/>
                  <a:pt x="250" y="545"/>
                  <a:pt x="250" y="545"/>
                </a:cubicBezTo>
                <a:cubicBezTo>
                  <a:pt x="236" y="545"/>
                  <a:pt x="221" y="560"/>
                  <a:pt x="221" y="574"/>
                </a:cubicBezTo>
                <a:cubicBezTo>
                  <a:pt x="221" y="574"/>
                  <a:pt x="236" y="589"/>
                  <a:pt x="250" y="589"/>
                </a:cubicBezTo>
                <a:cubicBezTo>
                  <a:pt x="397" y="589"/>
                  <a:pt x="397" y="589"/>
                  <a:pt x="397" y="589"/>
                </a:cubicBezTo>
                <a:cubicBezTo>
                  <a:pt x="413" y="589"/>
                  <a:pt x="427" y="574"/>
                  <a:pt x="427" y="574"/>
                </a:cubicBezTo>
                <a:cubicBezTo>
                  <a:pt x="427" y="560"/>
                  <a:pt x="413" y="545"/>
                  <a:pt x="397" y="545"/>
                </a:cubicBezTo>
                <a:cubicBezTo>
                  <a:pt x="339" y="545"/>
                  <a:pt x="339" y="545"/>
                  <a:pt x="339" y="545"/>
                </a:cubicBezTo>
                <a:cubicBezTo>
                  <a:pt x="339" y="427"/>
                  <a:pt x="339" y="427"/>
                  <a:pt x="339" y="427"/>
                </a:cubicBezTo>
                <a:cubicBezTo>
                  <a:pt x="413" y="427"/>
                  <a:pt x="486" y="353"/>
                  <a:pt x="501" y="280"/>
                </a:cubicBezTo>
                <a:cubicBezTo>
                  <a:pt x="515" y="280"/>
                  <a:pt x="515" y="280"/>
                  <a:pt x="515" y="280"/>
                </a:cubicBezTo>
                <a:cubicBezTo>
                  <a:pt x="589" y="280"/>
                  <a:pt x="633" y="221"/>
                  <a:pt x="633" y="162"/>
                </a:cubicBezTo>
                <a:cubicBezTo>
                  <a:pt x="633" y="74"/>
                  <a:pt x="648" y="74"/>
                  <a:pt x="515" y="74"/>
                </a:cubicBezTo>
                <a:close/>
                <a:moveTo>
                  <a:pt x="133" y="236"/>
                </a:moveTo>
                <a:lnTo>
                  <a:pt x="133" y="236"/>
                </a:lnTo>
                <a:cubicBezTo>
                  <a:pt x="88" y="236"/>
                  <a:pt x="44" y="206"/>
                  <a:pt x="44" y="162"/>
                </a:cubicBezTo>
                <a:cubicBezTo>
                  <a:pt x="44" y="118"/>
                  <a:pt x="44" y="118"/>
                  <a:pt x="133" y="118"/>
                </a:cubicBezTo>
                <a:lnTo>
                  <a:pt x="133" y="236"/>
                </a:lnTo>
                <a:close/>
                <a:moveTo>
                  <a:pt x="486" y="191"/>
                </a:moveTo>
                <a:lnTo>
                  <a:pt x="486" y="191"/>
                </a:lnTo>
                <a:cubicBezTo>
                  <a:pt x="486" y="280"/>
                  <a:pt x="413" y="398"/>
                  <a:pt x="324" y="398"/>
                </a:cubicBezTo>
                <a:cubicBezTo>
                  <a:pt x="236" y="398"/>
                  <a:pt x="162" y="280"/>
                  <a:pt x="162" y="191"/>
                </a:cubicBezTo>
                <a:cubicBezTo>
                  <a:pt x="162" y="74"/>
                  <a:pt x="162" y="74"/>
                  <a:pt x="162" y="74"/>
                </a:cubicBezTo>
                <a:cubicBezTo>
                  <a:pt x="162" y="59"/>
                  <a:pt x="192" y="44"/>
                  <a:pt x="206" y="44"/>
                </a:cubicBezTo>
                <a:cubicBezTo>
                  <a:pt x="442" y="44"/>
                  <a:pt x="442" y="44"/>
                  <a:pt x="442" y="44"/>
                </a:cubicBezTo>
                <a:cubicBezTo>
                  <a:pt x="456" y="44"/>
                  <a:pt x="486" y="59"/>
                  <a:pt x="486" y="74"/>
                </a:cubicBezTo>
                <a:lnTo>
                  <a:pt x="486" y="191"/>
                </a:lnTo>
                <a:close/>
                <a:moveTo>
                  <a:pt x="515" y="236"/>
                </a:moveTo>
                <a:lnTo>
                  <a:pt x="515" y="236"/>
                </a:lnTo>
                <a:cubicBezTo>
                  <a:pt x="515" y="118"/>
                  <a:pt x="515" y="118"/>
                  <a:pt x="515" y="118"/>
                </a:cubicBezTo>
                <a:cubicBezTo>
                  <a:pt x="604" y="118"/>
                  <a:pt x="604" y="118"/>
                  <a:pt x="604" y="162"/>
                </a:cubicBezTo>
                <a:cubicBezTo>
                  <a:pt x="604" y="206"/>
                  <a:pt x="560" y="236"/>
                  <a:pt x="515" y="236"/>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p>
        </p:txBody>
      </p:sp>
      <p:sp>
        <p:nvSpPr>
          <p:cNvPr id="44" name="Freeform 159">
            <a:extLst>
              <a:ext uri="{FF2B5EF4-FFF2-40B4-BE49-F238E27FC236}">
                <a16:creationId xmlns:a16="http://schemas.microsoft.com/office/drawing/2014/main" xmlns="" id="{8FFA9671-569B-4A70-879B-F4511E16CD6B}"/>
              </a:ext>
            </a:extLst>
          </p:cNvPr>
          <p:cNvSpPr>
            <a:spLocks noChangeArrowheads="1"/>
          </p:cNvSpPr>
          <p:nvPr/>
        </p:nvSpPr>
        <p:spPr bwMode="auto">
          <a:xfrm>
            <a:off x="4314644" y="2539124"/>
            <a:ext cx="209691" cy="203631"/>
          </a:xfrm>
          <a:custGeom>
            <a:avLst/>
            <a:gdLst>
              <a:gd name="T0" fmla="*/ 63820 w 634"/>
              <a:gd name="T1" fmla="*/ 68484 h 619"/>
              <a:gd name="T2" fmla="*/ 63820 w 634"/>
              <a:gd name="T3" fmla="*/ 68484 h 619"/>
              <a:gd name="T4" fmla="*/ 58411 w 634"/>
              <a:gd name="T5" fmla="*/ 73504 h 619"/>
              <a:gd name="T6" fmla="*/ 58411 w 634"/>
              <a:gd name="T7" fmla="*/ 147724 h 619"/>
              <a:gd name="T8" fmla="*/ 63820 w 634"/>
              <a:gd name="T9" fmla="*/ 152744 h 619"/>
              <a:gd name="T10" fmla="*/ 74637 w 634"/>
              <a:gd name="T11" fmla="*/ 147724 h 619"/>
              <a:gd name="T12" fmla="*/ 74637 w 634"/>
              <a:gd name="T13" fmla="*/ 73504 h 619"/>
              <a:gd name="T14" fmla="*/ 63820 w 634"/>
              <a:gd name="T15" fmla="*/ 68484 h 619"/>
              <a:gd name="T16" fmla="*/ 122231 w 634"/>
              <a:gd name="T17" fmla="*/ 89639 h 619"/>
              <a:gd name="T18" fmla="*/ 122231 w 634"/>
              <a:gd name="T19" fmla="*/ 89639 h 619"/>
              <a:gd name="T20" fmla="*/ 116822 w 634"/>
              <a:gd name="T21" fmla="*/ 94658 h 619"/>
              <a:gd name="T22" fmla="*/ 116822 w 634"/>
              <a:gd name="T23" fmla="*/ 136968 h 619"/>
              <a:gd name="T24" fmla="*/ 122231 w 634"/>
              <a:gd name="T25" fmla="*/ 147724 h 619"/>
              <a:gd name="T26" fmla="*/ 127639 w 634"/>
              <a:gd name="T27" fmla="*/ 136968 h 619"/>
              <a:gd name="T28" fmla="*/ 127639 w 634"/>
              <a:gd name="T29" fmla="*/ 94658 h 619"/>
              <a:gd name="T30" fmla="*/ 122231 w 634"/>
              <a:gd name="T31" fmla="*/ 89639 h 619"/>
              <a:gd name="T32" fmla="*/ 169825 w 634"/>
              <a:gd name="T33" fmla="*/ 0 h 619"/>
              <a:gd name="T34" fmla="*/ 169825 w 634"/>
              <a:gd name="T35" fmla="*/ 0 h 619"/>
              <a:gd name="T36" fmla="*/ 116822 w 634"/>
              <a:gd name="T37" fmla="*/ 41951 h 619"/>
              <a:gd name="T38" fmla="*/ 58411 w 634"/>
              <a:gd name="T39" fmla="*/ 20796 h 619"/>
              <a:gd name="T40" fmla="*/ 0 w 634"/>
              <a:gd name="T41" fmla="*/ 52707 h 619"/>
              <a:gd name="T42" fmla="*/ 0 w 634"/>
              <a:gd name="T43" fmla="*/ 221586 h 619"/>
              <a:gd name="T44" fmla="*/ 58411 w 634"/>
              <a:gd name="T45" fmla="*/ 190034 h 619"/>
              <a:gd name="T46" fmla="*/ 116822 w 634"/>
              <a:gd name="T47" fmla="*/ 210830 h 619"/>
              <a:gd name="T48" fmla="*/ 169825 w 634"/>
              <a:gd name="T49" fmla="*/ 168879 h 619"/>
              <a:gd name="T50" fmla="*/ 228236 w 634"/>
              <a:gd name="T51" fmla="*/ 210830 h 619"/>
              <a:gd name="T52" fmla="*/ 228236 w 634"/>
              <a:gd name="T53" fmla="*/ 41951 h 619"/>
              <a:gd name="T54" fmla="*/ 169825 w 634"/>
              <a:gd name="T55" fmla="*/ 0 h 619"/>
              <a:gd name="T56" fmla="*/ 212372 w 634"/>
              <a:gd name="T57" fmla="*/ 184655 h 619"/>
              <a:gd name="T58" fmla="*/ 212372 w 634"/>
              <a:gd name="T59" fmla="*/ 184655 h 619"/>
              <a:gd name="T60" fmla="*/ 169825 w 634"/>
              <a:gd name="T61" fmla="*/ 152744 h 619"/>
              <a:gd name="T62" fmla="*/ 116822 w 634"/>
              <a:gd name="T63" fmla="*/ 195053 h 619"/>
              <a:gd name="T64" fmla="*/ 58411 w 634"/>
              <a:gd name="T65" fmla="*/ 173899 h 619"/>
              <a:gd name="T66" fmla="*/ 15865 w 634"/>
              <a:gd name="T67" fmla="*/ 200432 h 619"/>
              <a:gd name="T68" fmla="*/ 15865 w 634"/>
              <a:gd name="T69" fmla="*/ 58086 h 619"/>
              <a:gd name="T70" fmla="*/ 58411 w 634"/>
              <a:gd name="T71" fmla="*/ 31553 h 619"/>
              <a:gd name="T72" fmla="*/ 116822 w 634"/>
              <a:gd name="T73" fmla="*/ 52707 h 619"/>
              <a:gd name="T74" fmla="*/ 169825 w 634"/>
              <a:gd name="T75" fmla="*/ 10398 h 619"/>
              <a:gd name="T76" fmla="*/ 212372 w 634"/>
              <a:gd name="T77" fmla="*/ 41951 h 619"/>
              <a:gd name="T78" fmla="*/ 212372 w 634"/>
              <a:gd name="T79" fmla="*/ 184655 h 619"/>
              <a:gd name="T80" fmla="*/ 169825 w 634"/>
              <a:gd name="T81" fmla="*/ 115813 h 619"/>
              <a:gd name="T82" fmla="*/ 169825 w 634"/>
              <a:gd name="T83" fmla="*/ 115813 h 619"/>
              <a:gd name="T84" fmla="*/ 180642 w 634"/>
              <a:gd name="T85" fmla="*/ 126570 h 619"/>
              <a:gd name="T86" fmla="*/ 186051 w 634"/>
              <a:gd name="T87" fmla="*/ 115813 h 619"/>
              <a:gd name="T88" fmla="*/ 186051 w 634"/>
              <a:gd name="T89" fmla="*/ 63106 h 619"/>
              <a:gd name="T90" fmla="*/ 180642 w 634"/>
              <a:gd name="T91" fmla="*/ 52707 h 619"/>
              <a:gd name="T92" fmla="*/ 169825 w 634"/>
              <a:gd name="T93" fmla="*/ 63106 h 619"/>
              <a:gd name="T94" fmla="*/ 169825 w 634"/>
              <a:gd name="T95" fmla="*/ 115813 h 6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619">
                <a:moveTo>
                  <a:pt x="177" y="191"/>
                </a:moveTo>
                <a:lnTo>
                  <a:pt x="177" y="191"/>
                </a:lnTo>
                <a:lnTo>
                  <a:pt x="162" y="205"/>
                </a:lnTo>
                <a:cubicBezTo>
                  <a:pt x="162" y="412"/>
                  <a:pt x="162" y="412"/>
                  <a:pt x="162" y="412"/>
                </a:cubicBezTo>
                <a:lnTo>
                  <a:pt x="177" y="426"/>
                </a:lnTo>
                <a:cubicBezTo>
                  <a:pt x="192" y="426"/>
                  <a:pt x="207" y="412"/>
                  <a:pt x="207" y="412"/>
                </a:cubicBezTo>
                <a:cubicBezTo>
                  <a:pt x="207" y="205"/>
                  <a:pt x="207" y="205"/>
                  <a:pt x="207" y="205"/>
                </a:cubicBezTo>
                <a:cubicBezTo>
                  <a:pt x="207" y="205"/>
                  <a:pt x="192" y="191"/>
                  <a:pt x="177" y="191"/>
                </a:cubicBezTo>
                <a:close/>
                <a:moveTo>
                  <a:pt x="339" y="250"/>
                </a:moveTo>
                <a:lnTo>
                  <a:pt x="339" y="250"/>
                </a:lnTo>
                <a:cubicBezTo>
                  <a:pt x="324" y="250"/>
                  <a:pt x="324" y="264"/>
                  <a:pt x="324" y="264"/>
                </a:cubicBezTo>
                <a:cubicBezTo>
                  <a:pt x="324" y="382"/>
                  <a:pt x="324" y="382"/>
                  <a:pt x="324" y="382"/>
                </a:cubicBezTo>
                <a:cubicBezTo>
                  <a:pt x="324" y="397"/>
                  <a:pt x="324" y="412"/>
                  <a:pt x="339" y="412"/>
                </a:cubicBezTo>
                <a:cubicBezTo>
                  <a:pt x="354" y="412"/>
                  <a:pt x="354" y="397"/>
                  <a:pt x="354" y="382"/>
                </a:cubicBezTo>
                <a:cubicBezTo>
                  <a:pt x="354" y="264"/>
                  <a:pt x="354" y="264"/>
                  <a:pt x="354" y="264"/>
                </a:cubicBezTo>
                <a:cubicBezTo>
                  <a:pt x="354" y="264"/>
                  <a:pt x="354" y="250"/>
                  <a:pt x="339" y="250"/>
                </a:cubicBezTo>
                <a:close/>
                <a:moveTo>
                  <a:pt x="471" y="0"/>
                </a:moveTo>
                <a:lnTo>
                  <a:pt x="471" y="0"/>
                </a:lnTo>
                <a:cubicBezTo>
                  <a:pt x="324" y="117"/>
                  <a:pt x="324" y="117"/>
                  <a:pt x="324" y="117"/>
                </a:cubicBezTo>
                <a:cubicBezTo>
                  <a:pt x="162" y="58"/>
                  <a:pt x="162" y="58"/>
                  <a:pt x="162" y="58"/>
                </a:cubicBezTo>
                <a:cubicBezTo>
                  <a:pt x="0" y="147"/>
                  <a:pt x="0" y="147"/>
                  <a:pt x="0" y="147"/>
                </a:cubicBezTo>
                <a:cubicBezTo>
                  <a:pt x="0" y="618"/>
                  <a:pt x="0" y="618"/>
                  <a:pt x="0" y="618"/>
                </a:cubicBezTo>
                <a:cubicBezTo>
                  <a:pt x="162" y="530"/>
                  <a:pt x="162" y="530"/>
                  <a:pt x="162" y="530"/>
                </a:cubicBezTo>
                <a:cubicBezTo>
                  <a:pt x="324" y="588"/>
                  <a:pt x="324" y="588"/>
                  <a:pt x="324" y="588"/>
                </a:cubicBezTo>
                <a:cubicBezTo>
                  <a:pt x="471" y="471"/>
                  <a:pt x="471" y="471"/>
                  <a:pt x="471" y="471"/>
                </a:cubicBezTo>
                <a:cubicBezTo>
                  <a:pt x="633" y="588"/>
                  <a:pt x="633" y="588"/>
                  <a:pt x="633" y="588"/>
                </a:cubicBezTo>
                <a:cubicBezTo>
                  <a:pt x="633" y="117"/>
                  <a:pt x="633" y="117"/>
                  <a:pt x="633" y="117"/>
                </a:cubicBezTo>
                <a:lnTo>
                  <a:pt x="471" y="0"/>
                </a:lnTo>
                <a:close/>
                <a:moveTo>
                  <a:pt x="589" y="515"/>
                </a:moveTo>
                <a:lnTo>
                  <a:pt x="589" y="515"/>
                </a:lnTo>
                <a:cubicBezTo>
                  <a:pt x="471" y="426"/>
                  <a:pt x="471" y="426"/>
                  <a:pt x="471" y="426"/>
                </a:cubicBezTo>
                <a:cubicBezTo>
                  <a:pt x="324" y="544"/>
                  <a:pt x="324" y="544"/>
                  <a:pt x="324" y="544"/>
                </a:cubicBezTo>
                <a:cubicBezTo>
                  <a:pt x="162" y="485"/>
                  <a:pt x="162" y="485"/>
                  <a:pt x="162" y="485"/>
                </a:cubicBezTo>
                <a:cubicBezTo>
                  <a:pt x="44" y="559"/>
                  <a:pt x="44" y="559"/>
                  <a:pt x="44" y="559"/>
                </a:cubicBezTo>
                <a:cubicBezTo>
                  <a:pt x="44" y="162"/>
                  <a:pt x="44" y="162"/>
                  <a:pt x="44" y="162"/>
                </a:cubicBezTo>
                <a:cubicBezTo>
                  <a:pt x="162" y="88"/>
                  <a:pt x="162" y="88"/>
                  <a:pt x="162" y="88"/>
                </a:cubicBezTo>
                <a:cubicBezTo>
                  <a:pt x="324" y="147"/>
                  <a:pt x="324" y="147"/>
                  <a:pt x="324" y="147"/>
                </a:cubicBezTo>
                <a:cubicBezTo>
                  <a:pt x="471" y="29"/>
                  <a:pt x="471" y="29"/>
                  <a:pt x="471" y="29"/>
                </a:cubicBezTo>
                <a:cubicBezTo>
                  <a:pt x="589" y="117"/>
                  <a:pt x="589" y="117"/>
                  <a:pt x="589" y="117"/>
                </a:cubicBezTo>
                <a:lnTo>
                  <a:pt x="589" y="515"/>
                </a:lnTo>
                <a:close/>
                <a:moveTo>
                  <a:pt x="471" y="323"/>
                </a:moveTo>
                <a:lnTo>
                  <a:pt x="471" y="323"/>
                </a:lnTo>
                <a:cubicBezTo>
                  <a:pt x="471" y="338"/>
                  <a:pt x="486" y="353"/>
                  <a:pt x="501" y="353"/>
                </a:cubicBezTo>
                <a:cubicBezTo>
                  <a:pt x="501" y="353"/>
                  <a:pt x="516" y="338"/>
                  <a:pt x="516" y="323"/>
                </a:cubicBezTo>
                <a:cubicBezTo>
                  <a:pt x="516" y="176"/>
                  <a:pt x="516" y="176"/>
                  <a:pt x="516" y="176"/>
                </a:cubicBezTo>
                <a:cubicBezTo>
                  <a:pt x="516" y="162"/>
                  <a:pt x="501" y="147"/>
                  <a:pt x="501" y="147"/>
                </a:cubicBezTo>
                <a:cubicBezTo>
                  <a:pt x="486" y="147"/>
                  <a:pt x="471" y="162"/>
                  <a:pt x="471" y="176"/>
                </a:cubicBezTo>
                <a:lnTo>
                  <a:pt x="471" y="323"/>
                </a:ln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p>
        </p:txBody>
      </p:sp>
      <p:sp>
        <p:nvSpPr>
          <p:cNvPr id="45" name="Freeform 160">
            <a:extLst>
              <a:ext uri="{FF2B5EF4-FFF2-40B4-BE49-F238E27FC236}">
                <a16:creationId xmlns:a16="http://schemas.microsoft.com/office/drawing/2014/main" xmlns="" id="{DF664014-6D91-4FAE-B98E-54E097461E61}"/>
              </a:ext>
            </a:extLst>
          </p:cNvPr>
          <p:cNvSpPr>
            <a:spLocks noChangeArrowheads="1"/>
          </p:cNvSpPr>
          <p:nvPr/>
        </p:nvSpPr>
        <p:spPr bwMode="auto">
          <a:xfrm>
            <a:off x="4761760" y="3457366"/>
            <a:ext cx="169692" cy="203631"/>
          </a:xfrm>
          <a:custGeom>
            <a:avLst/>
            <a:gdLst>
              <a:gd name="T0" fmla="*/ 179267 w 517"/>
              <a:gd name="T1" fmla="*/ 84260 h 619"/>
              <a:gd name="T2" fmla="*/ 179267 w 517"/>
              <a:gd name="T3" fmla="*/ 84260 h 619"/>
              <a:gd name="T4" fmla="*/ 158156 w 517"/>
              <a:gd name="T5" fmla="*/ 41951 h 619"/>
              <a:gd name="T6" fmla="*/ 152788 w 517"/>
              <a:gd name="T7" fmla="*/ 41951 h 619"/>
              <a:gd name="T8" fmla="*/ 110566 w 517"/>
              <a:gd name="T9" fmla="*/ 41951 h 619"/>
              <a:gd name="T10" fmla="*/ 110566 w 517"/>
              <a:gd name="T11" fmla="*/ 26174 h 619"/>
              <a:gd name="T12" fmla="*/ 84445 w 517"/>
              <a:gd name="T13" fmla="*/ 0 h 619"/>
              <a:gd name="T14" fmla="*/ 68701 w 517"/>
              <a:gd name="T15" fmla="*/ 0 h 619"/>
              <a:gd name="T16" fmla="*/ 42223 w 517"/>
              <a:gd name="T17" fmla="*/ 26174 h 619"/>
              <a:gd name="T18" fmla="*/ 42223 w 517"/>
              <a:gd name="T19" fmla="*/ 41951 h 619"/>
              <a:gd name="T20" fmla="*/ 16102 w 517"/>
              <a:gd name="T21" fmla="*/ 41951 h 619"/>
              <a:gd name="T22" fmla="*/ 0 w 517"/>
              <a:gd name="T23" fmla="*/ 52707 h 619"/>
              <a:gd name="T24" fmla="*/ 0 w 517"/>
              <a:gd name="T25" fmla="*/ 126570 h 619"/>
              <a:gd name="T26" fmla="*/ 16102 w 517"/>
              <a:gd name="T27" fmla="*/ 136968 h 619"/>
              <a:gd name="T28" fmla="*/ 42223 w 517"/>
              <a:gd name="T29" fmla="*/ 136968 h 619"/>
              <a:gd name="T30" fmla="*/ 42223 w 517"/>
              <a:gd name="T31" fmla="*/ 195053 h 619"/>
              <a:gd name="T32" fmla="*/ 68701 w 517"/>
              <a:gd name="T33" fmla="*/ 221586 h 619"/>
              <a:gd name="T34" fmla="*/ 84445 w 517"/>
              <a:gd name="T35" fmla="*/ 221586 h 619"/>
              <a:gd name="T36" fmla="*/ 110566 w 517"/>
              <a:gd name="T37" fmla="*/ 195053 h 619"/>
              <a:gd name="T38" fmla="*/ 110566 w 517"/>
              <a:gd name="T39" fmla="*/ 136968 h 619"/>
              <a:gd name="T40" fmla="*/ 152788 w 517"/>
              <a:gd name="T41" fmla="*/ 136968 h 619"/>
              <a:gd name="T42" fmla="*/ 152788 w 517"/>
              <a:gd name="T43" fmla="*/ 136968 h 619"/>
              <a:gd name="T44" fmla="*/ 158156 w 517"/>
              <a:gd name="T45" fmla="*/ 136968 h 619"/>
              <a:gd name="T46" fmla="*/ 179267 w 517"/>
              <a:gd name="T47" fmla="*/ 94658 h 619"/>
              <a:gd name="T48" fmla="*/ 184634 w 517"/>
              <a:gd name="T49" fmla="*/ 89639 h 619"/>
              <a:gd name="T50" fmla="*/ 179267 w 517"/>
              <a:gd name="T51" fmla="*/ 84260 h 619"/>
              <a:gd name="T52" fmla="*/ 57967 w 517"/>
              <a:gd name="T53" fmla="*/ 26174 h 619"/>
              <a:gd name="T54" fmla="*/ 57967 w 517"/>
              <a:gd name="T55" fmla="*/ 26174 h 619"/>
              <a:gd name="T56" fmla="*/ 68701 w 517"/>
              <a:gd name="T57" fmla="*/ 10398 h 619"/>
              <a:gd name="T58" fmla="*/ 84445 w 517"/>
              <a:gd name="T59" fmla="*/ 10398 h 619"/>
              <a:gd name="T60" fmla="*/ 100189 w 517"/>
              <a:gd name="T61" fmla="*/ 26174 h 619"/>
              <a:gd name="T62" fmla="*/ 100189 w 517"/>
              <a:gd name="T63" fmla="*/ 41951 h 619"/>
              <a:gd name="T64" fmla="*/ 57967 w 517"/>
              <a:gd name="T65" fmla="*/ 41951 h 619"/>
              <a:gd name="T66" fmla="*/ 57967 w 517"/>
              <a:gd name="T67" fmla="*/ 26174 h 619"/>
              <a:gd name="T68" fmla="*/ 100189 w 517"/>
              <a:gd name="T69" fmla="*/ 195053 h 619"/>
              <a:gd name="T70" fmla="*/ 100189 w 517"/>
              <a:gd name="T71" fmla="*/ 195053 h 619"/>
              <a:gd name="T72" fmla="*/ 84445 w 517"/>
              <a:gd name="T73" fmla="*/ 210830 h 619"/>
              <a:gd name="T74" fmla="*/ 68701 w 517"/>
              <a:gd name="T75" fmla="*/ 210830 h 619"/>
              <a:gd name="T76" fmla="*/ 57967 w 517"/>
              <a:gd name="T77" fmla="*/ 195053 h 619"/>
              <a:gd name="T78" fmla="*/ 57967 w 517"/>
              <a:gd name="T79" fmla="*/ 136968 h 619"/>
              <a:gd name="T80" fmla="*/ 100189 w 517"/>
              <a:gd name="T81" fmla="*/ 136968 h 619"/>
              <a:gd name="T82" fmla="*/ 100189 w 517"/>
              <a:gd name="T83" fmla="*/ 195053 h 619"/>
              <a:gd name="T84" fmla="*/ 152788 w 517"/>
              <a:gd name="T85" fmla="*/ 121191 h 619"/>
              <a:gd name="T86" fmla="*/ 152788 w 517"/>
              <a:gd name="T87" fmla="*/ 121191 h 619"/>
              <a:gd name="T88" fmla="*/ 147779 w 517"/>
              <a:gd name="T89" fmla="*/ 126570 h 619"/>
              <a:gd name="T90" fmla="*/ 21111 w 517"/>
              <a:gd name="T91" fmla="*/ 126570 h 619"/>
              <a:gd name="T92" fmla="*/ 16102 w 517"/>
              <a:gd name="T93" fmla="*/ 115813 h 619"/>
              <a:gd name="T94" fmla="*/ 16102 w 517"/>
              <a:gd name="T95" fmla="*/ 63106 h 619"/>
              <a:gd name="T96" fmla="*/ 21111 w 517"/>
              <a:gd name="T97" fmla="*/ 52707 h 619"/>
              <a:gd name="T98" fmla="*/ 147779 w 517"/>
              <a:gd name="T99" fmla="*/ 52707 h 619"/>
              <a:gd name="T100" fmla="*/ 152788 w 517"/>
              <a:gd name="T101" fmla="*/ 58086 h 619"/>
              <a:gd name="T102" fmla="*/ 168890 w 517"/>
              <a:gd name="T103" fmla="*/ 89639 h 619"/>
              <a:gd name="T104" fmla="*/ 152788 w 517"/>
              <a:gd name="T105" fmla="*/ 121191 h 61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17" h="619">
                <a:moveTo>
                  <a:pt x="501" y="235"/>
                </a:moveTo>
                <a:lnTo>
                  <a:pt x="501" y="235"/>
                </a:lnTo>
                <a:cubicBezTo>
                  <a:pt x="442" y="117"/>
                  <a:pt x="442" y="117"/>
                  <a:pt x="442" y="117"/>
                </a:cubicBezTo>
                <a:cubicBezTo>
                  <a:pt x="442" y="117"/>
                  <a:pt x="442" y="117"/>
                  <a:pt x="427" y="117"/>
                </a:cubicBezTo>
                <a:cubicBezTo>
                  <a:pt x="309" y="117"/>
                  <a:pt x="309" y="117"/>
                  <a:pt x="309" y="117"/>
                </a:cubicBezTo>
                <a:cubicBezTo>
                  <a:pt x="309" y="73"/>
                  <a:pt x="309" y="73"/>
                  <a:pt x="309" y="73"/>
                </a:cubicBezTo>
                <a:cubicBezTo>
                  <a:pt x="309" y="29"/>
                  <a:pt x="280" y="0"/>
                  <a:pt x="236" y="0"/>
                </a:cubicBezTo>
                <a:cubicBezTo>
                  <a:pt x="192" y="0"/>
                  <a:pt x="192" y="0"/>
                  <a:pt x="192" y="0"/>
                </a:cubicBezTo>
                <a:cubicBezTo>
                  <a:pt x="148" y="0"/>
                  <a:pt x="118" y="29"/>
                  <a:pt x="118" y="73"/>
                </a:cubicBezTo>
                <a:cubicBezTo>
                  <a:pt x="118" y="117"/>
                  <a:pt x="118" y="117"/>
                  <a:pt x="118" y="117"/>
                </a:cubicBezTo>
                <a:cubicBezTo>
                  <a:pt x="45" y="117"/>
                  <a:pt x="45" y="117"/>
                  <a:pt x="45" y="117"/>
                </a:cubicBezTo>
                <a:cubicBezTo>
                  <a:pt x="15" y="117"/>
                  <a:pt x="0" y="132"/>
                  <a:pt x="0" y="147"/>
                </a:cubicBezTo>
                <a:cubicBezTo>
                  <a:pt x="0" y="353"/>
                  <a:pt x="0" y="353"/>
                  <a:pt x="0" y="353"/>
                </a:cubicBezTo>
                <a:cubicBezTo>
                  <a:pt x="0" y="367"/>
                  <a:pt x="15" y="382"/>
                  <a:pt x="45" y="382"/>
                </a:cubicBezTo>
                <a:cubicBezTo>
                  <a:pt x="118" y="382"/>
                  <a:pt x="118" y="382"/>
                  <a:pt x="118" y="382"/>
                </a:cubicBezTo>
                <a:cubicBezTo>
                  <a:pt x="118" y="544"/>
                  <a:pt x="118" y="544"/>
                  <a:pt x="118" y="544"/>
                </a:cubicBezTo>
                <a:cubicBezTo>
                  <a:pt x="118" y="588"/>
                  <a:pt x="148" y="618"/>
                  <a:pt x="192" y="618"/>
                </a:cubicBezTo>
                <a:cubicBezTo>
                  <a:pt x="236" y="618"/>
                  <a:pt x="236" y="618"/>
                  <a:pt x="236" y="618"/>
                </a:cubicBezTo>
                <a:cubicBezTo>
                  <a:pt x="280" y="618"/>
                  <a:pt x="309" y="588"/>
                  <a:pt x="309" y="544"/>
                </a:cubicBezTo>
                <a:cubicBezTo>
                  <a:pt x="309" y="382"/>
                  <a:pt x="309" y="382"/>
                  <a:pt x="309" y="382"/>
                </a:cubicBezTo>
                <a:cubicBezTo>
                  <a:pt x="427" y="382"/>
                  <a:pt x="427" y="382"/>
                  <a:pt x="427" y="382"/>
                </a:cubicBezTo>
                <a:cubicBezTo>
                  <a:pt x="442" y="382"/>
                  <a:pt x="442" y="382"/>
                  <a:pt x="442" y="382"/>
                </a:cubicBezTo>
                <a:cubicBezTo>
                  <a:pt x="501" y="264"/>
                  <a:pt x="501" y="264"/>
                  <a:pt x="501" y="264"/>
                </a:cubicBezTo>
                <a:cubicBezTo>
                  <a:pt x="516" y="250"/>
                  <a:pt x="516" y="250"/>
                  <a:pt x="516" y="250"/>
                </a:cubicBezTo>
                <a:cubicBezTo>
                  <a:pt x="516" y="250"/>
                  <a:pt x="516" y="235"/>
                  <a:pt x="501" y="235"/>
                </a:cubicBezTo>
                <a:close/>
                <a:moveTo>
                  <a:pt x="162" y="73"/>
                </a:moveTo>
                <a:lnTo>
                  <a:pt x="162" y="73"/>
                </a:lnTo>
                <a:cubicBezTo>
                  <a:pt x="162" y="58"/>
                  <a:pt x="177" y="29"/>
                  <a:pt x="192" y="29"/>
                </a:cubicBezTo>
                <a:cubicBezTo>
                  <a:pt x="236" y="29"/>
                  <a:pt x="236" y="29"/>
                  <a:pt x="236" y="29"/>
                </a:cubicBezTo>
                <a:cubicBezTo>
                  <a:pt x="251" y="29"/>
                  <a:pt x="280" y="58"/>
                  <a:pt x="280" y="73"/>
                </a:cubicBezTo>
                <a:cubicBezTo>
                  <a:pt x="280" y="117"/>
                  <a:pt x="280" y="117"/>
                  <a:pt x="280" y="117"/>
                </a:cubicBezTo>
                <a:cubicBezTo>
                  <a:pt x="162" y="117"/>
                  <a:pt x="162" y="117"/>
                  <a:pt x="162" y="117"/>
                </a:cubicBezTo>
                <a:lnTo>
                  <a:pt x="162" y="73"/>
                </a:lnTo>
                <a:close/>
                <a:moveTo>
                  <a:pt x="280" y="544"/>
                </a:moveTo>
                <a:lnTo>
                  <a:pt x="280" y="544"/>
                </a:lnTo>
                <a:cubicBezTo>
                  <a:pt x="280" y="559"/>
                  <a:pt x="251" y="588"/>
                  <a:pt x="236" y="588"/>
                </a:cubicBezTo>
                <a:cubicBezTo>
                  <a:pt x="192" y="588"/>
                  <a:pt x="192" y="588"/>
                  <a:pt x="192" y="588"/>
                </a:cubicBezTo>
                <a:cubicBezTo>
                  <a:pt x="177" y="588"/>
                  <a:pt x="162" y="559"/>
                  <a:pt x="162" y="544"/>
                </a:cubicBezTo>
                <a:cubicBezTo>
                  <a:pt x="162" y="382"/>
                  <a:pt x="162" y="382"/>
                  <a:pt x="162" y="382"/>
                </a:cubicBezTo>
                <a:cubicBezTo>
                  <a:pt x="280" y="382"/>
                  <a:pt x="280" y="382"/>
                  <a:pt x="280" y="382"/>
                </a:cubicBezTo>
                <a:lnTo>
                  <a:pt x="280" y="544"/>
                </a:lnTo>
                <a:close/>
                <a:moveTo>
                  <a:pt x="427" y="338"/>
                </a:moveTo>
                <a:lnTo>
                  <a:pt x="427" y="338"/>
                </a:lnTo>
                <a:cubicBezTo>
                  <a:pt x="427" y="353"/>
                  <a:pt x="413" y="353"/>
                  <a:pt x="413" y="353"/>
                </a:cubicBezTo>
                <a:cubicBezTo>
                  <a:pt x="59" y="353"/>
                  <a:pt x="59" y="353"/>
                  <a:pt x="59" y="353"/>
                </a:cubicBezTo>
                <a:cubicBezTo>
                  <a:pt x="45" y="353"/>
                  <a:pt x="45" y="338"/>
                  <a:pt x="45" y="323"/>
                </a:cubicBezTo>
                <a:cubicBezTo>
                  <a:pt x="45" y="176"/>
                  <a:pt x="45" y="176"/>
                  <a:pt x="45" y="176"/>
                </a:cubicBezTo>
                <a:cubicBezTo>
                  <a:pt x="45" y="162"/>
                  <a:pt x="45" y="147"/>
                  <a:pt x="59" y="147"/>
                </a:cubicBezTo>
                <a:cubicBezTo>
                  <a:pt x="413" y="147"/>
                  <a:pt x="413" y="147"/>
                  <a:pt x="413" y="147"/>
                </a:cubicBezTo>
                <a:cubicBezTo>
                  <a:pt x="413" y="147"/>
                  <a:pt x="427" y="147"/>
                  <a:pt x="427" y="162"/>
                </a:cubicBezTo>
                <a:cubicBezTo>
                  <a:pt x="472" y="250"/>
                  <a:pt x="472" y="250"/>
                  <a:pt x="472" y="250"/>
                </a:cubicBezTo>
                <a:lnTo>
                  <a:pt x="427" y="338"/>
                </a:ln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p>
        </p:txBody>
      </p:sp>
      <p:sp>
        <p:nvSpPr>
          <p:cNvPr id="46" name="Freeform 161">
            <a:extLst>
              <a:ext uri="{FF2B5EF4-FFF2-40B4-BE49-F238E27FC236}">
                <a16:creationId xmlns:a16="http://schemas.microsoft.com/office/drawing/2014/main" xmlns="" id="{70CCF9F7-D0FE-4979-A6F8-F239BACB0541}"/>
              </a:ext>
            </a:extLst>
          </p:cNvPr>
          <p:cNvSpPr>
            <a:spLocks noChangeArrowheads="1"/>
          </p:cNvSpPr>
          <p:nvPr/>
        </p:nvSpPr>
        <p:spPr bwMode="auto">
          <a:xfrm>
            <a:off x="4367517" y="3457043"/>
            <a:ext cx="156360" cy="203631"/>
          </a:xfrm>
          <a:custGeom>
            <a:avLst/>
            <a:gdLst>
              <a:gd name="T0" fmla="*/ 85229 w 472"/>
              <a:gd name="T1" fmla="*/ 0 h 619"/>
              <a:gd name="T2" fmla="*/ 85229 w 472"/>
              <a:gd name="T3" fmla="*/ 0 h 619"/>
              <a:gd name="T4" fmla="*/ 0 w 472"/>
              <a:gd name="T5" fmla="*/ 84260 h 619"/>
              <a:gd name="T6" fmla="*/ 85229 w 472"/>
              <a:gd name="T7" fmla="*/ 221586 h 619"/>
              <a:gd name="T8" fmla="*/ 170097 w 472"/>
              <a:gd name="T9" fmla="*/ 84260 h 619"/>
              <a:gd name="T10" fmla="*/ 85229 w 472"/>
              <a:gd name="T11" fmla="*/ 0 h 619"/>
              <a:gd name="T12" fmla="*/ 85229 w 472"/>
              <a:gd name="T13" fmla="*/ 200432 h 619"/>
              <a:gd name="T14" fmla="*/ 85229 w 472"/>
              <a:gd name="T15" fmla="*/ 200432 h 619"/>
              <a:gd name="T16" fmla="*/ 16251 w 472"/>
              <a:gd name="T17" fmla="*/ 84260 h 619"/>
              <a:gd name="T18" fmla="*/ 85229 w 472"/>
              <a:gd name="T19" fmla="*/ 10398 h 619"/>
              <a:gd name="T20" fmla="*/ 154207 w 472"/>
              <a:gd name="T21" fmla="*/ 84260 h 619"/>
              <a:gd name="T22" fmla="*/ 85229 w 472"/>
              <a:gd name="T23" fmla="*/ 200432 h 619"/>
              <a:gd name="T24" fmla="*/ 85229 w 472"/>
              <a:gd name="T25" fmla="*/ 47329 h 619"/>
              <a:gd name="T26" fmla="*/ 85229 w 472"/>
              <a:gd name="T27" fmla="*/ 47329 h 619"/>
              <a:gd name="T28" fmla="*/ 48032 w 472"/>
              <a:gd name="T29" fmla="*/ 84260 h 619"/>
              <a:gd name="T30" fmla="*/ 85229 w 472"/>
              <a:gd name="T31" fmla="*/ 115813 h 619"/>
              <a:gd name="T32" fmla="*/ 122426 w 472"/>
              <a:gd name="T33" fmla="*/ 84260 h 619"/>
              <a:gd name="T34" fmla="*/ 85229 w 472"/>
              <a:gd name="T35" fmla="*/ 47329 h 619"/>
              <a:gd name="T36" fmla="*/ 85229 w 472"/>
              <a:gd name="T37" fmla="*/ 105415 h 619"/>
              <a:gd name="T38" fmla="*/ 85229 w 472"/>
              <a:gd name="T39" fmla="*/ 105415 h 619"/>
              <a:gd name="T40" fmla="*/ 63922 w 472"/>
              <a:gd name="T41" fmla="*/ 84260 h 619"/>
              <a:gd name="T42" fmla="*/ 85229 w 472"/>
              <a:gd name="T43" fmla="*/ 63106 h 619"/>
              <a:gd name="T44" fmla="*/ 106536 w 472"/>
              <a:gd name="T45" fmla="*/ 84260 h 619"/>
              <a:gd name="T46" fmla="*/ 85229 w 472"/>
              <a:gd name="T47" fmla="*/ 105415 h 61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72" h="619">
                <a:moveTo>
                  <a:pt x="236" y="0"/>
                </a:moveTo>
                <a:lnTo>
                  <a:pt x="236" y="0"/>
                </a:lnTo>
                <a:cubicBezTo>
                  <a:pt x="104" y="0"/>
                  <a:pt x="0" y="103"/>
                  <a:pt x="0" y="235"/>
                </a:cubicBezTo>
                <a:cubicBezTo>
                  <a:pt x="0" y="323"/>
                  <a:pt x="192" y="618"/>
                  <a:pt x="236" y="618"/>
                </a:cubicBezTo>
                <a:cubicBezTo>
                  <a:pt x="280" y="618"/>
                  <a:pt x="471" y="323"/>
                  <a:pt x="471" y="235"/>
                </a:cubicBezTo>
                <a:cubicBezTo>
                  <a:pt x="471" y="103"/>
                  <a:pt x="368" y="0"/>
                  <a:pt x="236" y="0"/>
                </a:cubicBezTo>
                <a:close/>
                <a:moveTo>
                  <a:pt x="236" y="559"/>
                </a:moveTo>
                <a:lnTo>
                  <a:pt x="236" y="559"/>
                </a:lnTo>
                <a:cubicBezTo>
                  <a:pt x="207" y="559"/>
                  <a:pt x="45" y="309"/>
                  <a:pt x="45" y="235"/>
                </a:cubicBezTo>
                <a:cubicBezTo>
                  <a:pt x="45" y="117"/>
                  <a:pt x="133" y="29"/>
                  <a:pt x="236" y="29"/>
                </a:cubicBezTo>
                <a:cubicBezTo>
                  <a:pt x="339" y="29"/>
                  <a:pt x="427" y="117"/>
                  <a:pt x="427" y="235"/>
                </a:cubicBezTo>
                <a:cubicBezTo>
                  <a:pt x="427" y="309"/>
                  <a:pt x="266" y="559"/>
                  <a:pt x="236" y="559"/>
                </a:cubicBezTo>
                <a:close/>
                <a:moveTo>
                  <a:pt x="236" y="132"/>
                </a:moveTo>
                <a:lnTo>
                  <a:pt x="236" y="132"/>
                </a:lnTo>
                <a:cubicBezTo>
                  <a:pt x="177" y="132"/>
                  <a:pt x="133" y="176"/>
                  <a:pt x="133" y="235"/>
                </a:cubicBezTo>
                <a:cubicBezTo>
                  <a:pt x="133" y="279"/>
                  <a:pt x="177" y="323"/>
                  <a:pt x="236" y="323"/>
                </a:cubicBezTo>
                <a:cubicBezTo>
                  <a:pt x="295" y="323"/>
                  <a:pt x="339" y="279"/>
                  <a:pt x="339" y="235"/>
                </a:cubicBezTo>
                <a:cubicBezTo>
                  <a:pt x="339" y="176"/>
                  <a:pt x="295" y="132"/>
                  <a:pt x="236" y="132"/>
                </a:cubicBezTo>
                <a:close/>
                <a:moveTo>
                  <a:pt x="236" y="294"/>
                </a:moveTo>
                <a:lnTo>
                  <a:pt x="236" y="294"/>
                </a:lnTo>
                <a:cubicBezTo>
                  <a:pt x="207" y="294"/>
                  <a:pt x="177" y="264"/>
                  <a:pt x="177" y="235"/>
                </a:cubicBezTo>
                <a:cubicBezTo>
                  <a:pt x="177" y="191"/>
                  <a:pt x="207" y="176"/>
                  <a:pt x="236" y="176"/>
                </a:cubicBezTo>
                <a:cubicBezTo>
                  <a:pt x="266" y="176"/>
                  <a:pt x="295" y="191"/>
                  <a:pt x="295" y="235"/>
                </a:cubicBezTo>
                <a:cubicBezTo>
                  <a:pt x="295" y="264"/>
                  <a:pt x="266" y="294"/>
                  <a:pt x="236" y="294"/>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p>
        </p:txBody>
      </p:sp>
      <p:sp>
        <p:nvSpPr>
          <p:cNvPr id="47" name="išľíďè">
            <a:extLst>
              <a:ext uri="{FF2B5EF4-FFF2-40B4-BE49-F238E27FC236}">
                <a16:creationId xmlns:a16="http://schemas.microsoft.com/office/drawing/2014/main" xmlns="" id="{C8ED1290-6834-46D5-8A36-48F06BB7893D}"/>
              </a:ext>
            </a:extLst>
          </p:cNvPr>
          <p:cNvSpPr/>
          <p:nvPr/>
        </p:nvSpPr>
        <p:spPr bwMode="auto">
          <a:xfrm>
            <a:off x="431540" y="2787273"/>
            <a:ext cx="2492726" cy="425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200" dirty="0">
                <a:solidFill>
                  <a:schemeClr val="bg2">
                    <a:lumMod val="10000"/>
                  </a:schemeClr>
                </a:solidFill>
              </a:rPr>
              <a:t>请替换文字内容复制你的内容到到天边上车请替换文字内容复制你的</a:t>
            </a:r>
          </a:p>
        </p:txBody>
      </p:sp>
      <p:sp>
        <p:nvSpPr>
          <p:cNvPr id="48" name="išľíďè">
            <a:extLst>
              <a:ext uri="{FF2B5EF4-FFF2-40B4-BE49-F238E27FC236}">
                <a16:creationId xmlns:a16="http://schemas.microsoft.com/office/drawing/2014/main" xmlns="" id="{EDE296CF-77F5-47A1-9E13-AAABA932B5B0}"/>
              </a:ext>
            </a:extLst>
          </p:cNvPr>
          <p:cNvSpPr/>
          <p:nvPr/>
        </p:nvSpPr>
        <p:spPr bwMode="auto">
          <a:xfrm>
            <a:off x="431540" y="3543645"/>
            <a:ext cx="2492726" cy="425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200" dirty="0">
                <a:solidFill>
                  <a:schemeClr val="bg2">
                    <a:lumMod val="10000"/>
                  </a:schemeClr>
                </a:solidFill>
              </a:rPr>
              <a:t>请替换文字内容复制你的内容到到天边上车请替换文字内容复制你的</a:t>
            </a:r>
          </a:p>
        </p:txBody>
      </p:sp>
      <p:sp>
        <p:nvSpPr>
          <p:cNvPr id="49" name="išľíďè">
            <a:extLst>
              <a:ext uri="{FF2B5EF4-FFF2-40B4-BE49-F238E27FC236}">
                <a16:creationId xmlns:a16="http://schemas.microsoft.com/office/drawing/2014/main" xmlns="" id="{44A3D187-A16C-471E-8908-F5C16A5A94AC}"/>
              </a:ext>
            </a:extLst>
          </p:cNvPr>
          <p:cNvSpPr/>
          <p:nvPr/>
        </p:nvSpPr>
        <p:spPr bwMode="auto">
          <a:xfrm>
            <a:off x="6333150" y="1993449"/>
            <a:ext cx="2492726" cy="425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solidFill>
                  <a:schemeClr val="bg2">
                    <a:lumMod val="10000"/>
                  </a:schemeClr>
                </a:solidFill>
              </a:rPr>
              <a:t>请替换文字内容复制你的内容到到天边上车请替换文字内容复制你的</a:t>
            </a:r>
          </a:p>
        </p:txBody>
      </p:sp>
      <p:sp>
        <p:nvSpPr>
          <p:cNvPr id="50" name="išľíďè">
            <a:extLst>
              <a:ext uri="{FF2B5EF4-FFF2-40B4-BE49-F238E27FC236}">
                <a16:creationId xmlns:a16="http://schemas.microsoft.com/office/drawing/2014/main" xmlns="" id="{F0C3B62C-6D59-4509-9551-1D7D9421B796}"/>
              </a:ext>
            </a:extLst>
          </p:cNvPr>
          <p:cNvSpPr/>
          <p:nvPr/>
        </p:nvSpPr>
        <p:spPr bwMode="auto">
          <a:xfrm>
            <a:off x="6333150" y="2771559"/>
            <a:ext cx="2492726" cy="425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solidFill>
                  <a:schemeClr val="bg2">
                    <a:lumMod val="10000"/>
                  </a:schemeClr>
                </a:solidFill>
              </a:rPr>
              <a:t>请替换文字内容复制你的内容到到天边上车请替换文字内容复制你的</a:t>
            </a:r>
          </a:p>
        </p:txBody>
      </p:sp>
      <p:sp>
        <p:nvSpPr>
          <p:cNvPr id="51" name="išľíďè">
            <a:extLst>
              <a:ext uri="{FF2B5EF4-FFF2-40B4-BE49-F238E27FC236}">
                <a16:creationId xmlns:a16="http://schemas.microsoft.com/office/drawing/2014/main" xmlns="" id="{F99440BE-EABE-4C81-A982-8B2B9A9E8602}"/>
              </a:ext>
            </a:extLst>
          </p:cNvPr>
          <p:cNvSpPr/>
          <p:nvPr/>
        </p:nvSpPr>
        <p:spPr bwMode="auto">
          <a:xfrm>
            <a:off x="6333150" y="3527931"/>
            <a:ext cx="2492726" cy="425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solidFill>
                  <a:schemeClr val="bg2">
                    <a:lumMod val="10000"/>
                  </a:schemeClr>
                </a:solidFill>
              </a:rPr>
              <a:t>请替换文字内容复制你的内容到到天边上车请替换文字内容复制你的</a:t>
            </a:r>
          </a:p>
        </p:txBody>
      </p:sp>
    </p:spTree>
    <p:extLst>
      <p:ext uri="{BB962C8B-B14F-4D97-AF65-F5344CB8AC3E}">
        <p14:creationId xmlns:p14="http://schemas.microsoft.com/office/powerpoint/2010/main" val="157144044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D4895B52-5186-4285-AC05-68192581EAA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24579" y="1358667"/>
            <a:ext cx="1895488" cy="1263816"/>
          </a:xfrm>
          <a:prstGeom prst="rect">
            <a:avLst/>
          </a:prstGeom>
          <a:effectLst>
            <a:outerShdw blurRad="63500" sx="102000" sy="102000" algn="ctr" rotWithShape="0">
              <a:prstClr val="black">
                <a:alpha val="13000"/>
              </a:prstClr>
            </a:outerShdw>
          </a:effectLst>
        </p:spPr>
      </p:pic>
      <p:pic>
        <p:nvPicPr>
          <p:cNvPr id="14" name="图片 13">
            <a:extLst>
              <a:ext uri="{FF2B5EF4-FFF2-40B4-BE49-F238E27FC236}">
                <a16:creationId xmlns:a16="http://schemas.microsoft.com/office/drawing/2014/main" xmlns="" id="{B3966C30-89BC-4648-9512-BA3446CD8F3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81949" y="1358667"/>
            <a:ext cx="1894067" cy="1263816"/>
          </a:xfrm>
          <a:prstGeom prst="rect">
            <a:avLst/>
          </a:prstGeom>
          <a:effectLst>
            <a:outerShdw blurRad="63500" sx="102000" sy="102000" algn="ctr" rotWithShape="0">
              <a:prstClr val="black">
                <a:alpha val="13000"/>
              </a:prstClr>
            </a:outerShdw>
          </a:effectLst>
        </p:spPr>
      </p:pic>
      <p:pic>
        <p:nvPicPr>
          <p:cNvPr id="15" name="图片 14">
            <a:extLst>
              <a:ext uri="{FF2B5EF4-FFF2-40B4-BE49-F238E27FC236}">
                <a16:creationId xmlns:a16="http://schemas.microsoft.com/office/drawing/2014/main" xmlns="" id="{E1A7D1A3-6648-4C1C-864E-749A7386709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7544" y="1364195"/>
            <a:ext cx="1895725" cy="1263816"/>
          </a:xfrm>
          <a:prstGeom prst="rect">
            <a:avLst/>
          </a:prstGeom>
          <a:effectLst>
            <a:outerShdw blurRad="63500" sx="102000" sy="102000" algn="ctr" rotWithShape="0">
              <a:prstClr val="black">
                <a:alpha val="13000"/>
              </a:prstClr>
            </a:outerShdw>
          </a:effectLst>
        </p:spPr>
      </p:pic>
      <p:pic>
        <p:nvPicPr>
          <p:cNvPr id="16" name="图片 15">
            <a:extLst>
              <a:ext uri="{FF2B5EF4-FFF2-40B4-BE49-F238E27FC236}">
                <a16:creationId xmlns:a16="http://schemas.microsoft.com/office/drawing/2014/main" xmlns="" id="{3A149084-FA9F-4644-81F0-E9B145B71B7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04054" y="1347614"/>
            <a:ext cx="1895488" cy="1263816"/>
          </a:xfrm>
          <a:prstGeom prst="rect">
            <a:avLst/>
          </a:prstGeom>
          <a:effectLst>
            <a:outerShdw blurRad="63500" sx="102000" sy="102000" algn="ctr" rotWithShape="0">
              <a:prstClr val="black">
                <a:alpha val="13000"/>
              </a:prstClr>
            </a:outerShdw>
          </a:effectLst>
        </p:spPr>
      </p:pic>
      <p:sp>
        <p:nvSpPr>
          <p:cNvPr id="17" name="椭圆 16">
            <a:extLst>
              <a:ext uri="{FF2B5EF4-FFF2-40B4-BE49-F238E27FC236}">
                <a16:creationId xmlns:a16="http://schemas.microsoft.com/office/drawing/2014/main" xmlns="" id="{A4D94A49-9749-4D44-991F-11DE819D8140}"/>
              </a:ext>
            </a:extLst>
          </p:cNvPr>
          <p:cNvSpPr/>
          <p:nvPr/>
        </p:nvSpPr>
        <p:spPr>
          <a:xfrm>
            <a:off x="1052781" y="2943973"/>
            <a:ext cx="630682" cy="630682"/>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400" dirty="0">
              <a:solidFill>
                <a:srgbClr val="FFFFFF"/>
              </a:solidFill>
              <a:cs typeface="+mn-ea"/>
              <a:sym typeface="+mn-lt"/>
            </a:endParaRPr>
          </a:p>
        </p:txBody>
      </p:sp>
      <p:sp>
        <p:nvSpPr>
          <p:cNvPr id="18" name="椭圆 17">
            <a:extLst>
              <a:ext uri="{FF2B5EF4-FFF2-40B4-BE49-F238E27FC236}">
                <a16:creationId xmlns:a16="http://schemas.microsoft.com/office/drawing/2014/main" xmlns="" id="{3BFEBED2-9FE0-46BD-BC50-2C4710E27AC7}"/>
              </a:ext>
            </a:extLst>
          </p:cNvPr>
          <p:cNvSpPr/>
          <p:nvPr/>
        </p:nvSpPr>
        <p:spPr>
          <a:xfrm>
            <a:off x="3113641" y="2943973"/>
            <a:ext cx="630682" cy="630682"/>
          </a:xfrm>
          <a:prstGeom prst="ellipse">
            <a:avLst/>
          </a:prstGeom>
          <a:solidFill>
            <a:srgbClr val="67B0A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400" dirty="0">
              <a:solidFill>
                <a:srgbClr val="FFFFFF"/>
              </a:solidFill>
              <a:cs typeface="+mn-ea"/>
              <a:sym typeface="+mn-lt"/>
            </a:endParaRPr>
          </a:p>
        </p:txBody>
      </p:sp>
      <p:sp>
        <p:nvSpPr>
          <p:cNvPr id="19" name="椭圆 18">
            <a:extLst>
              <a:ext uri="{FF2B5EF4-FFF2-40B4-BE49-F238E27FC236}">
                <a16:creationId xmlns:a16="http://schemas.microsoft.com/office/drawing/2014/main" xmlns="" id="{5F38329A-7912-4524-8FB3-E21B13C58E3A}"/>
              </a:ext>
            </a:extLst>
          </p:cNvPr>
          <p:cNvSpPr/>
          <p:nvPr/>
        </p:nvSpPr>
        <p:spPr>
          <a:xfrm>
            <a:off x="5187998" y="2943973"/>
            <a:ext cx="630682" cy="630682"/>
          </a:xfrm>
          <a:prstGeom prst="ellipse">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400" dirty="0">
              <a:solidFill>
                <a:srgbClr val="FFFFFF"/>
              </a:solidFill>
              <a:cs typeface="+mn-ea"/>
              <a:sym typeface="+mn-lt"/>
            </a:endParaRPr>
          </a:p>
        </p:txBody>
      </p:sp>
      <p:sp>
        <p:nvSpPr>
          <p:cNvPr id="20" name="椭圆 19">
            <a:extLst>
              <a:ext uri="{FF2B5EF4-FFF2-40B4-BE49-F238E27FC236}">
                <a16:creationId xmlns:a16="http://schemas.microsoft.com/office/drawing/2014/main" xmlns="" id="{98710AB4-6043-4389-BA79-13988879877B}"/>
              </a:ext>
            </a:extLst>
          </p:cNvPr>
          <p:cNvSpPr/>
          <p:nvPr/>
        </p:nvSpPr>
        <p:spPr>
          <a:xfrm>
            <a:off x="7156982" y="2943973"/>
            <a:ext cx="630682" cy="630682"/>
          </a:xfrm>
          <a:prstGeom prst="ellipse">
            <a:avLst/>
          </a:prstGeom>
          <a:solidFill>
            <a:srgbClr val="67B0A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400" dirty="0">
              <a:solidFill>
                <a:srgbClr val="FFFFFF"/>
              </a:solidFill>
              <a:cs typeface="+mn-ea"/>
              <a:sym typeface="+mn-lt"/>
            </a:endParaRPr>
          </a:p>
        </p:txBody>
      </p:sp>
      <p:sp>
        <p:nvSpPr>
          <p:cNvPr id="21" name="TextBox 69">
            <a:extLst>
              <a:ext uri="{FF2B5EF4-FFF2-40B4-BE49-F238E27FC236}">
                <a16:creationId xmlns:a16="http://schemas.microsoft.com/office/drawing/2014/main" xmlns="" id="{F9912399-9995-49FB-83A8-D8D4DABA9DDC}"/>
              </a:ext>
            </a:extLst>
          </p:cNvPr>
          <p:cNvSpPr txBox="1"/>
          <p:nvPr/>
        </p:nvSpPr>
        <p:spPr>
          <a:xfrm>
            <a:off x="609113" y="3634231"/>
            <a:ext cx="1415772" cy="276999"/>
          </a:xfrm>
          <a:prstGeom prst="rect">
            <a:avLst/>
          </a:prstGeom>
          <a:noFill/>
        </p:spPr>
        <p:txBody>
          <a:bodyPr wrap="none" lIns="91440" tIns="45720" rIns="91440" bIns="45720" rtlCol="0" anchor="ctr" anchorCtr="0">
            <a:spAutoFit/>
          </a:body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cs typeface="Microsoft JhengHei Light" panose="020B0304030504040204" pitchFamily="34" charset="-122"/>
              </a:rPr>
              <a:t>点击加入你的标题</a:t>
            </a:r>
          </a:p>
        </p:txBody>
      </p:sp>
      <p:sp>
        <p:nvSpPr>
          <p:cNvPr id="22" name="Subtitle 2">
            <a:extLst>
              <a:ext uri="{FF2B5EF4-FFF2-40B4-BE49-F238E27FC236}">
                <a16:creationId xmlns:a16="http://schemas.microsoft.com/office/drawing/2014/main" xmlns="" id="{00EF908D-1950-4170-932B-B8D5BE95D07C}"/>
              </a:ext>
            </a:extLst>
          </p:cNvPr>
          <p:cNvSpPr txBox="1">
            <a:spLocks/>
          </p:cNvSpPr>
          <p:nvPr/>
        </p:nvSpPr>
        <p:spPr>
          <a:xfrm>
            <a:off x="507914" y="3895508"/>
            <a:ext cx="1614952" cy="675321"/>
          </a:xfrm>
          <a:prstGeom prst="rect">
            <a:avLst/>
          </a:prstGeom>
        </p:spPr>
        <p:txBody>
          <a:bodyPr vert="horz" wrap="square" lIns="108720" tIns="54360" rIns="108720" bIns="5436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23" name="TextBox 69">
            <a:extLst>
              <a:ext uri="{FF2B5EF4-FFF2-40B4-BE49-F238E27FC236}">
                <a16:creationId xmlns:a16="http://schemas.microsoft.com/office/drawing/2014/main" xmlns="" id="{D66A882F-746F-4F1F-8422-4CC352C53AEE}"/>
              </a:ext>
            </a:extLst>
          </p:cNvPr>
          <p:cNvSpPr txBox="1"/>
          <p:nvPr/>
        </p:nvSpPr>
        <p:spPr>
          <a:xfrm>
            <a:off x="2698835" y="3634231"/>
            <a:ext cx="1415772" cy="276999"/>
          </a:xfrm>
          <a:prstGeom prst="rect">
            <a:avLst/>
          </a:prstGeom>
          <a:noFill/>
        </p:spPr>
        <p:txBody>
          <a:bodyPr wrap="none" lIns="91440" tIns="45720" rIns="91440" bIns="45720" rtlCol="0" anchor="ctr" anchorCtr="0">
            <a:spAutoFit/>
          </a:body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cs typeface="Microsoft JhengHei Light" panose="020B0304030504040204" pitchFamily="34" charset="-122"/>
              </a:rPr>
              <a:t>点击加入你的标题</a:t>
            </a:r>
          </a:p>
        </p:txBody>
      </p:sp>
      <p:sp>
        <p:nvSpPr>
          <p:cNvPr id="24" name="Subtitle 2">
            <a:extLst>
              <a:ext uri="{FF2B5EF4-FFF2-40B4-BE49-F238E27FC236}">
                <a16:creationId xmlns:a16="http://schemas.microsoft.com/office/drawing/2014/main" xmlns="" id="{BE23ABF3-CC8B-4A67-A903-D8CCAE56B1F1}"/>
              </a:ext>
            </a:extLst>
          </p:cNvPr>
          <p:cNvSpPr txBox="1">
            <a:spLocks/>
          </p:cNvSpPr>
          <p:nvPr/>
        </p:nvSpPr>
        <p:spPr>
          <a:xfrm>
            <a:off x="2597636" y="3895507"/>
            <a:ext cx="1614952" cy="675321"/>
          </a:xfrm>
          <a:prstGeom prst="rect">
            <a:avLst/>
          </a:prstGeom>
        </p:spPr>
        <p:txBody>
          <a:bodyPr vert="horz" wrap="square" lIns="108720" tIns="54360" rIns="108720" bIns="5436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25" name="TextBox 69">
            <a:extLst>
              <a:ext uri="{FF2B5EF4-FFF2-40B4-BE49-F238E27FC236}">
                <a16:creationId xmlns:a16="http://schemas.microsoft.com/office/drawing/2014/main" xmlns="" id="{723F1579-40B7-4394-9ED2-19465268BE5A}"/>
              </a:ext>
            </a:extLst>
          </p:cNvPr>
          <p:cNvSpPr txBox="1"/>
          <p:nvPr/>
        </p:nvSpPr>
        <p:spPr>
          <a:xfrm>
            <a:off x="4788557" y="3634231"/>
            <a:ext cx="1415772" cy="276999"/>
          </a:xfrm>
          <a:prstGeom prst="rect">
            <a:avLst/>
          </a:prstGeom>
          <a:noFill/>
        </p:spPr>
        <p:txBody>
          <a:bodyPr wrap="none" lIns="91440" tIns="45720" rIns="91440" bIns="45720" rtlCol="0" anchor="ctr" anchorCtr="0">
            <a:spAutoFit/>
          </a:body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cs typeface="Microsoft JhengHei Light" panose="020B0304030504040204" pitchFamily="34" charset="-122"/>
              </a:rPr>
              <a:t>点击加入你的标题</a:t>
            </a:r>
          </a:p>
        </p:txBody>
      </p:sp>
      <p:sp>
        <p:nvSpPr>
          <p:cNvPr id="26" name="Subtitle 2">
            <a:extLst>
              <a:ext uri="{FF2B5EF4-FFF2-40B4-BE49-F238E27FC236}">
                <a16:creationId xmlns:a16="http://schemas.microsoft.com/office/drawing/2014/main" xmlns="" id="{BE79EA98-0678-4E67-90D3-922030C8320F}"/>
              </a:ext>
            </a:extLst>
          </p:cNvPr>
          <p:cNvSpPr txBox="1">
            <a:spLocks/>
          </p:cNvSpPr>
          <p:nvPr/>
        </p:nvSpPr>
        <p:spPr>
          <a:xfrm>
            <a:off x="4687358" y="3895507"/>
            <a:ext cx="1614952" cy="675321"/>
          </a:xfrm>
          <a:prstGeom prst="rect">
            <a:avLst/>
          </a:prstGeom>
        </p:spPr>
        <p:txBody>
          <a:bodyPr vert="horz" wrap="square" lIns="108720" tIns="54360" rIns="108720" bIns="5436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27" name="TextBox 69">
            <a:extLst>
              <a:ext uri="{FF2B5EF4-FFF2-40B4-BE49-F238E27FC236}">
                <a16:creationId xmlns:a16="http://schemas.microsoft.com/office/drawing/2014/main" xmlns="" id="{8D4E9288-6BBC-4B7A-9B46-E3DAFDF77F66}"/>
              </a:ext>
            </a:extLst>
          </p:cNvPr>
          <p:cNvSpPr txBox="1"/>
          <p:nvPr/>
        </p:nvSpPr>
        <p:spPr>
          <a:xfrm>
            <a:off x="6707844" y="3634231"/>
            <a:ext cx="1415772" cy="276999"/>
          </a:xfrm>
          <a:prstGeom prst="rect">
            <a:avLst/>
          </a:prstGeom>
          <a:noFill/>
        </p:spPr>
        <p:txBody>
          <a:bodyPr wrap="none" lIns="91440" tIns="45720" rIns="91440" bIns="45720" rtlCol="0" anchor="ctr" anchorCtr="0">
            <a:spAutoFit/>
          </a:body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cs typeface="Microsoft JhengHei Light" panose="020B0304030504040204" pitchFamily="34" charset="-122"/>
              </a:rPr>
              <a:t>点击加入你的标题</a:t>
            </a:r>
          </a:p>
        </p:txBody>
      </p:sp>
      <p:sp>
        <p:nvSpPr>
          <p:cNvPr id="28" name="Subtitle 2">
            <a:extLst>
              <a:ext uri="{FF2B5EF4-FFF2-40B4-BE49-F238E27FC236}">
                <a16:creationId xmlns:a16="http://schemas.microsoft.com/office/drawing/2014/main" xmlns="" id="{A398D65B-E393-4599-91C2-3282DE3715BC}"/>
              </a:ext>
            </a:extLst>
          </p:cNvPr>
          <p:cNvSpPr txBox="1">
            <a:spLocks/>
          </p:cNvSpPr>
          <p:nvPr/>
        </p:nvSpPr>
        <p:spPr>
          <a:xfrm>
            <a:off x="6606645" y="3895507"/>
            <a:ext cx="1614952" cy="675321"/>
          </a:xfrm>
          <a:prstGeom prst="rect">
            <a:avLst/>
          </a:prstGeom>
        </p:spPr>
        <p:txBody>
          <a:bodyPr vert="horz" wrap="square" lIns="108720" tIns="54360" rIns="108720" bIns="5436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zh-CN" altLang="en-US" sz="105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29" name="Freeform 28">
            <a:extLst>
              <a:ext uri="{FF2B5EF4-FFF2-40B4-BE49-F238E27FC236}">
                <a16:creationId xmlns:a16="http://schemas.microsoft.com/office/drawing/2014/main" xmlns="" id="{E8D2F9CA-310F-421E-B2A0-E9A786A1D4B1}"/>
              </a:ext>
            </a:extLst>
          </p:cNvPr>
          <p:cNvSpPr>
            <a:spLocks noChangeArrowheads="1"/>
          </p:cNvSpPr>
          <p:nvPr/>
        </p:nvSpPr>
        <p:spPr bwMode="auto">
          <a:xfrm>
            <a:off x="1208604" y="3117742"/>
            <a:ext cx="338331" cy="283143"/>
          </a:xfrm>
          <a:custGeom>
            <a:avLst/>
            <a:gdLst>
              <a:gd name="T0" fmla="*/ 55735 w 498"/>
              <a:gd name="T1" fmla="*/ 36300 h 418"/>
              <a:gd name="T2" fmla="*/ 55735 w 498"/>
              <a:gd name="T3" fmla="*/ 36300 h 418"/>
              <a:gd name="T4" fmla="*/ 16181 w 498"/>
              <a:gd name="T5" fmla="*/ 115622 h 418"/>
              <a:gd name="T6" fmla="*/ 155518 w 498"/>
              <a:gd name="T7" fmla="*/ 51985 h 418"/>
              <a:gd name="T8" fmla="*/ 4045 w 498"/>
              <a:gd name="T9" fmla="*/ 171192 h 418"/>
              <a:gd name="T10" fmla="*/ 19777 w 498"/>
              <a:gd name="T11" fmla="*/ 179258 h 418"/>
              <a:gd name="T12" fmla="*/ 43599 w 498"/>
              <a:gd name="T13" fmla="*/ 139373 h 418"/>
              <a:gd name="T14" fmla="*/ 131696 w 498"/>
              <a:gd name="T15" fmla="*/ 139373 h 418"/>
              <a:gd name="T16" fmla="*/ 210803 w 498"/>
              <a:gd name="T17" fmla="*/ 32267 h 418"/>
              <a:gd name="T18" fmla="*/ 55735 w 498"/>
              <a:gd name="T19" fmla="*/ 36300 h 4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98" h="418">
                <a:moveTo>
                  <a:pt x="124" y="81"/>
                </a:moveTo>
                <a:lnTo>
                  <a:pt x="124" y="81"/>
                </a:lnTo>
                <a:cubicBezTo>
                  <a:pt x="27" y="134"/>
                  <a:pt x="36" y="222"/>
                  <a:pt x="36" y="258"/>
                </a:cubicBezTo>
                <a:cubicBezTo>
                  <a:pt x="159" y="107"/>
                  <a:pt x="346" y="116"/>
                  <a:pt x="346" y="116"/>
                </a:cubicBezTo>
                <a:cubicBezTo>
                  <a:pt x="346" y="116"/>
                  <a:pt x="80" y="204"/>
                  <a:pt x="9" y="382"/>
                </a:cubicBezTo>
                <a:cubicBezTo>
                  <a:pt x="0" y="400"/>
                  <a:pt x="36" y="417"/>
                  <a:pt x="44" y="400"/>
                </a:cubicBezTo>
                <a:cubicBezTo>
                  <a:pt x="62" y="355"/>
                  <a:pt x="97" y="311"/>
                  <a:pt x="97" y="311"/>
                </a:cubicBezTo>
                <a:cubicBezTo>
                  <a:pt x="151" y="329"/>
                  <a:pt x="230" y="355"/>
                  <a:pt x="293" y="311"/>
                </a:cubicBezTo>
                <a:cubicBezTo>
                  <a:pt x="363" y="258"/>
                  <a:pt x="363" y="134"/>
                  <a:pt x="469" y="72"/>
                </a:cubicBezTo>
                <a:cubicBezTo>
                  <a:pt x="497" y="63"/>
                  <a:pt x="249" y="0"/>
                  <a:pt x="124" y="81"/>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eaLnBrk="1" hangingPunct="1">
              <a:defRPr/>
            </a:pPr>
            <a:endParaRPr lang="zh-CN" altLang="en-US" sz="1400"/>
          </a:p>
        </p:txBody>
      </p:sp>
      <p:sp>
        <p:nvSpPr>
          <p:cNvPr id="30" name="Freeform 77">
            <a:extLst>
              <a:ext uri="{FF2B5EF4-FFF2-40B4-BE49-F238E27FC236}">
                <a16:creationId xmlns:a16="http://schemas.microsoft.com/office/drawing/2014/main" xmlns="" id="{F7770DF1-CC62-4A43-8893-AD8DE6AB566A}"/>
              </a:ext>
            </a:extLst>
          </p:cNvPr>
          <p:cNvSpPr>
            <a:spLocks noChangeArrowheads="1"/>
          </p:cNvSpPr>
          <p:nvPr/>
        </p:nvSpPr>
        <p:spPr bwMode="auto">
          <a:xfrm>
            <a:off x="7303156" y="3127464"/>
            <a:ext cx="338334" cy="285542"/>
          </a:xfrm>
          <a:custGeom>
            <a:avLst/>
            <a:gdLst>
              <a:gd name="T0" fmla="*/ 167540 w 497"/>
              <a:gd name="T1" fmla="*/ 56041 h 418"/>
              <a:gd name="T2" fmla="*/ 167540 w 497"/>
              <a:gd name="T3" fmla="*/ 56041 h 418"/>
              <a:gd name="T4" fmla="*/ 175196 w 497"/>
              <a:gd name="T5" fmla="*/ 56041 h 418"/>
              <a:gd name="T6" fmla="*/ 175196 w 497"/>
              <a:gd name="T7" fmla="*/ 80446 h 418"/>
              <a:gd name="T8" fmla="*/ 223387 w 497"/>
              <a:gd name="T9" fmla="*/ 40223 h 418"/>
              <a:gd name="T10" fmla="*/ 175196 w 497"/>
              <a:gd name="T11" fmla="*/ 0 h 418"/>
              <a:gd name="T12" fmla="*/ 175196 w 497"/>
              <a:gd name="T13" fmla="*/ 23953 h 418"/>
              <a:gd name="T14" fmla="*/ 167540 w 497"/>
              <a:gd name="T15" fmla="*/ 23953 h 418"/>
              <a:gd name="T16" fmla="*/ 83770 w 497"/>
              <a:gd name="T17" fmla="*/ 84513 h 418"/>
              <a:gd name="T18" fmla="*/ 23870 w 497"/>
              <a:gd name="T19" fmla="*/ 128352 h 418"/>
              <a:gd name="T20" fmla="*/ 0 w 497"/>
              <a:gd name="T21" fmla="*/ 128352 h 418"/>
              <a:gd name="T22" fmla="*/ 0 w 497"/>
              <a:gd name="T23" fmla="*/ 160440 h 418"/>
              <a:gd name="T24" fmla="*/ 23870 w 497"/>
              <a:gd name="T25" fmla="*/ 160440 h 418"/>
              <a:gd name="T26" fmla="*/ 107640 w 497"/>
              <a:gd name="T27" fmla="*/ 100331 h 418"/>
              <a:gd name="T28" fmla="*/ 167540 w 497"/>
              <a:gd name="T29" fmla="*/ 56041 h 418"/>
              <a:gd name="T30" fmla="*/ 59450 w 497"/>
              <a:gd name="T31" fmla="*/ 76378 h 418"/>
              <a:gd name="T32" fmla="*/ 59450 w 497"/>
              <a:gd name="T33" fmla="*/ 76378 h 418"/>
              <a:gd name="T34" fmla="*/ 63503 w 497"/>
              <a:gd name="T35" fmla="*/ 68695 h 418"/>
              <a:gd name="T36" fmla="*/ 79717 w 497"/>
              <a:gd name="T37" fmla="*/ 52425 h 418"/>
              <a:gd name="T38" fmla="*/ 23870 w 497"/>
              <a:gd name="T39" fmla="*/ 28472 h 418"/>
              <a:gd name="T40" fmla="*/ 0 w 497"/>
              <a:gd name="T41" fmla="*/ 28472 h 418"/>
              <a:gd name="T42" fmla="*/ 0 w 497"/>
              <a:gd name="T43" fmla="*/ 60560 h 418"/>
              <a:gd name="T44" fmla="*/ 23870 w 497"/>
              <a:gd name="T45" fmla="*/ 60560 h 418"/>
              <a:gd name="T46" fmla="*/ 59450 w 497"/>
              <a:gd name="T47" fmla="*/ 76378 h 418"/>
              <a:gd name="T48" fmla="*/ 175196 w 497"/>
              <a:gd name="T49" fmla="*/ 132419 h 418"/>
              <a:gd name="T50" fmla="*/ 175196 w 497"/>
              <a:gd name="T51" fmla="*/ 132419 h 418"/>
              <a:gd name="T52" fmla="*/ 167540 w 497"/>
              <a:gd name="T53" fmla="*/ 132419 h 418"/>
              <a:gd name="T54" fmla="*/ 127456 w 497"/>
              <a:gd name="T55" fmla="*/ 112534 h 418"/>
              <a:gd name="T56" fmla="*/ 127456 w 497"/>
              <a:gd name="T57" fmla="*/ 116601 h 418"/>
              <a:gd name="T58" fmla="*/ 111693 w 497"/>
              <a:gd name="T59" fmla="*/ 136487 h 418"/>
              <a:gd name="T60" fmla="*/ 167540 w 497"/>
              <a:gd name="T61" fmla="*/ 160440 h 418"/>
              <a:gd name="T62" fmla="*/ 175196 w 497"/>
              <a:gd name="T63" fmla="*/ 160440 h 418"/>
              <a:gd name="T64" fmla="*/ 175196 w 497"/>
              <a:gd name="T65" fmla="*/ 188460 h 418"/>
              <a:gd name="T66" fmla="*/ 223387 w 497"/>
              <a:gd name="T67" fmla="*/ 148237 h 418"/>
              <a:gd name="T68" fmla="*/ 175196 w 497"/>
              <a:gd name="T69" fmla="*/ 108466 h 418"/>
              <a:gd name="T70" fmla="*/ 175196 w 497"/>
              <a:gd name="T71" fmla="*/ 132419 h 41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7" h="418">
                <a:moveTo>
                  <a:pt x="372" y="124"/>
                </a:moveTo>
                <a:lnTo>
                  <a:pt x="372" y="124"/>
                </a:lnTo>
                <a:cubicBezTo>
                  <a:pt x="389" y="124"/>
                  <a:pt x="389" y="124"/>
                  <a:pt x="389" y="124"/>
                </a:cubicBezTo>
                <a:cubicBezTo>
                  <a:pt x="389" y="178"/>
                  <a:pt x="389" y="178"/>
                  <a:pt x="389" y="178"/>
                </a:cubicBezTo>
                <a:cubicBezTo>
                  <a:pt x="496" y="89"/>
                  <a:pt x="496" y="89"/>
                  <a:pt x="496" y="89"/>
                </a:cubicBezTo>
                <a:cubicBezTo>
                  <a:pt x="389" y="0"/>
                  <a:pt x="389" y="0"/>
                  <a:pt x="389" y="0"/>
                </a:cubicBezTo>
                <a:cubicBezTo>
                  <a:pt x="389" y="53"/>
                  <a:pt x="389" y="53"/>
                  <a:pt x="389" y="53"/>
                </a:cubicBezTo>
                <a:cubicBezTo>
                  <a:pt x="372" y="53"/>
                  <a:pt x="372" y="53"/>
                  <a:pt x="372" y="53"/>
                </a:cubicBezTo>
                <a:cubicBezTo>
                  <a:pt x="283" y="53"/>
                  <a:pt x="230" y="124"/>
                  <a:pt x="186" y="187"/>
                </a:cubicBezTo>
                <a:cubicBezTo>
                  <a:pt x="141" y="240"/>
                  <a:pt x="106" y="284"/>
                  <a:pt x="53" y="284"/>
                </a:cubicBezTo>
                <a:cubicBezTo>
                  <a:pt x="0" y="284"/>
                  <a:pt x="0" y="284"/>
                  <a:pt x="0" y="284"/>
                </a:cubicBezTo>
                <a:cubicBezTo>
                  <a:pt x="0" y="355"/>
                  <a:pt x="0" y="355"/>
                  <a:pt x="0" y="355"/>
                </a:cubicBezTo>
                <a:cubicBezTo>
                  <a:pt x="53" y="355"/>
                  <a:pt x="53" y="355"/>
                  <a:pt x="53" y="355"/>
                </a:cubicBezTo>
                <a:cubicBezTo>
                  <a:pt x="141" y="355"/>
                  <a:pt x="194" y="284"/>
                  <a:pt x="239" y="222"/>
                </a:cubicBezTo>
                <a:cubicBezTo>
                  <a:pt x="283" y="169"/>
                  <a:pt x="319" y="124"/>
                  <a:pt x="372" y="124"/>
                </a:cubicBezTo>
                <a:close/>
                <a:moveTo>
                  <a:pt x="132" y="169"/>
                </a:moveTo>
                <a:lnTo>
                  <a:pt x="132" y="169"/>
                </a:lnTo>
                <a:cubicBezTo>
                  <a:pt x="132" y="160"/>
                  <a:pt x="141" y="160"/>
                  <a:pt x="141" y="152"/>
                </a:cubicBezTo>
                <a:cubicBezTo>
                  <a:pt x="150" y="143"/>
                  <a:pt x="167" y="124"/>
                  <a:pt x="177" y="116"/>
                </a:cubicBezTo>
                <a:cubicBezTo>
                  <a:pt x="141" y="80"/>
                  <a:pt x="106" y="63"/>
                  <a:pt x="53" y="63"/>
                </a:cubicBezTo>
                <a:cubicBezTo>
                  <a:pt x="0" y="63"/>
                  <a:pt x="0" y="63"/>
                  <a:pt x="0" y="63"/>
                </a:cubicBezTo>
                <a:cubicBezTo>
                  <a:pt x="0" y="134"/>
                  <a:pt x="0" y="134"/>
                  <a:pt x="0" y="134"/>
                </a:cubicBezTo>
                <a:cubicBezTo>
                  <a:pt x="53" y="134"/>
                  <a:pt x="53" y="134"/>
                  <a:pt x="53" y="134"/>
                </a:cubicBezTo>
                <a:cubicBezTo>
                  <a:pt x="79" y="134"/>
                  <a:pt x="106" y="143"/>
                  <a:pt x="132" y="169"/>
                </a:cubicBezTo>
                <a:close/>
                <a:moveTo>
                  <a:pt x="389" y="293"/>
                </a:moveTo>
                <a:lnTo>
                  <a:pt x="389" y="293"/>
                </a:lnTo>
                <a:cubicBezTo>
                  <a:pt x="372" y="293"/>
                  <a:pt x="372" y="293"/>
                  <a:pt x="372" y="293"/>
                </a:cubicBezTo>
                <a:cubicBezTo>
                  <a:pt x="336" y="293"/>
                  <a:pt x="310" y="275"/>
                  <a:pt x="283" y="249"/>
                </a:cubicBezTo>
                <a:cubicBezTo>
                  <a:pt x="283" y="249"/>
                  <a:pt x="283" y="249"/>
                  <a:pt x="283" y="258"/>
                </a:cubicBezTo>
                <a:cubicBezTo>
                  <a:pt x="266" y="266"/>
                  <a:pt x="257" y="284"/>
                  <a:pt x="248" y="302"/>
                </a:cubicBezTo>
                <a:cubicBezTo>
                  <a:pt x="274" y="337"/>
                  <a:pt x="319" y="355"/>
                  <a:pt x="372" y="355"/>
                </a:cubicBezTo>
                <a:cubicBezTo>
                  <a:pt x="389" y="355"/>
                  <a:pt x="389" y="355"/>
                  <a:pt x="389" y="355"/>
                </a:cubicBezTo>
                <a:cubicBezTo>
                  <a:pt x="389" y="417"/>
                  <a:pt x="389" y="417"/>
                  <a:pt x="389" y="417"/>
                </a:cubicBezTo>
                <a:cubicBezTo>
                  <a:pt x="496" y="328"/>
                  <a:pt x="496" y="328"/>
                  <a:pt x="496" y="328"/>
                </a:cubicBezTo>
                <a:cubicBezTo>
                  <a:pt x="389" y="240"/>
                  <a:pt x="389" y="240"/>
                  <a:pt x="389" y="240"/>
                </a:cubicBezTo>
                <a:lnTo>
                  <a:pt x="389" y="293"/>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eaLnBrk="1" hangingPunct="1">
              <a:defRPr/>
            </a:pPr>
            <a:endParaRPr lang="zh-CN" altLang="en-US" sz="1400"/>
          </a:p>
        </p:txBody>
      </p:sp>
      <p:sp>
        <p:nvSpPr>
          <p:cNvPr id="31" name="Freeform 103">
            <a:extLst>
              <a:ext uri="{FF2B5EF4-FFF2-40B4-BE49-F238E27FC236}">
                <a16:creationId xmlns:a16="http://schemas.microsoft.com/office/drawing/2014/main" xmlns="" id="{59E3D2CC-A105-4591-87E4-7156C0B6DF47}"/>
              </a:ext>
            </a:extLst>
          </p:cNvPr>
          <p:cNvSpPr>
            <a:spLocks noChangeArrowheads="1"/>
          </p:cNvSpPr>
          <p:nvPr/>
        </p:nvSpPr>
        <p:spPr bwMode="auto">
          <a:xfrm>
            <a:off x="5364060" y="3093746"/>
            <a:ext cx="261548" cy="331134"/>
          </a:xfrm>
          <a:custGeom>
            <a:avLst/>
            <a:gdLst>
              <a:gd name="T0" fmla="*/ 52408 w 383"/>
              <a:gd name="T1" fmla="*/ 27833 h 488"/>
              <a:gd name="T2" fmla="*/ 52408 w 383"/>
              <a:gd name="T3" fmla="*/ 27833 h 488"/>
              <a:gd name="T4" fmla="*/ 52408 w 383"/>
              <a:gd name="T5" fmla="*/ 159368 h 488"/>
              <a:gd name="T6" fmla="*/ 28463 w 383"/>
              <a:gd name="T7" fmla="*/ 163408 h 488"/>
              <a:gd name="T8" fmla="*/ 8132 w 383"/>
              <a:gd name="T9" fmla="*/ 198873 h 488"/>
              <a:gd name="T10" fmla="*/ 44276 w 383"/>
              <a:gd name="T11" fmla="*/ 210994 h 488"/>
              <a:gd name="T12" fmla="*/ 72287 w 383"/>
              <a:gd name="T13" fmla="*/ 179121 h 488"/>
              <a:gd name="T14" fmla="*/ 72287 w 383"/>
              <a:gd name="T15" fmla="*/ 71828 h 488"/>
              <a:gd name="T16" fmla="*/ 152254 w 383"/>
              <a:gd name="T17" fmla="*/ 51626 h 488"/>
              <a:gd name="T18" fmla="*/ 152254 w 383"/>
              <a:gd name="T19" fmla="*/ 139615 h 488"/>
              <a:gd name="T20" fmla="*/ 128309 w 383"/>
              <a:gd name="T21" fmla="*/ 139615 h 488"/>
              <a:gd name="T22" fmla="*/ 107979 w 383"/>
              <a:gd name="T23" fmla="*/ 179121 h 488"/>
              <a:gd name="T24" fmla="*/ 144122 w 383"/>
              <a:gd name="T25" fmla="*/ 190793 h 488"/>
              <a:gd name="T26" fmla="*/ 172585 w 383"/>
              <a:gd name="T27" fmla="*/ 159368 h 488"/>
              <a:gd name="T28" fmla="*/ 172585 w 383"/>
              <a:gd name="T29" fmla="*/ 0 h 488"/>
              <a:gd name="T30" fmla="*/ 52408 w 383"/>
              <a:gd name="T31" fmla="*/ 27833 h 48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83" h="488">
                <a:moveTo>
                  <a:pt x="116" y="62"/>
                </a:moveTo>
                <a:lnTo>
                  <a:pt x="116" y="62"/>
                </a:lnTo>
                <a:cubicBezTo>
                  <a:pt x="116" y="355"/>
                  <a:pt x="116" y="355"/>
                  <a:pt x="116" y="355"/>
                </a:cubicBezTo>
                <a:cubicBezTo>
                  <a:pt x="98" y="355"/>
                  <a:pt x="80" y="355"/>
                  <a:pt x="63" y="364"/>
                </a:cubicBezTo>
                <a:cubicBezTo>
                  <a:pt x="18" y="372"/>
                  <a:pt x="0" y="417"/>
                  <a:pt x="18" y="443"/>
                </a:cubicBezTo>
                <a:cubicBezTo>
                  <a:pt x="27" y="478"/>
                  <a:pt x="63" y="487"/>
                  <a:pt x="98" y="470"/>
                </a:cubicBezTo>
                <a:cubicBezTo>
                  <a:pt x="133" y="461"/>
                  <a:pt x="160" y="434"/>
                  <a:pt x="160" y="399"/>
                </a:cubicBezTo>
                <a:cubicBezTo>
                  <a:pt x="160" y="399"/>
                  <a:pt x="160" y="248"/>
                  <a:pt x="160" y="160"/>
                </a:cubicBezTo>
                <a:cubicBezTo>
                  <a:pt x="337" y="115"/>
                  <a:pt x="337" y="115"/>
                  <a:pt x="337" y="115"/>
                </a:cubicBezTo>
                <a:cubicBezTo>
                  <a:pt x="337" y="311"/>
                  <a:pt x="337" y="311"/>
                  <a:pt x="337" y="311"/>
                </a:cubicBezTo>
                <a:cubicBezTo>
                  <a:pt x="319" y="301"/>
                  <a:pt x="301" y="301"/>
                  <a:pt x="284" y="311"/>
                </a:cubicBezTo>
                <a:cubicBezTo>
                  <a:pt x="239" y="328"/>
                  <a:pt x="222" y="364"/>
                  <a:pt x="239" y="399"/>
                </a:cubicBezTo>
                <a:cubicBezTo>
                  <a:pt x="248" y="425"/>
                  <a:pt x="284" y="434"/>
                  <a:pt x="319" y="425"/>
                </a:cubicBezTo>
                <a:cubicBezTo>
                  <a:pt x="355" y="408"/>
                  <a:pt x="382" y="381"/>
                  <a:pt x="382" y="355"/>
                </a:cubicBezTo>
                <a:cubicBezTo>
                  <a:pt x="382" y="0"/>
                  <a:pt x="382" y="0"/>
                  <a:pt x="382" y="0"/>
                </a:cubicBezTo>
                <a:lnTo>
                  <a:pt x="116" y="62"/>
                </a:ln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eaLnBrk="1" hangingPunct="1">
              <a:defRPr/>
            </a:pPr>
            <a:endParaRPr lang="zh-CN" altLang="en-US" sz="1400"/>
          </a:p>
        </p:txBody>
      </p:sp>
      <p:sp>
        <p:nvSpPr>
          <p:cNvPr id="32" name="Freeform 120">
            <a:extLst>
              <a:ext uri="{FF2B5EF4-FFF2-40B4-BE49-F238E27FC236}">
                <a16:creationId xmlns:a16="http://schemas.microsoft.com/office/drawing/2014/main" xmlns="" id="{321DFB5F-1A7A-49DD-B9A9-0EDE10B8E655}"/>
              </a:ext>
            </a:extLst>
          </p:cNvPr>
          <p:cNvSpPr>
            <a:spLocks noChangeArrowheads="1"/>
          </p:cNvSpPr>
          <p:nvPr/>
        </p:nvSpPr>
        <p:spPr bwMode="auto">
          <a:xfrm>
            <a:off x="3324636" y="3080815"/>
            <a:ext cx="191962" cy="326333"/>
          </a:xfrm>
          <a:custGeom>
            <a:avLst/>
            <a:gdLst>
              <a:gd name="T0" fmla="*/ 67314 w 283"/>
              <a:gd name="T1" fmla="*/ 4057 h 479"/>
              <a:gd name="T2" fmla="*/ 67314 w 283"/>
              <a:gd name="T3" fmla="*/ 4057 h 479"/>
              <a:gd name="T4" fmla="*/ 59237 w 283"/>
              <a:gd name="T5" fmla="*/ 4057 h 479"/>
              <a:gd name="T6" fmla="*/ 0 w 283"/>
              <a:gd name="T7" fmla="*/ 155502 h 479"/>
              <a:gd name="T8" fmla="*/ 63276 w 283"/>
              <a:gd name="T9" fmla="*/ 215449 h 479"/>
              <a:gd name="T10" fmla="*/ 126551 w 283"/>
              <a:gd name="T11" fmla="*/ 155502 h 479"/>
              <a:gd name="T12" fmla="*/ 67314 w 283"/>
              <a:gd name="T13" fmla="*/ 4057 h 479"/>
              <a:gd name="T14" fmla="*/ 55198 w 283"/>
              <a:gd name="T15" fmla="*/ 91949 h 479"/>
              <a:gd name="T16" fmla="*/ 55198 w 283"/>
              <a:gd name="T17" fmla="*/ 91949 h 479"/>
              <a:gd name="T18" fmla="*/ 55198 w 283"/>
              <a:gd name="T19" fmla="*/ 99611 h 479"/>
              <a:gd name="T20" fmla="*/ 43530 w 283"/>
              <a:gd name="T21" fmla="*/ 151446 h 479"/>
              <a:gd name="T22" fmla="*/ 31413 w 283"/>
              <a:gd name="T23" fmla="*/ 167672 h 479"/>
              <a:gd name="T24" fmla="*/ 19746 w 283"/>
              <a:gd name="T25" fmla="*/ 155502 h 479"/>
              <a:gd name="T26" fmla="*/ 39491 w 283"/>
              <a:gd name="T27" fmla="*/ 99611 h 479"/>
              <a:gd name="T28" fmla="*/ 51159 w 283"/>
              <a:gd name="T29" fmla="*/ 87442 h 479"/>
              <a:gd name="T30" fmla="*/ 55198 w 283"/>
              <a:gd name="T31" fmla="*/ 87442 h 479"/>
              <a:gd name="T32" fmla="*/ 55198 w 283"/>
              <a:gd name="T33" fmla="*/ 91949 h 47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83" h="479">
                <a:moveTo>
                  <a:pt x="150" y="9"/>
                </a:moveTo>
                <a:lnTo>
                  <a:pt x="150" y="9"/>
                </a:lnTo>
                <a:cubicBezTo>
                  <a:pt x="150" y="0"/>
                  <a:pt x="141" y="0"/>
                  <a:pt x="132" y="9"/>
                </a:cubicBezTo>
                <a:cubicBezTo>
                  <a:pt x="114" y="185"/>
                  <a:pt x="0" y="221"/>
                  <a:pt x="0" y="345"/>
                </a:cubicBezTo>
                <a:cubicBezTo>
                  <a:pt x="0" y="416"/>
                  <a:pt x="70" y="478"/>
                  <a:pt x="141" y="478"/>
                </a:cubicBezTo>
                <a:cubicBezTo>
                  <a:pt x="220" y="478"/>
                  <a:pt x="282" y="416"/>
                  <a:pt x="282" y="345"/>
                </a:cubicBezTo>
                <a:cubicBezTo>
                  <a:pt x="282" y="221"/>
                  <a:pt x="167" y="185"/>
                  <a:pt x="150" y="9"/>
                </a:cubicBezTo>
                <a:close/>
                <a:moveTo>
                  <a:pt x="123" y="204"/>
                </a:moveTo>
                <a:lnTo>
                  <a:pt x="123" y="204"/>
                </a:lnTo>
                <a:cubicBezTo>
                  <a:pt x="123" y="204"/>
                  <a:pt x="123" y="213"/>
                  <a:pt x="123" y="221"/>
                </a:cubicBezTo>
                <a:cubicBezTo>
                  <a:pt x="114" y="257"/>
                  <a:pt x="97" y="292"/>
                  <a:pt x="97" y="336"/>
                </a:cubicBezTo>
                <a:cubicBezTo>
                  <a:pt x="97" y="363"/>
                  <a:pt x="88" y="372"/>
                  <a:pt x="70" y="372"/>
                </a:cubicBezTo>
                <a:cubicBezTo>
                  <a:pt x="53" y="372"/>
                  <a:pt x="44" y="363"/>
                  <a:pt x="44" y="345"/>
                </a:cubicBezTo>
                <a:cubicBezTo>
                  <a:pt x="44" y="292"/>
                  <a:pt x="70" y="257"/>
                  <a:pt x="88" y="221"/>
                </a:cubicBezTo>
                <a:cubicBezTo>
                  <a:pt x="97" y="213"/>
                  <a:pt x="106" y="204"/>
                  <a:pt x="114" y="194"/>
                </a:cubicBezTo>
                <a:lnTo>
                  <a:pt x="123" y="194"/>
                </a:lnTo>
                <a:lnTo>
                  <a:pt x="123" y="204"/>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eaLnBrk="1" hangingPunct="1">
              <a:defRPr/>
            </a:pPr>
            <a:endParaRPr lang="zh-CN" altLang="en-US" sz="1400"/>
          </a:p>
        </p:txBody>
      </p:sp>
    </p:spTree>
    <p:extLst>
      <p:ext uri="{BB962C8B-B14F-4D97-AF65-F5344CB8AC3E}">
        <p14:creationId xmlns:p14="http://schemas.microsoft.com/office/powerpoint/2010/main" val="178310901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xmlns="" id="{5B450B87-84BD-4371-9C0E-01E6FCCE310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0000" r="10000"/>
          <a:stretch/>
        </p:blipFill>
        <p:spPr>
          <a:xfrm>
            <a:off x="1261929" y="1275606"/>
            <a:ext cx="1558460" cy="1558462"/>
          </a:xfrm>
          <a:prstGeom prst="ellipse">
            <a:avLst/>
          </a:prstGeom>
          <a:effectLst>
            <a:outerShdw blurRad="63500" sx="102000" sy="102000" algn="ctr" rotWithShape="0">
              <a:prstClr val="black">
                <a:alpha val="14000"/>
              </a:prstClr>
            </a:outerShdw>
          </a:effectLst>
        </p:spPr>
      </p:pic>
      <p:pic>
        <p:nvPicPr>
          <p:cNvPr id="15" name="图片 14">
            <a:extLst>
              <a:ext uri="{FF2B5EF4-FFF2-40B4-BE49-F238E27FC236}">
                <a16:creationId xmlns:a16="http://schemas.microsoft.com/office/drawing/2014/main" xmlns="" id="{5F2C66A7-B3CD-4C22-ACF1-4A418008821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500" r="12500"/>
          <a:stretch/>
        </p:blipFill>
        <p:spPr>
          <a:xfrm>
            <a:off x="3979807" y="1275606"/>
            <a:ext cx="1558460" cy="1558462"/>
          </a:xfrm>
          <a:prstGeom prst="ellipse">
            <a:avLst/>
          </a:prstGeom>
          <a:effectLst>
            <a:outerShdw blurRad="63500" sx="102000" sy="102000" algn="ctr" rotWithShape="0">
              <a:prstClr val="black">
                <a:alpha val="14000"/>
              </a:prstClr>
            </a:outerShdw>
          </a:effectLst>
        </p:spPr>
      </p:pic>
      <p:pic>
        <p:nvPicPr>
          <p:cNvPr id="16" name="图片 15">
            <a:extLst>
              <a:ext uri="{FF2B5EF4-FFF2-40B4-BE49-F238E27FC236}">
                <a16:creationId xmlns:a16="http://schemas.microsoft.com/office/drawing/2014/main" xmlns="" id="{AE41BC7E-367E-479F-8DA3-8386B076B5F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0208" r="20208"/>
          <a:stretch/>
        </p:blipFill>
        <p:spPr>
          <a:xfrm>
            <a:off x="6697684" y="1275606"/>
            <a:ext cx="1558460" cy="1558462"/>
          </a:xfrm>
          <a:prstGeom prst="ellipse">
            <a:avLst/>
          </a:prstGeom>
          <a:effectLst>
            <a:outerShdw blurRad="63500" sx="102000" sy="102000" algn="ctr" rotWithShape="0">
              <a:prstClr val="black">
                <a:alpha val="14000"/>
              </a:prstClr>
            </a:outerShdw>
          </a:effectLst>
        </p:spPr>
      </p:pic>
      <p:sp>
        <p:nvSpPr>
          <p:cNvPr id="17" name="文本框 16">
            <a:extLst>
              <a:ext uri="{FF2B5EF4-FFF2-40B4-BE49-F238E27FC236}">
                <a16:creationId xmlns:a16="http://schemas.microsoft.com/office/drawing/2014/main" xmlns="" id="{D6F50C9F-96AD-434D-B029-B04624075A15}"/>
              </a:ext>
            </a:extLst>
          </p:cNvPr>
          <p:cNvSpPr txBox="1"/>
          <p:nvPr/>
        </p:nvSpPr>
        <p:spPr>
          <a:xfrm>
            <a:off x="4263678" y="3171250"/>
            <a:ext cx="990715" cy="307777"/>
          </a:xfrm>
          <a:prstGeom prst="rect">
            <a:avLst/>
          </a:prstGeom>
          <a:noFill/>
        </p:spPr>
        <p:txBody>
          <a:bodyPr wrap="square" rtlCol="0">
            <a:spAutoFit/>
          </a:bodyPr>
          <a:lstStyle/>
          <a:p>
            <a:pPr algn="ctr"/>
            <a:r>
              <a:rPr lang="zh-CN" altLang="en-US" sz="1400" b="1">
                <a:solidFill>
                  <a:srgbClr val="404040"/>
                </a:solidFill>
                <a:latin typeface="冬青黑体简体中文 W3" panose="020B0300000000000000" pitchFamily="34" charset="-122"/>
                <a:ea typeface="冬青黑体简体中文 W3" panose="020B0300000000000000" pitchFamily="34" charset="-122"/>
              </a:rPr>
              <a:t>奔驰</a:t>
            </a:r>
            <a:r>
              <a:rPr lang="en-US" altLang="zh-CN" sz="1400" b="1">
                <a:solidFill>
                  <a:srgbClr val="404040"/>
                </a:solidFill>
                <a:latin typeface="冬青黑体简体中文 W3" panose="020B0300000000000000" pitchFamily="34" charset="-122"/>
                <a:ea typeface="冬青黑体简体中文 W3" panose="020B0300000000000000" pitchFamily="34" charset="-122"/>
              </a:rPr>
              <a:t>S</a:t>
            </a:r>
            <a:r>
              <a:rPr lang="zh-CN" altLang="en-US" sz="1400" b="1">
                <a:solidFill>
                  <a:srgbClr val="404040"/>
                </a:solidFill>
                <a:latin typeface="冬青黑体简体中文 W3" panose="020B0300000000000000" pitchFamily="34" charset="-122"/>
                <a:ea typeface="冬青黑体简体中文 W3" panose="020B0300000000000000" pitchFamily="34" charset="-122"/>
              </a:rPr>
              <a:t>级</a:t>
            </a:r>
          </a:p>
        </p:txBody>
      </p:sp>
      <p:sp>
        <p:nvSpPr>
          <p:cNvPr id="19" name="文本框 89">
            <a:extLst>
              <a:ext uri="{FF2B5EF4-FFF2-40B4-BE49-F238E27FC236}">
                <a16:creationId xmlns:a16="http://schemas.microsoft.com/office/drawing/2014/main" xmlns="" id="{996C1674-32E3-4391-B8B3-DAB5E08CD191}"/>
              </a:ext>
            </a:extLst>
          </p:cNvPr>
          <p:cNvSpPr txBox="1"/>
          <p:nvPr/>
        </p:nvSpPr>
        <p:spPr>
          <a:xfrm>
            <a:off x="3832016" y="3667725"/>
            <a:ext cx="2210911" cy="68454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100">
                <a:solidFill>
                  <a:srgbClr val="595959"/>
                </a:solidFill>
                <a:latin typeface="冬青黑体简体中文 W3" panose="020B0300000000000000" pitchFamily="34" charset="-122"/>
                <a:ea typeface="冬青黑体简体中文 W3" panose="020B0300000000000000" pitchFamily="34" charset="-122"/>
              </a:rPr>
              <a:t>美仑设计是集</a:t>
            </a:r>
            <a:r>
              <a:rPr lang="en-US" altLang="zh-CN" sz="1100">
                <a:solidFill>
                  <a:srgbClr val="595959"/>
                </a:solidFill>
                <a:latin typeface="冬青黑体简体中文 W3" panose="020B0300000000000000" pitchFamily="34" charset="-122"/>
                <a:ea typeface="冬青黑体简体中文 W3" panose="020B0300000000000000" pitchFamily="34" charset="-122"/>
              </a:rPr>
              <a:t>PPT</a:t>
            </a:r>
            <a:r>
              <a:rPr lang="zh-CN" altLang="en-US" sz="1100">
                <a:solidFill>
                  <a:srgbClr val="595959"/>
                </a:solidFill>
                <a:latin typeface="冬青黑体简体中文 W3" panose="020B0300000000000000" pitchFamily="34" charset="-122"/>
                <a:ea typeface="冬青黑体简体中文 W3" panose="020B0300000000000000" pitchFamily="34" charset="-122"/>
              </a:rPr>
              <a:t>模板开发、</a:t>
            </a:r>
            <a:r>
              <a:rPr lang="en-US" altLang="zh-CN" sz="1100">
                <a:solidFill>
                  <a:srgbClr val="595959"/>
                </a:solidFill>
                <a:latin typeface="冬青黑体简体中文 W3" panose="020B0300000000000000" pitchFamily="34" charset="-122"/>
                <a:ea typeface="冬青黑体简体中文 W3" panose="020B0300000000000000" pitchFamily="34" charset="-122"/>
              </a:rPr>
              <a:t>PPT</a:t>
            </a:r>
            <a:r>
              <a:rPr lang="zh-CN" altLang="en-US" sz="1100">
                <a:solidFill>
                  <a:srgbClr val="595959"/>
                </a:solidFill>
                <a:latin typeface="冬青黑体简体中文 W3" panose="020B0300000000000000" pitchFamily="34" charset="-122"/>
                <a:ea typeface="冬青黑体简体中文 W3" panose="020B0300000000000000" pitchFamily="34" charset="-122"/>
              </a:rPr>
              <a:t>设计定制好评和肯定的脸孔才</a:t>
            </a:r>
          </a:p>
        </p:txBody>
      </p:sp>
      <p:sp>
        <p:nvSpPr>
          <p:cNvPr id="20" name="文本框 19">
            <a:extLst>
              <a:ext uri="{FF2B5EF4-FFF2-40B4-BE49-F238E27FC236}">
                <a16:creationId xmlns:a16="http://schemas.microsoft.com/office/drawing/2014/main" xmlns="" id="{34B64099-CB05-49D7-85B1-DF48287A089F}"/>
              </a:ext>
            </a:extLst>
          </p:cNvPr>
          <p:cNvSpPr txBox="1"/>
          <p:nvPr/>
        </p:nvSpPr>
        <p:spPr>
          <a:xfrm>
            <a:off x="1471861" y="3171250"/>
            <a:ext cx="990715" cy="307777"/>
          </a:xfrm>
          <a:prstGeom prst="rect">
            <a:avLst/>
          </a:prstGeom>
          <a:noFill/>
        </p:spPr>
        <p:txBody>
          <a:bodyPr wrap="square" rtlCol="0">
            <a:spAutoFit/>
          </a:bodyPr>
          <a:lstStyle/>
          <a:p>
            <a:pPr algn="ctr"/>
            <a:r>
              <a:rPr lang="zh-CN" altLang="en-US" sz="1400" b="1">
                <a:solidFill>
                  <a:srgbClr val="404040"/>
                </a:solidFill>
                <a:latin typeface="冬青黑体简体中文 W3" panose="020B0300000000000000" pitchFamily="34" charset="-122"/>
                <a:ea typeface="冬青黑体简体中文 W3" panose="020B0300000000000000" pitchFamily="34" charset="-122"/>
              </a:rPr>
              <a:t>耐克足球</a:t>
            </a:r>
          </a:p>
        </p:txBody>
      </p:sp>
      <p:sp>
        <p:nvSpPr>
          <p:cNvPr id="21" name="文本框 78">
            <a:extLst>
              <a:ext uri="{FF2B5EF4-FFF2-40B4-BE49-F238E27FC236}">
                <a16:creationId xmlns:a16="http://schemas.microsoft.com/office/drawing/2014/main" xmlns="" id="{D0D93644-9B27-40F1-BA48-CEC7B23C1D59}"/>
              </a:ext>
            </a:extLst>
          </p:cNvPr>
          <p:cNvSpPr txBox="1"/>
          <p:nvPr/>
        </p:nvSpPr>
        <p:spPr>
          <a:xfrm>
            <a:off x="935596" y="3667725"/>
            <a:ext cx="1976870" cy="48141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100">
                <a:solidFill>
                  <a:srgbClr val="595959"/>
                </a:solidFill>
                <a:latin typeface="冬青黑体简体中文 W3" panose="020B0300000000000000" pitchFamily="34" charset="-122"/>
                <a:ea typeface="冬青黑体简体中文 W3" panose="020B0300000000000000" pitchFamily="34" charset="-122"/>
              </a:rPr>
              <a:t>大会你不知道清炒算</a:t>
            </a:r>
            <a:r>
              <a:rPr lang="en-US" altLang="zh-CN" sz="1100" dirty="0">
                <a:solidFill>
                  <a:srgbClr val="595959"/>
                </a:solidFill>
                <a:latin typeface="冬青黑体简体中文 W3" panose="020B0300000000000000" pitchFamily="34" charset="-122"/>
                <a:ea typeface="冬青黑体简体中文 W3" panose="020B0300000000000000" pitchFamily="34" charset="-122"/>
              </a:rPr>
              <a:t>,</a:t>
            </a:r>
            <a:r>
              <a:rPr lang="zh-CN" altLang="en-US" sz="1100">
                <a:solidFill>
                  <a:srgbClr val="595959"/>
                </a:solidFill>
                <a:latin typeface="冬青黑体简体中文 W3" panose="020B0300000000000000" pitchFamily="34" charset="-122"/>
                <a:ea typeface="冬青黑体简体中文 W3" panose="020B0300000000000000" pitchFamily="34" charset="-122"/>
              </a:rPr>
              <a:t>卦是一大起来做伊桑，阿拉一霎额</a:t>
            </a:r>
            <a:endParaRPr lang="en-US" altLang="zh-CN" sz="1100" dirty="0">
              <a:solidFill>
                <a:srgbClr val="595959"/>
              </a:solidFill>
              <a:latin typeface="冬青黑体简体中文 W3" panose="020B0300000000000000" pitchFamily="34" charset="-122"/>
              <a:ea typeface="冬青黑体简体中文 W3" panose="020B0300000000000000" pitchFamily="34" charset="-122"/>
            </a:endParaRPr>
          </a:p>
        </p:txBody>
      </p:sp>
      <p:sp>
        <p:nvSpPr>
          <p:cNvPr id="23" name="文本框 22">
            <a:extLst>
              <a:ext uri="{FF2B5EF4-FFF2-40B4-BE49-F238E27FC236}">
                <a16:creationId xmlns:a16="http://schemas.microsoft.com/office/drawing/2014/main" xmlns="" id="{711D0E9A-E2F4-4249-9D5E-D1EAB5977340}"/>
              </a:ext>
            </a:extLst>
          </p:cNvPr>
          <p:cNvSpPr txBox="1"/>
          <p:nvPr/>
        </p:nvSpPr>
        <p:spPr>
          <a:xfrm>
            <a:off x="7006023" y="3171250"/>
            <a:ext cx="990715" cy="307777"/>
          </a:xfrm>
          <a:prstGeom prst="rect">
            <a:avLst/>
          </a:prstGeom>
          <a:noFill/>
        </p:spPr>
        <p:txBody>
          <a:bodyPr wrap="square" rtlCol="0">
            <a:spAutoFit/>
          </a:bodyPr>
          <a:lstStyle/>
          <a:p>
            <a:pPr algn="ctr"/>
            <a:r>
              <a:rPr lang="zh-CN" altLang="en-US" sz="1400" b="1">
                <a:solidFill>
                  <a:srgbClr val="404040"/>
                </a:solidFill>
                <a:latin typeface="冬青黑体简体中文 W3" panose="020B0300000000000000" pitchFamily="34" charset="-122"/>
                <a:ea typeface="冬青黑体简体中文 W3" panose="020B0300000000000000" pitchFamily="34" charset="-122"/>
              </a:rPr>
              <a:t>硕士学位</a:t>
            </a:r>
          </a:p>
        </p:txBody>
      </p:sp>
      <p:sp>
        <p:nvSpPr>
          <p:cNvPr id="24" name="文本框 89">
            <a:extLst>
              <a:ext uri="{FF2B5EF4-FFF2-40B4-BE49-F238E27FC236}">
                <a16:creationId xmlns:a16="http://schemas.microsoft.com/office/drawing/2014/main" xmlns="" id="{3B6E6CF8-CF1C-40B5-9103-55334EA3336B}"/>
              </a:ext>
            </a:extLst>
          </p:cNvPr>
          <p:cNvSpPr txBox="1"/>
          <p:nvPr/>
        </p:nvSpPr>
        <p:spPr>
          <a:xfrm>
            <a:off x="6723639" y="3667725"/>
            <a:ext cx="1963557" cy="48141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100">
                <a:solidFill>
                  <a:srgbClr val="595959"/>
                </a:solidFill>
                <a:latin typeface="冬青黑体简体中文 W3" panose="020B0300000000000000" pitchFamily="34" charset="-122"/>
                <a:ea typeface="冬青黑体简体中文 W3" panose="020B0300000000000000" pitchFamily="34" charset="-122"/>
              </a:rPr>
              <a:t>就得是你不知道清炒算</a:t>
            </a:r>
            <a:r>
              <a:rPr lang="en-US" altLang="zh-CN" sz="1100" dirty="0">
                <a:solidFill>
                  <a:srgbClr val="595959"/>
                </a:solidFill>
                <a:latin typeface="冬青黑体简体中文 W3" panose="020B0300000000000000" pitchFamily="34" charset="-122"/>
                <a:ea typeface="冬青黑体简体中文 W3" panose="020B0300000000000000" pitchFamily="34" charset="-122"/>
              </a:rPr>
              <a:t>,</a:t>
            </a:r>
            <a:r>
              <a:rPr lang="zh-CN" altLang="en-US" sz="1100">
                <a:solidFill>
                  <a:srgbClr val="595959"/>
                </a:solidFill>
                <a:latin typeface="冬青黑体简体中文 W3" panose="020B0300000000000000" pitchFamily="34" charset="-122"/>
                <a:ea typeface="冬青黑体简体中文 W3" panose="020B0300000000000000" pitchFamily="34" charset="-122"/>
              </a:rPr>
              <a:t>卦是一大起来做伊桑，阿拉动画</a:t>
            </a:r>
            <a:endParaRPr lang="en-US" altLang="zh-CN" sz="1100" dirty="0">
              <a:solidFill>
                <a:srgbClr val="595959"/>
              </a:solidFill>
              <a:latin typeface="冬青黑体简体中文 W3" panose="020B0300000000000000" pitchFamily="34" charset="-122"/>
              <a:ea typeface="冬青黑体简体中文 W3" panose="020B0300000000000000" pitchFamily="34" charset="-122"/>
            </a:endParaRPr>
          </a:p>
        </p:txBody>
      </p:sp>
      <p:cxnSp>
        <p:nvCxnSpPr>
          <p:cNvPr id="25" name="直接连接符 24">
            <a:extLst>
              <a:ext uri="{FF2B5EF4-FFF2-40B4-BE49-F238E27FC236}">
                <a16:creationId xmlns:a16="http://schemas.microsoft.com/office/drawing/2014/main" xmlns="" id="{05107295-E659-4E06-9B7A-A43EC71EBAF8}"/>
              </a:ext>
            </a:extLst>
          </p:cNvPr>
          <p:cNvCxnSpPr/>
          <p:nvPr/>
        </p:nvCxnSpPr>
        <p:spPr>
          <a:xfrm>
            <a:off x="1851046" y="3593729"/>
            <a:ext cx="236012" cy="0"/>
          </a:xfrm>
          <a:prstGeom prst="line">
            <a:avLst/>
          </a:prstGeom>
          <a:ln w="57150">
            <a:solidFill>
              <a:srgbClr val="67B0AB"/>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E49F37BB-7A44-46F3-A9C2-22F9AF42CA50}"/>
              </a:ext>
            </a:extLst>
          </p:cNvPr>
          <p:cNvCxnSpPr/>
          <p:nvPr/>
        </p:nvCxnSpPr>
        <p:spPr>
          <a:xfrm>
            <a:off x="4645916" y="3593729"/>
            <a:ext cx="236012" cy="0"/>
          </a:xfrm>
          <a:prstGeom prst="line">
            <a:avLst/>
          </a:prstGeom>
          <a:ln w="57150">
            <a:solidFill>
              <a:srgbClr val="67B0AB"/>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12427E2A-ED55-4551-8348-65C4D5B623E5}"/>
              </a:ext>
            </a:extLst>
          </p:cNvPr>
          <p:cNvCxnSpPr/>
          <p:nvPr/>
        </p:nvCxnSpPr>
        <p:spPr>
          <a:xfrm>
            <a:off x="7353741" y="3593729"/>
            <a:ext cx="236012" cy="0"/>
          </a:xfrm>
          <a:prstGeom prst="line">
            <a:avLst/>
          </a:prstGeom>
          <a:ln w="57150">
            <a:solidFill>
              <a:srgbClr val="67B0A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9675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a:extLst>
              <a:ext uri="{FF2B5EF4-FFF2-40B4-BE49-F238E27FC236}">
                <a16:creationId xmlns:a16="http://schemas.microsoft.com/office/drawing/2014/main" xmlns="" id="{14D23957-2DE0-4579-9011-D145B393D471}"/>
              </a:ext>
            </a:extLst>
          </p:cNvPr>
          <p:cNvSpPr/>
          <p:nvPr/>
        </p:nvSpPr>
        <p:spPr>
          <a:xfrm>
            <a:off x="-3785" y="1239602"/>
            <a:ext cx="9147785" cy="3228630"/>
          </a:xfrm>
          <a:prstGeom prst="rect">
            <a:avLst/>
          </a:prstGeom>
          <a:solidFill>
            <a:schemeClr val="bg1">
              <a:lumMod val="95000"/>
            </a:schemeClr>
          </a:solidFill>
        </p:spPr>
        <p:txBody>
          <a:bodyPr wrap="none" rtlCol="0" anchor="ctr">
            <a:spAutoFit/>
          </a:bodyPr>
          <a:lstStyle/>
          <a:p>
            <a:pPr algn="ctr">
              <a:spcBef>
                <a:spcPct val="0"/>
              </a:spcBef>
            </a:pPr>
            <a:endParaRPr lang="zh-CN" altLang="en-US" sz="2000">
              <a:solidFill>
                <a:srgbClr val="222B33"/>
              </a:solidFill>
              <a:latin typeface="微软雅黑" panose="020B0503020204020204" pitchFamily="34" charset="-122"/>
              <a:ea typeface="微软雅黑" panose="020B0503020204020204" pitchFamily="34" charset="-122"/>
            </a:endParaRPr>
          </a:p>
        </p:txBody>
      </p:sp>
      <p:sp>
        <p:nvSpPr>
          <p:cNvPr id="47" name="椭圆 46">
            <a:extLst>
              <a:ext uri="{FF2B5EF4-FFF2-40B4-BE49-F238E27FC236}">
                <a16:creationId xmlns:a16="http://schemas.microsoft.com/office/drawing/2014/main" xmlns="" id="{91DDDE78-971A-4A1F-94E3-7DC9FB204A54}"/>
              </a:ext>
            </a:extLst>
          </p:cNvPr>
          <p:cNvSpPr/>
          <p:nvPr/>
        </p:nvSpPr>
        <p:spPr>
          <a:xfrm>
            <a:off x="876367" y="1568303"/>
            <a:ext cx="647968" cy="647968"/>
          </a:xfrm>
          <a:prstGeom prst="ellipse">
            <a:avLst/>
          </a:prstGeom>
          <a:solidFill>
            <a:schemeClr val="bg1">
              <a:lumMod val="65000"/>
            </a:schemeClr>
          </a:solidFill>
        </p:spPr>
        <p:txBody>
          <a:bodyPr wrap="none" rtlCol="0" anchor="ctr">
            <a:spAutoFit/>
          </a:bodyPr>
          <a:lstStyle/>
          <a:p>
            <a:pPr algn="ctr">
              <a:spcBef>
                <a:spcPct val="0"/>
              </a:spcBef>
            </a:pPr>
            <a:endParaRPr lang="zh-CN" altLang="en-US" sz="2000">
              <a:solidFill>
                <a:srgbClr val="222B33"/>
              </a:solidFill>
              <a:latin typeface="微软雅黑" panose="020B0503020204020204" pitchFamily="34" charset="-122"/>
              <a:ea typeface="微软雅黑" panose="020B0503020204020204" pitchFamily="34" charset="-122"/>
            </a:endParaRPr>
          </a:p>
        </p:txBody>
      </p:sp>
      <p:sp>
        <p:nvSpPr>
          <p:cNvPr id="50" name="椭圆 49">
            <a:extLst>
              <a:ext uri="{FF2B5EF4-FFF2-40B4-BE49-F238E27FC236}">
                <a16:creationId xmlns:a16="http://schemas.microsoft.com/office/drawing/2014/main" xmlns="" id="{46010B2C-4451-44F7-BD35-1F1C4649BF13}"/>
              </a:ext>
            </a:extLst>
          </p:cNvPr>
          <p:cNvSpPr/>
          <p:nvPr/>
        </p:nvSpPr>
        <p:spPr>
          <a:xfrm>
            <a:off x="876367" y="2578370"/>
            <a:ext cx="647968" cy="647968"/>
          </a:xfrm>
          <a:prstGeom prst="ellipse">
            <a:avLst/>
          </a:prstGeom>
          <a:solidFill>
            <a:srgbClr val="67B0AB"/>
          </a:solidFill>
        </p:spPr>
        <p:txBody>
          <a:bodyPr wrap="none" rtlCol="0" anchor="ctr">
            <a:spAutoFit/>
          </a:bodyPr>
          <a:lstStyle/>
          <a:p>
            <a:pPr algn="ctr">
              <a:spcBef>
                <a:spcPct val="0"/>
              </a:spcBef>
            </a:pPr>
            <a:endParaRPr lang="zh-CN" altLang="en-US" sz="2000">
              <a:solidFill>
                <a:srgbClr val="222B33"/>
              </a:solidFill>
              <a:latin typeface="微软雅黑" panose="020B0503020204020204" pitchFamily="34" charset="-122"/>
              <a:ea typeface="微软雅黑" panose="020B0503020204020204" pitchFamily="34" charset="-122"/>
            </a:endParaRPr>
          </a:p>
        </p:txBody>
      </p:sp>
      <p:sp>
        <p:nvSpPr>
          <p:cNvPr id="51" name="椭圆 50">
            <a:extLst>
              <a:ext uri="{FF2B5EF4-FFF2-40B4-BE49-F238E27FC236}">
                <a16:creationId xmlns:a16="http://schemas.microsoft.com/office/drawing/2014/main" xmlns="" id="{9F908AA0-C3DF-4DC8-9494-9D4E1EBCF590}"/>
              </a:ext>
            </a:extLst>
          </p:cNvPr>
          <p:cNvSpPr/>
          <p:nvPr/>
        </p:nvSpPr>
        <p:spPr>
          <a:xfrm>
            <a:off x="876367" y="3597968"/>
            <a:ext cx="647968" cy="647968"/>
          </a:xfrm>
          <a:prstGeom prst="ellipse">
            <a:avLst/>
          </a:prstGeom>
          <a:solidFill>
            <a:schemeClr val="bg1">
              <a:lumMod val="65000"/>
            </a:schemeClr>
          </a:solidFill>
        </p:spPr>
        <p:txBody>
          <a:bodyPr wrap="none" rtlCol="0" anchor="ctr">
            <a:spAutoFit/>
          </a:bodyPr>
          <a:lstStyle/>
          <a:p>
            <a:pPr algn="ctr">
              <a:spcBef>
                <a:spcPct val="0"/>
              </a:spcBef>
            </a:pPr>
            <a:endParaRPr lang="zh-CN" altLang="en-US" sz="2000">
              <a:solidFill>
                <a:srgbClr val="222B33"/>
              </a:solidFill>
              <a:latin typeface="微软雅黑" panose="020B0503020204020204" pitchFamily="34" charset="-122"/>
              <a:ea typeface="微软雅黑" panose="020B0503020204020204" pitchFamily="34" charset="-122"/>
            </a:endParaRPr>
          </a:p>
        </p:txBody>
      </p:sp>
      <p:sp>
        <p:nvSpPr>
          <p:cNvPr id="52" name="椭圆 51">
            <a:extLst>
              <a:ext uri="{FF2B5EF4-FFF2-40B4-BE49-F238E27FC236}">
                <a16:creationId xmlns:a16="http://schemas.microsoft.com/office/drawing/2014/main" xmlns="" id="{CAFD0E8C-924D-4789-9945-F2F2487029E1}"/>
              </a:ext>
            </a:extLst>
          </p:cNvPr>
          <p:cNvSpPr/>
          <p:nvPr/>
        </p:nvSpPr>
        <p:spPr>
          <a:xfrm>
            <a:off x="4878523" y="1568303"/>
            <a:ext cx="647968" cy="647968"/>
          </a:xfrm>
          <a:prstGeom prst="ellipse">
            <a:avLst/>
          </a:prstGeom>
          <a:solidFill>
            <a:srgbClr val="67B0AB"/>
          </a:solidFill>
        </p:spPr>
        <p:txBody>
          <a:bodyPr wrap="none" rtlCol="0" anchor="ctr">
            <a:spAutoFit/>
          </a:bodyPr>
          <a:lstStyle/>
          <a:p>
            <a:pPr algn="ctr">
              <a:spcBef>
                <a:spcPct val="0"/>
              </a:spcBef>
            </a:pPr>
            <a:endParaRPr lang="zh-CN" altLang="en-US" sz="2000">
              <a:solidFill>
                <a:srgbClr val="222B33"/>
              </a:solidFill>
              <a:latin typeface="微软雅黑" panose="020B0503020204020204" pitchFamily="34" charset="-122"/>
              <a:ea typeface="微软雅黑" panose="020B0503020204020204" pitchFamily="34" charset="-122"/>
            </a:endParaRPr>
          </a:p>
        </p:txBody>
      </p:sp>
      <p:sp>
        <p:nvSpPr>
          <p:cNvPr id="53" name="椭圆 52">
            <a:extLst>
              <a:ext uri="{FF2B5EF4-FFF2-40B4-BE49-F238E27FC236}">
                <a16:creationId xmlns:a16="http://schemas.microsoft.com/office/drawing/2014/main" xmlns="" id="{71006F8B-83A4-4043-A87A-529B59BEF9E6}"/>
              </a:ext>
            </a:extLst>
          </p:cNvPr>
          <p:cNvSpPr/>
          <p:nvPr/>
        </p:nvSpPr>
        <p:spPr>
          <a:xfrm>
            <a:off x="4878523" y="2578370"/>
            <a:ext cx="647968" cy="647968"/>
          </a:xfrm>
          <a:prstGeom prst="ellipse">
            <a:avLst/>
          </a:prstGeom>
          <a:solidFill>
            <a:schemeClr val="bg1">
              <a:lumMod val="65000"/>
            </a:schemeClr>
          </a:solidFill>
        </p:spPr>
        <p:txBody>
          <a:bodyPr wrap="none" rtlCol="0" anchor="ctr">
            <a:spAutoFit/>
          </a:bodyPr>
          <a:lstStyle/>
          <a:p>
            <a:pPr algn="ctr">
              <a:spcBef>
                <a:spcPct val="0"/>
              </a:spcBef>
            </a:pPr>
            <a:endParaRPr lang="zh-CN" altLang="en-US" sz="2000">
              <a:solidFill>
                <a:srgbClr val="222B33"/>
              </a:solidFill>
              <a:latin typeface="微软雅黑" panose="020B0503020204020204" pitchFamily="34" charset="-122"/>
              <a:ea typeface="微软雅黑" panose="020B0503020204020204" pitchFamily="34" charset="-122"/>
            </a:endParaRPr>
          </a:p>
        </p:txBody>
      </p:sp>
      <p:sp>
        <p:nvSpPr>
          <p:cNvPr id="54" name="椭圆 53">
            <a:extLst>
              <a:ext uri="{FF2B5EF4-FFF2-40B4-BE49-F238E27FC236}">
                <a16:creationId xmlns:a16="http://schemas.microsoft.com/office/drawing/2014/main" xmlns="" id="{E970ADD7-CD51-486A-BE5F-A027476A14D0}"/>
              </a:ext>
            </a:extLst>
          </p:cNvPr>
          <p:cNvSpPr/>
          <p:nvPr/>
        </p:nvSpPr>
        <p:spPr>
          <a:xfrm>
            <a:off x="4878523" y="3597968"/>
            <a:ext cx="647968" cy="647968"/>
          </a:xfrm>
          <a:prstGeom prst="ellipse">
            <a:avLst/>
          </a:prstGeom>
          <a:solidFill>
            <a:srgbClr val="67B0AB"/>
          </a:solidFill>
        </p:spPr>
        <p:txBody>
          <a:bodyPr wrap="none" rtlCol="0" anchor="ctr">
            <a:spAutoFit/>
          </a:bodyPr>
          <a:lstStyle/>
          <a:p>
            <a:pPr algn="ctr">
              <a:spcBef>
                <a:spcPct val="0"/>
              </a:spcBef>
            </a:pPr>
            <a:endParaRPr lang="zh-CN" altLang="en-US" sz="2000">
              <a:solidFill>
                <a:srgbClr val="222B33"/>
              </a:solidFill>
              <a:latin typeface="微软雅黑" panose="020B0503020204020204" pitchFamily="34" charset="-122"/>
              <a:ea typeface="微软雅黑" panose="020B0503020204020204" pitchFamily="34" charset="-122"/>
            </a:endParaRPr>
          </a:p>
        </p:txBody>
      </p:sp>
      <p:grpSp>
        <p:nvGrpSpPr>
          <p:cNvPr id="55" name="Group 58">
            <a:extLst>
              <a:ext uri="{FF2B5EF4-FFF2-40B4-BE49-F238E27FC236}">
                <a16:creationId xmlns:a16="http://schemas.microsoft.com/office/drawing/2014/main" xmlns="" id="{56D96249-4221-450E-848F-90270FA63941}"/>
              </a:ext>
            </a:extLst>
          </p:cNvPr>
          <p:cNvGrpSpPr/>
          <p:nvPr/>
        </p:nvGrpSpPr>
        <p:grpSpPr>
          <a:xfrm>
            <a:off x="979033" y="3758479"/>
            <a:ext cx="442634" cy="326946"/>
            <a:chOff x="2563427" y="3717902"/>
            <a:chExt cx="439257" cy="324452"/>
          </a:xfrm>
          <a:solidFill>
            <a:schemeClr val="bg1"/>
          </a:solidFill>
        </p:grpSpPr>
        <p:sp>
          <p:nvSpPr>
            <p:cNvPr id="59" name="Freeform 92">
              <a:extLst>
                <a:ext uri="{FF2B5EF4-FFF2-40B4-BE49-F238E27FC236}">
                  <a16:creationId xmlns:a16="http://schemas.microsoft.com/office/drawing/2014/main" xmlns="" id="{58375046-2E0A-4384-A233-96305F920BF8}"/>
                </a:ext>
              </a:extLst>
            </p:cNvPr>
            <p:cNvSpPr>
              <a:spLocks/>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93">
              <a:extLst>
                <a:ext uri="{FF2B5EF4-FFF2-40B4-BE49-F238E27FC236}">
                  <a16:creationId xmlns:a16="http://schemas.microsoft.com/office/drawing/2014/main" xmlns="" id="{EB437AC9-8495-487D-92D4-37FC45E7D90C}"/>
                </a:ext>
              </a:extLst>
            </p:cNvPr>
            <p:cNvSpPr>
              <a:spLocks/>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94">
              <a:extLst>
                <a:ext uri="{FF2B5EF4-FFF2-40B4-BE49-F238E27FC236}">
                  <a16:creationId xmlns:a16="http://schemas.microsoft.com/office/drawing/2014/main" xmlns="" id="{F52CA0D8-5069-423F-BD5D-D11D4861B785}"/>
                </a:ext>
              </a:extLst>
            </p:cNvPr>
            <p:cNvSpPr>
              <a:spLocks/>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62" name="Freeform 132">
            <a:extLst>
              <a:ext uri="{FF2B5EF4-FFF2-40B4-BE49-F238E27FC236}">
                <a16:creationId xmlns:a16="http://schemas.microsoft.com/office/drawing/2014/main" xmlns="" id="{9F518B61-C699-47E3-9426-65F21C132FED}"/>
              </a:ext>
            </a:extLst>
          </p:cNvPr>
          <p:cNvSpPr>
            <a:spLocks noChangeAspect="1" noEditPoints="1"/>
          </p:cNvSpPr>
          <p:nvPr/>
        </p:nvSpPr>
        <p:spPr bwMode="auto">
          <a:xfrm>
            <a:off x="4996120" y="2699309"/>
            <a:ext cx="422419" cy="404053"/>
          </a:xfrm>
          <a:custGeom>
            <a:avLst/>
            <a:gdLst/>
            <a:ahLst/>
            <a:cxnLst>
              <a:cxn ang="0">
                <a:pos x="62" y="31"/>
              </a:cxn>
              <a:cxn ang="0">
                <a:pos x="62" y="31"/>
              </a:cxn>
              <a:cxn ang="0">
                <a:pos x="54" y="27"/>
              </a:cxn>
              <a:cxn ang="0">
                <a:pos x="45" y="33"/>
              </a:cxn>
              <a:cxn ang="0">
                <a:pos x="44" y="35"/>
              </a:cxn>
              <a:cxn ang="0">
                <a:pos x="43" y="35"/>
              </a:cxn>
              <a:cxn ang="0">
                <a:pos x="42" y="35"/>
              </a:cxn>
              <a:cxn ang="0">
                <a:pos x="41" y="33"/>
              </a:cxn>
              <a:cxn ang="0">
                <a:pos x="32" y="27"/>
              </a:cxn>
              <a:cxn ang="0">
                <a:pos x="23" y="33"/>
              </a:cxn>
              <a:cxn ang="0">
                <a:pos x="22" y="35"/>
              </a:cxn>
              <a:cxn ang="0">
                <a:pos x="21" y="35"/>
              </a:cxn>
              <a:cxn ang="0">
                <a:pos x="20" y="35"/>
              </a:cxn>
              <a:cxn ang="0">
                <a:pos x="19" y="33"/>
              </a:cxn>
              <a:cxn ang="0">
                <a:pos x="10" y="27"/>
              </a:cxn>
              <a:cxn ang="0">
                <a:pos x="3" y="31"/>
              </a:cxn>
              <a:cxn ang="0">
                <a:pos x="2" y="31"/>
              </a:cxn>
              <a:cxn ang="0">
                <a:pos x="0" y="30"/>
              </a:cxn>
              <a:cxn ang="0">
                <a:pos x="0" y="30"/>
              </a:cxn>
              <a:cxn ang="0">
                <a:pos x="32" y="7"/>
              </a:cxn>
              <a:cxn ang="0">
                <a:pos x="64" y="30"/>
              </a:cxn>
              <a:cxn ang="0">
                <a:pos x="64" y="30"/>
              </a:cxn>
              <a:cxn ang="0">
                <a:pos x="62" y="31"/>
              </a:cxn>
              <a:cxn ang="0">
                <a:pos x="34" y="51"/>
              </a:cxn>
              <a:cxn ang="0">
                <a:pos x="25" y="61"/>
              </a:cxn>
              <a:cxn ang="0">
                <a:pos x="15" y="51"/>
              </a:cxn>
              <a:cxn ang="0">
                <a:pos x="17" y="49"/>
              </a:cxn>
              <a:cxn ang="0">
                <a:pos x="20" y="51"/>
              </a:cxn>
              <a:cxn ang="0">
                <a:pos x="25" y="56"/>
              </a:cxn>
              <a:cxn ang="0">
                <a:pos x="30" y="51"/>
              </a:cxn>
              <a:cxn ang="0">
                <a:pos x="30" y="29"/>
              </a:cxn>
              <a:cxn ang="0">
                <a:pos x="32" y="29"/>
              </a:cxn>
              <a:cxn ang="0">
                <a:pos x="34" y="29"/>
              </a:cxn>
              <a:cxn ang="0">
                <a:pos x="34" y="51"/>
              </a:cxn>
              <a:cxn ang="0">
                <a:pos x="34" y="6"/>
              </a:cxn>
              <a:cxn ang="0">
                <a:pos x="32" y="6"/>
              </a:cxn>
              <a:cxn ang="0">
                <a:pos x="30" y="6"/>
              </a:cxn>
              <a:cxn ang="0">
                <a:pos x="30" y="3"/>
              </a:cxn>
              <a:cxn ang="0">
                <a:pos x="32" y="0"/>
              </a:cxn>
              <a:cxn ang="0">
                <a:pos x="34" y="3"/>
              </a:cxn>
              <a:cxn ang="0">
                <a:pos x="34" y="6"/>
              </a:cxn>
            </a:cxnLst>
            <a:rect l="0" t="0" r="r" b="b"/>
            <a:pathLst>
              <a:path w="64" h="61">
                <a:moveTo>
                  <a:pt x="62" y="31"/>
                </a:moveTo>
                <a:cubicBezTo>
                  <a:pt x="62" y="31"/>
                  <a:pt x="62" y="31"/>
                  <a:pt x="62" y="31"/>
                </a:cubicBezTo>
                <a:cubicBezTo>
                  <a:pt x="59" y="29"/>
                  <a:pt x="57" y="27"/>
                  <a:pt x="54" y="27"/>
                </a:cubicBezTo>
                <a:cubicBezTo>
                  <a:pt x="51" y="27"/>
                  <a:pt x="47" y="30"/>
                  <a:pt x="45" y="33"/>
                </a:cubicBezTo>
                <a:cubicBezTo>
                  <a:pt x="45" y="33"/>
                  <a:pt x="45" y="34"/>
                  <a:pt x="44" y="35"/>
                </a:cubicBezTo>
                <a:cubicBezTo>
                  <a:pt x="44" y="35"/>
                  <a:pt x="44" y="35"/>
                  <a:pt x="43" y="35"/>
                </a:cubicBezTo>
                <a:cubicBezTo>
                  <a:pt x="43" y="35"/>
                  <a:pt x="42" y="35"/>
                  <a:pt x="42" y="35"/>
                </a:cubicBezTo>
                <a:cubicBezTo>
                  <a:pt x="42" y="34"/>
                  <a:pt x="41" y="33"/>
                  <a:pt x="41" y="33"/>
                </a:cubicBezTo>
                <a:cubicBezTo>
                  <a:pt x="39" y="30"/>
                  <a:pt x="36" y="27"/>
                  <a:pt x="32" y="27"/>
                </a:cubicBezTo>
                <a:cubicBezTo>
                  <a:pt x="28" y="27"/>
                  <a:pt x="25" y="30"/>
                  <a:pt x="23" y="33"/>
                </a:cubicBezTo>
                <a:cubicBezTo>
                  <a:pt x="23" y="33"/>
                  <a:pt x="22" y="34"/>
                  <a:pt x="22" y="35"/>
                </a:cubicBezTo>
                <a:cubicBezTo>
                  <a:pt x="22" y="35"/>
                  <a:pt x="22" y="35"/>
                  <a:pt x="21" y="35"/>
                </a:cubicBezTo>
                <a:cubicBezTo>
                  <a:pt x="20" y="35"/>
                  <a:pt x="20" y="35"/>
                  <a:pt x="20" y="35"/>
                </a:cubicBezTo>
                <a:cubicBezTo>
                  <a:pt x="19" y="34"/>
                  <a:pt x="19" y="33"/>
                  <a:pt x="19" y="33"/>
                </a:cubicBezTo>
                <a:cubicBezTo>
                  <a:pt x="17" y="30"/>
                  <a:pt x="14" y="27"/>
                  <a:pt x="10" y="27"/>
                </a:cubicBezTo>
                <a:cubicBezTo>
                  <a:pt x="7" y="27"/>
                  <a:pt x="5" y="29"/>
                  <a:pt x="3" y="31"/>
                </a:cubicBezTo>
                <a:cubicBezTo>
                  <a:pt x="2" y="31"/>
                  <a:pt x="2" y="31"/>
                  <a:pt x="2" y="31"/>
                </a:cubicBezTo>
                <a:cubicBezTo>
                  <a:pt x="1" y="31"/>
                  <a:pt x="0" y="31"/>
                  <a:pt x="0" y="30"/>
                </a:cubicBezTo>
                <a:cubicBezTo>
                  <a:pt x="0" y="30"/>
                  <a:pt x="0" y="30"/>
                  <a:pt x="0" y="30"/>
                </a:cubicBezTo>
                <a:cubicBezTo>
                  <a:pt x="4" y="16"/>
                  <a:pt x="18" y="7"/>
                  <a:pt x="32" y="7"/>
                </a:cubicBezTo>
                <a:cubicBezTo>
                  <a:pt x="46" y="7"/>
                  <a:pt x="60" y="16"/>
                  <a:pt x="64" y="30"/>
                </a:cubicBezTo>
                <a:cubicBezTo>
                  <a:pt x="64" y="30"/>
                  <a:pt x="64" y="30"/>
                  <a:pt x="64" y="30"/>
                </a:cubicBezTo>
                <a:cubicBezTo>
                  <a:pt x="64" y="31"/>
                  <a:pt x="63" y="31"/>
                  <a:pt x="62" y="31"/>
                </a:cubicBezTo>
                <a:close/>
                <a:moveTo>
                  <a:pt x="34" y="51"/>
                </a:moveTo>
                <a:cubicBezTo>
                  <a:pt x="34" y="56"/>
                  <a:pt x="30" y="61"/>
                  <a:pt x="25" y="61"/>
                </a:cubicBezTo>
                <a:cubicBezTo>
                  <a:pt x="19" y="61"/>
                  <a:pt x="15" y="56"/>
                  <a:pt x="15" y="51"/>
                </a:cubicBezTo>
                <a:cubicBezTo>
                  <a:pt x="15" y="50"/>
                  <a:pt x="16" y="49"/>
                  <a:pt x="17" y="49"/>
                </a:cubicBezTo>
                <a:cubicBezTo>
                  <a:pt x="19" y="49"/>
                  <a:pt x="20" y="50"/>
                  <a:pt x="20" y="51"/>
                </a:cubicBezTo>
                <a:cubicBezTo>
                  <a:pt x="20" y="54"/>
                  <a:pt x="22" y="56"/>
                  <a:pt x="25" y="56"/>
                </a:cubicBezTo>
                <a:cubicBezTo>
                  <a:pt x="27" y="56"/>
                  <a:pt x="30" y="54"/>
                  <a:pt x="30" y="51"/>
                </a:cubicBezTo>
                <a:cubicBezTo>
                  <a:pt x="30" y="29"/>
                  <a:pt x="30" y="29"/>
                  <a:pt x="30" y="29"/>
                </a:cubicBezTo>
                <a:cubicBezTo>
                  <a:pt x="30" y="29"/>
                  <a:pt x="31" y="29"/>
                  <a:pt x="32" y="29"/>
                </a:cubicBezTo>
                <a:cubicBezTo>
                  <a:pt x="33" y="29"/>
                  <a:pt x="34" y="29"/>
                  <a:pt x="34" y="29"/>
                </a:cubicBezTo>
                <a:lnTo>
                  <a:pt x="34" y="51"/>
                </a:lnTo>
                <a:close/>
                <a:moveTo>
                  <a:pt x="34" y="6"/>
                </a:moveTo>
                <a:cubicBezTo>
                  <a:pt x="34" y="6"/>
                  <a:pt x="33" y="6"/>
                  <a:pt x="32" y="6"/>
                </a:cubicBezTo>
                <a:cubicBezTo>
                  <a:pt x="31" y="6"/>
                  <a:pt x="30" y="6"/>
                  <a:pt x="30" y="6"/>
                </a:cubicBezTo>
                <a:cubicBezTo>
                  <a:pt x="30" y="3"/>
                  <a:pt x="30" y="3"/>
                  <a:pt x="30" y="3"/>
                </a:cubicBezTo>
                <a:cubicBezTo>
                  <a:pt x="30" y="1"/>
                  <a:pt x="31" y="0"/>
                  <a:pt x="32" y="0"/>
                </a:cubicBezTo>
                <a:cubicBezTo>
                  <a:pt x="33" y="0"/>
                  <a:pt x="34" y="1"/>
                  <a:pt x="34" y="3"/>
                </a:cubicBezTo>
                <a:lnTo>
                  <a:pt x="34" y="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111">
            <a:extLst>
              <a:ext uri="{FF2B5EF4-FFF2-40B4-BE49-F238E27FC236}">
                <a16:creationId xmlns:a16="http://schemas.microsoft.com/office/drawing/2014/main" xmlns="" id="{A87A5305-B5F6-4F5E-AEF0-6A4797723046}"/>
              </a:ext>
            </a:extLst>
          </p:cNvPr>
          <p:cNvSpPr>
            <a:spLocks noEditPoints="1"/>
          </p:cNvSpPr>
          <p:nvPr/>
        </p:nvSpPr>
        <p:spPr bwMode="auto">
          <a:xfrm>
            <a:off x="970738" y="2727864"/>
            <a:ext cx="495278" cy="341680"/>
          </a:xfrm>
          <a:custGeom>
            <a:avLst/>
            <a:gdLst/>
            <a:ahLst/>
            <a:cxnLst>
              <a:cxn ang="0">
                <a:pos x="73" y="36"/>
              </a:cxn>
              <a:cxn ang="0">
                <a:pos x="58" y="50"/>
              </a:cxn>
              <a:cxn ang="0">
                <a:pos x="58" y="50"/>
              </a:cxn>
              <a:cxn ang="0">
                <a:pos x="15" y="50"/>
              </a:cxn>
              <a:cxn ang="0">
                <a:pos x="15" y="50"/>
              </a:cxn>
              <a:cxn ang="0">
                <a:pos x="14" y="50"/>
              </a:cxn>
              <a:cxn ang="0">
                <a:pos x="14" y="50"/>
              </a:cxn>
              <a:cxn ang="0">
                <a:pos x="0" y="35"/>
              </a:cxn>
              <a:cxn ang="0">
                <a:pos x="7" y="23"/>
              </a:cxn>
              <a:cxn ang="0">
                <a:pos x="7" y="20"/>
              </a:cxn>
              <a:cxn ang="0">
                <a:pos x="17" y="10"/>
              </a:cxn>
              <a:cxn ang="0">
                <a:pos x="23" y="12"/>
              </a:cxn>
              <a:cxn ang="0">
                <a:pos x="42" y="0"/>
              </a:cxn>
              <a:cxn ang="0">
                <a:pos x="64" y="21"/>
              </a:cxn>
              <a:cxn ang="0">
                <a:pos x="64" y="23"/>
              </a:cxn>
              <a:cxn ang="0">
                <a:pos x="73" y="36"/>
              </a:cxn>
              <a:cxn ang="0">
                <a:pos x="27" y="42"/>
              </a:cxn>
              <a:cxn ang="0">
                <a:pos x="35" y="38"/>
              </a:cxn>
              <a:cxn ang="0">
                <a:pos x="32" y="34"/>
              </a:cxn>
              <a:cxn ang="0">
                <a:pos x="27" y="37"/>
              </a:cxn>
              <a:cxn ang="0">
                <a:pos x="22" y="32"/>
              </a:cxn>
              <a:cxn ang="0">
                <a:pos x="27" y="28"/>
              </a:cxn>
              <a:cxn ang="0">
                <a:pos x="48" y="42"/>
              </a:cxn>
              <a:cxn ang="0">
                <a:pos x="58" y="32"/>
              </a:cxn>
              <a:cxn ang="0">
                <a:pos x="48" y="23"/>
              </a:cxn>
              <a:cxn ang="0">
                <a:pos x="39" y="26"/>
              </a:cxn>
              <a:cxn ang="0">
                <a:pos x="43" y="30"/>
              </a:cxn>
              <a:cxn ang="0">
                <a:pos x="48" y="28"/>
              </a:cxn>
              <a:cxn ang="0">
                <a:pos x="52" y="32"/>
              </a:cxn>
              <a:cxn ang="0">
                <a:pos x="48" y="37"/>
              </a:cxn>
              <a:cxn ang="0">
                <a:pos x="27" y="23"/>
              </a:cxn>
              <a:cxn ang="0">
                <a:pos x="16" y="32"/>
              </a:cxn>
              <a:cxn ang="0">
                <a:pos x="27" y="42"/>
              </a:cxn>
            </a:cxnLst>
            <a:rect l="0" t="0" r="r" b="b"/>
            <a:pathLst>
              <a:path w="73" h="50">
                <a:moveTo>
                  <a:pt x="73" y="36"/>
                </a:moveTo>
                <a:cubicBezTo>
                  <a:pt x="73" y="44"/>
                  <a:pt x="66" y="50"/>
                  <a:pt x="58" y="50"/>
                </a:cubicBezTo>
                <a:cubicBezTo>
                  <a:pt x="58" y="50"/>
                  <a:pt x="58" y="50"/>
                  <a:pt x="58" y="50"/>
                </a:cubicBezTo>
                <a:cubicBezTo>
                  <a:pt x="15" y="50"/>
                  <a:pt x="15" y="50"/>
                  <a:pt x="15" y="50"/>
                </a:cubicBezTo>
                <a:cubicBezTo>
                  <a:pt x="15" y="50"/>
                  <a:pt x="15" y="50"/>
                  <a:pt x="15" y="50"/>
                </a:cubicBezTo>
                <a:cubicBezTo>
                  <a:pt x="14" y="50"/>
                  <a:pt x="14" y="50"/>
                  <a:pt x="14" y="50"/>
                </a:cubicBezTo>
                <a:cubicBezTo>
                  <a:pt x="14" y="50"/>
                  <a:pt x="14" y="50"/>
                  <a:pt x="14" y="50"/>
                </a:cubicBezTo>
                <a:cubicBezTo>
                  <a:pt x="6" y="50"/>
                  <a:pt x="0" y="43"/>
                  <a:pt x="0" y="35"/>
                </a:cubicBezTo>
                <a:cubicBezTo>
                  <a:pt x="0" y="30"/>
                  <a:pt x="3" y="26"/>
                  <a:pt x="7" y="23"/>
                </a:cubicBezTo>
                <a:cubicBezTo>
                  <a:pt x="7" y="22"/>
                  <a:pt x="7" y="21"/>
                  <a:pt x="7" y="20"/>
                </a:cubicBezTo>
                <a:cubicBezTo>
                  <a:pt x="7" y="15"/>
                  <a:pt x="11" y="10"/>
                  <a:pt x="17" y="10"/>
                </a:cubicBezTo>
                <a:cubicBezTo>
                  <a:pt x="19" y="10"/>
                  <a:pt x="21" y="11"/>
                  <a:pt x="23" y="12"/>
                </a:cubicBezTo>
                <a:cubicBezTo>
                  <a:pt x="26" y="5"/>
                  <a:pt x="34" y="0"/>
                  <a:pt x="42" y="0"/>
                </a:cubicBezTo>
                <a:cubicBezTo>
                  <a:pt x="54" y="0"/>
                  <a:pt x="64" y="10"/>
                  <a:pt x="64" y="21"/>
                </a:cubicBezTo>
                <a:cubicBezTo>
                  <a:pt x="64" y="22"/>
                  <a:pt x="64" y="22"/>
                  <a:pt x="64" y="23"/>
                </a:cubicBezTo>
                <a:cubicBezTo>
                  <a:pt x="69" y="25"/>
                  <a:pt x="73" y="30"/>
                  <a:pt x="73" y="36"/>
                </a:cubicBezTo>
                <a:close/>
                <a:moveTo>
                  <a:pt x="27" y="42"/>
                </a:moveTo>
                <a:cubicBezTo>
                  <a:pt x="30" y="42"/>
                  <a:pt x="33" y="41"/>
                  <a:pt x="35" y="38"/>
                </a:cubicBezTo>
                <a:cubicBezTo>
                  <a:pt x="34" y="37"/>
                  <a:pt x="33" y="36"/>
                  <a:pt x="32" y="34"/>
                </a:cubicBezTo>
                <a:cubicBezTo>
                  <a:pt x="31" y="36"/>
                  <a:pt x="29" y="37"/>
                  <a:pt x="27" y="37"/>
                </a:cubicBezTo>
                <a:cubicBezTo>
                  <a:pt x="25" y="37"/>
                  <a:pt x="22" y="35"/>
                  <a:pt x="22" y="32"/>
                </a:cubicBezTo>
                <a:cubicBezTo>
                  <a:pt x="22" y="30"/>
                  <a:pt x="25" y="28"/>
                  <a:pt x="27" y="28"/>
                </a:cubicBezTo>
                <a:cubicBezTo>
                  <a:pt x="35" y="28"/>
                  <a:pt x="37" y="42"/>
                  <a:pt x="48" y="42"/>
                </a:cubicBezTo>
                <a:cubicBezTo>
                  <a:pt x="54" y="42"/>
                  <a:pt x="58" y="38"/>
                  <a:pt x="58" y="32"/>
                </a:cubicBezTo>
                <a:cubicBezTo>
                  <a:pt x="58" y="26"/>
                  <a:pt x="53" y="23"/>
                  <a:pt x="48" y="23"/>
                </a:cubicBezTo>
                <a:cubicBezTo>
                  <a:pt x="44" y="23"/>
                  <a:pt x="42" y="24"/>
                  <a:pt x="39" y="26"/>
                </a:cubicBezTo>
                <a:cubicBezTo>
                  <a:pt x="40" y="28"/>
                  <a:pt x="41" y="29"/>
                  <a:pt x="43" y="30"/>
                </a:cubicBezTo>
                <a:cubicBezTo>
                  <a:pt x="44" y="29"/>
                  <a:pt x="46" y="28"/>
                  <a:pt x="48" y="28"/>
                </a:cubicBezTo>
                <a:cubicBezTo>
                  <a:pt x="50" y="28"/>
                  <a:pt x="52" y="30"/>
                  <a:pt x="52" y="32"/>
                </a:cubicBezTo>
                <a:cubicBezTo>
                  <a:pt x="52" y="35"/>
                  <a:pt x="50" y="37"/>
                  <a:pt x="48" y="37"/>
                </a:cubicBezTo>
                <a:cubicBezTo>
                  <a:pt x="40" y="37"/>
                  <a:pt x="38" y="23"/>
                  <a:pt x="27" y="23"/>
                </a:cubicBezTo>
                <a:cubicBezTo>
                  <a:pt x="21" y="23"/>
                  <a:pt x="16" y="26"/>
                  <a:pt x="16" y="32"/>
                </a:cubicBezTo>
                <a:cubicBezTo>
                  <a:pt x="16" y="38"/>
                  <a:pt x="21" y="42"/>
                  <a:pt x="27" y="4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245">
            <a:extLst>
              <a:ext uri="{FF2B5EF4-FFF2-40B4-BE49-F238E27FC236}">
                <a16:creationId xmlns:a16="http://schemas.microsoft.com/office/drawing/2014/main" xmlns="" id="{EFE73A4A-97A9-43B5-86ED-0C7CE1280F6F}"/>
              </a:ext>
            </a:extLst>
          </p:cNvPr>
          <p:cNvSpPr>
            <a:spLocks/>
          </p:cNvSpPr>
          <p:nvPr/>
        </p:nvSpPr>
        <p:spPr bwMode="auto">
          <a:xfrm>
            <a:off x="948165" y="1692270"/>
            <a:ext cx="400034" cy="400034"/>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5" name="Freeform 152">
            <a:extLst>
              <a:ext uri="{FF2B5EF4-FFF2-40B4-BE49-F238E27FC236}">
                <a16:creationId xmlns:a16="http://schemas.microsoft.com/office/drawing/2014/main" xmlns="" id="{C79656B8-7BED-4AE0-9708-8594BB8E0AC2}"/>
              </a:ext>
            </a:extLst>
          </p:cNvPr>
          <p:cNvSpPr>
            <a:spLocks noEditPoints="1"/>
          </p:cNvSpPr>
          <p:nvPr/>
        </p:nvSpPr>
        <p:spPr bwMode="auto">
          <a:xfrm>
            <a:off x="4986475" y="1714321"/>
            <a:ext cx="432063" cy="399285"/>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57">
            <a:extLst>
              <a:ext uri="{FF2B5EF4-FFF2-40B4-BE49-F238E27FC236}">
                <a16:creationId xmlns:a16="http://schemas.microsoft.com/office/drawing/2014/main" xmlns="" id="{8225389A-BCC5-4A7B-83B4-7B06A5D2CF84}"/>
              </a:ext>
            </a:extLst>
          </p:cNvPr>
          <p:cNvSpPr>
            <a:spLocks noEditPoints="1"/>
          </p:cNvSpPr>
          <p:nvPr/>
        </p:nvSpPr>
        <p:spPr bwMode="auto">
          <a:xfrm>
            <a:off x="5015533" y="3767010"/>
            <a:ext cx="383592" cy="340064"/>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7" name="矩形 66">
            <a:extLst>
              <a:ext uri="{FF2B5EF4-FFF2-40B4-BE49-F238E27FC236}">
                <a16:creationId xmlns:a16="http://schemas.microsoft.com/office/drawing/2014/main" xmlns="" id="{432685DE-BF96-441F-98B9-3A542FBBCA92}"/>
              </a:ext>
            </a:extLst>
          </p:cNvPr>
          <p:cNvSpPr/>
          <p:nvPr/>
        </p:nvSpPr>
        <p:spPr>
          <a:xfrm>
            <a:off x="1579038" y="1500529"/>
            <a:ext cx="1299577" cy="328936"/>
          </a:xfrm>
          <a:prstGeom prst="rect">
            <a:avLst/>
          </a:prstGeom>
        </p:spPr>
        <p:txBody>
          <a:bodyPr wrap="square">
            <a:spAutoFit/>
          </a:bodyPr>
          <a:lstStyle/>
          <a:p>
            <a:pPr>
              <a:lnSpc>
                <a:spcPct val="120000"/>
              </a:lnSpc>
              <a:spcBef>
                <a:spcPct val="0"/>
              </a:spcBef>
            </a:pPr>
            <a:r>
              <a:rPr lang="zh-CN" altLang="en-US" sz="1400">
                <a:solidFill>
                  <a:srgbClr val="222B33"/>
                </a:solidFill>
                <a:latin typeface="微软雅黑" panose="020B0503020204020204" pitchFamily="34" charset="-122"/>
                <a:ea typeface="微软雅黑" panose="020B0503020204020204" pitchFamily="34" charset="-122"/>
              </a:rPr>
              <a:t>亮点一</a:t>
            </a:r>
          </a:p>
        </p:txBody>
      </p:sp>
      <p:sp>
        <p:nvSpPr>
          <p:cNvPr id="68" name="PA_矩形 75">
            <a:extLst>
              <a:ext uri="{FF2B5EF4-FFF2-40B4-BE49-F238E27FC236}">
                <a16:creationId xmlns:a16="http://schemas.microsoft.com/office/drawing/2014/main" xmlns="" id="{874AF179-69AA-4637-9738-A93E40122439}"/>
              </a:ext>
            </a:extLst>
          </p:cNvPr>
          <p:cNvSpPr/>
          <p:nvPr>
            <p:custDataLst>
              <p:tags r:id="rId1"/>
            </p:custDataLst>
          </p:nvPr>
        </p:nvSpPr>
        <p:spPr>
          <a:xfrm>
            <a:off x="1579038" y="1764264"/>
            <a:ext cx="2726489" cy="51103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100">
                <a:solidFill>
                  <a:srgbClr val="222B33"/>
                </a:solidFill>
                <a:latin typeface="冬青黑体简体中文 W3" panose="020B0300000000000000" pitchFamily="34" charset="-122"/>
                <a:ea typeface="冬青黑体简体中文 W3" panose="020B0300000000000000" pitchFamily="34" charset="-122"/>
              </a:rPr>
              <a:t>美仑设计是集</a:t>
            </a:r>
            <a:r>
              <a:rPr lang="en-US" altLang="zh-CN" sz="1100">
                <a:solidFill>
                  <a:srgbClr val="222B33"/>
                </a:solidFill>
                <a:latin typeface="冬青黑体简体中文 W3" panose="020B0300000000000000" pitchFamily="34" charset="-122"/>
                <a:ea typeface="冬青黑体简体中文 W3" panose="020B0300000000000000" pitchFamily="34" charset="-122"/>
              </a:rPr>
              <a:t>PPT</a:t>
            </a:r>
            <a:r>
              <a:rPr lang="zh-CN" altLang="en-US" sz="1100">
                <a:solidFill>
                  <a:srgbClr val="222B33"/>
                </a:solidFill>
                <a:latin typeface="冬青黑体简体中文 W3" panose="020B0300000000000000" pitchFamily="34" charset="-122"/>
                <a:ea typeface="冬青黑体简体中文 W3" panose="020B0300000000000000" pitchFamily="34" charset="-122"/>
              </a:rPr>
              <a:t>模板开发</a:t>
            </a:r>
            <a:r>
              <a:rPr lang="en-US" altLang="zh-CN" sz="1100">
                <a:solidFill>
                  <a:srgbClr val="222B33"/>
                </a:solidFill>
                <a:latin typeface="冬青黑体简体中文 W3" panose="020B0300000000000000" pitchFamily="34" charset="-122"/>
                <a:ea typeface="冬青黑体简体中文 W3" panose="020B0300000000000000" pitchFamily="34" charset="-122"/>
              </a:rPr>
              <a:t>PPT</a:t>
            </a:r>
            <a:r>
              <a:rPr lang="zh-CN" altLang="en-US" sz="1100">
                <a:solidFill>
                  <a:srgbClr val="222B33"/>
                </a:solidFill>
                <a:latin typeface="冬青黑体简体中文 W3" panose="020B0300000000000000" pitchFamily="34" charset="-122"/>
                <a:ea typeface="冬青黑体简体中文 W3" panose="020B0300000000000000" pitchFamily="34" charset="-122"/>
              </a:rPr>
              <a:t>设计定制、</a:t>
            </a:r>
            <a:r>
              <a:rPr lang="en-US" altLang="zh-CN" sz="1100">
                <a:solidFill>
                  <a:srgbClr val="222B33"/>
                </a:solidFill>
                <a:latin typeface="冬青黑体简体中文 W3" panose="020B0300000000000000" pitchFamily="34" charset="-122"/>
                <a:ea typeface="冬青黑体简体中文 W3" panose="020B0300000000000000" pitchFamily="34" charset="-122"/>
              </a:rPr>
              <a:t>PPT</a:t>
            </a:r>
            <a:r>
              <a:rPr lang="zh-CN" altLang="en-US" sz="1100">
                <a:solidFill>
                  <a:srgbClr val="222B33"/>
                </a:solidFill>
                <a:latin typeface="冬青黑体简体中文 W3" panose="020B0300000000000000" pitchFamily="34" charset="-122"/>
                <a:ea typeface="冬青黑体简体中文 W3" panose="020B0300000000000000" pitchFamily="34" charset="-122"/>
              </a:rPr>
              <a:t>培训于一体的专业</a:t>
            </a:r>
            <a:r>
              <a:rPr lang="en-US" altLang="zh-CN" sz="1100">
                <a:solidFill>
                  <a:srgbClr val="222B33"/>
                </a:solidFill>
                <a:latin typeface="冬青黑体简体中文 W3" panose="020B0300000000000000" pitchFamily="34" charset="-122"/>
                <a:ea typeface="冬青黑体简体中文 W3" panose="020B0300000000000000" pitchFamily="34" charset="-122"/>
              </a:rPr>
              <a:t>PPT</a:t>
            </a:r>
            <a:r>
              <a:rPr lang="zh-CN" altLang="en-US" sz="1100">
                <a:solidFill>
                  <a:srgbClr val="222B33"/>
                </a:solidFill>
                <a:latin typeface="冬青黑体简体中文 W3" panose="020B0300000000000000" pitchFamily="34" charset="-122"/>
                <a:ea typeface="冬青黑体简体中文 W3" panose="020B0300000000000000" pitchFamily="34" charset="-122"/>
              </a:rPr>
              <a:t>服务提</a:t>
            </a:r>
          </a:p>
        </p:txBody>
      </p:sp>
      <p:sp>
        <p:nvSpPr>
          <p:cNvPr id="69" name="矩形 68">
            <a:extLst>
              <a:ext uri="{FF2B5EF4-FFF2-40B4-BE49-F238E27FC236}">
                <a16:creationId xmlns:a16="http://schemas.microsoft.com/office/drawing/2014/main" xmlns="" id="{35549FD8-0365-41B9-AEEB-EDE8F0692C0A}"/>
              </a:ext>
            </a:extLst>
          </p:cNvPr>
          <p:cNvSpPr/>
          <p:nvPr/>
        </p:nvSpPr>
        <p:spPr>
          <a:xfrm>
            <a:off x="1579038" y="2531003"/>
            <a:ext cx="1299577" cy="328936"/>
          </a:xfrm>
          <a:prstGeom prst="rect">
            <a:avLst/>
          </a:prstGeom>
        </p:spPr>
        <p:txBody>
          <a:bodyPr wrap="square">
            <a:spAutoFit/>
          </a:bodyPr>
          <a:lstStyle/>
          <a:p>
            <a:pPr>
              <a:lnSpc>
                <a:spcPct val="120000"/>
              </a:lnSpc>
              <a:spcBef>
                <a:spcPct val="0"/>
              </a:spcBef>
            </a:pPr>
            <a:r>
              <a:rPr lang="zh-CN" altLang="en-US" sz="1400">
                <a:solidFill>
                  <a:srgbClr val="222B33"/>
                </a:solidFill>
                <a:latin typeface="微软雅黑" panose="020B0503020204020204" pitchFamily="34" charset="-122"/>
                <a:ea typeface="微软雅黑" panose="020B0503020204020204" pitchFamily="34" charset="-122"/>
              </a:rPr>
              <a:t>亮点二</a:t>
            </a:r>
          </a:p>
        </p:txBody>
      </p:sp>
      <p:sp>
        <p:nvSpPr>
          <p:cNvPr id="70" name="PA_矩形 75">
            <a:extLst>
              <a:ext uri="{FF2B5EF4-FFF2-40B4-BE49-F238E27FC236}">
                <a16:creationId xmlns:a16="http://schemas.microsoft.com/office/drawing/2014/main" xmlns="" id="{41BDB0D6-B6A4-463E-8CAD-9F0ACDCEEC3C}"/>
              </a:ext>
            </a:extLst>
          </p:cNvPr>
          <p:cNvSpPr/>
          <p:nvPr>
            <p:custDataLst>
              <p:tags r:id="rId2"/>
            </p:custDataLst>
          </p:nvPr>
        </p:nvSpPr>
        <p:spPr>
          <a:xfrm>
            <a:off x="1579038" y="2794738"/>
            <a:ext cx="2726489" cy="51103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100">
                <a:solidFill>
                  <a:srgbClr val="222B33"/>
                </a:solidFill>
                <a:latin typeface="冬青黑体简体中文 W3" panose="020B0300000000000000" pitchFamily="34" charset="-122"/>
                <a:ea typeface="冬青黑体简体中文 W3" panose="020B0300000000000000" pitchFamily="34" charset="-122"/>
              </a:rPr>
              <a:t>美仑设计是集</a:t>
            </a:r>
            <a:r>
              <a:rPr lang="en-US" altLang="zh-CN" sz="1100">
                <a:solidFill>
                  <a:srgbClr val="222B33"/>
                </a:solidFill>
                <a:latin typeface="冬青黑体简体中文 W3" panose="020B0300000000000000" pitchFamily="34" charset="-122"/>
                <a:ea typeface="冬青黑体简体中文 W3" panose="020B0300000000000000" pitchFamily="34" charset="-122"/>
              </a:rPr>
              <a:t>PPT</a:t>
            </a:r>
            <a:r>
              <a:rPr lang="zh-CN" altLang="en-US" sz="1100">
                <a:solidFill>
                  <a:srgbClr val="222B33"/>
                </a:solidFill>
                <a:latin typeface="冬青黑体简体中文 W3" panose="020B0300000000000000" pitchFamily="34" charset="-122"/>
                <a:ea typeface="冬青黑体简体中文 W3" panose="020B0300000000000000" pitchFamily="34" charset="-122"/>
              </a:rPr>
              <a:t>模板开发</a:t>
            </a:r>
            <a:r>
              <a:rPr lang="en-US" altLang="zh-CN" sz="1100">
                <a:solidFill>
                  <a:srgbClr val="222B33"/>
                </a:solidFill>
                <a:latin typeface="冬青黑体简体中文 W3" panose="020B0300000000000000" pitchFamily="34" charset="-122"/>
                <a:ea typeface="冬青黑体简体中文 W3" panose="020B0300000000000000" pitchFamily="34" charset="-122"/>
              </a:rPr>
              <a:t>PPT</a:t>
            </a:r>
            <a:r>
              <a:rPr lang="zh-CN" altLang="en-US" sz="1100">
                <a:solidFill>
                  <a:srgbClr val="222B33"/>
                </a:solidFill>
                <a:latin typeface="冬青黑体简体中文 W3" panose="020B0300000000000000" pitchFamily="34" charset="-122"/>
                <a:ea typeface="冬青黑体简体中文 W3" panose="020B0300000000000000" pitchFamily="34" charset="-122"/>
              </a:rPr>
              <a:t>设计定制、</a:t>
            </a:r>
            <a:r>
              <a:rPr lang="en-US" altLang="zh-CN" sz="1100">
                <a:solidFill>
                  <a:srgbClr val="222B33"/>
                </a:solidFill>
                <a:latin typeface="冬青黑体简体中文 W3" panose="020B0300000000000000" pitchFamily="34" charset="-122"/>
                <a:ea typeface="冬青黑体简体中文 W3" panose="020B0300000000000000" pitchFamily="34" charset="-122"/>
              </a:rPr>
              <a:t>PPT</a:t>
            </a:r>
            <a:r>
              <a:rPr lang="zh-CN" altLang="en-US" sz="1100">
                <a:solidFill>
                  <a:srgbClr val="222B33"/>
                </a:solidFill>
                <a:latin typeface="冬青黑体简体中文 W3" panose="020B0300000000000000" pitchFamily="34" charset="-122"/>
                <a:ea typeface="冬青黑体简体中文 W3" panose="020B0300000000000000" pitchFamily="34" charset="-122"/>
              </a:rPr>
              <a:t>培训于一体的专业</a:t>
            </a:r>
            <a:r>
              <a:rPr lang="en-US" altLang="zh-CN" sz="1100">
                <a:solidFill>
                  <a:srgbClr val="222B33"/>
                </a:solidFill>
                <a:latin typeface="冬青黑体简体中文 W3" panose="020B0300000000000000" pitchFamily="34" charset="-122"/>
                <a:ea typeface="冬青黑体简体中文 W3" panose="020B0300000000000000" pitchFamily="34" charset="-122"/>
              </a:rPr>
              <a:t>PPT</a:t>
            </a:r>
            <a:r>
              <a:rPr lang="zh-CN" altLang="en-US" sz="1100">
                <a:solidFill>
                  <a:srgbClr val="222B33"/>
                </a:solidFill>
                <a:latin typeface="冬青黑体简体中文 W3" panose="020B0300000000000000" pitchFamily="34" charset="-122"/>
                <a:ea typeface="冬青黑体简体中文 W3" panose="020B0300000000000000" pitchFamily="34" charset="-122"/>
              </a:rPr>
              <a:t>服务提</a:t>
            </a:r>
          </a:p>
        </p:txBody>
      </p:sp>
      <p:sp>
        <p:nvSpPr>
          <p:cNvPr id="71" name="矩形 70">
            <a:extLst>
              <a:ext uri="{FF2B5EF4-FFF2-40B4-BE49-F238E27FC236}">
                <a16:creationId xmlns:a16="http://schemas.microsoft.com/office/drawing/2014/main" xmlns="" id="{964EBC58-7FF5-44EC-A231-92C90D836538}"/>
              </a:ext>
            </a:extLst>
          </p:cNvPr>
          <p:cNvSpPr/>
          <p:nvPr/>
        </p:nvSpPr>
        <p:spPr>
          <a:xfrm>
            <a:off x="1579038" y="3546886"/>
            <a:ext cx="1299577" cy="328936"/>
          </a:xfrm>
          <a:prstGeom prst="rect">
            <a:avLst/>
          </a:prstGeom>
        </p:spPr>
        <p:txBody>
          <a:bodyPr wrap="square">
            <a:spAutoFit/>
          </a:bodyPr>
          <a:lstStyle/>
          <a:p>
            <a:pPr>
              <a:lnSpc>
                <a:spcPct val="120000"/>
              </a:lnSpc>
              <a:spcBef>
                <a:spcPct val="0"/>
              </a:spcBef>
            </a:pPr>
            <a:r>
              <a:rPr lang="zh-CN" altLang="en-US" sz="1400">
                <a:solidFill>
                  <a:srgbClr val="222B33"/>
                </a:solidFill>
                <a:latin typeface="微软雅黑" panose="020B0503020204020204" pitchFamily="34" charset="-122"/>
                <a:ea typeface="微软雅黑" panose="020B0503020204020204" pitchFamily="34" charset="-122"/>
              </a:rPr>
              <a:t>亮点三</a:t>
            </a:r>
          </a:p>
        </p:txBody>
      </p:sp>
      <p:sp>
        <p:nvSpPr>
          <p:cNvPr id="73" name="PA_矩形 75">
            <a:extLst>
              <a:ext uri="{FF2B5EF4-FFF2-40B4-BE49-F238E27FC236}">
                <a16:creationId xmlns:a16="http://schemas.microsoft.com/office/drawing/2014/main" xmlns="" id="{236244C6-5744-4FF9-91D9-50FCBF1C353F}"/>
              </a:ext>
            </a:extLst>
          </p:cNvPr>
          <p:cNvSpPr/>
          <p:nvPr>
            <p:custDataLst>
              <p:tags r:id="rId3"/>
            </p:custDataLst>
          </p:nvPr>
        </p:nvSpPr>
        <p:spPr>
          <a:xfrm>
            <a:off x="1579038" y="3810621"/>
            <a:ext cx="2726489" cy="51103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100">
                <a:solidFill>
                  <a:srgbClr val="222B33"/>
                </a:solidFill>
                <a:latin typeface="冬青黑体简体中文 W3" panose="020B0300000000000000" pitchFamily="34" charset="-122"/>
                <a:ea typeface="冬青黑体简体中文 W3" panose="020B0300000000000000" pitchFamily="34" charset="-122"/>
              </a:rPr>
              <a:t>美仑设计是集</a:t>
            </a:r>
            <a:r>
              <a:rPr lang="en-US" altLang="zh-CN" sz="1100">
                <a:solidFill>
                  <a:srgbClr val="222B33"/>
                </a:solidFill>
                <a:latin typeface="冬青黑体简体中文 W3" panose="020B0300000000000000" pitchFamily="34" charset="-122"/>
                <a:ea typeface="冬青黑体简体中文 W3" panose="020B0300000000000000" pitchFamily="34" charset="-122"/>
              </a:rPr>
              <a:t>PPT</a:t>
            </a:r>
            <a:r>
              <a:rPr lang="zh-CN" altLang="en-US" sz="1100">
                <a:solidFill>
                  <a:srgbClr val="222B33"/>
                </a:solidFill>
                <a:latin typeface="冬青黑体简体中文 W3" panose="020B0300000000000000" pitchFamily="34" charset="-122"/>
                <a:ea typeface="冬青黑体简体中文 W3" panose="020B0300000000000000" pitchFamily="34" charset="-122"/>
              </a:rPr>
              <a:t>模板开发</a:t>
            </a:r>
            <a:r>
              <a:rPr lang="en-US" altLang="zh-CN" sz="1100">
                <a:solidFill>
                  <a:srgbClr val="222B33"/>
                </a:solidFill>
                <a:latin typeface="冬青黑体简体中文 W3" panose="020B0300000000000000" pitchFamily="34" charset="-122"/>
                <a:ea typeface="冬青黑体简体中文 W3" panose="020B0300000000000000" pitchFamily="34" charset="-122"/>
              </a:rPr>
              <a:t>PPT</a:t>
            </a:r>
            <a:r>
              <a:rPr lang="zh-CN" altLang="en-US" sz="1100">
                <a:solidFill>
                  <a:srgbClr val="222B33"/>
                </a:solidFill>
                <a:latin typeface="冬青黑体简体中文 W3" panose="020B0300000000000000" pitchFamily="34" charset="-122"/>
                <a:ea typeface="冬青黑体简体中文 W3" panose="020B0300000000000000" pitchFamily="34" charset="-122"/>
              </a:rPr>
              <a:t>设计定制、</a:t>
            </a:r>
            <a:r>
              <a:rPr lang="en-US" altLang="zh-CN" sz="1100">
                <a:solidFill>
                  <a:srgbClr val="222B33"/>
                </a:solidFill>
                <a:latin typeface="冬青黑体简体中文 W3" panose="020B0300000000000000" pitchFamily="34" charset="-122"/>
                <a:ea typeface="冬青黑体简体中文 W3" panose="020B0300000000000000" pitchFamily="34" charset="-122"/>
              </a:rPr>
              <a:t>PPT</a:t>
            </a:r>
            <a:r>
              <a:rPr lang="zh-CN" altLang="en-US" sz="1100">
                <a:solidFill>
                  <a:srgbClr val="222B33"/>
                </a:solidFill>
                <a:latin typeface="冬青黑体简体中文 W3" panose="020B0300000000000000" pitchFamily="34" charset="-122"/>
                <a:ea typeface="冬青黑体简体中文 W3" panose="020B0300000000000000" pitchFamily="34" charset="-122"/>
              </a:rPr>
              <a:t>培训于一体的专业</a:t>
            </a:r>
            <a:r>
              <a:rPr lang="en-US" altLang="zh-CN" sz="1100">
                <a:solidFill>
                  <a:srgbClr val="222B33"/>
                </a:solidFill>
                <a:latin typeface="冬青黑体简体中文 W3" panose="020B0300000000000000" pitchFamily="34" charset="-122"/>
                <a:ea typeface="冬青黑体简体中文 W3" panose="020B0300000000000000" pitchFamily="34" charset="-122"/>
              </a:rPr>
              <a:t>PPT</a:t>
            </a:r>
            <a:r>
              <a:rPr lang="zh-CN" altLang="en-US" sz="1100">
                <a:solidFill>
                  <a:srgbClr val="222B33"/>
                </a:solidFill>
                <a:latin typeface="冬青黑体简体中文 W3" panose="020B0300000000000000" pitchFamily="34" charset="-122"/>
                <a:ea typeface="冬青黑体简体中文 W3" panose="020B0300000000000000" pitchFamily="34" charset="-122"/>
              </a:rPr>
              <a:t>服务提</a:t>
            </a:r>
          </a:p>
        </p:txBody>
      </p:sp>
      <p:sp>
        <p:nvSpPr>
          <p:cNvPr id="74" name="矩形 73">
            <a:extLst>
              <a:ext uri="{FF2B5EF4-FFF2-40B4-BE49-F238E27FC236}">
                <a16:creationId xmlns:a16="http://schemas.microsoft.com/office/drawing/2014/main" xmlns="" id="{78CDA6C4-775B-4D03-8EB7-D53038BD5970}"/>
              </a:ext>
            </a:extLst>
          </p:cNvPr>
          <p:cNvSpPr/>
          <p:nvPr/>
        </p:nvSpPr>
        <p:spPr>
          <a:xfrm>
            <a:off x="5663500" y="1500529"/>
            <a:ext cx="1299577" cy="328936"/>
          </a:xfrm>
          <a:prstGeom prst="rect">
            <a:avLst/>
          </a:prstGeom>
        </p:spPr>
        <p:txBody>
          <a:bodyPr wrap="square">
            <a:spAutoFit/>
          </a:bodyPr>
          <a:lstStyle/>
          <a:p>
            <a:pPr>
              <a:lnSpc>
                <a:spcPct val="120000"/>
              </a:lnSpc>
              <a:spcBef>
                <a:spcPct val="0"/>
              </a:spcBef>
            </a:pPr>
            <a:r>
              <a:rPr lang="zh-CN" altLang="en-US" sz="1400">
                <a:solidFill>
                  <a:srgbClr val="222B33"/>
                </a:solidFill>
                <a:latin typeface="微软雅黑" panose="020B0503020204020204" pitchFamily="34" charset="-122"/>
                <a:ea typeface="微软雅黑" panose="020B0503020204020204" pitchFamily="34" charset="-122"/>
              </a:rPr>
              <a:t>不足一</a:t>
            </a:r>
          </a:p>
        </p:txBody>
      </p:sp>
      <p:sp>
        <p:nvSpPr>
          <p:cNvPr id="76" name="PA_矩形 75">
            <a:extLst>
              <a:ext uri="{FF2B5EF4-FFF2-40B4-BE49-F238E27FC236}">
                <a16:creationId xmlns:a16="http://schemas.microsoft.com/office/drawing/2014/main" xmlns="" id="{43D51ACF-7D60-49B0-9AE4-8AEDD40944F7}"/>
              </a:ext>
            </a:extLst>
          </p:cNvPr>
          <p:cNvSpPr/>
          <p:nvPr>
            <p:custDataLst>
              <p:tags r:id="rId4"/>
            </p:custDataLst>
          </p:nvPr>
        </p:nvSpPr>
        <p:spPr>
          <a:xfrm>
            <a:off x="5663501" y="1764264"/>
            <a:ext cx="2726489" cy="51103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100">
                <a:solidFill>
                  <a:srgbClr val="222B33"/>
                </a:solidFill>
                <a:latin typeface="冬青黑体简体中文 W3" panose="020B0300000000000000" pitchFamily="34" charset="-122"/>
                <a:ea typeface="冬青黑体简体中文 W3" panose="020B0300000000000000" pitchFamily="34" charset="-122"/>
              </a:rPr>
              <a:t>美仑设计是集</a:t>
            </a:r>
            <a:r>
              <a:rPr lang="en-US" altLang="zh-CN" sz="1100">
                <a:solidFill>
                  <a:srgbClr val="222B33"/>
                </a:solidFill>
                <a:latin typeface="冬青黑体简体中文 W3" panose="020B0300000000000000" pitchFamily="34" charset="-122"/>
                <a:ea typeface="冬青黑体简体中文 W3" panose="020B0300000000000000" pitchFamily="34" charset="-122"/>
              </a:rPr>
              <a:t>PPT</a:t>
            </a:r>
            <a:r>
              <a:rPr lang="zh-CN" altLang="en-US" sz="1100">
                <a:solidFill>
                  <a:srgbClr val="222B33"/>
                </a:solidFill>
                <a:latin typeface="冬青黑体简体中文 W3" panose="020B0300000000000000" pitchFamily="34" charset="-122"/>
                <a:ea typeface="冬青黑体简体中文 W3" panose="020B0300000000000000" pitchFamily="34" charset="-122"/>
              </a:rPr>
              <a:t>模板开发</a:t>
            </a:r>
            <a:r>
              <a:rPr lang="en-US" altLang="zh-CN" sz="1100">
                <a:solidFill>
                  <a:srgbClr val="222B33"/>
                </a:solidFill>
                <a:latin typeface="冬青黑体简体中文 W3" panose="020B0300000000000000" pitchFamily="34" charset="-122"/>
                <a:ea typeface="冬青黑体简体中文 W3" panose="020B0300000000000000" pitchFamily="34" charset="-122"/>
              </a:rPr>
              <a:t>PPT</a:t>
            </a:r>
            <a:r>
              <a:rPr lang="zh-CN" altLang="en-US" sz="1100">
                <a:solidFill>
                  <a:srgbClr val="222B33"/>
                </a:solidFill>
                <a:latin typeface="冬青黑体简体中文 W3" panose="020B0300000000000000" pitchFamily="34" charset="-122"/>
                <a:ea typeface="冬青黑体简体中文 W3" panose="020B0300000000000000" pitchFamily="34" charset="-122"/>
              </a:rPr>
              <a:t>设计定制、</a:t>
            </a:r>
            <a:r>
              <a:rPr lang="en-US" altLang="zh-CN" sz="1100">
                <a:solidFill>
                  <a:srgbClr val="222B33"/>
                </a:solidFill>
                <a:latin typeface="冬青黑体简体中文 W3" panose="020B0300000000000000" pitchFamily="34" charset="-122"/>
                <a:ea typeface="冬青黑体简体中文 W3" panose="020B0300000000000000" pitchFamily="34" charset="-122"/>
              </a:rPr>
              <a:t>PPT</a:t>
            </a:r>
            <a:r>
              <a:rPr lang="zh-CN" altLang="en-US" sz="1100">
                <a:solidFill>
                  <a:srgbClr val="222B33"/>
                </a:solidFill>
                <a:latin typeface="冬青黑体简体中文 W3" panose="020B0300000000000000" pitchFamily="34" charset="-122"/>
                <a:ea typeface="冬青黑体简体中文 W3" panose="020B0300000000000000" pitchFamily="34" charset="-122"/>
              </a:rPr>
              <a:t>培训于一体的专业</a:t>
            </a:r>
            <a:r>
              <a:rPr lang="en-US" altLang="zh-CN" sz="1100">
                <a:solidFill>
                  <a:srgbClr val="222B33"/>
                </a:solidFill>
                <a:latin typeface="冬青黑体简体中文 W3" panose="020B0300000000000000" pitchFamily="34" charset="-122"/>
                <a:ea typeface="冬青黑体简体中文 W3" panose="020B0300000000000000" pitchFamily="34" charset="-122"/>
              </a:rPr>
              <a:t>PPT</a:t>
            </a:r>
            <a:r>
              <a:rPr lang="zh-CN" altLang="en-US" sz="1100">
                <a:solidFill>
                  <a:srgbClr val="222B33"/>
                </a:solidFill>
                <a:latin typeface="冬青黑体简体中文 W3" panose="020B0300000000000000" pitchFamily="34" charset="-122"/>
                <a:ea typeface="冬青黑体简体中文 W3" panose="020B0300000000000000" pitchFamily="34" charset="-122"/>
              </a:rPr>
              <a:t>服务提</a:t>
            </a:r>
          </a:p>
        </p:txBody>
      </p:sp>
      <p:sp>
        <p:nvSpPr>
          <p:cNvPr id="77" name="矩形 76">
            <a:extLst>
              <a:ext uri="{FF2B5EF4-FFF2-40B4-BE49-F238E27FC236}">
                <a16:creationId xmlns:a16="http://schemas.microsoft.com/office/drawing/2014/main" xmlns="" id="{A0ED3F87-C022-4964-A53C-B00A7D23F8D2}"/>
              </a:ext>
            </a:extLst>
          </p:cNvPr>
          <p:cNvSpPr/>
          <p:nvPr/>
        </p:nvSpPr>
        <p:spPr>
          <a:xfrm>
            <a:off x="5663500" y="2531003"/>
            <a:ext cx="1299577" cy="328936"/>
          </a:xfrm>
          <a:prstGeom prst="rect">
            <a:avLst/>
          </a:prstGeom>
        </p:spPr>
        <p:txBody>
          <a:bodyPr wrap="square">
            <a:spAutoFit/>
          </a:bodyPr>
          <a:lstStyle/>
          <a:p>
            <a:pPr>
              <a:lnSpc>
                <a:spcPct val="120000"/>
              </a:lnSpc>
              <a:spcBef>
                <a:spcPct val="0"/>
              </a:spcBef>
            </a:pPr>
            <a:r>
              <a:rPr lang="zh-CN" altLang="en-US" sz="1400">
                <a:solidFill>
                  <a:srgbClr val="222B33"/>
                </a:solidFill>
                <a:latin typeface="微软雅黑" panose="020B0503020204020204" pitchFamily="34" charset="-122"/>
                <a:ea typeface="微软雅黑" panose="020B0503020204020204" pitchFamily="34" charset="-122"/>
              </a:rPr>
              <a:t>不足二</a:t>
            </a:r>
          </a:p>
        </p:txBody>
      </p:sp>
      <p:sp>
        <p:nvSpPr>
          <p:cNvPr id="78" name="PA_矩形 75">
            <a:extLst>
              <a:ext uri="{FF2B5EF4-FFF2-40B4-BE49-F238E27FC236}">
                <a16:creationId xmlns:a16="http://schemas.microsoft.com/office/drawing/2014/main" xmlns="" id="{C9BE2E60-351A-4A0F-9561-0A4BF50EEA7C}"/>
              </a:ext>
            </a:extLst>
          </p:cNvPr>
          <p:cNvSpPr/>
          <p:nvPr>
            <p:custDataLst>
              <p:tags r:id="rId5"/>
            </p:custDataLst>
          </p:nvPr>
        </p:nvSpPr>
        <p:spPr>
          <a:xfrm>
            <a:off x="5663501" y="2794738"/>
            <a:ext cx="2726489" cy="51103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100">
                <a:solidFill>
                  <a:srgbClr val="222B33"/>
                </a:solidFill>
                <a:latin typeface="冬青黑体简体中文 W3" panose="020B0300000000000000" pitchFamily="34" charset="-122"/>
                <a:ea typeface="冬青黑体简体中文 W3" panose="020B0300000000000000" pitchFamily="34" charset="-122"/>
              </a:rPr>
              <a:t>美仑设计是集</a:t>
            </a:r>
            <a:r>
              <a:rPr lang="en-US" altLang="zh-CN" sz="1100">
                <a:solidFill>
                  <a:srgbClr val="222B33"/>
                </a:solidFill>
                <a:latin typeface="冬青黑体简体中文 W3" panose="020B0300000000000000" pitchFamily="34" charset="-122"/>
                <a:ea typeface="冬青黑体简体中文 W3" panose="020B0300000000000000" pitchFamily="34" charset="-122"/>
              </a:rPr>
              <a:t>PPT</a:t>
            </a:r>
            <a:r>
              <a:rPr lang="zh-CN" altLang="en-US" sz="1100">
                <a:solidFill>
                  <a:srgbClr val="222B33"/>
                </a:solidFill>
                <a:latin typeface="冬青黑体简体中文 W3" panose="020B0300000000000000" pitchFamily="34" charset="-122"/>
                <a:ea typeface="冬青黑体简体中文 W3" panose="020B0300000000000000" pitchFamily="34" charset="-122"/>
              </a:rPr>
              <a:t>模板开发</a:t>
            </a:r>
            <a:r>
              <a:rPr lang="en-US" altLang="zh-CN" sz="1100">
                <a:solidFill>
                  <a:srgbClr val="222B33"/>
                </a:solidFill>
                <a:latin typeface="冬青黑体简体中文 W3" panose="020B0300000000000000" pitchFamily="34" charset="-122"/>
                <a:ea typeface="冬青黑体简体中文 W3" panose="020B0300000000000000" pitchFamily="34" charset="-122"/>
              </a:rPr>
              <a:t>PPT</a:t>
            </a:r>
            <a:r>
              <a:rPr lang="zh-CN" altLang="en-US" sz="1100">
                <a:solidFill>
                  <a:srgbClr val="222B33"/>
                </a:solidFill>
                <a:latin typeface="冬青黑体简体中文 W3" panose="020B0300000000000000" pitchFamily="34" charset="-122"/>
                <a:ea typeface="冬青黑体简体中文 W3" panose="020B0300000000000000" pitchFamily="34" charset="-122"/>
              </a:rPr>
              <a:t>设计定制、</a:t>
            </a:r>
            <a:r>
              <a:rPr lang="en-US" altLang="zh-CN" sz="1100">
                <a:solidFill>
                  <a:srgbClr val="222B33"/>
                </a:solidFill>
                <a:latin typeface="冬青黑体简体中文 W3" panose="020B0300000000000000" pitchFamily="34" charset="-122"/>
                <a:ea typeface="冬青黑体简体中文 W3" panose="020B0300000000000000" pitchFamily="34" charset="-122"/>
              </a:rPr>
              <a:t>PPT</a:t>
            </a:r>
            <a:r>
              <a:rPr lang="zh-CN" altLang="en-US" sz="1100">
                <a:solidFill>
                  <a:srgbClr val="222B33"/>
                </a:solidFill>
                <a:latin typeface="冬青黑体简体中文 W3" panose="020B0300000000000000" pitchFamily="34" charset="-122"/>
                <a:ea typeface="冬青黑体简体中文 W3" panose="020B0300000000000000" pitchFamily="34" charset="-122"/>
              </a:rPr>
              <a:t>培训于一体的专业</a:t>
            </a:r>
            <a:r>
              <a:rPr lang="en-US" altLang="zh-CN" sz="1100">
                <a:solidFill>
                  <a:srgbClr val="222B33"/>
                </a:solidFill>
                <a:latin typeface="冬青黑体简体中文 W3" panose="020B0300000000000000" pitchFamily="34" charset="-122"/>
                <a:ea typeface="冬青黑体简体中文 W3" panose="020B0300000000000000" pitchFamily="34" charset="-122"/>
              </a:rPr>
              <a:t>PPT</a:t>
            </a:r>
            <a:r>
              <a:rPr lang="zh-CN" altLang="en-US" sz="1100">
                <a:solidFill>
                  <a:srgbClr val="222B33"/>
                </a:solidFill>
                <a:latin typeface="冬青黑体简体中文 W3" panose="020B0300000000000000" pitchFamily="34" charset="-122"/>
                <a:ea typeface="冬青黑体简体中文 W3" panose="020B0300000000000000" pitchFamily="34" charset="-122"/>
              </a:rPr>
              <a:t>服务提</a:t>
            </a:r>
          </a:p>
        </p:txBody>
      </p:sp>
      <p:sp>
        <p:nvSpPr>
          <p:cNvPr id="79" name="矩形 78">
            <a:extLst>
              <a:ext uri="{FF2B5EF4-FFF2-40B4-BE49-F238E27FC236}">
                <a16:creationId xmlns:a16="http://schemas.microsoft.com/office/drawing/2014/main" xmlns="" id="{EE458635-CAE6-4C93-9AB5-1933864AF410}"/>
              </a:ext>
            </a:extLst>
          </p:cNvPr>
          <p:cNvSpPr/>
          <p:nvPr/>
        </p:nvSpPr>
        <p:spPr>
          <a:xfrm>
            <a:off x="5663500" y="3546886"/>
            <a:ext cx="1299577" cy="328936"/>
          </a:xfrm>
          <a:prstGeom prst="rect">
            <a:avLst/>
          </a:prstGeom>
        </p:spPr>
        <p:txBody>
          <a:bodyPr wrap="square">
            <a:spAutoFit/>
          </a:bodyPr>
          <a:lstStyle/>
          <a:p>
            <a:pPr>
              <a:lnSpc>
                <a:spcPct val="120000"/>
              </a:lnSpc>
              <a:spcBef>
                <a:spcPct val="0"/>
              </a:spcBef>
            </a:pPr>
            <a:r>
              <a:rPr lang="zh-CN" altLang="en-US" sz="1400">
                <a:solidFill>
                  <a:srgbClr val="222B33"/>
                </a:solidFill>
                <a:latin typeface="微软雅黑" panose="020B0503020204020204" pitchFamily="34" charset="-122"/>
                <a:ea typeface="微软雅黑" panose="020B0503020204020204" pitchFamily="34" charset="-122"/>
              </a:rPr>
              <a:t>不足三</a:t>
            </a:r>
          </a:p>
        </p:txBody>
      </p:sp>
      <p:sp>
        <p:nvSpPr>
          <p:cNvPr id="82" name="PA_矩形 75">
            <a:extLst>
              <a:ext uri="{FF2B5EF4-FFF2-40B4-BE49-F238E27FC236}">
                <a16:creationId xmlns:a16="http://schemas.microsoft.com/office/drawing/2014/main" xmlns="" id="{5881AD18-E016-4170-928B-120D5B5ACD12}"/>
              </a:ext>
            </a:extLst>
          </p:cNvPr>
          <p:cNvSpPr/>
          <p:nvPr>
            <p:custDataLst>
              <p:tags r:id="rId6"/>
            </p:custDataLst>
          </p:nvPr>
        </p:nvSpPr>
        <p:spPr>
          <a:xfrm>
            <a:off x="5663501" y="3810620"/>
            <a:ext cx="2726489" cy="51103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100">
                <a:solidFill>
                  <a:srgbClr val="222B33"/>
                </a:solidFill>
                <a:latin typeface="冬青黑体简体中文 W3" panose="020B0300000000000000" pitchFamily="34" charset="-122"/>
                <a:ea typeface="冬青黑体简体中文 W3" panose="020B0300000000000000" pitchFamily="34" charset="-122"/>
              </a:rPr>
              <a:t>美仑设计是集</a:t>
            </a:r>
            <a:r>
              <a:rPr lang="en-US" altLang="zh-CN" sz="1100">
                <a:solidFill>
                  <a:srgbClr val="222B33"/>
                </a:solidFill>
                <a:latin typeface="冬青黑体简体中文 W3" panose="020B0300000000000000" pitchFamily="34" charset="-122"/>
                <a:ea typeface="冬青黑体简体中文 W3" panose="020B0300000000000000" pitchFamily="34" charset="-122"/>
              </a:rPr>
              <a:t>PPT</a:t>
            </a:r>
            <a:r>
              <a:rPr lang="zh-CN" altLang="en-US" sz="1100">
                <a:solidFill>
                  <a:srgbClr val="222B33"/>
                </a:solidFill>
                <a:latin typeface="冬青黑体简体中文 W3" panose="020B0300000000000000" pitchFamily="34" charset="-122"/>
                <a:ea typeface="冬青黑体简体中文 W3" panose="020B0300000000000000" pitchFamily="34" charset="-122"/>
              </a:rPr>
              <a:t>模板开发</a:t>
            </a:r>
            <a:r>
              <a:rPr lang="en-US" altLang="zh-CN" sz="1100">
                <a:solidFill>
                  <a:srgbClr val="222B33"/>
                </a:solidFill>
                <a:latin typeface="冬青黑体简体中文 W3" panose="020B0300000000000000" pitchFamily="34" charset="-122"/>
                <a:ea typeface="冬青黑体简体中文 W3" panose="020B0300000000000000" pitchFamily="34" charset="-122"/>
              </a:rPr>
              <a:t>PPT</a:t>
            </a:r>
            <a:r>
              <a:rPr lang="zh-CN" altLang="en-US" sz="1100">
                <a:solidFill>
                  <a:srgbClr val="222B33"/>
                </a:solidFill>
                <a:latin typeface="冬青黑体简体中文 W3" panose="020B0300000000000000" pitchFamily="34" charset="-122"/>
                <a:ea typeface="冬青黑体简体中文 W3" panose="020B0300000000000000" pitchFamily="34" charset="-122"/>
              </a:rPr>
              <a:t>设计定制、</a:t>
            </a:r>
            <a:r>
              <a:rPr lang="en-US" altLang="zh-CN" sz="1100">
                <a:solidFill>
                  <a:srgbClr val="222B33"/>
                </a:solidFill>
                <a:latin typeface="冬青黑体简体中文 W3" panose="020B0300000000000000" pitchFamily="34" charset="-122"/>
                <a:ea typeface="冬青黑体简体中文 W3" panose="020B0300000000000000" pitchFamily="34" charset="-122"/>
              </a:rPr>
              <a:t>PPT</a:t>
            </a:r>
            <a:r>
              <a:rPr lang="zh-CN" altLang="en-US" sz="1100">
                <a:solidFill>
                  <a:srgbClr val="222B33"/>
                </a:solidFill>
                <a:latin typeface="冬青黑体简体中文 W3" panose="020B0300000000000000" pitchFamily="34" charset="-122"/>
                <a:ea typeface="冬青黑体简体中文 W3" panose="020B0300000000000000" pitchFamily="34" charset="-122"/>
              </a:rPr>
              <a:t>培训于一体的专业</a:t>
            </a:r>
            <a:r>
              <a:rPr lang="en-US" altLang="zh-CN" sz="1100">
                <a:solidFill>
                  <a:srgbClr val="222B33"/>
                </a:solidFill>
                <a:latin typeface="冬青黑体简体中文 W3" panose="020B0300000000000000" pitchFamily="34" charset="-122"/>
                <a:ea typeface="冬青黑体简体中文 W3" panose="020B0300000000000000" pitchFamily="34" charset="-122"/>
              </a:rPr>
              <a:t>PPT</a:t>
            </a:r>
            <a:r>
              <a:rPr lang="zh-CN" altLang="en-US" sz="1100">
                <a:solidFill>
                  <a:srgbClr val="222B33"/>
                </a:solidFill>
                <a:latin typeface="冬青黑体简体中文 W3" panose="020B0300000000000000" pitchFamily="34" charset="-122"/>
                <a:ea typeface="冬青黑体简体中文 W3" panose="020B0300000000000000" pitchFamily="34" charset="-122"/>
              </a:rPr>
              <a:t>服务提</a:t>
            </a:r>
          </a:p>
        </p:txBody>
      </p:sp>
    </p:spTree>
    <p:extLst>
      <p:ext uri="{BB962C8B-B14F-4D97-AF65-F5344CB8AC3E}">
        <p14:creationId xmlns:p14="http://schemas.microsoft.com/office/powerpoint/2010/main" val="157770518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2963407">
            <a:off x="5748603" y="-3536887"/>
            <a:ext cx="5059922" cy="4862995"/>
          </a:xfrm>
          <a:prstGeom prst="rect">
            <a:avLst/>
          </a:prstGeom>
        </p:spPr>
      </p:pic>
      <p:pic>
        <p:nvPicPr>
          <p:cNvPr id="14" name="图片 13"/>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2963407" flipH="1">
            <a:off x="6859014" y="3648533"/>
            <a:ext cx="3404520" cy="3563550"/>
          </a:xfrm>
          <a:prstGeom prst="rect">
            <a:avLst/>
          </a:prstGeom>
        </p:spPr>
      </p:pic>
      <p:grpSp>
        <p:nvGrpSpPr>
          <p:cNvPr id="2" name="组合 1">
            <a:extLst>
              <a:ext uri="{FF2B5EF4-FFF2-40B4-BE49-F238E27FC236}">
                <a16:creationId xmlns:a16="http://schemas.microsoft.com/office/drawing/2014/main" xmlns="" id="{BBB63EDA-D0B5-47CC-B6FE-F7C1EF997516}"/>
              </a:ext>
            </a:extLst>
          </p:cNvPr>
          <p:cNvGrpSpPr/>
          <p:nvPr/>
        </p:nvGrpSpPr>
        <p:grpSpPr>
          <a:xfrm>
            <a:off x="5420" y="1246414"/>
            <a:ext cx="9144000" cy="2650671"/>
            <a:chOff x="0" y="1778001"/>
            <a:chExt cx="12192000" cy="3534228"/>
          </a:xfrm>
          <a:effectLst/>
        </p:grpSpPr>
        <p:sp>
          <p:nvSpPr>
            <p:cNvPr id="10" name="矩形 9">
              <a:extLst>
                <a:ext uri="{FF2B5EF4-FFF2-40B4-BE49-F238E27FC236}">
                  <a16:creationId xmlns:a16="http://schemas.microsoft.com/office/drawing/2014/main" xmlns="" id="{E4B4C0A0-ECB5-438B-8180-7912A724AF80}"/>
                </a:ext>
              </a:extLst>
            </p:cNvPr>
            <p:cNvSpPr/>
            <p:nvPr/>
          </p:nvSpPr>
          <p:spPr>
            <a:xfrm>
              <a:off x="0" y="1950789"/>
              <a:ext cx="12192000" cy="3188652"/>
            </a:xfrm>
            <a:prstGeom prst="rect">
              <a:avLst/>
            </a:prstGeom>
            <a:gradFill>
              <a:gsLst>
                <a:gs pos="0">
                  <a:schemeClr val="bg1">
                    <a:alpha val="92000"/>
                  </a:schemeClr>
                </a:gs>
                <a:gs pos="100000">
                  <a:schemeClr val="bg1"/>
                </a:gs>
              </a:gsLst>
              <a:lin ang="5400000" scaled="0"/>
            </a:gradFill>
            <a:ln>
              <a:noFill/>
            </a:ln>
            <a:effectLst>
              <a:outerShdw blurRad="139700"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200">
                <a:solidFill>
                  <a:srgbClr val="FFFFFF"/>
                </a:solidFill>
                <a:cs typeface="+mn-ea"/>
                <a:sym typeface="+mn-lt"/>
              </a:endParaRPr>
            </a:p>
          </p:txBody>
        </p:sp>
        <p:sp>
          <p:nvSpPr>
            <p:cNvPr id="11" name="矩形 10">
              <a:extLst>
                <a:ext uri="{FF2B5EF4-FFF2-40B4-BE49-F238E27FC236}">
                  <a16:creationId xmlns:a16="http://schemas.microsoft.com/office/drawing/2014/main" xmlns="" id="{D48546C1-A4C3-4B3D-A38C-83D81E51FB2D}"/>
                </a:ext>
              </a:extLst>
            </p:cNvPr>
            <p:cNvSpPr/>
            <p:nvPr/>
          </p:nvSpPr>
          <p:spPr>
            <a:xfrm>
              <a:off x="0" y="1778001"/>
              <a:ext cx="12192000" cy="3534228"/>
            </a:xfrm>
            <a:prstGeom prst="rect">
              <a:avLst/>
            </a:prstGeom>
            <a:solidFill>
              <a:schemeClr val="bg1">
                <a:alpha val="37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200">
                <a:solidFill>
                  <a:srgbClr val="FFFFFF"/>
                </a:solidFill>
                <a:cs typeface="+mn-ea"/>
                <a:sym typeface="+mn-lt"/>
              </a:endParaRPr>
            </a:p>
          </p:txBody>
        </p:sp>
        <p:sp>
          <p:nvSpPr>
            <p:cNvPr id="17" name="文本框 16">
              <a:extLst>
                <a:ext uri="{FF2B5EF4-FFF2-40B4-BE49-F238E27FC236}">
                  <a16:creationId xmlns:a16="http://schemas.microsoft.com/office/drawing/2014/main" xmlns="" id="{8DAC553B-EA67-46A0-884C-8A37E37AAE1F}"/>
                </a:ext>
              </a:extLst>
            </p:cNvPr>
            <p:cNvSpPr txBox="1"/>
            <p:nvPr/>
          </p:nvSpPr>
          <p:spPr>
            <a:xfrm>
              <a:off x="5157831" y="2229904"/>
              <a:ext cx="4711881" cy="1477328"/>
            </a:xfrm>
            <a:prstGeom prst="rect">
              <a:avLst/>
            </a:prstGeom>
            <a:noFill/>
          </p:spPr>
          <p:txBody>
            <a:bodyPr wrap="square" rtlCol="0">
              <a:spAutoFit/>
            </a:bodyPr>
            <a:lstStyle/>
            <a:p>
              <a:r>
                <a:rPr lang="en-US" altLang="zh-CN" sz="6600" dirty="0">
                  <a:solidFill>
                    <a:srgbClr val="67B0AB"/>
                  </a:solidFill>
                  <a:cs typeface="+mn-ea"/>
                  <a:sym typeface="+mn-lt"/>
                </a:rPr>
                <a:t>PART 04</a:t>
              </a:r>
            </a:p>
          </p:txBody>
        </p:sp>
        <p:sp>
          <p:nvSpPr>
            <p:cNvPr id="18" name="文本框 17">
              <a:extLst>
                <a:ext uri="{FF2B5EF4-FFF2-40B4-BE49-F238E27FC236}">
                  <a16:creationId xmlns:a16="http://schemas.microsoft.com/office/drawing/2014/main" xmlns="" id="{FF88F420-E8E7-45C5-A098-28DE46619143}"/>
                </a:ext>
              </a:extLst>
            </p:cNvPr>
            <p:cNvSpPr txBox="1"/>
            <p:nvPr/>
          </p:nvSpPr>
          <p:spPr>
            <a:xfrm>
              <a:off x="5249269" y="3445948"/>
              <a:ext cx="4391897" cy="615553"/>
            </a:xfrm>
            <a:prstGeom prst="rect">
              <a:avLst/>
            </a:prstGeom>
            <a:noFill/>
          </p:spPr>
          <p:txBody>
            <a:bodyPr wrap="square" rtlCol="0">
              <a:spAutoFit/>
            </a:bodyPr>
            <a:lstStyle/>
            <a:p>
              <a:r>
                <a:rPr lang="zh-CN" altLang="en-US" sz="2400" b="1" dirty="0">
                  <a:solidFill>
                    <a:schemeClr val="tx1">
                      <a:lumMod val="75000"/>
                      <a:lumOff val="25000"/>
                    </a:schemeClr>
                  </a:solidFill>
                  <a:cs typeface="+mn-ea"/>
                  <a:sym typeface="+mn-lt"/>
                </a:rPr>
                <a:t>研究思路与方法</a:t>
              </a:r>
            </a:p>
          </p:txBody>
        </p:sp>
        <p:sp>
          <p:nvSpPr>
            <p:cNvPr id="19" name="文本框 18">
              <a:extLst>
                <a:ext uri="{FF2B5EF4-FFF2-40B4-BE49-F238E27FC236}">
                  <a16:creationId xmlns:a16="http://schemas.microsoft.com/office/drawing/2014/main" xmlns="" id="{C2EDBAEE-6F06-493B-A6D3-FC8681117F77}"/>
                </a:ext>
              </a:extLst>
            </p:cNvPr>
            <p:cNvSpPr txBox="1"/>
            <p:nvPr/>
          </p:nvSpPr>
          <p:spPr>
            <a:xfrm>
              <a:off x="5249271" y="3995088"/>
              <a:ext cx="6187987" cy="646759"/>
            </a:xfrm>
            <a:prstGeom prst="rect">
              <a:avLst/>
            </a:prstGeom>
            <a:noFill/>
          </p:spPr>
          <p:txBody>
            <a:bodyPr wrap="square" rtlCol="0" anchor="t">
              <a:spAutoFit/>
            </a:bodyPr>
            <a:lstStyle/>
            <a:p>
              <a:pPr>
                <a:lnSpc>
                  <a:spcPct val="120000"/>
                </a:lnSpc>
              </a:pPr>
              <a:r>
                <a:rPr lang="zh-CN" altLang="en-US" sz="1050" dirty="0">
                  <a:solidFill>
                    <a:schemeClr val="tx1">
                      <a:lumMod val="65000"/>
                      <a:lumOff val="35000"/>
                    </a:schemeClr>
                  </a:solidFill>
                  <a:cs typeface="+mn-ea"/>
                  <a:sym typeface="+mn-lt"/>
                </a:rPr>
                <a:t>PLEASE ADD A CLEAR BUSINESS TEMPLATEFOR THE TITLE</a:t>
              </a:r>
            </a:p>
            <a:p>
              <a:pPr>
                <a:lnSpc>
                  <a:spcPct val="120000"/>
                </a:lnSpc>
              </a:pPr>
              <a:r>
                <a:rPr lang="zh-CN" altLang="en-US" sz="1050" dirty="0">
                  <a:solidFill>
                    <a:schemeClr val="tx1">
                      <a:lumMod val="65000"/>
                      <a:lumOff val="35000"/>
                    </a:schemeClr>
                  </a:solidFill>
                  <a:cs typeface="+mn-ea"/>
                  <a:sym typeface="+mn-lt"/>
                </a:rPr>
                <a:t>CONTENT YOU WANT TO ADD  PLEASE ADD ACLEBUSINESS </a:t>
              </a:r>
            </a:p>
          </p:txBody>
        </p:sp>
        <p:sp>
          <p:nvSpPr>
            <p:cNvPr id="20" name="直角三角形 19">
              <a:extLst>
                <a:ext uri="{FF2B5EF4-FFF2-40B4-BE49-F238E27FC236}">
                  <a16:creationId xmlns:a16="http://schemas.microsoft.com/office/drawing/2014/main" xmlns="" id="{36D7BEC9-1349-43F7-9312-1F2797A5C24E}"/>
                </a:ext>
              </a:extLst>
            </p:cNvPr>
            <p:cNvSpPr/>
            <p:nvPr/>
          </p:nvSpPr>
          <p:spPr>
            <a:xfrm>
              <a:off x="0" y="1950789"/>
              <a:ext cx="3251200" cy="3188652"/>
            </a:xfrm>
            <a:prstGeom prst="rtTriangle">
              <a:avLst/>
            </a:prstGeom>
            <a:solidFill>
              <a:srgbClr val="67B0A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200" dirty="0">
                <a:solidFill>
                  <a:srgbClr val="FFFFFF"/>
                </a:solidFill>
                <a:cs typeface="+mn-ea"/>
                <a:sym typeface="+mn-lt"/>
              </a:endParaRPr>
            </a:p>
          </p:txBody>
        </p:sp>
      </p:grpSp>
    </p:spTree>
    <p:custDataLst>
      <p:tags r:id="rId1"/>
    </p:custDataLst>
    <p:extLst>
      <p:ext uri="{BB962C8B-B14F-4D97-AF65-F5344CB8AC3E}">
        <p14:creationId xmlns:p14="http://schemas.microsoft.com/office/powerpoint/2010/main" val="159591621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strVal val="#ppt_w+.3"/>
                                          </p:val>
                                        </p:tav>
                                        <p:tav tm="100000">
                                          <p:val>
                                            <p:strVal val="#ppt_w"/>
                                          </p:val>
                                        </p:tav>
                                      </p:tavLst>
                                    </p:anim>
                                    <p:anim calcmode="lin" valueType="num">
                                      <p:cBhvr>
                                        <p:cTn id="8" dur="1000" fill="hold"/>
                                        <p:tgtEl>
                                          <p:spTgt spid="13"/>
                                        </p:tgtEl>
                                        <p:attrNameLst>
                                          <p:attrName>ppt_h</p:attrName>
                                        </p:attrNameLst>
                                      </p:cBhvr>
                                      <p:tavLst>
                                        <p:tav tm="0">
                                          <p:val>
                                            <p:strVal val="#ppt_h"/>
                                          </p:val>
                                        </p:tav>
                                        <p:tav tm="100000">
                                          <p:val>
                                            <p:strVal val="#ppt_h"/>
                                          </p:val>
                                        </p:tav>
                                      </p:tavLst>
                                    </p:anim>
                                    <p:animEffect transition="in" filter="fade">
                                      <p:cBhvr>
                                        <p:cTn id="9" dur="1000"/>
                                        <p:tgtEl>
                                          <p:spTgt spid="13"/>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1000" fill="hold"/>
                                        <p:tgtEl>
                                          <p:spTgt spid="14"/>
                                        </p:tgtEl>
                                        <p:attrNameLst>
                                          <p:attrName>ppt_w</p:attrName>
                                        </p:attrNameLst>
                                      </p:cBhvr>
                                      <p:tavLst>
                                        <p:tav tm="0">
                                          <p:val>
                                            <p:strVal val="#ppt_w+.3"/>
                                          </p:val>
                                        </p:tav>
                                        <p:tav tm="100000">
                                          <p:val>
                                            <p:strVal val="#ppt_w"/>
                                          </p:val>
                                        </p:tav>
                                      </p:tavLst>
                                    </p:anim>
                                    <p:anim calcmode="lin" valueType="num">
                                      <p:cBhvr>
                                        <p:cTn id="13" dur="1000" fill="hold"/>
                                        <p:tgtEl>
                                          <p:spTgt spid="14"/>
                                        </p:tgtEl>
                                        <p:attrNameLst>
                                          <p:attrName>ppt_h</p:attrName>
                                        </p:attrNameLst>
                                      </p:cBhvr>
                                      <p:tavLst>
                                        <p:tav tm="0">
                                          <p:val>
                                            <p:strVal val="#ppt_h"/>
                                          </p:val>
                                        </p:tav>
                                        <p:tav tm="100000">
                                          <p:val>
                                            <p:strVal val="#ppt_h"/>
                                          </p:val>
                                        </p:tav>
                                      </p:tavLst>
                                    </p:anim>
                                    <p:animEffect transition="in" filter="fade">
                                      <p:cBhvr>
                                        <p:cTn id="14"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screen">
            <a:extLst>
              <a:ext uri="{28A0092B-C50C-407E-A947-70E740481C1C}">
                <a14:useLocalDpi xmlns:a14="http://schemas.microsoft.com/office/drawing/2010/main"/>
              </a:ext>
            </a:extLst>
          </a:blip>
          <a:srcRect l="70660"/>
          <a:stretch/>
        </p:blipFill>
        <p:spPr>
          <a:xfrm>
            <a:off x="0" y="-164554"/>
            <a:ext cx="2048323" cy="6063915"/>
          </a:xfrm>
          <a:prstGeom prst="rect">
            <a:avLst/>
          </a:prstGeom>
        </p:spPr>
      </p:pic>
      <p:grpSp>
        <p:nvGrpSpPr>
          <p:cNvPr id="30" name="组合 29">
            <a:extLst>
              <a:ext uri="{FF2B5EF4-FFF2-40B4-BE49-F238E27FC236}">
                <a16:creationId xmlns:a16="http://schemas.microsoft.com/office/drawing/2014/main" xmlns="" id="{61DB45C4-6F40-4489-B2C4-390604F75BDB}"/>
              </a:ext>
            </a:extLst>
          </p:cNvPr>
          <p:cNvGrpSpPr/>
          <p:nvPr/>
        </p:nvGrpSpPr>
        <p:grpSpPr>
          <a:xfrm>
            <a:off x="4412551" y="1203598"/>
            <a:ext cx="3230379" cy="461665"/>
            <a:chOff x="6153150" y="1581346"/>
            <a:chExt cx="3230379" cy="461665"/>
          </a:xfrm>
        </p:grpSpPr>
        <p:sp>
          <p:nvSpPr>
            <p:cNvPr id="31" name="文本框 20">
              <a:extLst>
                <a:ext uri="{FF2B5EF4-FFF2-40B4-BE49-F238E27FC236}">
                  <a16:creationId xmlns:a16="http://schemas.microsoft.com/office/drawing/2014/main" xmlns="" id="{32B81AFB-C3B0-4BA9-A72D-5E627571F376}"/>
                </a:ext>
              </a:extLst>
            </p:cNvPr>
            <p:cNvSpPr txBox="1">
              <a:spLocks noChangeArrowheads="1"/>
            </p:cNvSpPr>
            <p:nvPr/>
          </p:nvSpPr>
          <p:spPr bwMode="auto">
            <a:xfrm>
              <a:off x="7445060" y="1581346"/>
              <a:ext cx="193846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400" dirty="0">
                  <a:solidFill>
                    <a:srgbClr val="67B0AB"/>
                  </a:solidFill>
                  <a:latin typeface="微软雅黑 Light" panose="020B0502040204020203" pitchFamily="34" charset="-122"/>
                  <a:ea typeface="微软雅黑 Light" panose="020B0502040204020203" pitchFamily="34" charset="-122"/>
                </a:rPr>
                <a:t>绪论</a:t>
              </a:r>
            </a:p>
          </p:txBody>
        </p:sp>
        <p:sp>
          <p:nvSpPr>
            <p:cNvPr id="32" name="文本框 31">
              <a:extLst>
                <a:ext uri="{FF2B5EF4-FFF2-40B4-BE49-F238E27FC236}">
                  <a16:creationId xmlns:a16="http://schemas.microsoft.com/office/drawing/2014/main" xmlns="" id="{F4917690-FB8A-46D4-9CB7-409EB094572F}"/>
                </a:ext>
              </a:extLst>
            </p:cNvPr>
            <p:cNvSpPr txBox="1"/>
            <p:nvPr/>
          </p:nvSpPr>
          <p:spPr>
            <a:xfrm>
              <a:off x="6153150" y="1581346"/>
              <a:ext cx="1441450" cy="461665"/>
            </a:xfrm>
            <a:prstGeom prst="rect">
              <a:avLst/>
            </a:prstGeom>
            <a:noFill/>
          </p:spPr>
          <p:txBody>
            <a:bodyPr wrap="square" rtlCol="0">
              <a:spAutoFit/>
            </a:bodyPr>
            <a:lstStyle/>
            <a:p>
              <a:r>
                <a:rPr lang="en-US" altLang="zh-CN" sz="2400" b="1">
                  <a:solidFill>
                    <a:srgbClr val="67B0AB"/>
                  </a:solidFill>
                </a:rPr>
                <a:t>PART 1</a:t>
              </a:r>
              <a:endParaRPr lang="zh-CN" altLang="en-US" sz="2400" b="1">
                <a:solidFill>
                  <a:srgbClr val="67B0AB"/>
                </a:solidFill>
              </a:endParaRPr>
            </a:p>
          </p:txBody>
        </p:sp>
      </p:grpSp>
      <p:grpSp>
        <p:nvGrpSpPr>
          <p:cNvPr id="33" name="组合 32">
            <a:extLst>
              <a:ext uri="{FF2B5EF4-FFF2-40B4-BE49-F238E27FC236}">
                <a16:creationId xmlns:a16="http://schemas.microsoft.com/office/drawing/2014/main" xmlns="" id="{0525E054-F8DE-4B6B-8B29-3080A22EB89A}"/>
              </a:ext>
            </a:extLst>
          </p:cNvPr>
          <p:cNvGrpSpPr/>
          <p:nvPr/>
        </p:nvGrpSpPr>
        <p:grpSpPr>
          <a:xfrm>
            <a:off x="4412551" y="1820392"/>
            <a:ext cx="4689474" cy="461665"/>
            <a:chOff x="6153150" y="2467102"/>
            <a:chExt cx="4689474" cy="461665"/>
          </a:xfrm>
        </p:grpSpPr>
        <p:sp>
          <p:nvSpPr>
            <p:cNvPr id="34" name="文本框 73">
              <a:extLst>
                <a:ext uri="{FF2B5EF4-FFF2-40B4-BE49-F238E27FC236}">
                  <a16:creationId xmlns:a16="http://schemas.microsoft.com/office/drawing/2014/main" xmlns="" id="{0A53AECA-A592-4067-8AD8-27DDEF8A2528}"/>
                </a:ext>
              </a:extLst>
            </p:cNvPr>
            <p:cNvSpPr txBox="1">
              <a:spLocks noChangeArrowheads="1"/>
            </p:cNvSpPr>
            <p:nvPr/>
          </p:nvSpPr>
          <p:spPr bwMode="auto">
            <a:xfrm>
              <a:off x="7445059" y="2467102"/>
              <a:ext cx="33975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400" dirty="0">
                  <a:solidFill>
                    <a:srgbClr val="67B0AB"/>
                  </a:solidFill>
                  <a:latin typeface="微软雅黑 Light" panose="020B0502040204020203" pitchFamily="34" charset="-122"/>
                  <a:ea typeface="微软雅黑 Light" panose="020B0502040204020203" pitchFamily="34" charset="-122"/>
                </a:rPr>
                <a:t>研究思路与方法</a:t>
              </a:r>
            </a:p>
          </p:txBody>
        </p:sp>
        <p:sp>
          <p:nvSpPr>
            <p:cNvPr id="35" name="文本框 34">
              <a:extLst>
                <a:ext uri="{FF2B5EF4-FFF2-40B4-BE49-F238E27FC236}">
                  <a16:creationId xmlns:a16="http://schemas.microsoft.com/office/drawing/2014/main" xmlns="" id="{EF488243-101E-40FB-A96E-035A8F4E93C3}"/>
                </a:ext>
              </a:extLst>
            </p:cNvPr>
            <p:cNvSpPr txBox="1"/>
            <p:nvPr/>
          </p:nvSpPr>
          <p:spPr>
            <a:xfrm>
              <a:off x="6153150" y="2467102"/>
              <a:ext cx="1441450" cy="461665"/>
            </a:xfrm>
            <a:prstGeom prst="rect">
              <a:avLst/>
            </a:prstGeom>
            <a:noFill/>
          </p:spPr>
          <p:txBody>
            <a:bodyPr wrap="square" rtlCol="0">
              <a:spAutoFit/>
            </a:bodyPr>
            <a:lstStyle/>
            <a:p>
              <a:r>
                <a:rPr lang="en-US" altLang="zh-CN" sz="2400" b="1">
                  <a:solidFill>
                    <a:srgbClr val="67B0AB"/>
                  </a:solidFill>
                </a:rPr>
                <a:t>PART 2</a:t>
              </a:r>
              <a:endParaRPr lang="zh-CN" altLang="en-US" sz="2400" b="1">
                <a:solidFill>
                  <a:srgbClr val="67B0AB"/>
                </a:solidFill>
              </a:endParaRPr>
            </a:p>
          </p:txBody>
        </p:sp>
      </p:grpSp>
      <p:grpSp>
        <p:nvGrpSpPr>
          <p:cNvPr id="36" name="组合 35">
            <a:extLst>
              <a:ext uri="{FF2B5EF4-FFF2-40B4-BE49-F238E27FC236}">
                <a16:creationId xmlns:a16="http://schemas.microsoft.com/office/drawing/2014/main" xmlns="" id="{7F4481F2-1FFD-4D8A-ABD9-FD607C8E6CAF}"/>
              </a:ext>
            </a:extLst>
          </p:cNvPr>
          <p:cNvGrpSpPr/>
          <p:nvPr/>
        </p:nvGrpSpPr>
        <p:grpSpPr>
          <a:xfrm>
            <a:off x="4412551" y="2437186"/>
            <a:ext cx="5500939" cy="461665"/>
            <a:chOff x="6153150" y="3299464"/>
            <a:chExt cx="5500939" cy="461665"/>
          </a:xfrm>
        </p:grpSpPr>
        <p:sp>
          <p:nvSpPr>
            <p:cNvPr id="37" name="文本框 81">
              <a:extLst>
                <a:ext uri="{FF2B5EF4-FFF2-40B4-BE49-F238E27FC236}">
                  <a16:creationId xmlns:a16="http://schemas.microsoft.com/office/drawing/2014/main" xmlns="" id="{F723D2AC-22D0-4AD3-B547-EA901D1166E4}"/>
                </a:ext>
              </a:extLst>
            </p:cNvPr>
            <p:cNvSpPr txBox="1">
              <a:spLocks noChangeArrowheads="1"/>
            </p:cNvSpPr>
            <p:nvPr/>
          </p:nvSpPr>
          <p:spPr bwMode="auto">
            <a:xfrm>
              <a:off x="7445060" y="3299464"/>
              <a:ext cx="42090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400">
                  <a:solidFill>
                    <a:srgbClr val="67B0AB"/>
                  </a:solidFill>
                  <a:latin typeface="微软雅黑 Light" panose="020B0502040204020203" pitchFamily="34" charset="-122"/>
                  <a:ea typeface="微软雅黑 Light" panose="020B0502040204020203" pitchFamily="34" charset="-122"/>
                </a:rPr>
                <a:t>关键技术与实践难点</a:t>
              </a:r>
            </a:p>
          </p:txBody>
        </p:sp>
        <p:sp>
          <p:nvSpPr>
            <p:cNvPr id="38" name="文本框 37">
              <a:extLst>
                <a:ext uri="{FF2B5EF4-FFF2-40B4-BE49-F238E27FC236}">
                  <a16:creationId xmlns:a16="http://schemas.microsoft.com/office/drawing/2014/main" xmlns="" id="{BC2822DE-6769-4D63-A94E-1DA9E7CD21E5}"/>
                </a:ext>
              </a:extLst>
            </p:cNvPr>
            <p:cNvSpPr txBox="1"/>
            <p:nvPr/>
          </p:nvSpPr>
          <p:spPr>
            <a:xfrm>
              <a:off x="6153150" y="3299464"/>
              <a:ext cx="1441450" cy="461665"/>
            </a:xfrm>
            <a:prstGeom prst="rect">
              <a:avLst/>
            </a:prstGeom>
            <a:noFill/>
          </p:spPr>
          <p:txBody>
            <a:bodyPr wrap="square" rtlCol="0">
              <a:spAutoFit/>
            </a:bodyPr>
            <a:lstStyle/>
            <a:p>
              <a:r>
                <a:rPr lang="en-US" altLang="zh-CN" sz="2400" b="1">
                  <a:solidFill>
                    <a:srgbClr val="67B0AB"/>
                  </a:solidFill>
                </a:rPr>
                <a:t>PART 3</a:t>
              </a:r>
              <a:endParaRPr lang="zh-CN" altLang="en-US" sz="2400" b="1">
                <a:solidFill>
                  <a:srgbClr val="67B0AB"/>
                </a:solidFill>
              </a:endParaRPr>
            </a:p>
          </p:txBody>
        </p:sp>
      </p:grpSp>
      <p:grpSp>
        <p:nvGrpSpPr>
          <p:cNvPr id="39" name="组合 38">
            <a:extLst>
              <a:ext uri="{FF2B5EF4-FFF2-40B4-BE49-F238E27FC236}">
                <a16:creationId xmlns:a16="http://schemas.microsoft.com/office/drawing/2014/main" xmlns="" id="{51C4E284-1B13-44AE-B997-F806D0CFDFC8}"/>
              </a:ext>
            </a:extLst>
          </p:cNvPr>
          <p:cNvGrpSpPr/>
          <p:nvPr/>
        </p:nvGrpSpPr>
        <p:grpSpPr>
          <a:xfrm>
            <a:off x="4412551" y="3053980"/>
            <a:ext cx="4689474" cy="461665"/>
            <a:chOff x="6153150" y="4191300"/>
            <a:chExt cx="4689474" cy="461665"/>
          </a:xfrm>
        </p:grpSpPr>
        <p:sp>
          <p:nvSpPr>
            <p:cNvPr id="40" name="文本框 133">
              <a:extLst>
                <a:ext uri="{FF2B5EF4-FFF2-40B4-BE49-F238E27FC236}">
                  <a16:creationId xmlns:a16="http://schemas.microsoft.com/office/drawing/2014/main" xmlns="" id="{9BD7CDA4-EB55-423B-926D-5FA7B0CD9B98}"/>
                </a:ext>
              </a:extLst>
            </p:cNvPr>
            <p:cNvSpPr txBox="1">
              <a:spLocks noChangeArrowheads="1"/>
            </p:cNvSpPr>
            <p:nvPr/>
          </p:nvSpPr>
          <p:spPr bwMode="auto">
            <a:xfrm>
              <a:off x="7445059" y="4191300"/>
              <a:ext cx="33975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400">
                  <a:solidFill>
                    <a:srgbClr val="67B0AB"/>
                  </a:solidFill>
                  <a:latin typeface="微软雅黑 Light" panose="020B0502040204020203" pitchFamily="34" charset="-122"/>
                  <a:ea typeface="微软雅黑 Light" panose="020B0502040204020203" pitchFamily="34" charset="-122"/>
                </a:rPr>
                <a:t>研究成果与应用</a:t>
              </a:r>
            </a:p>
          </p:txBody>
        </p:sp>
        <p:sp>
          <p:nvSpPr>
            <p:cNvPr id="41" name="文本框 40">
              <a:extLst>
                <a:ext uri="{FF2B5EF4-FFF2-40B4-BE49-F238E27FC236}">
                  <a16:creationId xmlns:a16="http://schemas.microsoft.com/office/drawing/2014/main" xmlns="" id="{01E97B1F-F867-43C7-8AE3-3382DF14AACD}"/>
                </a:ext>
              </a:extLst>
            </p:cNvPr>
            <p:cNvSpPr txBox="1"/>
            <p:nvPr/>
          </p:nvSpPr>
          <p:spPr>
            <a:xfrm>
              <a:off x="6153150" y="4191300"/>
              <a:ext cx="1441450" cy="461665"/>
            </a:xfrm>
            <a:prstGeom prst="rect">
              <a:avLst/>
            </a:prstGeom>
            <a:noFill/>
          </p:spPr>
          <p:txBody>
            <a:bodyPr wrap="square" rtlCol="0">
              <a:spAutoFit/>
            </a:bodyPr>
            <a:lstStyle/>
            <a:p>
              <a:r>
                <a:rPr lang="en-US" altLang="zh-CN" sz="2400" b="1">
                  <a:solidFill>
                    <a:srgbClr val="67B0AB"/>
                  </a:solidFill>
                </a:rPr>
                <a:t>PART 4</a:t>
              </a:r>
              <a:endParaRPr lang="zh-CN" altLang="en-US" sz="2400" b="1">
                <a:solidFill>
                  <a:srgbClr val="67B0AB"/>
                </a:solidFill>
              </a:endParaRPr>
            </a:p>
          </p:txBody>
        </p:sp>
      </p:grpSp>
      <p:grpSp>
        <p:nvGrpSpPr>
          <p:cNvPr id="42" name="组合 41">
            <a:extLst>
              <a:ext uri="{FF2B5EF4-FFF2-40B4-BE49-F238E27FC236}">
                <a16:creationId xmlns:a16="http://schemas.microsoft.com/office/drawing/2014/main" xmlns="" id="{44C9B052-BF82-4098-AAF1-E63F47F50750}"/>
              </a:ext>
            </a:extLst>
          </p:cNvPr>
          <p:cNvGrpSpPr/>
          <p:nvPr/>
        </p:nvGrpSpPr>
        <p:grpSpPr>
          <a:xfrm>
            <a:off x="4412551" y="3670773"/>
            <a:ext cx="5500939" cy="461665"/>
            <a:chOff x="6153150" y="5111530"/>
            <a:chExt cx="5500939" cy="461665"/>
          </a:xfrm>
        </p:grpSpPr>
        <p:sp>
          <p:nvSpPr>
            <p:cNvPr id="43" name="文本框 119">
              <a:extLst>
                <a:ext uri="{FF2B5EF4-FFF2-40B4-BE49-F238E27FC236}">
                  <a16:creationId xmlns:a16="http://schemas.microsoft.com/office/drawing/2014/main" xmlns="" id="{E18D86C4-8335-4996-B2D7-D8499CA5FD5C}"/>
                </a:ext>
              </a:extLst>
            </p:cNvPr>
            <p:cNvSpPr txBox="1">
              <a:spLocks noChangeArrowheads="1"/>
            </p:cNvSpPr>
            <p:nvPr/>
          </p:nvSpPr>
          <p:spPr bwMode="auto">
            <a:xfrm>
              <a:off x="7445060" y="5111530"/>
              <a:ext cx="42090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400" dirty="0">
                  <a:solidFill>
                    <a:srgbClr val="67B0AB"/>
                  </a:solidFill>
                  <a:latin typeface="微软雅黑 Light" panose="020B0502040204020203" pitchFamily="34" charset="-122"/>
                  <a:ea typeface="微软雅黑 Light" panose="020B0502040204020203" pitchFamily="34" charset="-122"/>
                </a:rPr>
                <a:t>相关建议及论文结论</a:t>
              </a:r>
            </a:p>
          </p:txBody>
        </p:sp>
        <p:sp>
          <p:nvSpPr>
            <p:cNvPr id="44" name="文本框 43">
              <a:extLst>
                <a:ext uri="{FF2B5EF4-FFF2-40B4-BE49-F238E27FC236}">
                  <a16:creationId xmlns:a16="http://schemas.microsoft.com/office/drawing/2014/main" xmlns="" id="{84CA236B-B448-422C-99FF-01BFB8A2ECC2}"/>
                </a:ext>
              </a:extLst>
            </p:cNvPr>
            <p:cNvSpPr txBox="1"/>
            <p:nvPr/>
          </p:nvSpPr>
          <p:spPr>
            <a:xfrm>
              <a:off x="6153150" y="5111530"/>
              <a:ext cx="1441450" cy="461665"/>
            </a:xfrm>
            <a:prstGeom prst="rect">
              <a:avLst/>
            </a:prstGeom>
            <a:noFill/>
          </p:spPr>
          <p:txBody>
            <a:bodyPr wrap="square" rtlCol="0">
              <a:spAutoFit/>
            </a:bodyPr>
            <a:lstStyle/>
            <a:p>
              <a:r>
                <a:rPr lang="en-US" altLang="zh-CN" sz="2400" b="1">
                  <a:solidFill>
                    <a:srgbClr val="67B0AB"/>
                  </a:solidFill>
                </a:rPr>
                <a:t>PART 5</a:t>
              </a:r>
              <a:endParaRPr lang="zh-CN" altLang="en-US" sz="2400" b="1">
                <a:solidFill>
                  <a:srgbClr val="67B0AB"/>
                </a:solidFill>
              </a:endParaRPr>
            </a:p>
          </p:txBody>
        </p:sp>
      </p:grpSp>
      <p:sp>
        <p:nvSpPr>
          <p:cNvPr id="45" name="文本框 20">
            <a:extLst>
              <a:ext uri="{FF2B5EF4-FFF2-40B4-BE49-F238E27FC236}">
                <a16:creationId xmlns:a16="http://schemas.microsoft.com/office/drawing/2014/main" xmlns="" id="{88C3EA2E-6BFD-4D85-8A9F-2FEFC3C6C824}"/>
              </a:ext>
            </a:extLst>
          </p:cNvPr>
          <p:cNvSpPr txBox="1">
            <a:spLocks noChangeArrowheads="1"/>
          </p:cNvSpPr>
          <p:nvPr/>
        </p:nvSpPr>
        <p:spPr bwMode="auto">
          <a:xfrm>
            <a:off x="1602611" y="1897336"/>
            <a:ext cx="2466797"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4400" b="1">
                <a:solidFill>
                  <a:srgbClr val="67B0AB"/>
                </a:solidFill>
                <a:latin typeface="微软雅黑" panose="020B0503020204020204" pitchFamily="34" charset="-122"/>
                <a:ea typeface="微软雅黑" panose="020B0503020204020204" pitchFamily="34" charset="-122"/>
              </a:rPr>
              <a:t>目录</a:t>
            </a:r>
          </a:p>
        </p:txBody>
      </p:sp>
      <p:sp>
        <p:nvSpPr>
          <p:cNvPr id="46" name="文本框 20">
            <a:extLst>
              <a:ext uri="{FF2B5EF4-FFF2-40B4-BE49-F238E27FC236}">
                <a16:creationId xmlns:a16="http://schemas.microsoft.com/office/drawing/2014/main" xmlns="" id="{1D36B552-4351-432D-B50A-BE2B83600C9F}"/>
              </a:ext>
            </a:extLst>
          </p:cNvPr>
          <p:cNvSpPr txBox="1">
            <a:spLocks noChangeArrowheads="1"/>
          </p:cNvSpPr>
          <p:nvPr/>
        </p:nvSpPr>
        <p:spPr bwMode="auto">
          <a:xfrm>
            <a:off x="1417066" y="2641185"/>
            <a:ext cx="29920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en-US" altLang="zh-CN" b="1" dirty="0">
                <a:solidFill>
                  <a:srgbClr val="67B0AB"/>
                </a:solidFill>
                <a:latin typeface="微软雅黑 Light" panose="020B0502040204020203" pitchFamily="34" charset="-122"/>
                <a:ea typeface="微软雅黑 Light" panose="020B0502040204020203" pitchFamily="34" charset="-122"/>
              </a:rPr>
              <a:t>CONTENTS</a:t>
            </a:r>
            <a:endParaRPr lang="zh-CN" altLang="en-US" b="1" dirty="0">
              <a:solidFill>
                <a:srgbClr val="67B0AB"/>
              </a:solidFill>
              <a:latin typeface="微软雅黑 Light" panose="020B0502040204020203" pitchFamily="34" charset="-122"/>
              <a:ea typeface="微软雅黑 Light" panose="020B0502040204020203" pitchFamily="34" charset="-122"/>
            </a:endParaRPr>
          </a:p>
        </p:txBody>
      </p:sp>
      <p:cxnSp>
        <p:nvCxnSpPr>
          <p:cNvPr id="3" name="直接连接符 2">
            <a:extLst>
              <a:ext uri="{FF2B5EF4-FFF2-40B4-BE49-F238E27FC236}">
                <a16:creationId xmlns:a16="http://schemas.microsoft.com/office/drawing/2014/main" xmlns="" id="{A23F98D1-DBE6-46BB-9E9F-BC90F06E8CD4}"/>
              </a:ext>
            </a:extLst>
          </p:cNvPr>
          <p:cNvCxnSpPr/>
          <p:nvPr/>
        </p:nvCxnSpPr>
        <p:spPr>
          <a:xfrm>
            <a:off x="4139952" y="1203598"/>
            <a:ext cx="0" cy="29288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128053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14:presetBounceEnd="48000">
                                      <p:stCondLst>
                                        <p:cond delay="100"/>
                                      </p:stCondLst>
                                      <p:childTnLst>
                                        <p:set>
                                          <p:cBhvr>
                                            <p:cTn id="11" dur="1" fill="hold">
                                              <p:stCondLst>
                                                <p:cond delay="0"/>
                                              </p:stCondLst>
                                            </p:cTn>
                                            <p:tgtEl>
                                              <p:spTgt spid="30"/>
                                            </p:tgtEl>
                                            <p:attrNameLst>
                                              <p:attrName>style.visibility</p:attrName>
                                            </p:attrNameLst>
                                          </p:cBhvr>
                                          <p:to>
                                            <p:strVal val="visible"/>
                                          </p:to>
                                        </p:set>
                                        <p:anim calcmode="lin" valueType="num" p14:bounceEnd="48000">
                                          <p:cBhvr additive="base">
                                            <p:cTn id="12" dur="500" fill="hold"/>
                                            <p:tgtEl>
                                              <p:spTgt spid="30"/>
                                            </p:tgtEl>
                                            <p:attrNameLst>
                                              <p:attrName>ppt_x</p:attrName>
                                            </p:attrNameLst>
                                          </p:cBhvr>
                                          <p:tavLst>
                                            <p:tav tm="0">
                                              <p:val>
                                                <p:strVal val="1+#ppt_w/2"/>
                                              </p:val>
                                            </p:tav>
                                            <p:tav tm="100000">
                                              <p:val>
                                                <p:strVal val="#ppt_x"/>
                                              </p:val>
                                            </p:tav>
                                          </p:tavLst>
                                        </p:anim>
                                        <p:anim calcmode="lin" valueType="num" p14:bounceEnd="48000">
                                          <p:cBhvr additive="base">
                                            <p:cTn id="13" dur="500" fill="hold"/>
                                            <p:tgtEl>
                                              <p:spTgt spid="30"/>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14:presetBounceEnd="48000">
                                      <p:stCondLst>
                                        <p:cond delay="100"/>
                                      </p:stCondLst>
                                      <p:childTnLst>
                                        <p:set>
                                          <p:cBhvr>
                                            <p:cTn id="15" dur="1" fill="hold">
                                              <p:stCondLst>
                                                <p:cond delay="0"/>
                                              </p:stCondLst>
                                            </p:cTn>
                                            <p:tgtEl>
                                              <p:spTgt spid="33"/>
                                            </p:tgtEl>
                                            <p:attrNameLst>
                                              <p:attrName>style.visibility</p:attrName>
                                            </p:attrNameLst>
                                          </p:cBhvr>
                                          <p:to>
                                            <p:strVal val="visible"/>
                                          </p:to>
                                        </p:set>
                                        <p:anim calcmode="lin" valueType="num" p14:bounceEnd="48000">
                                          <p:cBhvr additive="base">
                                            <p:cTn id="16" dur="500" fill="hold"/>
                                            <p:tgtEl>
                                              <p:spTgt spid="33"/>
                                            </p:tgtEl>
                                            <p:attrNameLst>
                                              <p:attrName>ppt_x</p:attrName>
                                            </p:attrNameLst>
                                          </p:cBhvr>
                                          <p:tavLst>
                                            <p:tav tm="0">
                                              <p:val>
                                                <p:strVal val="1+#ppt_w/2"/>
                                              </p:val>
                                            </p:tav>
                                            <p:tav tm="100000">
                                              <p:val>
                                                <p:strVal val="#ppt_x"/>
                                              </p:val>
                                            </p:tav>
                                          </p:tavLst>
                                        </p:anim>
                                        <p:anim calcmode="lin" valueType="num" p14:bounceEnd="48000">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14:presetBounceEnd="48000">
                                      <p:stCondLst>
                                        <p:cond delay="100"/>
                                      </p:stCondLst>
                                      <p:childTnLst>
                                        <p:set>
                                          <p:cBhvr>
                                            <p:cTn id="19" dur="1" fill="hold">
                                              <p:stCondLst>
                                                <p:cond delay="0"/>
                                              </p:stCondLst>
                                            </p:cTn>
                                            <p:tgtEl>
                                              <p:spTgt spid="36"/>
                                            </p:tgtEl>
                                            <p:attrNameLst>
                                              <p:attrName>style.visibility</p:attrName>
                                            </p:attrNameLst>
                                          </p:cBhvr>
                                          <p:to>
                                            <p:strVal val="visible"/>
                                          </p:to>
                                        </p:set>
                                        <p:anim calcmode="lin" valueType="num" p14:bounceEnd="48000">
                                          <p:cBhvr additive="base">
                                            <p:cTn id="20" dur="500" fill="hold"/>
                                            <p:tgtEl>
                                              <p:spTgt spid="36"/>
                                            </p:tgtEl>
                                            <p:attrNameLst>
                                              <p:attrName>ppt_x</p:attrName>
                                            </p:attrNameLst>
                                          </p:cBhvr>
                                          <p:tavLst>
                                            <p:tav tm="0">
                                              <p:val>
                                                <p:strVal val="1+#ppt_w/2"/>
                                              </p:val>
                                            </p:tav>
                                            <p:tav tm="100000">
                                              <p:val>
                                                <p:strVal val="#ppt_x"/>
                                              </p:val>
                                            </p:tav>
                                          </p:tavLst>
                                        </p:anim>
                                        <p:anim calcmode="lin" valueType="num" p14:bounceEnd="48000">
                                          <p:cBhvr additive="base">
                                            <p:cTn id="21" dur="500" fill="hold"/>
                                            <p:tgtEl>
                                              <p:spTgt spid="36"/>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14:presetBounceEnd="48000">
                                      <p:stCondLst>
                                        <p:cond delay="100"/>
                                      </p:stCondLst>
                                      <p:childTnLst>
                                        <p:set>
                                          <p:cBhvr>
                                            <p:cTn id="23" dur="1" fill="hold">
                                              <p:stCondLst>
                                                <p:cond delay="0"/>
                                              </p:stCondLst>
                                            </p:cTn>
                                            <p:tgtEl>
                                              <p:spTgt spid="39"/>
                                            </p:tgtEl>
                                            <p:attrNameLst>
                                              <p:attrName>style.visibility</p:attrName>
                                            </p:attrNameLst>
                                          </p:cBhvr>
                                          <p:to>
                                            <p:strVal val="visible"/>
                                          </p:to>
                                        </p:set>
                                        <p:anim calcmode="lin" valueType="num" p14:bounceEnd="48000">
                                          <p:cBhvr additive="base">
                                            <p:cTn id="24" dur="500" fill="hold"/>
                                            <p:tgtEl>
                                              <p:spTgt spid="39"/>
                                            </p:tgtEl>
                                            <p:attrNameLst>
                                              <p:attrName>ppt_x</p:attrName>
                                            </p:attrNameLst>
                                          </p:cBhvr>
                                          <p:tavLst>
                                            <p:tav tm="0">
                                              <p:val>
                                                <p:strVal val="1+#ppt_w/2"/>
                                              </p:val>
                                            </p:tav>
                                            <p:tav tm="100000">
                                              <p:val>
                                                <p:strVal val="#ppt_x"/>
                                              </p:val>
                                            </p:tav>
                                          </p:tavLst>
                                        </p:anim>
                                        <p:anim calcmode="lin" valueType="num" p14:bounceEnd="48000">
                                          <p:cBhvr additive="base">
                                            <p:cTn id="25" dur="500" fill="hold"/>
                                            <p:tgtEl>
                                              <p:spTgt spid="39"/>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14:presetBounceEnd="48000">
                                      <p:stCondLst>
                                        <p:cond delay="100"/>
                                      </p:stCondLst>
                                      <p:childTnLst>
                                        <p:set>
                                          <p:cBhvr>
                                            <p:cTn id="27" dur="1" fill="hold">
                                              <p:stCondLst>
                                                <p:cond delay="0"/>
                                              </p:stCondLst>
                                            </p:cTn>
                                            <p:tgtEl>
                                              <p:spTgt spid="42"/>
                                            </p:tgtEl>
                                            <p:attrNameLst>
                                              <p:attrName>style.visibility</p:attrName>
                                            </p:attrNameLst>
                                          </p:cBhvr>
                                          <p:to>
                                            <p:strVal val="visible"/>
                                          </p:to>
                                        </p:set>
                                        <p:anim calcmode="lin" valueType="num" p14:bounceEnd="48000">
                                          <p:cBhvr additive="base">
                                            <p:cTn id="28" dur="500" fill="hold"/>
                                            <p:tgtEl>
                                              <p:spTgt spid="42"/>
                                            </p:tgtEl>
                                            <p:attrNameLst>
                                              <p:attrName>ppt_x</p:attrName>
                                            </p:attrNameLst>
                                          </p:cBhvr>
                                          <p:tavLst>
                                            <p:tav tm="0">
                                              <p:val>
                                                <p:strVal val="1+#ppt_w/2"/>
                                              </p:val>
                                            </p:tav>
                                            <p:tav tm="100000">
                                              <p:val>
                                                <p:strVal val="#ppt_x"/>
                                              </p:val>
                                            </p:tav>
                                          </p:tavLst>
                                        </p:anim>
                                        <p:anim calcmode="lin" valueType="num" p14:bounceEnd="48000">
                                          <p:cBhvr additive="base">
                                            <p:cTn id="29" dur="500" fill="hold"/>
                                            <p:tgtEl>
                                              <p:spTgt spid="42"/>
                                            </p:tgtEl>
                                            <p:attrNameLst>
                                              <p:attrName>ppt_y</p:attrName>
                                            </p:attrNameLst>
                                          </p:cBhvr>
                                          <p:tavLst>
                                            <p:tav tm="0">
                                              <p:val>
                                                <p:strVal val="#ppt_y"/>
                                              </p:val>
                                            </p:tav>
                                            <p:tav tm="100000">
                                              <p:val>
                                                <p:strVal val="#ppt_y"/>
                                              </p:val>
                                            </p:tav>
                                          </p:tavLst>
                                        </p:anim>
                                      </p:childTnLst>
                                    </p:cTn>
                                  </p:par>
                                  <p:par>
                                    <p:cTn id="30" presetID="2" presetClass="entr" presetSubtype="4" fill="hold" grpId="0" nodeType="withEffect" p14:presetBounceEnd="40000">
                                      <p:stCondLst>
                                        <p:cond delay="0"/>
                                      </p:stCondLst>
                                      <p:childTnLst>
                                        <p:set>
                                          <p:cBhvr>
                                            <p:cTn id="31" dur="1" fill="hold">
                                              <p:stCondLst>
                                                <p:cond delay="0"/>
                                              </p:stCondLst>
                                            </p:cTn>
                                            <p:tgtEl>
                                              <p:spTgt spid="45"/>
                                            </p:tgtEl>
                                            <p:attrNameLst>
                                              <p:attrName>style.visibility</p:attrName>
                                            </p:attrNameLst>
                                          </p:cBhvr>
                                          <p:to>
                                            <p:strVal val="visible"/>
                                          </p:to>
                                        </p:set>
                                        <p:anim calcmode="lin" valueType="num" p14:bounceEnd="40000">
                                          <p:cBhvr additive="base">
                                            <p:cTn id="32" dur="500" fill="hold"/>
                                            <p:tgtEl>
                                              <p:spTgt spid="45"/>
                                            </p:tgtEl>
                                            <p:attrNameLst>
                                              <p:attrName>ppt_x</p:attrName>
                                            </p:attrNameLst>
                                          </p:cBhvr>
                                          <p:tavLst>
                                            <p:tav tm="0">
                                              <p:val>
                                                <p:strVal val="#ppt_x"/>
                                              </p:val>
                                            </p:tav>
                                            <p:tav tm="100000">
                                              <p:val>
                                                <p:strVal val="#ppt_x"/>
                                              </p:val>
                                            </p:tav>
                                          </p:tavLst>
                                        </p:anim>
                                        <p:anim calcmode="lin" valueType="num" p14:bounceEnd="40000">
                                          <p:cBhvr additive="base">
                                            <p:cTn id="33" dur="500" fill="hold"/>
                                            <p:tgtEl>
                                              <p:spTgt spid="45"/>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14:presetBounceEnd="40000">
                                      <p:stCondLst>
                                        <p:cond delay="100"/>
                                      </p:stCondLst>
                                      <p:childTnLst>
                                        <p:set>
                                          <p:cBhvr>
                                            <p:cTn id="35" dur="1" fill="hold">
                                              <p:stCondLst>
                                                <p:cond delay="0"/>
                                              </p:stCondLst>
                                            </p:cTn>
                                            <p:tgtEl>
                                              <p:spTgt spid="46"/>
                                            </p:tgtEl>
                                            <p:attrNameLst>
                                              <p:attrName>style.visibility</p:attrName>
                                            </p:attrNameLst>
                                          </p:cBhvr>
                                          <p:to>
                                            <p:strVal val="visible"/>
                                          </p:to>
                                        </p:set>
                                        <p:anim calcmode="lin" valueType="num" p14:bounceEnd="40000">
                                          <p:cBhvr additive="base">
                                            <p:cTn id="36" dur="500" fill="hold"/>
                                            <p:tgtEl>
                                              <p:spTgt spid="46"/>
                                            </p:tgtEl>
                                            <p:attrNameLst>
                                              <p:attrName>ppt_x</p:attrName>
                                            </p:attrNameLst>
                                          </p:cBhvr>
                                          <p:tavLst>
                                            <p:tav tm="0">
                                              <p:val>
                                                <p:strVal val="#ppt_x"/>
                                              </p:val>
                                            </p:tav>
                                            <p:tav tm="100000">
                                              <p:val>
                                                <p:strVal val="#ppt_x"/>
                                              </p:val>
                                            </p:tav>
                                          </p:tavLst>
                                        </p:anim>
                                        <p:anim calcmode="lin" valueType="num" p14:bounceEnd="40000">
                                          <p:cBhvr additive="base">
                                            <p:cTn id="37"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10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1+#ppt_w/2"/>
                                              </p:val>
                                            </p:tav>
                                            <p:tav tm="100000">
                                              <p:val>
                                                <p:strVal val="#ppt_x"/>
                                              </p:val>
                                            </p:tav>
                                          </p:tavLst>
                                        </p:anim>
                                        <p:anim calcmode="lin" valueType="num">
                                          <p:cBhvr additive="base">
                                            <p:cTn id="13" dur="500" fill="hold"/>
                                            <p:tgtEl>
                                              <p:spTgt spid="30"/>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1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1+#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100"/>
                                      </p:stCondLst>
                                      <p:childTnLst>
                                        <p:set>
                                          <p:cBhvr>
                                            <p:cTn id="19" dur="1" fill="hold">
                                              <p:stCondLst>
                                                <p:cond delay="0"/>
                                              </p:stCondLst>
                                            </p:cTn>
                                            <p:tgtEl>
                                              <p:spTgt spid="36"/>
                                            </p:tgtEl>
                                            <p:attrNameLst>
                                              <p:attrName>style.visibility</p:attrName>
                                            </p:attrNameLst>
                                          </p:cBhvr>
                                          <p:to>
                                            <p:strVal val="visible"/>
                                          </p:to>
                                        </p:set>
                                        <p:anim calcmode="lin" valueType="num">
                                          <p:cBhvr additive="base">
                                            <p:cTn id="20" dur="500" fill="hold"/>
                                            <p:tgtEl>
                                              <p:spTgt spid="36"/>
                                            </p:tgtEl>
                                            <p:attrNameLst>
                                              <p:attrName>ppt_x</p:attrName>
                                            </p:attrNameLst>
                                          </p:cBhvr>
                                          <p:tavLst>
                                            <p:tav tm="0">
                                              <p:val>
                                                <p:strVal val="1+#ppt_w/2"/>
                                              </p:val>
                                            </p:tav>
                                            <p:tav tm="100000">
                                              <p:val>
                                                <p:strVal val="#ppt_x"/>
                                              </p:val>
                                            </p:tav>
                                          </p:tavLst>
                                        </p:anim>
                                        <p:anim calcmode="lin" valueType="num">
                                          <p:cBhvr additive="base">
                                            <p:cTn id="21" dur="500" fill="hold"/>
                                            <p:tgtEl>
                                              <p:spTgt spid="36"/>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100"/>
                                      </p:stCondLst>
                                      <p:childTnLst>
                                        <p:set>
                                          <p:cBhvr>
                                            <p:cTn id="23" dur="1" fill="hold">
                                              <p:stCondLst>
                                                <p:cond delay="0"/>
                                              </p:stCondLst>
                                            </p:cTn>
                                            <p:tgtEl>
                                              <p:spTgt spid="39"/>
                                            </p:tgtEl>
                                            <p:attrNameLst>
                                              <p:attrName>style.visibility</p:attrName>
                                            </p:attrNameLst>
                                          </p:cBhvr>
                                          <p:to>
                                            <p:strVal val="visible"/>
                                          </p:to>
                                        </p:set>
                                        <p:anim calcmode="lin" valueType="num">
                                          <p:cBhvr additive="base">
                                            <p:cTn id="24" dur="500" fill="hold"/>
                                            <p:tgtEl>
                                              <p:spTgt spid="39"/>
                                            </p:tgtEl>
                                            <p:attrNameLst>
                                              <p:attrName>ppt_x</p:attrName>
                                            </p:attrNameLst>
                                          </p:cBhvr>
                                          <p:tavLst>
                                            <p:tav tm="0">
                                              <p:val>
                                                <p:strVal val="1+#ppt_w/2"/>
                                              </p:val>
                                            </p:tav>
                                            <p:tav tm="100000">
                                              <p:val>
                                                <p:strVal val="#ppt_x"/>
                                              </p:val>
                                            </p:tav>
                                          </p:tavLst>
                                        </p:anim>
                                        <p:anim calcmode="lin" valueType="num">
                                          <p:cBhvr additive="base">
                                            <p:cTn id="25" dur="500" fill="hold"/>
                                            <p:tgtEl>
                                              <p:spTgt spid="39"/>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100"/>
                                      </p:stCondLst>
                                      <p:childTnLst>
                                        <p:set>
                                          <p:cBhvr>
                                            <p:cTn id="27" dur="1" fill="hold">
                                              <p:stCondLst>
                                                <p:cond delay="0"/>
                                              </p:stCondLst>
                                            </p:cTn>
                                            <p:tgtEl>
                                              <p:spTgt spid="42"/>
                                            </p:tgtEl>
                                            <p:attrNameLst>
                                              <p:attrName>style.visibility</p:attrName>
                                            </p:attrNameLst>
                                          </p:cBhvr>
                                          <p:to>
                                            <p:strVal val="visible"/>
                                          </p:to>
                                        </p:set>
                                        <p:anim calcmode="lin" valueType="num">
                                          <p:cBhvr additive="base">
                                            <p:cTn id="28" dur="500" fill="hold"/>
                                            <p:tgtEl>
                                              <p:spTgt spid="42"/>
                                            </p:tgtEl>
                                            <p:attrNameLst>
                                              <p:attrName>ppt_x</p:attrName>
                                            </p:attrNameLst>
                                          </p:cBhvr>
                                          <p:tavLst>
                                            <p:tav tm="0">
                                              <p:val>
                                                <p:strVal val="1+#ppt_w/2"/>
                                              </p:val>
                                            </p:tav>
                                            <p:tav tm="100000">
                                              <p:val>
                                                <p:strVal val="#ppt_x"/>
                                              </p:val>
                                            </p:tav>
                                          </p:tavLst>
                                        </p:anim>
                                        <p:anim calcmode="lin" valueType="num">
                                          <p:cBhvr additive="base">
                                            <p:cTn id="29" dur="500" fill="hold"/>
                                            <p:tgtEl>
                                              <p:spTgt spid="42"/>
                                            </p:tgtEl>
                                            <p:attrNameLst>
                                              <p:attrName>ppt_y</p:attrName>
                                            </p:attrNameLst>
                                          </p:cBhvr>
                                          <p:tavLst>
                                            <p:tav tm="0">
                                              <p:val>
                                                <p:strVal val="#ppt_y"/>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45"/>
                                            </p:tgtEl>
                                            <p:attrNameLst>
                                              <p:attrName>style.visibility</p:attrName>
                                            </p:attrNameLst>
                                          </p:cBhvr>
                                          <p:to>
                                            <p:strVal val="visible"/>
                                          </p:to>
                                        </p:set>
                                        <p:anim calcmode="lin" valueType="num">
                                          <p:cBhvr additive="base">
                                            <p:cTn id="32" dur="500" fill="hold"/>
                                            <p:tgtEl>
                                              <p:spTgt spid="45"/>
                                            </p:tgtEl>
                                            <p:attrNameLst>
                                              <p:attrName>ppt_x</p:attrName>
                                            </p:attrNameLst>
                                          </p:cBhvr>
                                          <p:tavLst>
                                            <p:tav tm="0">
                                              <p:val>
                                                <p:strVal val="#ppt_x"/>
                                              </p:val>
                                            </p:tav>
                                            <p:tav tm="100000">
                                              <p:val>
                                                <p:strVal val="#ppt_x"/>
                                              </p:val>
                                            </p:tav>
                                          </p:tavLst>
                                        </p:anim>
                                        <p:anim calcmode="lin" valueType="num">
                                          <p:cBhvr additive="base">
                                            <p:cTn id="33" dur="500" fill="hold"/>
                                            <p:tgtEl>
                                              <p:spTgt spid="45"/>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100"/>
                                      </p:stCondLst>
                                      <p:childTnLst>
                                        <p:set>
                                          <p:cBhvr>
                                            <p:cTn id="35" dur="1" fill="hold">
                                              <p:stCondLst>
                                                <p:cond delay="0"/>
                                              </p:stCondLst>
                                            </p:cTn>
                                            <p:tgtEl>
                                              <p:spTgt spid="46"/>
                                            </p:tgtEl>
                                            <p:attrNameLst>
                                              <p:attrName>style.visibility</p:attrName>
                                            </p:attrNameLst>
                                          </p:cBhvr>
                                          <p:to>
                                            <p:strVal val="visible"/>
                                          </p:to>
                                        </p:set>
                                        <p:anim calcmode="lin" valueType="num">
                                          <p:cBhvr additive="base">
                                            <p:cTn id="36" dur="500" fill="hold"/>
                                            <p:tgtEl>
                                              <p:spTgt spid="46"/>
                                            </p:tgtEl>
                                            <p:attrNameLst>
                                              <p:attrName>ppt_x</p:attrName>
                                            </p:attrNameLst>
                                          </p:cBhvr>
                                          <p:tavLst>
                                            <p:tav tm="0">
                                              <p:val>
                                                <p:strVal val="#ppt_x"/>
                                              </p:val>
                                            </p:tav>
                                            <p:tav tm="100000">
                                              <p:val>
                                                <p:strVal val="#ppt_x"/>
                                              </p:val>
                                            </p:tav>
                                          </p:tavLst>
                                        </p:anim>
                                        <p:anim calcmode="lin" valueType="num">
                                          <p:cBhvr additive="base">
                                            <p:cTn id="37"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a:extLst>
              <a:ext uri="{FF2B5EF4-FFF2-40B4-BE49-F238E27FC236}">
                <a16:creationId xmlns:a16="http://schemas.microsoft.com/office/drawing/2014/main" xmlns="" id="{0A200547-A569-4425-B324-492AE70D84A5}"/>
              </a:ext>
            </a:extLst>
          </p:cNvPr>
          <p:cNvGrpSpPr/>
          <p:nvPr/>
        </p:nvGrpSpPr>
        <p:grpSpPr>
          <a:xfrm>
            <a:off x="746088" y="1356015"/>
            <a:ext cx="7894364" cy="2981066"/>
            <a:chOff x="746088" y="1356015"/>
            <a:chExt cx="10979224" cy="4145970"/>
          </a:xfrm>
        </p:grpSpPr>
        <p:graphicFrame>
          <p:nvGraphicFramePr>
            <p:cNvPr id="51" name="图表 50">
              <a:extLst>
                <a:ext uri="{FF2B5EF4-FFF2-40B4-BE49-F238E27FC236}">
                  <a16:creationId xmlns:a16="http://schemas.microsoft.com/office/drawing/2014/main" xmlns="" id="{AF2C54D5-5EF7-4AE7-81ED-D7E9491B8594}"/>
                </a:ext>
              </a:extLst>
            </p:cNvPr>
            <p:cNvGraphicFramePr/>
            <p:nvPr>
              <p:extLst>
                <p:ext uri="{D42A27DB-BD31-4B8C-83A1-F6EECF244321}">
                  <p14:modId xmlns:p14="http://schemas.microsoft.com/office/powerpoint/2010/main" val="2747211589"/>
                </p:ext>
              </p:extLst>
            </p:nvPr>
          </p:nvGraphicFramePr>
          <p:xfrm>
            <a:off x="5506357" y="1356015"/>
            <a:ext cx="6218955" cy="4145970"/>
          </p:xfrm>
          <a:graphic>
            <a:graphicData uri="http://schemas.openxmlformats.org/drawingml/2006/chart">
              <c:chart xmlns:c="http://schemas.openxmlformats.org/drawingml/2006/chart" xmlns:r="http://schemas.openxmlformats.org/officeDocument/2006/relationships" r:id="rId3"/>
            </a:graphicData>
          </a:graphic>
        </p:graphicFrame>
        <p:cxnSp>
          <p:nvCxnSpPr>
            <p:cNvPr id="52" name="直接连接符 51">
              <a:extLst>
                <a:ext uri="{FF2B5EF4-FFF2-40B4-BE49-F238E27FC236}">
                  <a16:creationId xmlns:a16="http://schemas.microsoft.com/office/drawing/2014/main" xmlns="" id="{8E4B828B-76B7-4040-BCD8-C1FCD1A7EA7B}"/>
                </a:ext>
              </a:extLst>
            </p:cNvPr>
            <p:cNvCxnSpPr/>
            <p:nvPr/>
          </p:nvCxnSpPr>
          <p:spPr>
            <a:xfrm>
              <a:off x="2937627" y="2893470"/>
              <a:ext cx="424190" cy="0"/>
            </a:xfrm>
            <a:prstGeom prst="line">
              <a:avLst/>
            </a:prstGeom>
            <a:ln w="57150">
              <a:solidFill>
                <a:srgbClr val="67B0AB"/>
              </a:solidFill>
            </a:ln>
          </p:spPr>
          <p:style>
            <a:lnRef idx="1">
              <a:schemeClr val="accent1"/>
            </a:lnRef>
            <a:fillRef idx="0">
              <a:schemeClr val="accent1"/>
            </a:fillRef>
            <a:effectRef idx="0">
              <a:schemeClr val="accent1"/>
            </a:effectRef>
            <a:fontRef idx="minor">
              <a:schemeClr val="tx1"/>
            </a:fontRef>
          </p:style>
        </p:cxnSp>
        <p:sp>
          <p:nvSpPr>
            <p:cNvPr id="53" name="矩形 52">
              <a:extLst>
                <a:ext uri="{FF2B5EF4-FFF2-40B4-BE49-F238E27FC236}">
                  <a16:creationId xmlns:a16="http://schemas.microsoft.com/office/drawing/2014/main" xmlns="" id="{57675FD5-1A90-43D4-9C77-885E52A222CA}"/>
                </a:ext>
              </a:extLst>
            </p:cNvPr>
            <p:cNvSpPr/>
            <p:nvPr/>
          </p:nvSpPr>
          <p:spPr>
            <a:xfrm>
              <a:off x="746088" y="3132264"/>
              <a:ext cx="5094160" cy="86946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400" dirty="0">
                  <a:solidFill>
                    <a:srgbClr val="595959"/>
                  </a:solidFill>
                  <a:latin typeface="微软雅黑" panose="020B0503020204020204" pitchFamily="34" charset="-122"/>
                  <a:ea typeface="微软雅黑" panose="020B0503020204020204" pitchFamily="34" charset="-122"/>
                </a:rPr>
                <a:t>美仑设计是集</a:t>
              </a:r>
              <a:r>
                <a:rPr lang="en-US" altLang="zh-CN" sz="1400" dirty="0">
                  <a:solidFill>
                    <a:srgbClr val="595959"/>
                  </a:solidFill>
                  <a:latin typeface="微软雅黑" panose="020B0503020204020204" pitchFamily="34" charset="-122"/>
                  <a:ea typeface="微软雅黑" panose="020B0503020204020204" pitchFamily="34" charset="-122"/>
                </a:rPr>
                <a:t>PPT</a:t>
              </a:r>
              <a:r>
                <a:rPr lang="zh-CN" altLang="en-US" sz="1400" dirty="0">
                  <a:solidFill>
                    <a:srgbClr val="595959"/>
                  </a:solidFill>
                  <a:latin typeface="微软雅黑" panose="020B0503020204020204" pitchFamily="34" charset="-122"/>
                  <a:ea typeface="微软雅黑" panose="020B0503020204020204" pitchFamily="34" charset="-122"/>
                </a:rPr>
                <a:t>模板开发、</a:t>
              </a:r>
              <a:r>
                <a:rPr lang="en-US" altLang="zh-CN" sz="1400" dirty="0">
                  <a:solidFill>
                    <a:srgbClr val="595959"/>
                  </a:solidFill>
                  <a:latin typeface="微软雅黑" panose="020B0503020204020204" pitchFamily="34" charset="-122"/>
                  <a:ea typeface="微软雅黑" panose="020B0503020204020204" pitchFamily="34" charset="-122"/>
                </a:rPr>
                <a:t>PPT</a:t>
              </a:r>
              <a:r>
                <a:rPr lang="zh-CN" altLang="en-US" sz="1400" dirty="0">
                  <a:solidFill>
                    <a:srgbClr val="595959"/>
                  </a:solidFill>
                  <a:latin typeface="微软雅黑" panose="020B0503020204020204" pitchFamily="34" charset="-122"/>
                  <a:ea typeface="微软雅黑" panose="020B0503020204020204" pitchFamily="34" charset="-122"/>
                </a:rPr>
                <a:t>设计定制、</a:t>
              </a:r>
              <a:r>
                <a:rPr lang="en-US" altLang="zh-CN" sz="1400" dirty="0">
                  <a:solidFill>
                    <a:srgbClr val="595959"/>
                  </a:solidFill>
                  <a:latin typeface="微软雅黑" panose="020B0503020204020204" pitchFamily="34" charset="-122"/>
                  <a:ea typeface="微软雅黑" panose="020B0503020204020204" pitchFamily="34" charset="-122"/>
                </a:rPr>
                <a:t>PPT</a:t>
              </a:r>
              <a:r>
                <a:rPr lang="zh-CN" altLang="en-US" sz="1400" dirty="0">
                  <a:solidFill>
                    <a:srgbClr val="595959"/>
                  </a:solidFill>
                  <a:latin typeface="微软雅黑" panose="020B0503020204020204" pitchFamily="34" charset="-122"/>
                  <a:ea typeface="微软雅黑" panose="020B0503020204020204" pitchFamily="34" charset="-122"/>
                </a:rPr>
                <a:t>培训于一体的专业</a:t>
              </a:r>
              <a:r>
                <a:rPr lang="en-US" altLang="zh-CN" sz="1400" dirty="0">
                  <a:solidFill>
                    <a:srgbClr val="595959"/>
                  </a:solidFill>
                  <a:latin typeface="微软雅黑" panose="020B0503020204020204" pitchFamily="34" charset="-122"/>
                  <a:ea typeface="微软雅黑" panose="020B0503020204020204" pitchFamily="34" charset="-122"/>
                </a:rPr>
                <a:t>PPT</a:t>
              </a:r>
              <a:r>
                <a:rPr lang="zh-CN" altLang="en-US" sz="1400" dirty="0">
                  <a:solidFill>
                    <a:srgbClr val="595959"/>
                  </a:solidFill>
                  <a:latin typeface="微软雅黑" panose="020B0503020204020204" pitchFamily="34" charset="-122"/>
                  <a:ea typeface="微软雅黑" panose="020B0503020204020204" pitchFamily="34" charset="-122"/>
                </a:rPr>
                <a:t>服务提供商。</a:t>
              </a:r>
            </a:p>
          </p:txBody>
        </p:sp>
        <p:sp>
          <p:nvSpPr>
            <p:cNvPr id="54" name="圆角矩形 12">
              <a:extLst>
                <a:ext uri="{FF2B5EF4-FFF2-40B4-BE49-F238E27FC236}">
                  <a16:creationId xmlns:a16="http://schemas.microsoft.com/office/drawing/2014/main" xmlns="" id="{98940AC3-4A7B-4A86-9F12-BF262172AFEB}"/>
                </a:ext>
              </a:extLst>
            </p:cNvPr>
            <p:cNvSpPr/>
            <p:nvPr/>
          </p:nvSpPr>
          <p:spPr>
            <a:xfrm>
              <a:off x="2522654" y="4300580"/>
              <a:ext cx="1254136" cy="458745"/>
            </a:xfrm>
            <a:prstGeom prst="roundRect">
              <a:avLst>
                <a:gd name="adj" fmla="val 50000"/>
              </a:avLst>
            </a:prstGeom>
            <a:solidFill>
              <a:srgbClr val="67B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55" name="文本框 54">
              <a:extLst>
                <a:ext uri="{FF2B5EF4-FFF2-40B4-BE49-F238E27FC236}">
                  <a16:creationId xmlns:a16="http://schemas.microsoft.com/office/drawing/2014/main" xmlns="" id="{5E162BFD-B9AE-4F38-9A01-CC4C4B7C1C0C}"/>
                </a:ext>
              </a:extLst>
            </p:cNvPr>
            <p:cNvSpPr txBox="1"/>
            <p:nvPr/>
          </p:nvSpPr>
          <p:spPr>
            <a:xfrm>
              <a:off x="2419386" y="4376063"/>
              <a:ext cx="1460673" cy="363839"/>
            </a:xfrm>
            <a:prstGeom prst="rect">
              <a:avLst/>
            </a:prstGeom>
            <a:noFill/>
          </p:spPr>
          <p:txBody>
            <a:bodyPr wrap="square" rtlCol="0">
              <a:spAutoFit/>
            </a:bodyPr>
            <a:lstStyle/>
            <a:p>
              <a:pPr algn="ctr"/>
              <a:r>
                <a:rPr lang="en-US" altLang="zh-CN" sz="1050">
                  <a:solidFill>
                    <a:srgbClr val="FFFFFF"/>
                  </a:solidFill>
                  <a:latin typeface="微软雅黑" panose="020B0503020204020204" pitchFamily="34" charset="-122"/>
                  <a:ea typeface="微软雅黑" panose="020B0503020204020204" pitchFamily="34" charset="-122"/>
                </a:rPr>
                <a:t>GET START</a:t>
              </a:r>
              <a:endParaRPr lang="zh-CN" altLang="en-US" sz="1050">
                <a:solidFill>
                  <a:srgbClr val="FFFFFF"/>
                </a:solidFill>
                <a:latin typeface="微软雅黑" panose="020B0503020204020204" pitchFamily="34" charset="-122"/>
                <a:ea typeface="微软雅黑" panose="020B0503020204020204" pitchFamily="34" charset="-122"/>
              </a:endParaRPr>
            </a:p>
          </p:txBody>
        </p:sp>
        <p:sp>
          <p:nvSpPr>
            <p:cNvPr id="56" name="文本框 55">
              <a:extLst>
                <a:ext uri="{FF2B5EF4-FFF2-40B4-BE49-F238E27FC236}">
                  <a16:creationId xmlns:a16="http://schemas.microsoft.com/office/drawing/2014/main" xmlns="" id="{47410A61-F540-4288-9A86-D97A448BED54}"/>
                </a:ext>
              </a:extLst>
            </p:cNvPr>
            <p:cNvSpPr txBox="1"/>
            <p:nvPr/>
          </p:nvSpPr>
          <p:spPr>
            <a:xfrm>
              <a:off x="1948483" y="2023942"/>
              <a:ext cx="2485605" cy="727677"/>
            </a:xfrm>
            <a:prstGeom prst="rect">
              <a:avLst/>
            </a:prstGeom>
            <a:noFill/>
          </p:spPr>
          <p:txBody>
            <a:bodyPr wrap="square" rtlCol="0">
              <a:spAutoFit/>
            </a:bodyPr>
            <a:lstStyle/>
            <a:p>
              <a:pPr algn="ctr"/>
              <a:r>
                <a:rPr lang="zh-CN" altLang="en-US" sz="2800" b="1" dirty="0">
                  <a:solidFill>
                    <a:srgbClr val="67B0AB"/>
                  </a:solidFill>
                  <a:latin typeface="微软雅黑" panose="020B0503020204020204" pitchFamily="34" charset="-122"/>
                  <a:ea typeface="微软雅黑" panose="020B0503020204020204" pitchFamily="34" charset="-122"/>
                </a:rPr>
                <a:t>项目介绍</a:t>
              </a:r>
            </a:p>
          </p:txBody>
        </p:sp>
      </p:grpSp>
    </p:spTree>
    <p:extLst>
      <p:ext uri="{BB962C8B-B14F-4D97-AF65-F5344CB8AC3E}">
        <p14:creationId xmlns:p14="http://schemas.microsoft.com/office/powerpoint/2010/main" val="160563917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a:extLst>
              <a:ext uri="{FF2B5EF4-FFF2-40B4-BE49-F238E27FC236}">
                <a16:creationId xmlns:a16="http://schemas.microsoft.com/office/drawing/2014/main" xmlns="" id="{4DDE0B98-E94D-4095-9678-5E760F3F435B}"/>
              </a:ext>
            </a:extLst>
          </p:cNvPr>
          <p:cNvGrpSpPr/>
          <p:nvPr/>
        </p:nvGrpSpPr>
        <p:grpSpPr>
          <a:xfrm>
            <a:off x="1007604" y="1455626"/>
            <a:ext cx="7280287" cy="3135376"/>
            <a:chOff x="1000125" y="1638300"/>
            <a:chExt cx="10404763" cy="4480983"/>
          </a:xfrm>
        </p:grpSpPr>
        <p:graphicFrame>
          <p:nvGraphicFramePr>
            <p:cNvPr id="20" name="图表 19">
              <a:extLst>
                <a:ext uri="{FF2B5EF4-FFF2-40B4-BE49-F238E27FC236}">
                  <a16:creationId xmlns:a16="http://schemas.microsoft.com/office/drawing/2014/main" xmlns="" id="{940B27D9-F6B8-4BEF-B0B4-734CA0D5FC38}"/>
                </a:ext>
              </a:extLst>
            </p:cNvPr>
            <p:cNvGraphicFramePr/>
            <p:nvPr>
              <p:extLst>
                <p:ext uri="{D42A27DB-BD31-4B8C-83A1-F6EECF244321}">
                  <p14:modId xmlns:p14="http://schemas.microsoft.com/office/powerpoint/2010/main" val="1292502581"/>
                </p:ext>
              </p:extLst>
            </p:nvPr>
          </p:nvGraphicFramePr>
          <p:xfrm>
            <a:off x="1000125" y="1638300"/>
            <a:ext cx="5267325" cy="4480983"/>
          </p:xfrm>
          <a:graphic>
            <a:graphicData uri="http://schemas.openxmlformats.org/drawingml/2006/chart">
              <c:chart xmlns:c="http://schemas.openxmlformats.org/drawingml/2006/chart" xmlns:r="http://schemas.openxmlformats.org/officeDocument/2006/relationships" r:id="rId2"/>
            </a:graphicData>
          </a:graphic>
        </p:graphicFrame>
        <p:sp>
          <p:nvSpPr>
            <p:cNvPr id="21" name="文本框 20">
              <a:extLst>
                <a:ext uri="{FF2B5EF4-FFF2-40B4-BE49-F238E27FC236}">
                  <a16:creationId xmlns:a16="http://schemas.microsoft.com/office/drawing/2014/main" xmlns="" id="{A38B1DA7-043A-4CA7-84AE-F7B128F04876}"/>
                </a:ext>
              </a:extLst>
            </p:cNvPr>
            <p:cNvSpPr txBox="1"/>
            <p:nvPr/>
          </p:nvSpPr>
          <p:spPr>
            <a:xfrm>
              <a:off x="6877504" y="1638300"/>
              <a:ext cx="4314371" cy="1011689"/>
            </a:xfrm>
            <a:prstGeom prst="rect">
              <a:avLst/>
            </a:prstGeom>
            <a:noFill/>
          </p:spPr>
          <p:txBody>
            <a:bodyPr wrap="square" rtlCol="0">
              <a:spAutoFit/>
            </a:bodyPr>
            <a:lstStyle/>
            <a:p>
              <a:r>
                <a:rPr lang="en-US" altLang="zh-CN" sz="2000">
                  <a:solidFill>
                    <a:srgbClr val="404040"/>
                  </a:solidFill>
                  <a:latin typeface="冬青黑体简体中文 W3" panose="020B0300000000000000" pitchFamily="34" charset="-122"/>
                  <a:ea typeface="冬青黑体简体中文 W3" panose="020B0300000000000000" pitchFamily="34" charset="-122"/>
                </a:rPr>
                <a:t>COMPANY INTRODUCTION</a:t>
              </a:r>
              <a:endParaRPr lang="zh-CN" altLang="en-US" sz="2000">
                <a:solidFill>
                  <a:srgbClr val="404040"/>
                </a:solidFill>
                <a:latin typeface="冬青黑体简体中文 W3" panose="020B0300000000000000" pitchFamily="34" charset="-122"/>
                <a:ea typeface="冬青黑体简体中文 W3" panose="020B0300000000000000" pitchFamily="34" charset="-122"/>
              </a:endParaRPr>
            </a:p>
          </p:txBody>
        </p:sp>
        <p:cxnSp>
          <p:nvCxnSpPr>
            <p:cNvPr id="22" name="直接连接符 21">
              <a:extLst>
                <a:ext uri="{FF2B5EF4-FFF2-40B4-BE49-F238E27FC236}">
                  <a16:creationId xmlns:a16="http://schemas.microsoft.com/office/drawing/2014/main" xmlns="" id="{35C63DF4-822B-44B3-BFA3-C9A5D541EF90}"/>
                </a:ext>
              </a:extLst>
            </p:cNvPr>
            <p:cNvCxnSpPr/>
            <p:nvPr/>
          </p:nvCxnSpPr>
          <p:spPr>
            <a:xfrm>
              <a:off x="7002470" y="2832055"/>
              <a:ext cx="557426" cy="0"/>
            </a:xfrm>
            <a:prstGeom prst="line">
              <a:avLst/>
            </a:prstGeom>
            <a:ln w="57150">
              <a:solidFill>
                <a:srgbClr val="40A693"/>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xmlns="" id="{D460E5C3-BE58-4470-A8A8-95ACB543DA79}"/>
                </a:ext>
              </a:extLst>
            </p:cNvPr>
            <p:cNvSpPr/>
            <p:nvPr/>
          </p:nvSpPr>
          <p:spPr>
            <a:xfrm>
              <a:off x="6877502" y="3287131"/>
              <a:ext cx="4527386" cy="129375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dirty="0">
                  <a:solidFill>
                    <a:srgbClr val="404040"/>
                  </a:solidFill>
                  <a:latin typeface="冬青黑体简体中文 W3" panose="020B0300000000000000" pitchFamily="34" charset="-122"/>
                  <a:ea typeface="冬青黑体简体中文 W3" panose="020B0300000000000000" pitchFamily="34" charset="-122"/>
                </a:rPr>
                <a:t>美仑设计是集</a:t>
              </a:r>
              <a:r>
                <a:rPr lang="en-US" altLang="zh-CN" sz="1400" dirty="0">
                  <a:solidFill>
                    <a:srgbClr val="404040"/>
                  </a:solidFill>
                  <a:latin typeface="冬青黑体简体中文 W3" panose="020B0300000000000000" pitchFamily="34" charset="-122"/>
                  <a:ea typeface="冬青黑体简体中文 W3" panose="020B0300000000000000" pitchFamily="34" charset="-122"/>
                </a:rPr>
                <a:t>PPT</a:t>
              </a:r>
              <a:r>
                <a:rPr lang="zh-CN" altLang="en-US" sz="1400" dirty="0">
                  <a:solidFill>
                    <a:srgbClr val="404040"/>
                  </a:solidFill>
                  <a:latin typeface="冬青黑体简体中文 W3" panose="020B0300000000000000" pitchFamily="34" charset="-122"/>
                  <a:ea typeface="冬青黑体简体中文 W3" panose="020B0300000000000000" pitchFamily="34" charset="-122"/>
                </a:rPr>
                <a:t>模板开发、</a:t>
              </a:r>
              <a:r>
                <a:rPr lang="en-US" altLang="zh-CN" sz="1400" dirty="0">
                  <a:solidFill>
                    <a:srgbClr val="404040"/>
                  </a:solidFill>
                  <a:latin typeface="冬青黑体简体中文 W3" panose="020B0300000000000000" pitchFamily="34" charset="-122"/>
                  <a:ea typeface="冬青黑体简体中文 W3" panose="020B0300000000000000" pitchFamily="34" charset="-122"/>
                </a:rPr>
                <a:t>PPT</a:t>
              </a:r>
              <a:r>
                <a:rPr lang="zh-CN" altLang="en-US" sz="1400" dirty="0">
                  <a:solidFill>
                    <a:srgbClr val="404040"/>
                  </a:solidFill>
                  <a:latin typeface="冬青黑体简体中文 W3" panose="020B0300000000000000" pitchFamily="34" charset="-122"/>
                  <a:ea typeface="冬青黑体简体中文 W3" panose="020B0300000000000000" pitchFamily="34" charset="-122"/>
                </a:rPr>
                <a:t>设计定制、</a:t>
              </a:r>
              <a:r>
                <a:rPr lang="en-US" altLang="zh-CN" sz="1400" dirty="0">
                  <a:solidFill>
                    <a:srgbClr val="404040"/>
                  </a:solidFill>
                  <a:latin typeface="冬青黑体简体中文 W3" panose="020B0300000000000000" pitchFamily="34" charset="-122"/>
                  <a:ea typeface="冬青黑体简体中文 W3" panose="020B0300000000000000" pitchFamily="34" charset="-122"/>
                </a:rPr>
                <a:t>PPT</a:t>
              </a:r>
              <a:r>
                <a:rPr lang="zh-CN" altLang="en-US" sz="1400" dirty="0">
                  <a:solidFill>
                    <a:srgbClr val="404040"/>
                  </a:solidFill>
                  <a:latin typeface="冬青黑体简体中文 W3" panose="020B0300000000000000" pitchFamily="34" charset="-122"/>
                  <a:ea typeface="冬青黑体简体中文 W3" panose="020B0300000000000000" pitchFamily="34" charset="-122"/>
                </a:rPr>
                <a:t>培训于一体的专业</a:t>
              </a:r>
              <a:r>
                <a:rPr lang="en-US" altLang="zh-CN" sz="1400" dirty="0">
                  <a:solidFill>
                    <a:srgbClr val="404040"/>
                  </a:solidFill>
                  <a:latin typeface="冬青黑体简体中文 W3" panose="020B0300000000000000" pitchFamily="34" charset="-122"/>
                  <a:ea typeface="冬青黑体简体中文 W3" panose="020B0300000000000000" pitchFamily="34" charset="-122"/>
                </a:rPr>
                <a:t>PPT</a:t>
              </a:r>
              <a:r>
                <a:rPr lang="zh-CN" altLang="en-US" sz="1400" dirty="0">
                  <a:solidFill>
                    <a:srgbClr val="404040"/>
                  </a:solidFill>
                  <a:latin typeface="冬青黑体简体中文 W3" panose="020B0300000000000000" pitchFamily="34" charset="-122"/>
                  <a:ea typeface="冬青黑体简体中文 W3" panose="020B0300000000000000" pitchFamily="34" charset="-122"/>
                </a:rPr>
                <a:t>服务提供商。深受大家的好评和肯定。</a:t>
              </a:r>
            </a:p>
          </p:txBody>
        </p:sp>
        <p:sp>
          <p:nvSpPr>
            <p:cNvPr id="24" name="Freeform 214">
              <a:extLst>
                <a:ext uri="{FF2B5EF4-FFF2-40B4-BE49-F238E27FC236}">
                  <a16:creationId xmlns:a16="http://schemas.microsoft.com/office/drawing/2014/main" xmlns="" id="{674B7F81-40B0-4604-8807-A3AC5E68271C}"/>
                </a:ext>
              </a:extLst>
            </p:cNvPr>
            <p:cNvSpPr>
              <a:spLocks noChangeArrowheads="1"/>
            </p:cNvSpPr>
            <p:nvPr/>
          </p:nvSpPr>
          <p:spPr bwMode="auto">
            <a:xfrm>
              <a:off x="7659025" y="4729097"/>
              <a:ext cx="330200" cy="371475"/>
            </a:xfrm>
            <a:custGeom>
              <a:avLst/>
              <a:gdLst>
                <a:gd name="T0" fmla="*/ 149157 w 545"/>
                <a:gd name="T1" fmla="*/ 131958 h 619"/>
                <a:gd name="T2" fmla="*/ 42720 w 545"/>
                <a:gd name="T3" fmla="*/ 137337 h 619"/>
                <a:gd name="T4" fmla="*/ 149157 w 545"/>
                <a:gd name="T5" fmla="*/ 147736 h 619"/>
                <a:gd name="T6" fmla="*/ 149157 w 545"/>
                <a:gd name="T7" fmla="*/ 131958 h 619"/>
                <a:gd name="T8" fmla="*/ 149157 w 545"/>
                <a:gd name="T9" fmla="*/ 168892 h 619"/>
                <a:gd name="T10" fmla="*/ 42720 w 545"/>
                <a:gd name="T11" fmla="*/ 174271 h 619"/>
                <a:gd name="T12" fmla="*/ 149157 w 545"/>
                <a:gd name="T13" fmla="*/ 179649 h 619"/>
                <a:gd name="T14" fmla="*/ 149157 w 545"/>
                <a:gd name="T15" fmla="*/ 168892 h 619"/>
                <a:gd name="T16" fmla="*/ 170517 w 545"/>
                <a:gd name="T17" fmla="*/ 26535 h 619"/>
                <a:gd name="T18" fmla="*/ 149157 w 545"/>
                <a:gd name="T19" fmla="*/ 10399 h 619"/>
                <a:gd name="T20" fmla="*/ 95938 w 545"/>
                <a:gd name="T21" fmla="*/ 0 h 619"/>
                <a:gd name="T22" fmla="*/ 47788 w 545"/>
                <a:gd name="T23" fmla="*/ 10399 h 619"/>
                <a:gd name="T24" fmla="*/ 26428 w 545"/>
                <a:gd name="T25" fmla="*/ 26535 h 619"/>
                <a:gd name="T26" fmla="*/ 0 w 545"/>
                <a:gd name="T27" fmla="*/ 195427 h 619"/>
                <a:gd name="T28" fmla="*/ 170517 w 545"/>
                <a:gd name="T29" fmla="*/ 221603 h 619"/>
                <a:gd name="T30" fmla="*/ 196945 w 545"/>
                <a:gd name="T31" fmla="*/ 52711 h 619"/>
                <a:gd name="T32" fmla="*/ 64080 w 545"/>
                <a:gd name="T33" fmla="*/ 26535 h 619"/>
                <a:gd name="T34" fmla="*/ 80009 w 545"/>
                <a:gd name="T35" fmla="*/ 26535 h 619"/>
                <a:gd name="T36" fmla="*/ 117298 w 545"/>
                <a:gd name="T37" fmla="*/ 26535 h 619"/>
                <a:gd name="T38" fmla="*/ 133227 w 545"/>
                <a:gd name="T39" fmla="*/ 52711 h 619"/>
                <a:gd name="T40" fmla="*/ 64080 w 545"/>
                <a:gd name="T41" fmla="*/ 26535 h 619"/>
                <a:gd name="T42" fmla="*/ 181016 w 545"/>
                <a:gd name="T43" fmla="*/ 195427 h 619"/>
                <a:gd name="T44" fmla="*/ 26428 w 545"/>
                <a:gd name="T45" fmla="*/ 211205 h 619"/>
                <a:gd name="T46" fmla="*/ 10499 w 545"/>
                <a:gd name="T47" fmla="*/ 52711 h 619"/>
                <a:gd name="T48" fmla="*/ 47788 w 545"/>
                <a:gd name="T49" fmla="*/ 42313 h 619"/>
                <a:gd name="T50" fmla="*/ 149157 w 545"/>
                <a:gd name="T51" fmla="*/ 68848 h 619"/>
                <a:gd name="T52" fmla="*/ 170517 w 545"/>
                <a:gd name="T53" fmla="*/ 42313 h 619"/>
                <a:gd name="T54" fmla="*/ 181016 w 545"/>
                <a:gd name="T55" fmla="*/ 195427 h 619"/>
                <a:gd name="T56" fmla="*/ 149157 w 545"/>
                <a:gd name="T57" fmla="*/ 95024 h 619"/>
                <a:gd name="T58" fmla="*/ 42720 w 545"/>
                <a:gd name="T59" fmla="*/ 105782 h 619"/>
                <a:gd name="T60" fmla="*/ 149157 w 545"/>
                <a:gd name="T61" fmla="*/ 110802 h 619"/>
                <a:gd name="T62" fmla="*/ 149157 w 545"/>
                <a:gd name="T63" fmla="*/ 95024 h 61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45" h="619">
                  <a:moveTo>
                    <a:pt x="412" y="368"/>
                  </a:moveTo>
                  <a:lnTo>
                    <a:pt x="412" y="368"/>
                  </a:lnTo>
                  <a:cubicBezTo>
                    <a:pt x="132" y="368"/>
                    <a:pt x="132" y="368"/>
                    <a:pt x="132" y="368"/>
                  </a:cubicBezTo>
                  <a:cubicBezTo>
                    <a:pt x="118" y="368"/>
                    <a:pt x="118" y="383"/>
                    <a:pt x="118" y="383"/>
                  </a:cubicBezTo>
                  <a:cubicBezTo>
                    <a:pt x="118" y="398"/>
                    <a:pt x="118" y="412"/>
                    <a:pt x="132" y="412"/>
                  </a:cubicBezTo>
                  <a:cubicBezTo>
                    <a:pt x="412" y="412"/>
                    <a:pt x="412" y="412"/>
                    <a:pt x="412" y="412"/>
                  </a:cubicBezTo>
                  <a:cubicBezTo>
                    <a:pt x="412" y="412"/>
                    <a:pt x="427" y="398"/>
                    <a:pt x="427" y="383"/>
                  </a:cubicBezTo>
                  <a:lnTo>
                    <a:pt x="412" y="368"/>
                  </a:lnTo>
                  <a:close/>
                  <a:moveTo>
                    <a:pt x="412" y="471"/>
                  </a:moveTo>
                  <a:lnTo>
                    <a:pt x="412" y="471"/>
                  </a:lnTo>
                  <a:cubicBezTo>
                    <a:pt x="132" y="471"/>
                    <a:pt x="132" y="471"/>
                    <a:pt x="132" y="471"/>
                  </a:cubicBezTo>
                  <a:cubicBezTo>
                    <a:pt x="118" y="471"/>
                    <a:pt x="118" y="471"/>
                    <a:pt x="118" y="486"/>
                  </a:cubicBezTo>
                  <a:cubicBezTo>
                    <a:pt x="118" y="501"/>
                    <a:pt x="118" y="501"/>
                    <a:pt x="132" y="501"/>
                  </a:cubicBezTo>
                  <a:cubicBezTo>
                    <a:pt x="412" y="501"/>
                    <a:pt x="412" y="501"/>
                    <a:pt x="412" y="501"/>
                  </a:cubicBezTo>
                  <a:cubicBezTo>
                    <a:pt x="412" y="501"/>
                    <a:pt x="427" y="501"/>
                    <a:pt x="427" y="486"/>
                  </a:cubicBezTo>
                  <a:cubicBezTo>
                    <a:pt x="427" y="471"/>
                    <a:pt x="412" y="471"/>
                    <a:pt x="412" y="471"/>
                  </a:cubicBezTo>
                  <a:close/>
                  <a:moveTo>
                    <a:pt x="471" y="74"/>
                  </a:moveTo>
                  <a:lnTo>
                    <a:pt x="471" y="74"/>
                  </a:lnTo>
                  <a:cubicBezTo>
                    <a:pt x="412" y="74"/>
                    <a:pt x="412" y="74"/>
                    <a:pt x="412" y="74"/>
                  </a:cubicBezTo>
                  <a:cubicBezTo>
                    <a:pt x="412" y="29"/>
                    <a:pt x="412" y="29"/>
                    <a:pt x="412" y="29"/>
                  </a:cubicBezTo>
                  <a:cubicBezTo>
                    <a:pt x="353" y="29"/>
                    <a:pt x="353" y="29"/>
                    <a:pt x="353" y="29"/>
                  </a:cubicBezTo>
                  <a:cubicBezTo>
                    <a:pt x="339" y="15"/>
                    <a:pt x="309" y="0"/>
                    <a:pt x="265" y="0"/>
                  </a:cubicBezTo>
                  <a:cubicBezTo>
                    <a:pt x="235" y="0"/>
                    <a:pt x="206" y="15"/>
                    <a:pt x="191" y="29"/>
                  </a:cubicBezTo>
                  <a:cubicBezTo>
                    <a:pt x="132" y="29"/>
                    <a:pt x="132" y="29"/>
                    <a:pt x="132" y="29"/>
                  </a:cubicBezTo>
                  <a:cubicBezTo>
                    <a:pt x="132" y="74"/>
                    <a:pt x="132" y="74"/>
                    <a:pt x="132" y="74"/>
                  </a:cubicBezTo>
                  <a:cubicBezTo>
                    <a:pt x="73" y="74"/>
                    <a:pt x="73" y="74"/>
                    <a:pt x="73" y="74"/>
                  </a:cubicBezTo>
                  <a:cubicBezTo>
                    <a:pt x="29" y="74"/>
                    <a:pt x="0" y="103"/>
                    <a:pt x="0" y="147"/>
                  </a:cubicBezTo>
                  <a:cubicBezTo>
                    <a:pt x="0" y="545"/>
                    <a:pt x="0" y="545"/>
                    <a:pt x="0" y="545"/>
                  </a:cubicBezTo>
                  <a:cubicBezTo>
                    <a:pt x="0" y="589"/>
                    <a:pt x="29" y="618"/>
                    <a:pt x="73" y="618"/>
                  </a:cubicBezTo>
                  <a:cubicBezTo>
                    <a:pt x="471" y="618"/>
                    <a:pt x="471" y="618"/>
                    <a:pt x="471" y="618"/>
                  </a:cubicBezTo>
                  <a:cubicBezTo>
                    <a:pt x="515" y="618"/>
                    <a:pt x="544" y="589"/>
                    <a:pt x="544" y="545"/>
                  </a:cubicBezTo>
                  <a:cubicBezTo>
                    <a:pt x="544" y="147"/>
                    <a:pt x="544" y="147"/>
                    <a:pt x="544" y="147"/>
                  </a:cubicBezTo>
                  <a:cubicBezTo>
                    <a:pt x="544" y="103"/>
                    <a:pt x="515" y="74"/>
                    <a:pt x="471" y="74"/>
                  </a:cubicBezTo>
                  <a:close/>
                  <a:moveTo>
                    <a:pt x="177" y="74"/>
                  </a:moveTo>
                  <a:lnTo>
                    <a:pt x="177" y="74"/>
                  </a:lnTo>
                  <a:cubicBezTo>
                    <a:pt x="221" y="74"/>
                    <a:pt x="221" y="74"/>
                    <a:pt x="221" y="74"/>
                  </a:cubicBezTo>
                  <a:cubicBezTo>
                    <a:pt x="221" y="59"/>
                    <a:pt x="235" y="29"/>
                    <a:pt x="265" y="29"/>
                  </a:cubicBezTo>
                  <a:cubicBezTo>
                    <a:pt x="294" y="29"/>
                    <a:pt x="324" y="59"/>
                    <a:pt x="324" y="74"/>
                  </a:cubicBezTo>
                  <a:cubicBezTo>
                    <a:pt x="368" y="74"/>
                    <a:pt x="368" y="74"/>
                    <a:pt x="368" y="74"/>
                  </a:cubicBezTo>
                  <a:cubicBezTo>
                    <a:pt x="368" y="147"/>
                    <a:pt x="368" y="147"/>
                    <a:pt x="368" y="147"/>
                  </a:cubicBezTo>
                  <a:cubicBezTo>
                    <a:pt x="177" y="147"/>
                    <a:pt x="177" y="147"/>
                    <a:pt x="177" y="147"/>
                  </a:cubicBezTo>
                  <a:lnTo>
                    <a:pt x="177" y="74"/>
                  </a:lnTo>
                  <a:close/>
                  <a:moveTo>
                    <a:pt x="500" y="545"/>
                  </a:moveTo>
                  <a:lnTo>
                    <a:pt x="500" y="545"/>
                  </a:lnTo>
                  <a:cubicBezTo>
                    <a:pt x="500" y="559"/>
                    <a:pt x="486" y="589"/>
                    <a:pt x="471" y="589"/>
                  </a:cubicBezTo>
                  <a:cubicBezTo>
                    <a:pt x="73" y="589"/>
                    <a:pt x="73" y="589"/>
                    <a:pt x="73" y="589"/>
                  </a:cubicBezTo>
                  <a:cubicBezTo>
                    <a:pt x="59" y="589"/>
                    <a:pt x="29" y="559"/>
                    <a:pt x="29" y="545"/>
                  </a:cubicBezTo>
                  <a:cubicBezTo>
                    <a:pt x="29" y="147"/>
                    <a:pt x="29" y="147"/>
                    <a:pt x="29" y="147"/>
                  </a:cubicBezTo>
                  <a:cubicBezTo>
                    <a:pt x="29" y="133"/>
                    <a:pt x="59" y="118"/>
                    <a:pt x="73" y="118"/>
                  </a:cubicBezTo>
                  <a:cubicBezTo>
                    <a:pt x="132" y="118"/>
                    <a:pt x="132" y="118"/>
                    <a:pt x="132" y="118"/>
                  </a:cubicBezTo>
                  <a:cubicBezTo>
                    <a:pt x="132" y="192"/>
                    <a:pt x="132" y="192"/>
                    <a:pt x="132" y="192"/>
                  </a:cubicBezTo>
                  <a:cubicBezTo>
                    <a:pt x="412" y="192"/>
                    <a:pt x="412" y="192"/>
                    <a:pt x="412" y="192"/>
                  </a:cubicBezTo>
                  <a:cubicBezTo>
                    <a:pt x="412" y="118"/>
                    <a:pt x="412" y="118"/>
                    <a:pt x="412" y="118"/>
                  </a:cubicBezTo>
                  <a:cubicBezTo>
                    <a:pt x="471" y="118"/>
                    <a:pt x="471" y="118"/>
                    <a:pt x="471" y="118"/>
                  </a:cubicBezTo>
                  <a:cubicBezTo>
                    <a:pt x="486" y="118"/>
                    <a:pt x="500" y="133"/>
                    <a:pt x="500" y="147"/>
                  </a:cubicBezTo>
                  <a:lnTo>
                    <a:pt x="500" y="545"/>
                  </a:lnTo>
                  <a:close/>
                  <a:moveTo>
                    <a:pt x="412" y="265"/>
                  </a:moveTo>
                  <a:lnTo>
                    <a:pt x="412" y="265"/>
                  </a:lnTo>
                  <a:cubicBezTo>
                    <a:pt x="132" y="265"/>
                    <a:pt x="132" y="265"/>
                    <a:pt x="132" y="265"/>
                  </a:cubicBezTo>
                  <a:cubicBezTo>
                    <a:pt x="118" y="265"/>
                    <a:pt x="118" y="280"/>
                    <a:pt x="118" y="295"/>
                  </a:cubicBezTo>
                  <a:cubicBezTo>
                    <a:pt x="118" y="295"/>
                    <a:pt x="118" y="309"/>
                    <a:pt x="132" y="309"/>
                  </a:cubicBezTo>
                  <a:cubicBezTo>
                    <a:pt x="412" y="309"/>
                    <a:pt x="412" y="309"/>
                    <a:pt x="412" y="309"/>
                  </a:cubicBezTo>
                  <a:lnTo>
                    <a:pt x="427" y="295"/>
                  </a:lnTo>
                  <a:cubicBezTo>
                    <a:pt x="427" y="280"/>
                    <a:pt x="412" y="265"/>
                    <a:pt x="412" y="265"/>
                  </a:cubicBezTo>
                  <a:close/>
                </a:path>
              </a:pathLst>
            </a:custGeom>
            <a:solidFill>
              <a:srgbClr val="40A693"/>
            </a:solidFill>
            <a:ln>
              <a:noFill/>
            </a:ln>
            <a:effectLst/>
            <a:extLst/>
          </p:spPr>
          <p:txBody>
            <a:bodyPr wrap="none" lIns="91431" tIns="45716" rIns="91431" bIns="45716"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sz="1400"/>
            </a:p>
          </p:txBody>
        </p:sp>
        <p:sp>
          <p:nvSpPr>
            <p:cNvPr id="25" name="Freeform 218">
              <a:extLst>
                <a:ext uri="{FF2B5EF4-FFF2-40B4-BE49-F238E27FC236}">
                  <a16:creationId xmlns:a16="http://schemas.microsoft.com/office/drawing/2014/main" xmlns="" id="{3F227D1B-04E6-4FD5-AC69-3A898B493B91}"/>
                </a:ext>
              </a:extLst>
            </p:cNvPr>
            <p:cNvSpPr>
              <a:spLocks noChangeArrowheads="1"/>
            </p:cNvSpPr>
            <p:nvPr/>
          </p:nvSpPr>
          <p:spPr bwMode="auto">
            <a:xfrm>
              <a:off x="6981787" y="4741732"/>
              <a:ext cx="265113" cy="371475"/>
            </a:xfrm>
            <a:custGeom>
              <a:avLst/>
              <a:gdLst>
                <a:gd name="T0" fmla="*/ 121225 w 443"/>
                <a:gd name="T1" fmla="*/ 110802 h 619"/>
                <a:gd name="T2" fmla="*/ 121225 w 443"/>
                <a:gd name="T3" fmla="*/ 110802 h 619"/>
                <a:gd name="T4" fmla="*/ 36832 w 443"/>
                <a:gd name="T5" fmla="*/ 110802 h 619"/>
                <a:gd name="T6" fmla="*/ 31826 w 443"/>
                <a:gd name="T7" fmla="*/ 116180 h 619"/>
                <a:gd name="T8" fmla="*/ 36832 w 443"/>
                <a:gd name="T9" fmla="*/ 126938 h 619"/>
                <a:gd name="T10" fmla="*/ 121225 w 443"/>
                <a:gd name="T11" fmla="*/ 126938 h 619"/>
                <a:gd name="T12" fmla="*/ 126231 w 443"/>
                <a:gd name="T13" fmla="*/ 116180 h 619"/>
                <a:gd name="T14" fmla="*/ 121225 w 443"/>
                <a:gd name="T15" fmla="*/ 110802 h 619"/>
                <a:gd name="T16" fmla="*/ 121225 w 443"/>
                <a:gd name="T17" fmla="*/ 153114 h 619"/>
                <a:gd name="T18" fmla="*/ 121225 w 443"/>
                <a:gd name="T19" fmla="*/ 153114 h 619"/>
                <a:gd name="T20" fmla="*/ 36832 w 443"/>
                <a:gd name="T21" fmla="*/ 153114 h 619"/>
                <a:gd name="T22" fmla="*/ 31826 w 443"/>
                <a:gd name="T23" fmla="*/ 158493 h 619"/>
                <a:gd name="T24" fmla="*/ 36832 w 443"/>
                <a:gd name="T25" fmla="*/ 168892 h 619"/>
                <a:gd name="T26" fmla="*/ 121225 w 443"/>
                <a:gd name="T27" fmla="*/ 168892 h 619"/>
                <a:gd name="T28" fmla="*/ 126231 w 443"/>
                <a:gd name="T29" fmla="*/ 158493 h 619"/>
                <a:gd name="T30" fmla="*/ 121225 w 443"/>
                <a:gd name="T31" fmla="*/ 153114 h 619"/>
                <a:gd name="T32" fmla="*/ 121225 w 443"/>
                <a:gd name="T33" fmla="*/ 68848 h 619"/>
                <a:gd name="T34" fmla="*/ 121225 w 443"/>
                <a:gd name="T35" fmla="*/ 68848 h 619"/>
                <a:gd name="T36" fmla="*/ 36832 w 443"/>
                <a:gd name="T37" fmla="*/ 68848 h 619"/>
                <a:gd name="T38" fmla="*/ 31826 w 443"/>
                <a:gd name="T39" fmla="*/ 73868 h 619"/>
                <a:gd name="T40" fmla="*/ 36832 w 443"/>
                <a:gd name="T41" fmla="*/ 84625 h 619"/>
                <a:gd name="T42" fmla="*/ 121225 w 443"/>
                <a:gd name="T43" fmla="*/ 84625 h 619"/>
                <a:gd name="T44" fmla="*/ 126231 w 443"/>
                <a:gd name="T45" fmla="*/ 73868 h 619"/>
                <a:gd name="T46" fmla="*/ 121225 w 443"/>
                <a:gd name="T47" fmla="*/ 68848 h 619"/>
                <a:gd name="T48" fmla="*/ 126231 w 443"/>
                <a:gd name="T49" fmla="*/ 10399 h 619"/>
                <a:gd name="T50" fmla="*/ 126231 w 443"/>
                <a:gd name="T51" fmla="*/ 10399 h 619"/>
                <a:gd name="T52" fmla="*/ 126231 w 443"/>
                <a:gd name="T53" fmla="*/ 0 h 619"/>
                <a:gd name="T54" fmla="*/ 115861 w 443"/>
                <a:gd name="T55" fmla="*/ 0 h 619"/>
                <a:gd name="T56" fmla="*/ 115861 w 443"/>
                <a:gd name="T57" fmla="*/ 10399 h 619"/>
                <a:gd name="T58" fmla="*/ 84393 w 443"/>
                <a:gd name="T59" fmla="*/ 10399 h 619"/>
                <a:gd name="T60" fmla="*/ 84393 w 443"/>
                <a:gd name="T61" fmla="*/ 0 h 619"/>
                <a:gd name="T62" fmla="*/ 73665 w 443"/>
                <a:gd name="T63" fmla="*/ 0 h 619"/>
                <a:gd name="T64" fmla="*/ 73665 w 443"/>
                <a:gd name="T65" fmla="*/ 10399 h 619"/>
                <a:gd name="T66" fmla="*/ 42196 w 443"/>
                <a:gd name="T67" fmla="*/ 10399 h 619"/>
                <a:gd name="T68" fmla="*/ 42196 w 443"/>
                <a:gd name="T69" fmla="*/ 0 h 619"/>
                <a:gd name="T70" fmla="*/ 31826 w 443"/>
                <a:gd name="T71" fmla="*/ 0 h 619"/>
                <a:gd name="T72" fmla="*/ 31826 w 443"/>
                <a:gd name="T73" fmla="*/ 10399 h 619"/>
                <a:gd name="T74" fmla="*/ 0 w 443"/>
                <a:gd name="T75" fmla="*/ 42313 h 619"/>
                <a:gd name="T76" fmla="*/ 0 w 443"/>
                <a:gd name="T77" fmla="*/ 195427 h 619"/>
                <a:gd name="T78" fmla="*/ 31826 w 443"/>
                <a:gd name="T79" fmla="*/ 221603 h 619"/>
                <a:gd name="T80" fmla="*/ 126231 w 443"/>
                <a:gd name="T81" fmla="*/ 221603 h 619"/>
                <a:gd name="T82" fmla="*/ 158057 w 443"/>
                <a:gd name="T83" fmla="*/ 195427 h 619"/>
                <a:gd name="T84" fmla="*/ 158057 w 443"/>
                <a:gd name="T85" fmla="*/ 42313 h 619"/>
                <a:gd name="T86" fmla="*/ 126231 w 443"/>
                <a:gd name="T87" fmla="*/ 10399 h 619"/>
                <a:gd name="T88" fmla="*/ 142323 w 443"/>
                <a:gd name="T89" fmla="*/ 195427 h 619"/>
                <a:gd name="T90" fmla="*/ 142323 w 443"/>
                <a:gd name="T91" fmla="*/ 195427 h 619"/>
                <a:gd name="T92" fmla="*/ 126231 w 443"/>
                <a:gd name="T93" fmla="*/ 211205 h 619"/>
                <a:gd name="T94" fmla="*/ 31826 w 443"/>
                <a:gd name="T95" fmla="*/ 211205 h 619"/>
                <a:gd name="T96" fmla="*/ 15734 w 443"/>
                <a:gd name="T97" fmla="*/ 195427 h 619"/>
                <a:gd name="T98" fmla="*/ 15734 w 443"/>
                <a:gd name="T99" fmla="*/ 42313 h 619"/>
                <a:gd name="T100" fmla="*/ 31826 w 443"/>
                <a:gd name="T101" fmla="*/ 26535 h 619"/>
                <a:gd name="T102" fmla="*/ 126231 w 443"/>
                <a:gd name="T103" fmla="*/ 26535 h 619"/>
                <a:gd name="T104" fmla="*/ 142323 w 443"/>
                <a:gd name="T105" fmla="*/ 42313 h 619"/>
                <a:gd name="T106" fmla="*/ 142323 w 443"/>
                <a:gd name="T107" fmla="*/ 195427 h 61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3" h="619">
                  <a:moveTo>
                    <a:pt x="339" y="309"/>
                  </a:moveTo>
                  <a:lnTo>
                    <a:pt x="339" y="309"/>
                  </a:lnTo>
                  <a:cubicBezTo>
                    <a:pt x="103" y="309"/>
                    <a:pt x="103" y="309"/>
                    <a:pt x="103" y="309"/>
                  </a:cubicBezTo>
                  <a:cubicBezTo>
                    <a:pt x="89" y="309"/>
                    <a:pt x="89" y="324"/>
                    <a:pt x="89" y="324"/>
                  </a:cubicBezTo>
                  <a:cubicBezTo>
                    <a:pt x="89" y="339"/>
                    <a:pt x="89" y="354"/>
                    <a:pt x="103" y="354"/>
                  </a:cubicBezTo>
                  <a:cubicBezTo>
                    <a:pt x="339" y="354"/>
                    <a:pt x="339" y="354"/>
                    <a:pt x="339" y="354"/>
                  </a:cubicBezTo>
                  <a:cubicBezTo>
                    <a:pt x="353" y="354"/>
                    <a:pt x="353" y="339"/>
                    <a:pt x="353" y="324"/>
                  </a:cubicBezTo>
                  <a:cubicBezTo>
                    <a:pt x="353" y="324"/>
                    <a:pt x="353" y="309"/>
                    <a:pt x="339" y="309"/>
                  </a:cubicBezTo>
                  <a:close/>
                  <a:moveTo>
                    <a:pt x="339" y="427"/>
                  </a:moveTo>
                  <a:lnTo>
                    <a:pt x="339" y="427"/>
                  </a:lnTo>
                  <a:cubicBezTo>
                    <a:pt x="103" y="427"/>
                    <a:pt x="103" y="427"/>
                    <a:pt x="103" y="427"/>
                  </a:cubicBezTo>
                  <a:cubicBezTo>
                    <a:pt x="89" y="427"/>
                    <a:pt x="89" y="442"/>
                    <a:pt x="89" y="442"/>
                  </a:cubicBezTo>
                  <a:cubicBezTo>
                    <a:pt x="89" y="457"/>
                    <a:pt x="89" y="471"/>
                    <a:pt x="103" y="471"/>
                  </a:cubicBezTo>
                  <a:cubicBezTo>
                    <a:pt x="339" y="471"/>
                    <a:pt x="339" y="471"/>
                    <a:pt x="339" y="471"/>
                  </a:cubicBezTo>
                  <a:cubicBezTo>
                    <a:pt x="353" y="471"/>
                    <a:pt x="353" y="457"/>
                    <a:pt x="353" y="442"/>
                  </a:cubicBezTo>
                  <a:cubicBezTo>
                    <a:pt x="353" y="442"/>
                    <a:pt x="353" y="427"/>
                    <a:pt x="339" y="427"/>
                  </a:cubicBezTo>
                  <a:close/>
                  <a:moveTo>
                    <a:pt x="339" y="192"/>
                  </a:moveTo>
                  <a:lnTo>
                    <a:pt x="339" y="192"/>
                  </a:lnTo>
                  <a:cubicBezTo>
                    <a:pt x="103" y="192"/>
                    <a:pt x="103" y="192"/>
                    <a:pt x="103" y="192"/>
                  </a:cubicBezTo>
                  <a:cubicBezTo>
                    <a:pt x="89" y="192"/>
                    <a:pt x="89" y="206"/>
                    <a:pt x="89" y="206"/>
                  </a:cubicBezTo>
                  <a:cubicBezTo>
                    <a:pt x="89" y="221"/>
                    <a:pt x="89" y="236"/>
                    <a:pt x="103" y="236"/>
                  </a:cubicBezTo>
                  <a:cubicBezTo>
                    <a:pt x="339" y="236"/>
                    <a:pt x="339" y="236"/>
                    <a:pt x="339" y="236"/>
                  </a:cubicBezTo>
                  <a:cubicBezTo>
                    <a:pt x="353" y="236"/>
                    <a:pt x="353" y="221"/>
                    <a:pt x="353" y="206"/>
                  </a:cubicBezTo>
                  <a:cubicBezTo>
                    <a:pt x="353" y="206"/>
                    <a:pt x="353" y="192"/>
                    <a:pt x="339" y="192"/>
                  </a:cubicBezTo>
                  <a:close/>
                  <a:moveTo>
                    <a:pt x="353" y="29"/>
                  </a:moveTo>
                  <a:lnTo>
                    <a:pt x="353" y="29"/>
                  </a:lnTo>
                  <a:cubicBezTo>
                    <a:pt x="353" y="0"/>
                    <a:pt x="353" y="0"/>
                    <a:pt x="353" y="0"/>
                  </a:cubicBezTo>
                  <a:cubicBezTo>
                    <a:pt x="324" y="0"/>
                    <a:pt x="324" y="0"/>
                    <a:pt x="324" y="0"/>
                  </a:cubicBezTo>
                  <a:cubicBezTo>
                    <a:pt x="324" y="29"/>
                    <a:pt x="324" y="29"/>
                    <a:pt x="324" y="29"/>
                  </a:cubicBezTo>
                  <a:cubicBezTo>
                    <a:pt x="236" y="29"/>
                    <a:pt x="236" y="29"/>
                    <a:pt x="236" y="29"/>
                  </a:cubicBezTo>
                  <a:cubicBezTo>
                    <a:pt x="236" y="0"/>
                    <a:pt x="236" y="0"/>
                    <a:pt x="236" y="0"/>
                  </a:cubicBezTo>
                  <a:cubicBezTo>
                    <a:pt x="206" y="0"/>
                    <a:pt x="206" y="0"/>
                    <a:pt x="206" y="0"/>
                  </a:cubicBezTo>
                  <a:cubicBezTo>
                    <a:pt x="206" y="29"/>
                    <a:pt x="206" y="29"/>
                    <a:pt x="206" y="29"/>
                  </a:cubicBezTo>
                  <a:cubicBezTo>
                    <a:pt x="118" y="29"/>
                    <a:pt x="118" y="29"/>
                    <a:pt x="118" y="29"/>
                  </a:cubicBezTo>
                  <a:cubicBezTo>
                    <a:pt x="118" y="0"/>
                    <a:pt x="118" y="0"/>
                    <a:pt x="118" y="0"/>
                  </a:cubicBezTo>
                  <a:cubicBezTo>
                    <a:pt x="89" y="0"/>
                    <a:pt x="89" y="0"/>
                    <a:pt x="89" y="0"/>
                  </a:cubicBezTo>
                  <a:cubicBezTo>
                    <a:pt x="89" y="29"/>
                    <a:pt x="89" y="29"/>
                    <a:pt x="89" y="29"/>
                  </a:cubicBezTo>
                  <a:cubicBezTo>
                    <a:pt x="44" y="29"/>
                    <a:pt x="0" y="74"/>
                    <a:pt x="0" y="118"/>
                  </a:cubicBezTo>
                  <a:cubicBezTo>
                    <a:pt x="0" y="545"/>
                    <a:pt x="0" y="545"/>
                    <a:pt x="0" y="545"/>
                  </a:cubicBezTo>
                  <a:cubicBezTo>
                    <a:pt x="0" y="589"/>
                    <a:pt x="44" y="618"/>
                    <a:pt x="89" y="618"/>
                  </a:cubicBezTo>
                  <a:cubicBezTo>
                    <a:pt x="353" y="618"/>
                    <a:pt x="353" y="618"/>
                    <a:pt x="353" y="618"/>
                  </a:cubicBezTo>
                  <a:cubicBezTo>
                    <a:pt x="398" y="618"/>
                    <a:pt x="442" y="589"/>
                    <a:pt x="442" y="545"/>
                  </a:cubicBezTo>
                  <a:cubicBezTo>
                    <a:pt x="442" y="118"/>
                    <a:pt x="442" y="118"/>
                    <a:pt x="442" y="118"/>
                  </a:cubicBezTo>
                  <a:cubicBezTo>
                    <a:pt x="442" y="74"/>
                    <a:pt x="398" y="29"/>
                    <a:pt x="353" y="29"/>
                  </a:cubicBezTo>
                  <a:close/>
                  <a:moveTo>
                    <a:pt x="398" y="545"/>
                  </a:moveTo>
                  <a:lnTo>
                    <a:pt x="398" y="545"/>
                  </a:lnTo>
                  <a:cubicBezTo>
                    <a:pt x="398" y="559"/>
                    <a:pt x="383" y="589"/>
                    <a:pt x="353" y="589"/>
                  </a:cubicBezTo>
                  <a:cubicBezTo>
                    <a:pt x="89" y="589"/>
                    <a:pt x="89" y="589"/>
                    <a:pt x="89" y="589"/>
                  </a:cubicBezTo>
                  <a:cubicBezTo>
                    <a:pt x="59" y="589"/>
                    <a:pt x="44" y="559"/>
                    <a:pt x="44" y="545"/>
                  </a:cubicBezTo>
                  <a:cubicBezTo>
                    <a:pt x="44" y="118"/>
                    <a:pt x="44" y="118"/>
                    <a:pt x="44" y="118"/>
                  </a:cubicBezTo>
                  <a:cubicBezTo>
                    <a:pt x="44" y="88"/>
                    <a:pt x="59" y="74"/>
                    <a:pt x="89" y="74"/>
                  </a:cubicBezTo>
                  <a:cubicBezTo>
                    <a:pt x="353" y="74"/>
                    <a:pt x="353" y="74"/>
                    <a:pt x="353" y="74"/>
                  </a:cubicBezTo>
                  <a:cubicBezTo>
                    <a:pt x="383" y="74"/>
                    <a:pt x="398" y="88"/>
                    <a:pt x="398" y="118"/>
                  </a:cubicBezTo>
                  <a:lnTo>
                    <a:pt x="398" y="545"/>
                  </a:lnTo>
                  <a:close/>
                </a:path>
              </a:pathLst>
            </a:custGeom>
            <a:solidFill>
              <a:srgbClr val="40A693"/>
            </a:solidFill>
            <a:ln>
              <a:noFill/>
            </a:ln>
            <a:effectLst/>
            <a:extLst/>
          </p:spPr>
          <p:txBody>
            <a:bodyPr wrap="none" lIns="91431" tIns="45716" rIns="91431" bIns="45716"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sz="1400"/>
            </a:p>
          </p:txBody>
        </p:sp>
        <p:sp>
          <p:nvSpPr>
            <p:cNvPr id="26" name="Freeform 205">
              <a:extLst>
                <a:ext uri="{FF2B5EF4-FFF2-40B4-BE49-F238E27FC236}">
                  <a16:creationId xmlns:a16="http://schemas.microsoft.com/office/drawing/2014/main" xmlns="" id="{6D93D0A9-2301-4ED5-8E93-924A88B68BD7}"/>
                </a:ext>
              </a:extLst>
            </p:cNvPr>
            <p:cNvSpPr>
              <a:spLocks noChangeArrowheads="1"/>
            </p:cNvSpPr>
            <p:nvPr/>
          </p:nvSpPr>
          <p:spPr bwMode="auto">
            <a:xfrm>
              <a:off x="8401350" y="4737033"/>
              <a:ext cx="265113" cy="355601"/>
            </a:xfrm>
            <a:custGeom>
              <a:avLst/>
              <a:gdLst>
                <a:gd name="T0" fmla="*/ 126231 w 443"/>
                <a:gd name="T1" fmla="*/ 0 h 590"/>
                <a:gd name="T2" fmla="*/ 126231 w 443"/>
                <a:gd name="T3" fmla="*/ 0 h 590"/>
                <a:gd name="T4" fmla="*/ 31826 w 443"/>
                <a:gd name="T5" fmla="*/ 0 h 590"/>
                <a:gd name="T6" fmla="*/ 0 w 443"/>
                <a:gd name="T7" fmla="*/ 26290 h 590"/>
                <a:gd name="T8" fmla="*/ 0 w 443"/>
                <a:gd name="T9" fmla="*/ 185467 h 590"/>
                <a:gd name="T10" fmla="*/ 31826 w 443"/>
                <a:gd name="T11" fmla="*/ 212117 h 590"/>
                <a:gd name="T12" fmla="*/ 79029 w 443"/>
                <a:gd name="T13" fmla="*/ 164220 h 590"/>
                <a:gd name="T14" fmla="*/ 126231 w 443"/>
                <a:gd name="T15" fmla="*/ 212117 h 590"/>
                <a:gd name="T16" fmla="*/ 158057 w 443"/>
                <a:gd name="T17" fmla="*/ 185467 h 590"/>
                <a:gd name="T18" fmla="*/ 158057 w 443"/>
                <a:gd name="T19" fmla="*/ 26290 h 590"/>
                <a:gd name="T20" fmla="*/ 126231 w 443"/>
                <a:gd name="T21" fmla="*/ 0 h 590"/>
                <a:gd name="T22" fmla="*/ 142323 w 443"/>
                <a:gd name="T23" fmla="*/ 185467 h 590"/>
                <a:gd name="T24" fmla="*/ 142323 w 443"/>
                <a:gd name="T25" fmla="*/ 185467 h 590"/>
                <a:gd name="T26" fmla="*/ 126231 w 443"/>
                <a:gd name="T27" fmla="*/ 196271 h 590"/>
                <a:gd name="T28" fmla="*/ 79029 w 443"/>
                <a:gd name="T29" fmla="*/ 148374 h 590"/>
                <a:gd name="T30" fmla="*/ 31826 w 443"/>
                <a:gd name="T31" fmla="*/ 196271 h 590"/>
                <a:gd name="T32" fmla="*/ 15734 w 443"/>
                <a:gd name="T33" fmla="*/ 185467 h 590"/>
                <a:gd name="T34" fmla="*/ 15734 w 443"/>
                <a:gd name="T35" fmla="*/ 26290 h 590"/>
                <a:gd name="T36" fmla="*/ 31826 w 443"/>
                <a:gd name="T37" fmla="*/ 15846 h 590"/>
                <a:gd name="T38" fmla="*/ 126231 w 443"/>
                <a:gd name="T39" fmla="*/ 15846 h 590"/>
                <a:gd name="T40" fmla="*/ 142323 w 443"/>
                <a:gd name="T41" fmla="*/ 26290 h 590"/>
                <a:gd name="T42" fmla="*/ 142323 w 443"/>
                <a:gd name="T43" fmla="*/ 185467 h 59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43" h="590">
                  <a:moveTo>
                    <a:pt x="353" y="0"/>
                  </a:moveTo>
                  <a:lnTo>
                    <a:pt x="353" y="0"/>
                  </a:lnTo>
                  <a:cubicBezTo>
                    <a:pt x="89" y="0"/>
                    <a:pt x="89" y="0"/>
                    <a:pt x="89" y="0"/>
                  </a:cubicBezTo>
                  <a:cubicBezTo>
                    <a:pt x="44" y="0"/>
                    <a:pt x="0" y="30"/>
                    <a:pt x="0" y="73"/>
                  </a:cubicBezTo>
                  <a:cubicBezTo>
                    <a:pt x="0" y="515"/>
                    <a:pt x="0" y="515"/>
                    <a:pt x="0" y="515"/>
                  </a:cubicBezTo>
                  <a:cubicBezTo>
                    <a:pt x="0" y="560"/>
                    <a:pt x="44" y="589"/>
                    <a:pt x="89" y="589"/>
                  </a:cubicBezTo>
                  <a:cubicBezTo>
                    <a:pt x="221" y="456"/>
                    <a:pt x="221" y="456"/>
                    <a:pt x="221" y="456"/>
                  </a:cubicBezTo>
                  <a:cubicBezTo>
                    <a:pt x="353" y="589"/>
                    <a:pt x="353" y="589"/>
                    <a:pt x="353" y="589"/>
                  </a:cubicBezTo>
                  <a:cubicBezTo>
                    <a:pt x="398" y="589"/>
                    <a:pt x="442" y="560"/>
                    <a:pt x="442" y="515"/>
                  </a:cubicBezTo>
                  <a:cubicBezTo>
                    <a:pt x="442" y="73"/>
                    <a:pt x="442" y="73"/>
                    <a:pt x="442" y="73"/>
                  </a:cubicBezTo>
                  <a:cubicBezTo>
                    <a:pt x="442" y="30"/>
                    <a:pt x="398" y="0"/>
                    <a:pt x="353" y="0"/>
                  </a:cubicBezTo>
                  <a:close/>
                  <a:moveTo>
                    <a:pt x="398" y="515"/>
                  </a:moveTo>
                  <a:lnTo>
                    <a:pt x="398" y="515"/>
                  </a:lnTo>
                  <a:cubicBezTo>
                    <a:pt x="398" y="530"/>
                    <a:pt x="383" y="545"/>
                    <a:pt x="353" y="545"/>
                  </a:cubicBezTo>
                  <a:cubicBezTo>
                    <a:pt x="221" y="412"/>
                    <a:pt x="221" y="412"/>
                    <a:pt x="221" y="412"/>
                  </a:cubicBezTo>
                  <a:cubicBezTo>
                    <a:pt x="89" y="545"/>
                    <a:pt x="89" y="545"/>
                    <a:pt x="89" y="545"/>
                  </a:cubicBezTo>
                  <a:cubicBezTo>
                    <a:pt x="59" y="545"/>
                    <a:pt x="44" y="530"/>
                    <a:pt x="44" y="515"/>
                  </a:cubicBezTo>
                  <a:cubicBezTo>
                    <a:pt x="44" y="73"/>
                    <a:pt x="44" y="73"/>
                    <a:pt x="44" y="73"/>
                  </a:cubicBezTo>
                  <a:cubicBezTo>
                    <a:pt x="44" y="59"/>
                    <a:pt x="59" y="44"/>
                    <a:pt x="89" y="44"/>
                  </a:cubicBezTo>
                  <a:cubicBezTo>
                    <a:pt x="353" y="44"/>
                    <a:pt x="353" y="44"/>
                    <a:pt x="353" y="44"/>
                  </a:cubicBezTo>
                  <a:cubicBezTo>
                    <a:pt x="383" y="44"/>
                    <a:pt x="398" y="59"/>
                    <a:pt x="398" y="73"/>
                  </a:cubicBezTo>
                  <a:lnTo>
                    <a:pt x="398" y="515"/>
                  </a:lnTo>
                  <a:close/>
                </a:path>
              </a:pathLst>
            </a:custGeom>
            <a:solidFill>
              <a:srgbClr val="40A693"/>
            </a:solidFill>
            <a:ln>
              <a:noFill/>
            </a:ln>
            <a:effectLst/>
            <a:extLst/>
          </p:spPr>
          <p:txBody>
            <a:bodyPr wrap="none" lIns="91431" tIns="45716" rIns="91431" bIns="45716"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sz="1400"/>
            </a:p>
          </p:txBody>
        </p:sp>
      </p:grpSp>
    </p:spTree>
    <p:extLst>
      <p:ext uri="{BB962C8B-B14F-4D97-AF65-F5344CB8AC3E}">
        <p14:creationId xmlns:p14="http://schemas.microsoft.com/office/powerpoint/2010/main" val="155086597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AA057256-7190-413D-9146-2AC18F73AB03}"/>
              </a:ext>
            </a:extLst>
          </p:cNvPr>
          <p:cNvGrpSpPr/>
          <p:nvPr/>
        </p:nvGrpSpPr>
        <p:grpSpPr>
          <a:xfrm>
            <a:off x="492084" y="1491630"/>
            <a:ext cx="8159831" cy="2647318"/>
            <a:chOff x="480621" y="1881188"/>
            <a:chExt cx="11131840" cy="3611536"/>
          </a:xfrm>
        </p:grpSpPr>
        <p:sp>
          <p:nvSpPr>
            <p:cNvPr id="101" name="矩形 100">
              <a:extLst>
                <a:ext uri="{FF2B5EF4-FFF2-40B4-BE49-F238E27FC236}">
                  <a16:creationId xmlns:a16="http://schemas.microsoft.com/office/drawing/2014/main" xmlns="" id="{CE82855B-DE26-4D69-81CF-FAC0136CDE4B}"/>
                </a:ext>
              </a:extLst>
            </p:cNvPr>
            <p:cNvSpPr/>
            <p:nvPr/>
          </p:nvSpPr>
          <p:spPr>
            <a:xfrm>
              <a:off x="480622" y="1881188"/>
              <a:ext cx="3471863" cy="1654148"/>
            </a:xfrm>
            <a:prstGeom prst="rect">
              <a:avLst/>
            </a:prstGeom>
            <a:solidFill>
              <a:srgbClr val="67B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2" name="矩形 101">
              <a:extLst>
                <a:ext uri="{FF2B5EF4-FFF2-40B4-BE49-F238E27FC236}">
                  <a16:creationId xmlns:a16="http://schemas.microsoft.com/office/drawing/2014/main" xmlns="" id="{DC010795-B91C-4418-9807-75DCE38182B9}"/>
                </a:ext>
              </a:extLst>
            </p:cNvPr>
            <p:cNvSpPr/>
            <p:nvPr/>
          </p:nvSpPr>
          <p:spPr>
            <a:xfrm>
              <a:off x="480621" y="3838576"/>
              <a:ext cx="3471863" cy="165414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3" name="矩形 102">
              <a:extLst>
                <a:ext uri="{FF2B5EF4-FFF2-40B4-BE49-F238E27FC236}">
                  <a16:creationId xmlns:a16="http://schemas.microsoft.com/office/drawing/2014/main" xmlns="" id="{705568D4-C1EC-43A3-AA62-5ADCDA602FF4}"/>
                </a:ext>
              </a:extLst>
            </p:cNvPr>
            <p:cNvSpPr/>
            <p:nvPr/>
          </p:nvSpPr>
          <p:spPr>
            <a:xfrm>
              <a:off x="4281096" y="3838576"/>
              <a:ext cx="3471863" cy="165414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4" name="矩形 103">
              <a:extLst>
                <a:ext uri="{FF2B5EF4-FFF2-40B4-BE49-F238E27FC236}">
                  <a16:creationId xmlns:a16="http://schemas.microsoft.com/office/drawing/2014/main" xmlns="" id="{04C4765D-DB4C-4D8B-B7AD-A2EFBA9F66D5}"/>
                </a:ext>
              </a:extLst>
            </p:cNvPr>
            <p:cNvSpPr/>
            <p:nvPr/>
          </p:nvSpPr>
          <p:spPr>
            <a:xfrm>
              <a:off x="8119671" y="3829010"/>
              <a:ext cx="3471863" cy="165414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5" name="矩形 104">
              <a:extLst>
                <a:ext uri="{FF2B5EF4-FFF2-40B4-BE49-F238E27FC236}">
                  <a16:creationId xmlns:a16="http://schemas.microsoft.com/office/drawing/2014/main" xmlns="" id="{21B2E352-69F9-4703-B21B-22EE8ACDF892}"/>
                </a:ext>
              </a:extLst>
            </p:cNvPr>
            <p:cNvSpPr/>
            <p:nvPr/>
          </p:nvSpPr>
          <p:spPr>
            <a:xfrm>
              <a:off x="1124579" y="2446652"/>
              <a:ext cx="2357515" cy="545840"/>
            </a:xfrm>
            <a:prstGeom prst="rect">
              <a:avLst/>
            </a:prstGeom>
          </p:spPr>
          <p:txBody>
            <a:bodyPr wrap="square">
              <a:spAutoFit/>
            </a:bodyPr>
            <a:lstStyle/>
            <a:p>
              <a:pPr lvl="0"/>
              <a:r>
                <a:rPr lang="en-US" altLang="zh-CN" sz="2000" dirty="0">
                  <a:solidFill>
                    <a:schemeClr val="bg1">
                      <a:lumMod val="95000"/>
                    </a:schemeClr>
                  </a:solidFill>
                  <a:latin typeface="Gulim" pitchFamily="34" charset="-127"/>
                  <a:ea typeface="Gulim" pitchFamily="34" charset="-127"/>
                </a:rPr>
                <a:t>YOUR TITLE</a:t>
              </a:r>
              <a:endParaRPr lang="zh-CN" altLang="en-US" sz="2000" dirty="0">
                <a:solidFill>
                  <a:schemeClr val="bg1">
                    <a:lumMod val="95000"/>
                  </a:schemeClr>
                </a:solidFill>
                <a:latin typeface="Gulim" pitchFamily="34" charset="-127"/>
                <a:ea typeface="Gulim" pitchFamily="34" charset="-127"/>
              </a:endParaRPr>
            </a:p>
          </p:txBody>
        </p:sp>
        <p:pic>
          <p:nvPicPr>
            <p:cNvPr id="106" name="图片 105">
              <a:extLst>
                <a:ext uri="{FF2B5EF4-FFF2-40B4-BE49-F238E27FC236}">
                  <a16:creationId xmlns:a16="http://schemas.microsoft.com/office/drawing/2014/main" xmlns="" id="{D0CD931C-60FA-46E4-BB53-C898DD6DDF8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1" b="28696"/>
            <a:stretch/>
          </p:blipFill>
          <p:spPr>
            <a:xfrm>
              <a:off x="4281096" y="1881188"/>
              <a:ext cx="3492790" cy="1654148"/>
            </a:xfrm>
            <a:prstGeom prst="rect">
              <a:avLst/>
            </a:prstGeom>
          </p:spPr>
        </p:pic>
        <p:pic>
          <p:nvPicPr>
            <p:cNvPr id="107" name="图片 106">
              <a:extLst>
                <a:ext uri="{FF2B5EF4-FFF2-40B4-BE49-F238E27FC236}">
                  <a16:creationId xmlns:a16="http://schemas.microsoft.com/office/drawing/2014/main" xmlns="" id="{07056445-4C60-43A4-9E00-4DD3A0BD6AC2}"/>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b="28961"/>
            <a:stretch/>
          </p:blipFill>
          <p:spPr>
            <a:xfrm>
              <a:off x="8119671" y="1881188"/>
              <a:ext cx="3492790" cy="1654148"/>
            </a:xfrm>
            <a:prstGeom prst="rect">
              <a:avLst/>
            </a:prstGeom>
          </p:spPr>
        </p:pic>
        <p:sp>
          <p:nvSpPr>
            <p:cNvPr id="108" name="矩形 107">
              <a:extLst>
                <a:ext uri="{FF2B5EF4-FFF2-40B4-BE49-F238E27FC236}">
                  <a16:creationId xmlns:a16="http://schemas.microsoft.com/office/drawing/2014/main" xmlns="" id="{5D074C57-D6E9-4A0F-81C5-4B42121F4307}"/>
                </a:ext>
              </a:extLst>
            </p:cNvPr>
            <p:cNvSpPr/>
            <p:nvPr/>
          </p:nvSpPr>
          <p:spPr>
            <a:xfrm>
              <a:off x="636844" y="4045718"/>
              <a:ext cx="1231637" cy="419877"/>
            </a:xfrm>
            <a:prstGeom prst="rect">
              <a:avLst/>
            </a:prstGeom>
          </p:spPr>
          <p:txBody>
            <a:bodyPr wrap="none">
              <a:spAutoFit/>
            </a:bodyPr>
            <a:lstStyle/>
            <a:p>
              <a:pPr>
                <a:spcBef>
                  <a:spcPct val="0"/>
                </a:spcBef>
              </a:pPr>
              <a:r>
                <a:rPr lang="zh-CN" altLang="en-US" sz="1400" dirty="0">
                  <a:solidFill>
                    <a:schemeClr val="bg1"/>
                  </a:solidFill>
                  <a:latin typeface="微软雅黑" panose="020B0503020204020204" pitchFamily="34" charset="-122"/>
                  <a:ea typeface="微软雅黑" panose="020B0503020204020204" pitchFamily="34" charset="-122"/>
                </a:rPr>
                <a:t>行业现状</a:t>
              </a:r>
            </a:p>
          </p:txBody>
        </p:sp>
        <p:cxnSp>
          <p:nvCxnSpPr>
            <p:cNvPr id="109" name="直接连接符 108">
              <a:extLst>
                <a:ext uri="{FF2B5EF4-FFF2-40B4-BE49-F238E27FC236}">
                  <a16:creationId xmlns:a16="http://schemas.microsoft.com/office/drawing/2014/main" xmlns="" id="{EAB3230F-9576-4198-A5CC-A72B48A16679}"/>
                </a:ext>
              </a:extLst>
            </p:cNvPr>
            <p:cNvCxnSpPr/>
            <p:nvPr/>
          </p:nvCxnSpPr>
          <p:spPr>
            <a:xfrm>
              <a:off x="782426" y="4497926"/>
              <a:ext cx="314325" cy="0"/>
            </a:xfrm>
            <a:prstGeom prst="line">
              <a:avLst/>
            </a:prstGeom>
            <a:ln w="28575">
              <a:solidFill>
                <a:srgbClr val="40A693"/>
              </a:solidFill>
            </a:ln>
          </p:spPr>
          <p:style>
            <a:lnRef idx="1">
              <a:schemeClr val="accent1"/>
            </a:lnRef>
            <a:fillRef idx="0">
              <a:schemeClr val="accent1"/>
            </a:fillRef>
            <a:effectRef idx="0">
              <a:schemeClr val="accent1"/>
            </a:effectRef>
            <a:fontRef idx="minor">
              <a:schemeClr val="tx1"/>
            </a:fontRef>
          </p:style>
        </p:cxnSp>
        <p:sp>
          <p:nvSpPr>
            <p:cNvPr id="110" name="PA_矩形 75">
              <a:extLst>
                <a:ext uri="{FF2B5EF4-FFF2-40B4-BE49-F238E27FC236}">
                  <a16:creationId xmlns:a16="http://schemas.microsoft.com/office/drawing/2014/main" xmlns="" id="{38971F74-A3CF-40D4-AAAB-F83CB1EED88D}"/>
                </a:ext>
              </a:extLst>
            </p:cNvPr>
            <p:cNvSpPr/>
            <p:nvPr>
              <p:custDataLst>
                <p:tags r:id="rId1"/>
              </p:custDataLst>
            </p:nvPr>
          </p:nvSpPr>
          <p:spPr>
            <a:xfrm>
              <a:off x="656485" y="4589573"/>
              <a:ext cx="3186756" cy="6971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100" dirty="0">
                  <a:solidFill>
                    <a:schemeClr val="bg1"/>
                  </a:solidFill>
                  <a:latin typeface="冬青黑体简体中文 W3" panose="020B0300000000000000" pitchFamily="34" charset="-122"/>
                  <a:ea typeface="冬青黑体简体中文 W3" panose="020B0300000000000000" pitchFamily="34" charset="-122"/>
                </a:rPr>
                <a:t>美仑设计是集</a:t>
              </a:r>
              <a:r>
                <a:rPr lang="en-US" altLang="zh-CN" sz="1100" dirty="0">
                  <a:solidFill>
                    <a:schemeClr val="bg1"/>
                  </a:solidFill>
                  <a:latin typeface="冬青黑体简体中文 W3" panose="020B0300000000000000" pitchFamily="34" charset="-122"/>
                  <a:ea typeface="冬青黑体简体中文 W3" panose="020B0300000000000000" pitchFamily="34" charset="-122"/>
                </a:rPr>
                <a:t>PPT</a:t>
              </a:r>
              <a:r>
                <a:rPr lang="zh-CN" altLang="en-US" sz="1100" dirty="0">
                  <a:solidFill>
                    <a:schemeClr val="bg1"/>
                  </a:solidFill>
                  <a:latin typeface="冬青黑体简体中文 W3" panose="020B0300000000000000" pitchFamily="34" charset="-122"/>
                  <a:ea typeface="冬青黑体简体中文 W3" panose="020B0300000000000000" pitchFamily="34" charset="-122"/>
                </a:rPr>
                <a:t>模板开发</a:t>
              </a:r>
              <a:r>
                <a:rPr lang="en-US" altLang="zh-CN" sz="1100" dirty="0">
                  <a:solidFill>
                    <a:schemeClr val="bg1"/>
                  </a:solidFill>
                  <a:latin typeface="冬青黑体简体中文 W3" panose="020B0300000000000000" pitchFamily="34" charset="-122"/>
                  <a:ea typeface="冬青黑体简体中文 W3" panose="020B0300000000000000" pitchFamily="34" charset="-122"/>
                </a:rPr>
                <a:t>PPT</a:t>
              </a:r>
              <a:r>
                <a:rPr lang="zh-CN" altLang="en-US" sz="1100" dirty="0">
                  <a:solidFill>
                    <a:schemeClr val="bg1"/>
                  </a:solidFill>
                  <a:latin typeface="冬青黑体简体中文 W3" panose="020B0300000000000000" pitchFamily="34" charset="-122"/>
                  <a:ea typeface="冬青黑体简体中文 W3" panose="020B0300000000000000" pitchFamily="34" charset="-122"/>
                </a:rPr>
                <a:t>设计定制、</a:t>
              </a:r>
              <a:r>
                <a:rPr lang="en-US" altLang="zh-CN" sz="1100" dirty="0">
                  <a:solidFill>
                    <a:schemeClr val="bg1"/>
                  </a:solidFill>
                  <a:latin typeface="冬青黑体简体中文 W3" panose="020B0300000000000000" pitchFamily="34" charset="-122"/>
                  <a:ea typeface="冬青黑体简体中文 W3" panose="020B0300000000000000" pitchFamily="34" charset="-122"/>
                </a:rPr>
                <a:t>PPT</a:t>
              </a:r>
              <a:r>
                <a:rPr lang="zh-CN" altLang="en-US" sz="1100" dirty="0">
                  <a:solidFill>
                    <a:schemeClr val="bg1"/>
                  </a:solidFill>
                  <a:latin typeface="冬青黑体简体中文 W3" panose="020B0300000000000000" pitchFamily="34" charset="-122"/>
                  <a:ea typeface="冬青黑体简体中文 W3" panose="020B0300000000000000" pitchFamily="34" charset="-122"/>
                </a:rPr>
                <a:t>培训于一体的专业。</a:t>
              </a:r>
            </a:p>
          </p:txBody>
        </p:sp>
        <p:sp>
          <p:nvSpPr>
            <p:cNvPr id="111" name="矩形 110">
              <a:extLst>
                <a:ext uri="{FF2B5EF4-FFF2-40B4-BE49-F238E27FC236}">
                  <a16:creationId xmlns:a16="http://schemas.microsoft.com/office/drawing/2014/main" xmlns="" id="{8948EDDD-925C-4162-8CE4-76F752462357}"/>
                </a:ext>
              </a:extLst>
            </p:cNvPr>
            <p:cNvSpPr/>
            <p:nvPr/>
          </p:nvSpPr>
          <p:spPr>
            <a:xfrm>
              <a:off x="4546563" y="4045718"/>
              <a:ext cx="1231637" cy="419877"/>
            </a:xfrm>
            <a:prstGeom prst="rect">
              <a:avLst/>
            </a:prstGeom>
          </p:spPr>
          <p:txBody>
            <a:bodyPr wrap="none">
              <a:spAutoFit/>
            </a:bodyPr>
            <a:lstStyle/>
            <a:p>
              <a:pPr>
                <a:spcBef>
                  <a:spcPct val="0"/>
                </a:spcBef>
              </a:pPr>
              <a:r>
                <a:rPr lang="zh-CN" altLang="en-US" sz="1400" dirty="0">
                  <a:solidFill>
                    <a:schemeClr val="bg1"/>
                  </a:solidFill>
                  <a:latin typeface="微软雅黑" panose="020B0503020204020204" pitchFamily="34" charset="-122"/>
                  <a:ea typeface="微软雅黑" panose="020B0503020204020204" pitchFamily="34" charset="-122"/>
                </a:rPr>
                <a:t>行业现状</a:t>
              </a:r>
            </a:p>
          </p:txBody>
        </p:sp>
        <p:cxnSp>
          <p:nvCxnSpPr>
            <p:cNvPr id="112" name="直接连接符 111">
              <a:extLst>
                <a:ext uri="{FF2B5EF4-FFF2-40B4-BE49-F238E27FC236}">
                  <a16:creationId xmlns:a16="http://schemas.microsoft.com/office/drawing/2014/main" xmlns="" id="{B06D1526-1708-489D-85B1-E7ECC87C621D}"/>
                </a:ext>
              </a:extLst>
            </p:cNvPr>
            <p:cNvCxnSpPr/>
            <p:nvPr/>
          </p:nvCxnSpPr>
          <p:spPr>
            <a:xfrm>
              <a:off x="4692145" y="4497926"/>
              <a:ext cx="314325" cy="0"/>
            </a:xfrm>
            <a:prstGeom prst="line">
              <a:avLst/>
            </a:prstGeom>
            <a:ln w="28575">
              <a:solidFill>
                <a:srgbClr val="40A693"/>
              </a:solidFill>
            </a:ln>
          </p:spPr>
          <p:style>
            <a:lnRef idx="1">
              <a:schemeClr val="accent1"/>
            </a:lnRef>
            <a:fillRef idx="0">
              <a:schemeClr val="accent1"/>
            </a:fillRef>
            <a:effectRef idx="0">
              <a:schemeClr val="accent1"/>
            </a:effectRef>
            <a:fontRef idx="minor">
              <a:schemeClr val="tx1"/>
            </a:fontRef>
          </p:style>
        </p:cxnSp>
        <p:sp>
          <p:nvSpPr>
            <p:cNvPr id="113" name="PA_矩形 75">
              <a:extLst>
                <a:ext uri="{FF2B5EF4-FFF2-40B4-BE49-F238E27FC236}">
                  <a16:creationId xmlns:a16="http://schemas.microsoft.com/office/drawing/2014/main" xmlns="" id="{80CB1FAC-C835-488E-89DB-26DC82BCDA43}"/>
                </a:ext>
              </a:extLst>
            </p:cNvPr>
            <p:cNvSpPr/>
            <p:nvPr>
              <p:custDataLst>
                <p:tags r:id="rId2"/>
              </p:custDataLst>
            </p:nvPr>
          </p:nvSpPr>
          <p:spPr>
            <a:xfrm>
              <a:off x="4566203" y="4589573"/>
              <a:ext cx="3186756" cy="6971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100" dirty="0">
                  <a:solidFill>
                    <a:schemeClr val="bg1"/>
                  </a:solidFill>
                  <a:latin typeface="冬青黑体简体中文 W3" panose="020B0300000000000000" pitchFamily="34" charset="-122"/>
                  <a:ea typeface="冬青黑体简体中文 W3" panose="020B0300000000000000" pitchFamily="34" charset="-122"/>
                </a:rPr>
                <a:t>美仑设计是集</a:t>
              </a:r>
              <a:r>
                <a:rPr lang="en-US" altLang="zh-CN" sz="1100" dirty="0">
                  <a:solidFill>
                    <a:schemeClr val="bg1"/>
                  </a:solidFill>
                  <a:latin typeface="冬青黑体简体中文 W3" panose="020B0300000000000000" pitchFamily="34" charset="-122"/>
                  <a:ea typeface="冬青黑体简体中文 W3" panose="020B0300000000000000" pitchFamily="34" charset="-122"/>
                </a:rPr>
                <a:t>PPT</a:t>
              </a:r>
              <a:r>
                <a:rPr lang="zh-CN" altLang="en-US" sz="1100" dirty="0">
                  <a:solidFill>
                    <a:schemeClr val="bg1"/>
                  </a:solidFill>
                  <a:latin typeface="冬青黑体简体中文 W3" panose="020B0300000000000000" pitchFamily="34" charset="-122"/>
                  <a:ea typeface="冬青黑体简体中文 W3" panose="020B0300000000000000" pitchFamily="34" charset="-122"/>
                </a:rPr>
                <a:t>模板开发</a:t>
              </a:r>
              <a:r>
                <a:rPr lang="en-US" altLang="zh-CN" sz="1100" dirty="0">
                  <a:solidFill>
                    <a:schemeClr val="bg1"/>
                  </a:solidFill>
                  <a:latin typeface="冬青黑体简体中文 W3" panose="020B0300000000000000" pitchFamily="34" charset="-122"/>
                  <a:ea typeface="冬青黑体简体中文 W3" panose="020B0300000000000000" pitchFamily="34" charset="-122"/>
                </a:rPr>
                <a:t>PPT</a:t>
              </a:r>
              <a:r>
                <a:rPr lang="zh-CN" altLang="en-US" sz="1100" dirty="0">
                  <a:solidFill>
                    <a:schemeClr val="bg1"/>
                  </a:solidFill>
                  <a:latin typeface="冬青黑体简体中文 W3" panose="020B0300000000000000" pitchFamily="34" charset="-122"/>
                  <a:ea typeface="冬青黑体简体中文 W3" panose="020B0300000000000000" pitchFamily="34" charset="-122"/>
                </a:rPr>
                <a:t>设计定制、</a:t>
              </a:r>
              <a:r>
                <a:rPr lang="en-US" altLang="zh-CN" sz="1100" dirty="0">
                  <a:solidFill>
                    <a:schemeClr val="bg1"/>
                  </a:solidFill>
                  <a:latin typeface="冬青黑体简体中文 W3" panose="020B0300000000000000" pitchFamily="34" charset="-122"/>
                  <a:ea typeface="冬青黑体简体中文 W3" panose="020B0300000000000000" pitchFamily="34" charset="-122"/>
                </a:rPr>
                <a:t>PPT</a:t>
              </a:r>
              <a:r>
                <a:rPr lang="zh-CN" altLang="en-US" sz="1100" dirty="0">
                  <a:solidFill>
                    <a:schemeClr val="bg1"/>
                  </a:solidFill>
                  <a:latin typeface="冬青黑体简体中文 W3" panose="020B0300000000000000" pitchFamily="34" charset="-122"/>
                  <a:ea typeface="冬青黑体简体中文 W3" panose="020B0300000000000000" pitchFamily="34" charset="-122"/>
                </a:rPr>
                <a:t>培训于一体的专业。</a:t>
              </a:r>
            </a:p>
          </p:txBody>
        </p:sp>
        <p:sp>
          <p:nvSpPr>
            <p:cNvPr id="114" name="矩形 113">
              <a:extLst>
                <a:ext uri="{FF2B5EF4-FFF2-40B4-BE49-F238E27FC236}">
                  <a16:creationId xmlns:a16="http://schemas.microsoft.com/office/drawing/2014/main" xmlns="" id="{7B9C6DFD-28AC-44DF-AC61-2E079967225A}"/>
                </a:ext>
              </a:extLst>
            </p:cNvPr>
            <p:cNvSpPr/>
            <p:nvPr/>
          </p:nvSpPr>
          <p:spPr>
            <a:xfrm>
              <a:off x="8329120" y="4045718"/>
              <a:ext cx="1231637" cy="419877"/>
            </a:xfrm>
            <a:prstGeom prst="rect">
              <a:avLst/>
            </a:prstGeom>
          </p:spPr>
          <p:txBody>
            <a:bodyPr wrap="none">
              <a:spAutoFit/>
            </a:bodyPr>
            <a:lstStyle/>
            <a:p>
              <a:pPr>
                <a:spcBef>
                  <a:spcPct val="0"/>
                </a:spcBef>
              </a:pPr>
              <a:r>
                <a:rPr lang="zh-CN" altLang="en-US" sz="1400" dirty="0">
                  <a:solidFill>
                    <a:schemeClr val="bg1"/>
                  </a:solidFill>
                  <a:latin typeface="微软雅黑" panose="020B0503020204020204" pitchFamily="34" charset="-122"/>
                  <a:ea typeface="微软雅黑" panose="020B0503020204020204" pitchFamily="34" charset="-122"/>
                </a:rPr>
                <a:t>行业现状</a:t>
              </a:r>
            </a:p>
          </p:txBody>
        </p:sp>
        <p:cxnSp>
          <p:nvCxnSpPr>
            <p:cNvPr id="115" name="直接连接符 114">
              <a:extLst>
                <a:ext uri="{FF2B5EF4-FFF2-40B4-BE49-F238E27FC236}">
                  <a16:creationId xmlns:a16="http://schemas.microsoft.com/office/drawing/2014/main" xmlns="" id="{935CF1AE-148C-4465-9F65-A07974BB0E16}"/>
                </a:ext>
              </a:extLst>
            </p:cNvPr>
            <p:cNvCxnSpPr/>
            <p:nvPr/>
          </p:nvCxnSpPr>
          <p:spPr>
            <a:xfrm>
              <a:off x="8474702" y="4497926"/>
              <a:ext cx="314325" cy="0"/>
            </a:xfrm>
            <a:prstGeom prst="line">
              <a:avLst/>
            </a:prstGeom>
            <a:ln w="28575">
              <a:solidFill>
                <a:srgbClr val="40A693"/>
              </a:solidFill>
            </a:ln>
          </p:spPr>
          <p:style>
            <a:lnRef idx="1">
              <a:schemeClr val="accent1"/>
            </a:lnRef>
            <a:fillRef idx="0">
              <a:schemeClr val="accent1"/>
            </a:fillRef>
            <a:effectRef idx="0">
              <a:schemeClr val="accent1"/>
            </a:effectRef>
            <a:fontRef idx="minor">
              <a:schemeClr val="tx1"/>
            </a:fontRef>
          </p:style>
        </p:cxnSp>
        <p:sp>
          <p:nvSpPr>
            <p:cNvPr id="116" name="PA_矩形 75">
              <a:extLst>
                <a:ext uri="{FF2B5EF4-FFF2-40B4-BE49-F238E27FC236}">
                  <a16:creationId xmlns:a16="http://schemas.microsoft.com/office/drawing/2014/main" xmlns="" id="{2F789CDC-F28F-4357-AE69-16C7198ACCA0}"/>
                </a:ext>
              </a:extLst>
            </p:cNvPr>
            <p:cNvSpPr/>
            <p:nvPr>
              <p:custDataLst>
                <p:tags r:id="rId3"/>
              </p:custDataLst>
            </p:nvPr>
          </p:nvSpPr>
          <p:spPr>
            <a:xfrm>
              <a:off x="8348760" y="4589573"/>
              <a:ext cx="3186756" cy="6971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100" dirty="0">
                  <a:solidFill>
                    <a:schemeClr val="bg1"/>
                  </a:solidFill>
                  <a:latin typeface="冬青黑体简体中文 W3" panose="020B0300000000000000" pitchFamily="34" charset="-122"/>
                  <a:ea typeface="冬青黑体简体中文 W3" panose="020B0300000000000000" pitchFamily="34" charset="-122"/>
                </a:rPr>
                <a:t>美仑设计是集</a:t>
              </a:r>
              <a:r>
                <a:rPr lang="en-US" altLang="zh-CN" sz="1100" dirty="0">
                  <a:solidFill>
                    <a:schemeClr val="bg1"/>
                  </a:solidFill>
                  <a:latin typeface="冬青黑体简体中文 W3" panose="020B0300000000000000" pitchFamily="34" charset="-122"/>
                  <a:ea typeface="冬青黑体简体中文 W3" panose="020B0300000000000000" pitchFamily="34" charset="-122"/>
                </a:rPr>
                <a:t>PPT</a:t>
              </a:r>
              <a:r>
                <a:rPr lang="zh-CN" altLang="en-US" sz="1100" dirty="0">
                  <a:solidFill>
                    <a:schemeClr val="bg1"/>
                  </a:solidFill>
                  <a:latin typeface="冬青黑体简体中文 W3" panose="020B0300000000000000" pitchFamily="34" charset="-122"/>
                  <a:ea typeface="冬青黑体简体中文 W3" panose="020B0300000000000000" pitchFamily="34" charset="-122"/>
                </a:rPr>
                <a:t>模板开发</a:t>
              </a:r>
              <a:r>
                <a:rPr lang="en-US" altLang="zh-CN" sz="1100" dirty="0">
                  <a:solidFill>
                    <a:schemeClr val="bg1"/>
                  </a:solidFill>
                  <a:latin typeface="冬青黑体简体中文 W3" panose="020B0300000000000000" pitchFamily="34" charset="-122"/>
                  <a:ea typeface="冬青黑体简体中文 W3" panose="020B0300000000000000" pitchFamily="34" charset="-122"/>
                </a:rPr>
                <a:t>PPT</a:t>
              </a:r>
              <a:r>
                <a:rPr lang="zh-CN" altLang="en-US" sz="1100" dirty="0">
                  <a:solidFill>
                    <a:schemeClr val="bg1"/>
                  </a:solidFill>
                  <a:latin typeface="冬青黑体简体中文 W3" panose="020B0300000000000000" pitchFamily="34" charset="-122"/>
                  <a:ea typeface="冬青黑体简体中文 W3" panose="020B0300000000000000" pitchFamily="34" charset="-122"/>
                </a:rPr>
                <a:t>设计定制、</a:t>
              </a:r>
              <a:r>
                <a:rPr lang="en-US" altLang="zh-CN" sz="1100" dirty="0">
                  <a:solidFill>
                    <a:schemeClr val="bg1"/>
                  </a:solidFill>
                  <a:latin typeface="冬青黑体简体中文 W3" panose="020B0300000000000000" pitchFamily="34" charset="-122"/>
                  <a:ea typeface="冬青黑体简体中文 W3" panose="020B0300000000000000" pitchFamily="34" charset="-122"/>
                </a:rPr>
                <a:t>PPT</a:t>
              </a:r>
              <a:r>
                <a:rPr lang="zh-CN" altLang="en-US" sz="1100" dirty="0">
                  <a:solidFill>
                    <a:schemeClr val="bg1"/>
                  </a:solidFill>
                  <a:latin typeface="冬青黑体简体中文 W3" panose="020B0300000000000000" pitchFamily="34" charset="-122"/>
                  <a:ea typeface="冬青黑体简体中文 W3" panose="020B0300000000000000" pitchFamily="34" charset="-122"/>
                </a:rPr>
                <a:t>培训于一体的专业。</a:t>
              </a:r>
            </a:p>
          </p:txBody>
        </p:sp>
      </p:grpSp>
    </p:spTree>
    <p:extLst>
      <p:ext uri="{BB962C8B-B14F-4D97-AF65-F5344CB8AC3E}">
        <p14:creationId xmlns:p14="http://schemas.microsoft.com/office/powerpoint/2010/main" val="69311023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2963407">
            <a:off x="-1240683" y="2547879"/>
            <a:ext cx="3841248" cy="3691751"/>
          </a:xfrm>
          <a:prstGeom prst="rect">
            <a:avLst/>
          </a:prstGeom>
        </p:spPr>
      </p:pic>
      <p:sp>
        <p:nvSpPr>
          <p:cNvPr id="13" name="Rectangle 4"/>
          <p:cNvSpPr txBox="1">
            <a:spLocks noChangeArrowheads="1"/>
          </p:cNvSpPr>
          <p:nvPr/>
        </p:nvSpPr>
        <p:spPr bwMode="auto">
          <a:xfrm>
            <a:off x="3224343" y="3247964"/>
            <a:ext cx="3060340" cy="507419"/>
          </a:xfrm>
          <a:prstGeom prst="rect">
            <a:avLst/>
          </a:prstGeom>
          <a:noFill/>
          <a:ln>
            <a:noFill/>
          </a:ln>
          <a:effectLs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r"/>
            <a:endParaRPr lang="zh-CN" altLang="en-US" sz="1200" b="0" dirty="0">
              <a:solidFill>
                <a:schemeClr val="tx1">
                  <a:lumMod val="75000"/>
                  <a:lumOff val="25000"/>
                </a:schemeClr>
              </a:solidFill>
              <a:latin typeface="方正姚体" panose="02010601030101010101" pitchFamily="2" charset="-122"/>
              <a:ea typeface="方正姚体" panose="02010601030101010101" pitchFamily="2" charset="-122"/>
            </a:endParaRPr>
          </a:p>
        </p:txBody>
      </p:sp>
      <p:pic>
        <p:nvPicPr>
          <p:cNvPr id="21" name="图片 20"/>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2963407" flipH="1">
            <a:off x="7789194" y="-1635678"/>
            <a:ext cx="3004912" cy="3145276"/>
          </a:xfrm>
          <a:prstGeom prst="rect">
            <a:avLst/>
          </a:prstGeom>
        </p:spPr>
      </p:pic>
      <p:sp>
        <p:nvSpPr>
          <p:cNvPr id="16" name="PA_矩形 17">
            <a:extLst>
              <a:ext uri="{FF2B5EF4-FFF2-40B4-BE49-F238E27FC236}">
                <a16:creationId xmlns:a16="http://schemas.microsoft.com/office/drawing/2014/main" xmlns="" id="{6D6ACBC2-7BA0-4B57-ABA3-4471C8C865E9}"/>
              </a:ext>
            </a:extLst>
          </p:cNvPr>
          <p:cNvSpPr/>
          <p:nvPr>
            <p:custDataLst>
              <p:tags r:id="rId1"/>
            </p:custDataLst>
          </p:nvPr>
        </p:nvSpPr>
        <p:spPr>
          <a:xfrm>
            <a:off x="1115616" y="1720328"/>
            <a:ext cx="6675028" cy="761747"/>
          </a:xfrm>
          <a:prstGeom prst="rect">
            <a:avLst/>
          </a:prstGeom>
          <a:noFill/>
        </p:spPr>
        <p:txBody>
          <a:bodyPr wrap="square" rtlCol="0">
            <a:spAutoFit/>
          </a:bodyPr>
          <a:lstStyle/>
          <a:p>
            <a:pPr algn="r"/>
            <a:r>
              <a:rPr lang="zh-CN" altLang="en-US" sz="4350" dirty="0">
                <a:solidFill>
                  <a:srgbClr val="67B0AB"/>
                </a:solidFill>
                <a:ea typeface="方正粗倩简体" panose="03000509000000000000" pitchFamily="65" charset="-122"/>
              </a:rPr>
              <a:t>小清新毕业论文答辩模板</a:t>
            </a:r>
          </a:p>
        </p:txBody>
      </p:sp>
      <p:cxnSp>
        <p:nvCxnSpPr>
          <p:cNvPr id="26" name="直接连接符 25">
            <a:extLst>
              <a:ext uri="{FF2B5EF4-FFF2-40B4-BE49-F238E27FC236}">
                <a16:creationId xmlns:a16="http://schemas.microsoft.com/office/drawing/2014/main" xmlns="" id="{CE98C6FE-78E7-4849-92DE-F5D19527EA5F}"/>
              </a:ext>
            </a:extLst>
          </p:cNvPr>
          <p:cNvCxnSpPr>
            <a:cxnSpLocks/>
          </p:cNvCxnSpPr>
          <p:nvPr/>
        </p:nvCxnSpPr>
        <p:spPr>
          <a:xfrm>
            <a:off x="1591210" y="2575182"/>
            <a:ext cx="619850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PA_矩形 17">
            <a:extLst>
              <a:ext uri="{FF2B5EF4-FFF2-40B4-BE49-F238E27FC236}">
                <a16:creationId xmlns:a16="http://schemas.microsoft.com/office/drawing/2014/main" xmlns="" id="{E89EAA29-FDBC-4B6F-857E-153044B5993E}"/>
              </a:ext>
            </a:extLst>
          </p:cNvPr>
          <p:cNvSpPr/>
          <p:nvPr>
            <p:custDataLst>
              <p:tags r:id="rId2"/>
            </p:custDataLst>
          </p:nvPr>
        </p:nvSpPr>
        <p:spPr>
          <a:xfrm>
            <a:off x="1416999" y="2732232"/>
            <a:ext cx="6675028" cy="769441"/>
          </a:xfrm>
          <a:prstGeom prst="rect">
            <a:avLst/>
          </a:prstGeom>
          <a:noFill/>
        </p:spPr>
        <p:txBody>
          <a:bodyPr wrap="square" rtlCol="0">
            <a:spAutoFit/>
          </a:bodyPr>
          <a:lstStyle/>
          <a:p>
            <a:pPr algn="ctr"/>
            <a:r>
              <a:rPr lang="zh-CN" altLang="en-US" sz="4400" b="1" dirty="0">
                <a:solidFill>
                  <a:srgbClr val="67B0AB"/>
                </a:solidFill>
                <a:ea typeface="方正粗倩简体" panose="03000509000000000000" pitchFamily="65" charset="-122"/>
              </a:rPr>
              <a:t>谢谢观看</a:t>
            </a:r>
          </a:p>
        </p:txBody>
      </p:sp>
    </p:spTree>
    <p:extLst>
      <p:ext uri="{BB962C8B-B14F-4D97-AF65-F5344CB8AC3E}">
        <p14:creationId xmlns:p14="http://schemas.microsoft.com/office/powerpoint/2010/main" val="280080253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strVal val="#ppt_w+.3"/>
                                              </p:val>
                                            </p:tav>
                                            <p:tav tm="100000">
                                              <p:val>
                                                <p:strVal val="#ppt_w"/>
                                              </p:val>
                                            </p:tav>
                                          </p:tavLst>
                                        </p:anim>
                                        <p:anim calcmode="lin" valueType="num">
                                          <p:cBhvr>
                                            <p:cTn id="8" dur="1000" fill="hold"/>
                                            <p:tgtEl>
                                              <p:spTgt spid="20"/>
                                            </p:tgtEl>
                                            <p:attrNameLst>
                                              <p:attrName>ppt_h</p:attrName>
                                            </p:attrNameLst>
                                          </p:cBhvr>
                                          <p:tavLst>
                                            <p:tav tm="0">
                                              <p:val>
                                                <p:strVal val="#ppt_h"/>
                                              </p:val>
                                            </p:tav>
                                            <p:tav tm="100000">
                                              <p:val>
                                                <p:strVal val="#ppt_h"/>
                                              </p:val>
                                            </p:tav>
                                          </p:tavLst>
                                        </p:anim>
                                        <p:animEffect transition="in" filter="fade">
                                          <p:cBhvr>
                                            <p:cTn id="9" dur="1000"/>
                                            <p:tgtEl>
                                              <p:spTgt spid="20"/>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1000" fill="hold"/>
                                            <p:tgtEl>
                                              <p:spTgt spid="21"/>
                                            </p:tgtEl>
                                            <p:attrNameLst>
                                              <p:attrName>ppt_w</p:attrName>
                                            </p:attrNameLst>
                                          </p:cBhvr>
                                          <p:tavLst>
                                            <p:tav tm="0">
                                              <p:val>
                                                <p:strVal val="#ppt_w+.3"/>
                                              </p:val>
                                            </p:tav>
                                            <p:tav tm="100000">
                                              <p:val>
                                                <p:strVal val="#ppt_w"/>
                                              </p:val>
                                            </p:tav>
                                          </p:tavLst>
                                        </p:anim>
                                        <p:anim calcmode="lin" valueType="num">
                                          <p:cBhvr>
                                            <p:cTn id="13" dur="1000" fill="hold"/>
                                            <p:tgtEl>
                                              <p:spTgt spid="21"/>
                                            </p:tgtEl>
                                            <p:attrNameLst>
                                              <p:attrName>ppt_h</p:attrName>
                                            </p:attrNameLst>
                                          </p:cBhvr>
                                          <p:tavLst>
                                            <p:tav tm="0">
                                              <p:val>
                                                <p:strVal val="#ppt_h"/>
                                              </p:val>
                                            </p:tav>
                                            <p:tav tm="100000">
                                              <p:val>
                                                <p:strVal val="#ppt_h"/>
                                              </p:val>
                                            </p:tav>
                                          </p:tavLst>
                                        </p:anim>
                                        <p:animEffect transition="in" filter="fade">
                                          <p:cBhvr>
                                            <p:cTn id="14" dur="1000"/>
                                            <p:tgtEl>
                                              <p:spTgt spid="21"/>
                                            </p:tgtEl>
                                          </p:cBhvr>
                                        </p:animEffect>
                                      </p:childTnLst>
                                    </p:cTn>
                                  </p:par>
                                </p:childTnLst>
                              </p:cTn>
                            </p:par>
                            <p:par>
                              <p:cTn id="15" fill="hold">
                                <p:stCondLst>
                                  <p:cond delay="1000"/>
                                </p:stCondLst>
                                <p:childTnLst>
                                  <p:par>
                                    <p:cTn id="16" presetID="22" presetClass="entr" presetSubtype="8" fill="hold" grpId="0" nodeType="afterEffect" nodePh="1">
                                      <p:stCondLst>
                                        <p:cond delay="0"/>
                                      </p:stCondLst>
                                      <p:endCondLst>
                                        <p:cond evt="begin" delay="0">
                                          <p:tn val="16"/>
                                        </p:cond>
                                      </p:end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par>
                                    <p:cTn id="19" presetID="2" presetClass="entr" presetSubtype="8" fill="hold" grpId="0" nodeType="withEffect" p14:presetBounceEnd="40000">
                                      <p:stCondLst>
                                        <p:cond delay="100"/>
                                      </p:stCondLst>
                                      <p:childTnLst>
                                        <p:set>
                                          <p:cBhvr>
                                            <p:cTn id="20" dur="1" fill="hold">
                                              <p:stCondLst>
                                                <p:cond delay="0"/>
                                              </p:stCondLst>
                                            </p:cTn>
                                            <p:tgtEl>
                                              <p:spTgt spid="16"/>
                                            </p:tgtEl>
                                            <p:attrNameLst>
                                              <p:attrName>style.visibility</p:attrName>
                                            </p:attrNameLst>
                                          </p:cBhvr>
                                          <p:to>
                                            <p:strVal val="visible"/>
                                          </p:to>
                                        </p:set>
                                        <p:anim calcmode="lin" valueType="num" p14:bounceEnd="40000">
                                          <p:cBhvr additive="base">
                                            <p:cTn id="21" dur="500" fill="hold"/>
                                            <p:tgtEl>
                                              <p:spTgt spid="16"/>
                                            </p:tgtEl>
                                            <p:attrNameLst>
                                              <p:attrName>ppt_x</p:attrName>
                                            </p:attrNameLst>
                                          </p:cBhvr>
                                          <p:tavLst>
                                            <p:tav tm="0">
                                              <p:val>
                                                <p:strVal val="0-#ppt_w/2"/>
                                              </p:val>
                                            </p:tav>
                                            <p:tav tm="100000">
                                              <p:val>
                                                <p:strVal val="#ppt_x"/>
                                              </p:val>
                                            </p:tav>
                                          </p:tavLst>
                                        </p:anim>
                                        <p:anim calcmode="lin" valueType="num" p14:bounceEnd="40000">
                                          <p:cBhvr additive="base">
                                            <p:cTn id="22" dur="500" fill="hold"/>
                                            <p:tgtEl>
                                              <p:spTgt spid="16"/>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14:presetBounceEnd="40000">
                                      <p:stCondLst>
                                        <p:cond delay="100"/>
                                      </p:stCondLst>
                                      <p:childTnLst>
                                        <p:set>
                                          <p:cBhvr>
                                            <p:cTn id="24" dur="1" fill="hold">
                                              <p:stCondLst>
                                                <p:cond delay="0"/>
                                              </p:stCondLst>
                                            </p:cTn>
                                            <p:tgtEl>
                                              <p:spTgt spid="9"/>
                                            </p:tgtEl>
                                            <p:attrNameLst>
                                              <p:attrName>style.visibility</p:attrName>
                                            </p:attrNameLst>
                                          </p:cBhvr>
                                          <p:to>
                                            <p:strVal val="visible"/>
                                          </p:to>
                                        </p:set>
                                        <p:anim calcmode="lin" valueType="num" p14:bounceEnd="40000">
                                          <p:cBhvr additive="base">
                                            <p:cTn id="25" dur="500" fill="hold"/>
                                            <p:tgtEl>
                                              <p:spTgt spid="9"/>
                                            </p:tgtEl>
                                            <p:attrNameLst>
                                              <p:attrName>ppt_x</p:attrName>
                                            </p:attrNameLst>
                                          </p:cBhvr>
                                          <p:tavLst>
                                            <p:tav tm="0">
                                              <p:val>
                                                <p:strVal val="0-#ppt_w/2"/>
                                              </p:val>
                                            </p:tav>
                                            <p:tav tm="100000">
                                              <p:val>
                                                <p:strVal val="#ppt_x"/>
                                              </p:val>
                                            </p:tav>
                                          </p:tavLst>
                                        </p:anim>
                                        <p:anim calcmode="lin" valueType="num" p14:bounceEnd="40000">
                                          <p:cBhvr additive="base">
                                            <p:cTn id="2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strVal val="#ppt_w+.3"/>
                                              </p:val>
                                            </p:tav>
                                            <p:tav tm="100000">
                                              <p:val>
                                                <p:strVal val="#ppt_w"/>
                                              </p:val>
                                            </p:tav>
                                          </p:tavLst>
                                        </p:anim>
                                        <p:anim calcmode="lin" valueType="num">
                                          <p:cBhvr>
                                            <p:cTn id="8" dur="1000" fill="hold"/>
                                            <p:tgtEl>
                                              <p:spTgt spid="20"/>
                                            </p:tgtEl>
                                            <p:attrNameLst>
                                              <p:attrName>ppt_h</p:attrName>
                                            </p:attrNameLst>
                                          </p:cBhvr>
                                          <p:tavLst>
                                            <p:tav tm="0">
                                              <p:val>
                                                <p:strVal val="#ppt_h"/>
                                              </p:val>
                                            </p:tav>
                                            <p:tav tm="100000">
                                              <p:val>
                                                <p:strVal val="#ppt_h"/>
                                              </p:val>
                                            </p:tav>
                                          </p:tavLst>
                                        </p:anim>
                                        <p:animEffect transition="in" filter="fade">
                                          <p:cBhvr>
                                            <p:cTn id="9" dur="1000"/>
                                            <p:tgtEl>
                                              <p:spTgt spid="20"/>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1000" fill="hold"/>
                                            <p:tgtEl>
                                              <p:spTgt spid="21"/>
                                            </p:tgtEl>
                                            <p:attrNameLst>
                                              <p:attrName>ppt_w</p:attrName>
                                            </p:attrNameLst>
                                          </p:cBhvr>
                                          <p:tavLst>
                                            <p:tav tm="0">
                                              <p:val>
                                                <p:strVal val="#ppt_w+.3"/>
                                              </p:val>
                                            </p:tav>
                                            <p:tav tm="100000">
                                              <p:val>
                                                <p:strVal val="#ppt_w"/>
                                              </p:val>
                                            </p:tav>
                                          </p:tavLst>
                                        </p:anim>
                                        <p:anim calcmode="lin" valueType="num">
                                          <p:cBhvr>
                                            <p:cTn id="13" dur="1000" fill="hold"/>
                                            <p:tgtEl>
                                              <p:spTgt spid="21"/>
                                            </p:tgtEl>
                                            <p:attrNameLst>
                                              <p:attrName>ppt_h</p:attrName>
                                            </p:attrNameLst>
                                          </p:cBhvr>
                                          <p:tavLst>
                                            <p:tav tm="0">
                                              <p:val>
                                                <p:strVal val="#ppt_h"/>
                                              </p:val>
                                            </p:tav>
                                            <p:tav tm="100000">
                                              <p:val>
                                                <p:strVal val="#ppt_h"/>
                                              </p:val>
                                            </p:tav>
                                          </p:tavLst>
                                        </p:anim>
                                        <p:animEffect transition="in" filter="fade">
                                          <p:cBhvr>
                                            <p:cTn id="14" dur="1000"/>
                                            <p:tgtEl>
                                              <p:spTgt spid="21"/>
                                            </p:tgtEl>
                                          </p:cBhvr>
                                        </p:animEffect>
                                      </p:childTnLst>
                                    </p:cTn>
                                  </p:par>
                                </p:childTnLst>
                              </p:cTn>
                            </p:par>
                            <p:par>
                              <p:cTn id="15" fill="hold">
                                <p:stCondLst>
                                  <p:cond delay="1000"/>
                                </p:stCondLst>
                                <p:childTnLst>
                                  <p:par>
                                    <p:cTn id="16" presetID="22" presetClass="entr" presetSubtype="8" fill="hold" grpId="0" nodeType="afterEffect" nodePh="1">
                                      <p:stCondLst>
                                        <p:cond delay="0"/>
                                      </p:stCondLst>
                                      <p:endCondLst>
                                        <p:cond evt="begin" delay="0">
                                          <p:tn val="16"/>
                                        </p:cond>
                                      </p:end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par>
                                    <p:cTn id="19" presetID="2" presetClass="entr" presetSubtype="8" fill="hold" grpId="0" nodeType="withEffect">
                                      <p:stCondLst>
                                        <p:cond delay="10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0-#ppt_w/2"/>
                                              </p:val>
                                            </p:tav>
                                            <p:tav tm="100000">
                                              <p:val>
                                                <p:strVal val="#ppt_x"/>
                                              </p:val>
                                            </p:tav>
                                          </p:tavLst>
                                        </p:anim>
                                        <p:anim calcmode="lin" valueType="num">
                                          <p:cBhvr additive="base">
                                            <p:cTn id="22" dur="500" fill="hold"/>
                                            <p:tgtEl>
                                              <p:spTgt spid="16"/>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10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0-#ppt_w/2"/>
                                              </p:val>
                                            </p:tav>
                                            <p:tav tm="100000">
                                              <p:val>
                                                <p:strVal val="#ppt_x"/>
                                              </p:val>
                                            </p:tav>
                                          </p:tavLst>
                                        </p:anim>
                                        <p:anim calcmode="lin" valueType="num">
                                          <p:cBhvr additive="base">
                                            <p:cTn id="2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9"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8E68C3D7-82AA-488E-A506-66E38D26AA73}"/>
              </a:ext>
            </a:extLst>
          </p:cNvPr>
          <p:cNvSpPr/>
          <p:nvPr/>
        </p:nvSpPr>
        <p:spPr>
          <a:xfrm>
            <a:off x="602646" y="2920299"/>
            <a:ext cx="7949612"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获取本模板</a:t>
            </a:r>
            <a:r>
              <a:rPr lang="zh-CN" altLang="en-US" sz="2400" b="1" dirty="0">
                <a:solidFill>
                  <a:srgbClr val="E75617"/>
                </a:solidFill>
                <a:latin typeface="微软雅黑" panose="020B0503020204020204" pitchFamily="34" charset="-122"/>
                <a:ea typeface="微软雅黑" panose="020B0503020204020204" pitchFamily="34" charset="-122"/>
              </a:rPr>
              <a:t>系列完整版答辩模板共</a:t>
            </a:r>
            <a:r>
              <a:rPr lang="en-US" altLang="zh-CN" sz="2400" b="1" dirty="0">
                <a:solidFill>
                  <a:srgbClr val="00B050"/>
                </a:solidFill>
                <a:latin typeface="微软雅黑" panose="020B0503020204020204" pitchFamily="34" charset="-122"/>
                <a:ea typeface="微软雅黑" panose="020B0503020204020204" pitchFamily="34" charset="-122"/>
              </a:rPr>
              <a:t>25</a:t>
            </a:r>
            <a:r>
              <a:rPr lang="zh-CN" altLang="en-US" sz="2400" b="1" dirty="0">
                <a:solidFill>
                  <a:srgbClr val="E75617"/>
                </a:solidFill>
                <a:latin typeface="微软雅黑" panose="020B0503020204020204" pitchFamily="34" charset="-122"/>
                <a:ea typeface="微软雅黑" panose="020B0503020204020204" pitchFamily="34" charset="-122"/>
              </a:rPr>
              <a:t>套</a:t>
            </a: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请添加</a:t>
            </a:r>
            <a:r>
              <a:rPr lang="zh-CN" altLang="en-US" sz="2400" b="1" dirty="0">
                <a:solidFill>
                  <a:srgbClr val="E75617"/>
                </a:solidFill>
                <a:latin typeface="微软雅黑" panose="020B0503020204020204" pitchFamily="34" charset="-122"/>
                <a:ea typeface="微软雅黑" panose="020B0503020204020204" pitchFamily="34" charset="-122"/>
              </a:rPr>
              <a:t>微信公众号</a:t>
            </a:r>
          </a:p>
        </p:txBody>
      </p:sp>
      <p:sp>
        <p:nvSpPr>
          <p:cNvPr id="5" name="矩形 4">
            <a:extLst>
              <a:ext uri="{FF2B5EF4-FFF2-40B4-BE49-F238E27FC236}">
                <a16:creationId xmlns:a16="http://schemas.microsoft.com/office/drawing/2014/main" xmlns="" id="{EA528B45-B444-4921-81E0-DD24EB189BAF}"/>
              </a:ext>
            </a:extLst>
          </p:cNvPr>
          <p:cNvSpPr/>
          <p:nvPr/>
        </p:nvSpPr>
        <p:spPr>
          <a:xfrm>
            <a:off x="3178029" y="3350635"/>
            <a:ext cx="2925416"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回复</a:t>
            </a:r>
            <a:r>
              <a:rPr lang="zh-CN" altLang="en-US" sz="2400" dirty="0">
                <a:solidFill>
                  <a:srgbClr val="E75617"/>
                </a:solidFill>
                <a:latin typeface="微软雅黑" panose="020B0503020204020204" pitchFamily="34" charset="-122"/>
                <a:ea typeface="微软雅黑" panose="020B0503020204020204" pitchFamily="34" charset="-122"/>
              </a:rPr>
              <a:t>关键词：</a:t>
            </a:r>
            <a:r>
              <a:rPr lang="en-US" altLang="zh-CN" sz="2400" b="1" dirty="0">
                <a:solidFill>
                  <a:srgbClr val="E75617"/>
                </a:solidFill>
                <a:latin typeface="微软雅黑" panose="020B0503020204020204" pitchFamily="34" charset="-122"/>
                <a:ea typeface="微软雅黑" panose="020B0503020204020204" pitchFamily="34" charset="-122"/>
              </a:rPr>
              <a:t>paper</a:t>
            </a:r>
            <a:endParaRPr lang="zh-CN" altLang="en-US" sz="2400" b="1" dirty="0">
              <a:solidFill>
                <a:srgbClr val="E75617"/>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xmlns="" id="{D34D422D-5FE6-4F94-B0EB-8AA2B271C074}"/>
              </a:ext>
            </a:extLst>
          </p:cNvPr>
          <p:cNvSpPr/>
          <p:nvPr/>
        </p:nvSpPr>
        <p:spPr>
          <a:xfrm>
            <a:off x="1539413" y="3914978"/>
            <a:ext cx="6076076" cy="400110"/>
          </a:xfrm>
          <a:prstGeom prst="rect">
            <a:avLst/>
          </a:prstGeom>
          <a:solidFill>
            <a:schemeClr val="bg1">
              <a:lumMod val="85000"/>
            </a:schemeClr>
          </a:solid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学习</a:t>
            </a:r>
            <a:r>
              <a:rPr lang="en-US" altLang="zh-CN" sz="2000" b="1" dirty="0">
                <a:solidFill>
                  <a:schemeClr val="tx1">
                    <a:lumMod val="95000"/>
                    <a:lumOff val="5000"/>
                  </a:schemeClr>
                </a:solidFill>
                <a:latin typeface="微软雅黑" panose="020B0503020204020204" pitchFamily="34" charset="-122"/>
                <a:ea typeface="微软雅黑" panose="020B0503020204020204" pitchFamily="34" charset="-122"/>
              </a:rPr>
              <a:t>PPT</a:t>
            </a:r>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请回复关键词</a:t>
            </a:r>
            <a:r>
              <a:rPr lang="zh-CN" altLang="en-US" sz="2000" b="1" dirty="0">
                <a:solidFill>
                  <a:srgbClr val="E75617"/>
                </a:solidFill>
                <a:latin typeface="微软雅黑" panose="020B0503020204020204" pitchFamily="34" charset="-122"/>
                <a:ea typeface="微软雅黑" panose="020B0503020204020204" pitchFamily="34" charset="-122"/>
              </a:rPr>
              <a:t>学习</a:t>
            </a:r>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，免费送</a:t>
            </a:r>
            <a:r>
              <a:rPr lang="en-US" altLang="zh-CN" sz="2000" b="1" dirty="0">
                <a:solidFill>
                  <a:schemeClr val="tx1">
                    <a:lumMod val="95000"/>
                    <a:lumOff val="5000"/>
                  </a:schemeClr>
                </a:solidFill>
                <a:latin typeface="微软雅黑" panose="020B0503020204020204" pitchFamily="34" charset="-122"/>
                <a:ea typeface="微软雅黑" panose="020B0503020204020204" pitchFamily="34" charset="-122"/>
              </a:rPr>
              <a:t>PPT</a:t>
            </a:r>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学习资料</a:t>
            </a:r>
          </a:p>
        </p:txBody>
      </p:sp>
      <p:pic>
        <p:nvPicPr>
          <p:cNvPr id="7" name="图片 6">
            <a:extLst>
              <a:ext uri="{FF2B5EF4-FFF2-40B4-BE49-F238E27FC236}">
                <a16:creationId xmlns:a16="http://schemas.microsoft.com/office/drawing/2014/main" xmlns="" id="{5BFA5DB0-4CAA-432A-80AA-6E6478CAA1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3275" y="411510"/>
            <a:ext cx="2457450" cy="2457450"/>
          </a:xfrm>
          <a:prstGeom prst="rect">
            <a:avLst/>
          </a:prstGeom>
        </p:spPr>
      </p:pic>
    </p:spTree>
    <p:extLst>
      <p:ext uri="{BB962C8B-B14F-4D97-AF65-F5344CB8AC3E}">
        <p14:creationId xmlns:p14="http://schemas.microsoft.com/office/powerpoint/2010/main" val="41347996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07704" y="1671650"/>
            <a:ext cx="5400600" cy="1200329"/>
          </a:xfrm>
          <a:prstGeom prst="rect">
            <a:avLst/>
          </a:prstGeom>
          <a:noFill/>
        </p:spPr>
        <p:txBody>
          <a:bodyPr wrap="square" rtlCol="0">
            <a:spAutoFit/>
          </a:bodyPr>
          <a:lstStyle/>
          <a:p>
            <a:r>
              <a:rPr lang="zh-CN" altLang="en-US" dirty="0" smtClean="0"/>
              <a:t>美仑设计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48500194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2963407">
            <a:off x="5748603" y="-3536887"/>
            <a:ext cx="5059922" cy="4862995"/>
          </a:xfrm>
          <a:prstGeom prst="rect">
            <a:avLst/>
          </a:prstGeom>
        </p:spPr>
      </p:pic>
      <p:pic>
        <p:nvPicPr>
          <p:cNvPr id="14" name="图片 13"/>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2963407" flipH="1">
            <a:off x="6859014" y="3648533"/>
            <a:ext cx="3404520" cy="3563550"/>
          </a:xfrm>
          <a:prstGeom prst="rect">
            <a:avLst/>
          </a:prstGeom>
        </p:spPr>
      </p:pic>
      <p:grpSp>
        <p:nvGrpSpPr>
          <p:cNvPr id="2" name="组合 1">
            <a:extLst>
              <a:ext uri="{FF2B5EF4-FFF2-40B4-BE49-F238E27FC236}">
                <a16:creationId xmlns:a16="http://schemas.microsoft.com/office/drawing/2014/main" xmlns="" id="{BBB63EDA-D0B5-47CC-B6FE-F7C1EF997516}"/>
              </a:ext>
            </a:extLst>
          </p:cNvPr>
          <p:cNvGrpSpPr/>
          <p:nvPr/>
        </p:nvGrpSpPr>
        <p:grpSpPr>
          <a:xfrm>
            <a:off x="5420" y="1246414"/>
            <a:ext cx="9144000" cy="2650671"/>
            <a:chOff x="0" y="1778001"/>
            <a:chExt cx="12192000" cy="3534228"/>
          </a:xfrm>
          <a:effectLst/>
        </p:grpSpPr>
        <p:sp>
          <p:nvSpPr>
            <p:cNvPr id="10" name="矩形 9">
              <a:extLst>
                <a:ext uri="{FF2B5EF4-FFF2-40B4-BE49-F238E27FC236}">
                  <a16:creationId xmlns:a16="http://schemas.microsoft.com/office/drawing/2014/main" xmlns="" id="{E4B4C0A0-ECB5-438B-8180-7912A724AF80}"/>
                </a:ext>
              </a:extLst>
            </p:cNvPr>
            <p:cNvSpPr/>
            <p:nvPr/>
          </p:nvSpPr>
          <p:spPr>
            <a:xfrm>
              <a:off x="0" y="1950789"/>
              <a:ext cx="12192000" cy="3188652"/>
            </a:xfrm>
            <a:prstGeom prst="rect">
              <a:avLst/>
            </a:prstGeom>
            <a:gradFill>
              <a:gsLst>
                <a:gs pos="0">
                  <a:schemeClr val="bg1">
                    <a:alpha val="92000"/>
                  </a:schemeClr>
                </a:gs>
                <a:gs pos="100000">
                  <a:schemeClr val="bg1"/>
                </a:gs>
              </a:gsLst>
              <a:lin ang="5400000" scaled="0"/>
            </a:gradFill>
            <a:ln>
              <a:noFill/>
            </a:ln>
            <a:effectLst>
              <a:outerShdw blurRad="139700"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200">
                <a:solidFill>
                  <a:srgbClr val="FFFFFF"/>
                </a:solidFill>
                <a:cs typeface="+mn-ea"/>
                <a:sym typeface="+mn-lt"/>
              </a:endParaRPr>
            </a:p>
          </p:txBody>
        </p:sp>
        <p:sp>
          <p:nvSpPr>
            <p:cNvPr id="11" name="矩形 10">
              <a:extLst>
                <a:ext uri="{FF2B5EF4-FFF2-40B4-BE49-F238E27FC236}">
                  <a16:creationId xmlns:a16="http://schemas.microsoft.com/office/drawing/2014/main" xmlns="" id="{D48546C1-A4C3-4B3D-A38C-83D81E51FB2D}"/>
                </a:ext>
              </a:extLst>
            </p:cNvPr>
            <p:cNvSpPr/>
            <p:nvPr/>
          </p:nvSpPr>
          <p:spPr>
            <a:xfrm>
              <a:off x="0" y="1778001"/>
              <a:ext cx="12192000" cy="3534228"/>
            </a:xfrm>
            <a:prstGeom prst="rect">
              <a:avLst/>
            </a:prstGeom>
            <a:solidFill>
              <a:schemeClr val="bg1">
                <a:alpha val="37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200">
                <a:solidFill>
                  <a:srgbClr val="FFFFFF"/>
                </a:solidFill>
                <a:cs typeface="+mn-ea"/>
                <a:sym typeface="+mn-lt"/>
              </a:endParaRPr>
            </a:p>
          </p:txBody>
        </p:sp>
        <p:sp>
          <p:nvSpPr>
            <p:cNvPr id="17" name="文本框 16">
              <a:extLst>
                <a:ext uri="{FF2B5EF4-FFF2-40B4-BE49-F238E27FC236}">
                  <a16:creationId xmlns:a16="http://schemas.microsoft.com/office/drawing/2014/main" xmlns="" id="{8DAC553B-EA67-46A0-884C-8A37E37AAE1F}"/>
                </a:ext>
              </a:extLst>
            </p:cNvPr>
            <p:cNvSpPr txBox="1"/>
            <p:nvPr/>
          </p:nvSpPr>
          <p:spPr>
            <a:xfrm>
              <a:off x="5157831" y="2229904"/>
              <a:ext cx="4711881" cy="1477328"/>
            </a:xfrm>
            <a:prstGeom prst="rect">
              <a:avLst/>
            </a:prstGeom>
            <a:noFill/>
          </p:spPr>
          <p:txBody>
            <a:bodyPr wrap="square" rtlCol="0">
              <a:spAutoFit/>
            </a:bodyPr>
            <a:lstStyle/>
            <a:p>
              <a:r>
                <a:rPr lang="en-US" altLang="zh-CN" sz="6600" dirty="0">
                  <a:solidFill>
                    <a:srgbClr val="67B0AB"/>
                  </a:solidFill>
                  <a:cs typeface="+mn-ea"/>
                  <a:sym typeface="+mn-lt"/>
                </a:rPr>
                <a:t>PART 01</a:t>
              </a:r>
            </a:p>
          </p:txBody>
        </p:sp>
        <p:sp>
          <p:nvSpPr>
            <p:cNvPr id="18" name="文本框 17">
              <a:extLst>
                <a:ext uri="{FF2B5EF4-FFF2-40B4-BE49-F238E27FC236}">
                  <a16:creationId xmlns:a16="http://schemas.microsoft.com/office/drawing/2014/main" xmlns="" id="{FF88F420-E8E7-45C5-A098-28DE46619143}"/>
                </a:ext>
              </a:extLst>
            </p:cNvPr>
            <p:cNvSpPr txBox="1"/>
            <p:nvPr/>
          </p:nvSpPr>
          <p:spPr>
            <a:xfrm>
              <a:off x="5249269" y="3445948"/>
              <a:ext cx="4391897" cy="615553"/>
            </a:xfrm>
            <a:prstGeom prst="rect">
              <a:avLst/>
            </a:prstGeom>
            <a:noFill/>
          </p:spPr>
          <p:txBody>
            <a:bodyPr wrap="square" rtlCol="0">
              <a:spAutoFit/>
            </a:bodyPr>
            <a:lstStyle/>
            <a:p>
              <a:r>
                <a:rPr lang="zh-CN" altLang="en-US" sz="2400" b="1" dirty="0">
                  <a:solidFill>
                    <a:schemeClr val="tx1">
                      <a:lumMod val="75000"/>
                      <a:lumOff val="25000"/>
                    </a:schemeClr>
                  </a:solidFill>
                  <a:cs typeface="+mn-ea"/>
                  <a:sym typeface="+mn-lt"/>
                </a:rPr>
                <a:t>研究思路与方法</a:t>
              </a:r>
            </a:p>
          </p:txBody>
        </p:sp>
        <p:sp>
          <p:nvSpPr>
            <p:cNvPr id="19" name="文本框 18">
              <a:extLst>
                <a:ext uri="{FF2B5EF4-FFF2-40B4-BE49-F238E27FC236}">
                  <a16:creationId xmlns:a16="http://schemas.microsoft.com/office/drawing/2014/main" xmlns="" id="{C2EDBAEE-6F06-493B-A6D3-FC8681117F77}"/>
                </a:ext>
              </a:extLst>
            </p:cNvPr>
            <p:cNvSpPr txBox="1"/>
            <p:nvPr/>
          </p:nvSpPr>
          <p:spPr>
            <a:xfrm>
              <a:off x="5249271" y="3995088"/>
              <a:ext cx="6187987" cy="646759"/>
            </a:xfrm>
            <a:prstGeom prst="rect">
              <a:avLst/>
            </a:prstGeom>
            <a:noFill/>
          </p:spPr>
          <p:txBody>
            <a:bodyPr wrap="square" rtlCol="0" anchor="t">
              <a:spAutoFit/>
            </a:bodyPr>
            <a:lstStyle/>
            <a:p>
              <a:pPr>
                <a:lnSpc>
                  <a:spcPct val="120000"/>
                </a:lnSpc>
              </a:pPr>
              <a:r>
                <a:rPr lang="zh-CN" altLang="en-US" sz="1050" dirty="0">
                  <a:solidFill>
                    <a:schemeClr val="tx1">
                      <a:lumMod val="65000"/>
                      <a:lumOff val="35000"/>
                    </a:schemeClr>
                  </a:solidFill>
                  <a:cs typeface="+mn-ea"/>
                  <a:sym typeface="+mn-lt"/>
                </a:rPr>
                <a:t>PLEASE ADD A CLEAR BUSINESS TEMPLATEFOR THE TITLE</a:t>
              </a:r>
            </a:p>
            <a:p>
              <a:pPr>
                <a:lnSpc>
                  <a:spcPct val="120000"/>
                </a:lnSpc>
              </a:pPr>
              <a:r>
                <a:rPr lang="zh-CN" altLang="en-US" sz="1050" dirty="0">
                  <a:solidFill>
                    <a:schemeClr val="tx1">
                      <a:lumMod val="65000"/>
                      <a:lumOff val="35000"/>
                    </a:schemeClr>
                  </a:solidFill>
                  <a:cs typeface="+mn-ea"/>
                  <a:sym typeface="+mn-lt"/>
                </a:rPr>
                <a:t>CONTENT YOU WANT TO ADD  PLEASE ADD ACLEBUSINESS </a:t>
              </a:r>
            </a:p>
          </p:txBody>
        </p:sp>
        <p:sp>
          <p:nvSpPr>
            <p:cNvPr id="20" name="直角三角形 19">
              <a:extLst>
                <a:ext uri="{FF2B5EF4-FFF2-40B4-BE49-F238E27FC236}">
                  <a16:creationId xmlns:a16="http://schemas.microsoft.com/office/drawing/2014/main" xmlns="" id="{36D7BEC9-1349-43F7-9312-1F2797A5C24E}"/>
                </a:ext>
              </a:extLst>
            </p:cNvPr>
            <p:cNvSpPr/>
            <p:nvPr/>
          </p:nvSpPr>
          <p:spPr>
            <a:xfrm>
              <a:off x="0" y="1950789"/>
              <a:ext cx="3251200" cy="3188652"/>
            </a:xfrm>
            <a:prstGeom prst="rtTriangle">
              <a:avLst/>
            </a:prstGeom>
            <a:solidFill>
              <a:srgbClr val="67B0A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200" dirty="0">
                <a:solidFill>
                  <a:srgbClr val="FFFFFF"/>
                </a:solidFill>
                <a:cs typeface="+mn-ea"/>
                <a:sym typeface="+mn-lt"/>
              </a:endParaRPr>
            </a:p>
          </p:txBody>
        </p:sp>
      </p:grpSp>
    </p:spTree>
    <p:custDataLst>
      <p:tags r:id="rId1"/>
    </p:custDataLst>
    <p:extLst>
      <p:ext uri="{BB962C8B-B14F-4D97-AF65-F5344CB8AC3E}">
        <p14:creationId xmlns:p14="http://schemas.microsoft.com/office/powerpoint/2010/main" val="386928669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strVal val="#ppt_w+.3"/>
                                          </p:val>
                                        </p:tav>
                                        <p:tav tm="100000">
                                          <p:val>
                                            <p:strVal val="#ppt_w"/>
                                          </p:val>
                                        </p:tav>
                                      </p:tavLst>
                                    </p:anim>
                                    <p:anim calcmode="lin" valueType="num">
                                      <p:cBhvr>
                                        <p:cTn id="8" dur="1000" fill="hold"/>
                                        <p:tgtEl>
                                          <p:spTgt spid="13"/>
                                        </p:tgtEl>
                                        <p:attrNameLst>
                                          <p:attrName>ppt_h</p:attrName>
                                        </p:attrNameLst>
                                      </p:cBhvr>
                                      <p:tavLst>
                                        <p:tav tm="0">
                                          <p:val>
                                            <p:strVal val="#ppt_h"/>
                                          </p:val>
                                        </p:tav>
                                        <p:tav tm="100000">
                                          <p:val>
                                            <p:strVal val="#ppt_h"/>
                                          </p:val>
                                        </p:tav>
                                      </p:tavLst>
                                    </p:anim>
                                    <p:animEffect transition="in" filter="fade">
                                      <p:cBhvr>
                                        <p:cTn id="9" dur="1000"/>
                                        <p:tgtEl>
                                          <p:spTgt spid="13"/>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1000" fill="hold"/>
                                        <p:tgtEl>
                                          <p:spTgt spid="14"/>
                                        </p:tgtEl>
                                        <p:attrNameLst>
                                          <p:attrName>ppt_w</p:attrName>
                                        </p:attrNameLst>
                                      </p:cBhvr>
                                      <p:tavLst>
                                        <p:tav tm="0">
                                          <p:val>
                                            <p:strVal val="#ppt_w+.3"/>
                                          </p:val>
                                        </p:tav>
                                        <p:tav tm="100000">
                                          <p:val>
                                            <p:strVal val="#ppt_w"/>
                                          </p:val>
                                        </p:tav>
                                      </p:tavLst>
                                    </p:anim>
                                    <p:anim calcmode="lin" valueType="num">
                                      <p:cBhvr>
                                        <p:cTn id="13" dur="1000" fill="hold"/>
                                        <p:tgtEl>
                                          <p:spTgt spid="14"/>
                                        </p:tgtEl>
                                        <p:attrNameLst>
                                          <p:attrName>ppt_h</p:attrName>
                                        </p:attrNameLst>
                                      </p:cBhvr>
                                      <p:tavLst>
                                        <p:tav tm="0">
                                          <p:val>
                                            <p:strVal val="#ppt_h"/>
                                          </p:val>
                                        </p:tav>
                                        <p:tav tm="100000">
                                          <p:val>
                                            <p:strVal val="#ppt_h"/>
                                          </p:val>
                                        </p:tav>
                                      </p:tavLst>
                                    </p:anim>
                                    <p:animEffect transition="in" filter="fade">
                                      <p:cBhvr>
                                        <p:cTn id="14"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矩形 84" descr="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
            <a:extLst>
              <a:ext uri="{FF2B5EF4-FFF2-40B4-BE49-F238E27FC236}">
                <a16:creationId xmlns:a16="http://schemas.microsoft.com/office/drawing/2014/main" xmlns="" id="{9D542512-A3B4-420E-B476-4E57BA66F5E8}"/>
              </a:ext>
            </a:extLst>
          </p:cNvPr>
          <p:cNvSpPr/>
          <p:nvPr/>
        </p:nvSpPr>
        <p:spPr>
          <a:xfrm>
            <a:off x="5933595" y="0"/>
            <a:ext cx="2057400" cy="5143500"/>
          </a:xfrm>
          <a:prstGeom prst="rect">
            <a:avLst/>
          </a:prstGeom>
          <a:solidFill>
            <a:srgbClr val="67B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grpSp>
        <p:nvGrpSpPr>
          <p:cNvPr id="86" name="组合 85" descr="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
            <a:extLst>
              <a:ext uri="{FF2B5EF4-FFF2-40B4-BE49-F238E27FC236}">
                <a16:creationId xmlns:a16="http://schemas.microsoft.com/office/drawing/2014/main" xmlns="" id="{CAD1D291-0DF5-4C7C-B6DB-64246302891C}"/>
              </a:ext>
            </a:extLst>
          </p:cNvPr>
          <p:cNvGrpSpPr/>
          <p:nvPr/>
        </p:nvGrpSpPr>
        <p:grpSpPr>
          <a:xfrm>
            <a:off x="4926669" y="1199639"/>
            <a:ext cx="4114798" cy="2389238"/>
            <a:chOff x="4213409" y="1156218"/>
            <a:chExt cx="3795500" cy="2203839"/>
          </a:xfrm>
        </p:grpSpPr>
        <p:pic>
          <p:nvPicPr>
            <p:cNvPr id="87" name="图片 86">
              <a:extLst>
                <a:ext uri="{FF2B5EF4-FFF2-40B4-BE49-F238E27FC236}">
                  <a16:creationId xmlns:a16="http://schemas.microsoft.com/office/drawing/2014/main" xmlns="" id="{893F7026-97AE-48FB-9F4B-73A65875DBD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1023" t="10559" r="10537" b="13530"/>
            <a:stretch/>
          </p:blipFill>
          <p:spPr>
            <a:xfrm>
              <a:off x="4213409" y="1156218"/>
              <a:ext cx="3795500" cy="2203839"/>
            </a:xfrm>
            <a:prstGeom prst="rect">
              <a:avLst/>
            </a:prstGeom>
          </p:spPr>
        </p:pic>
        <p:sp>
          <p:nvSpPr>
            <p:cNvPr id="88" name="矩形 87">
              <a:extLst>
                <a:ext uri="{FF2B5EF4-FFF2-40B4-BE49-F238E27FC236}">
                  <a16:creationId xmlns:a16="http://schemas.microsoft.com/office/drawing/2014/main" xmlns="" id="{16AD02AD-2D50-4118-B055-267B3011649D}"/>
                </a:ext>
              </a:extLst>
            </p:cNvPr>
            <p:cNvSpPr/>
            <p:nvPr/>
          </p:nvSpPr>
          <p:spPr>
            <a:xfrm>
              <a:off x="4725159" y="1376137"/>
              <a:ext cx="2772000" cy="176400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grpSp>
      <p:pic>
        <p:nvPicPr>
          <p:cNvPr id="89" name="图片 88">
            <a:extLst>
              <a:ext uri="{FF2B5EF4-FFF2-40B4-BE49-F238E27FC236}">
                <a16:creationId xmlns:a16="http://schemas.microsoft.com/office/drawing/2014/main" xmlns="" id="{FDCEA41B-ED1B-475B-870E-1823A165EC0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11607"/>
          <a:stretch/>
        </p:blipFill>
        <p:spPr>
          <a:xfrm>
            <a:off x="5481470" y="1438058"/>
            <a:ext cx="3005196" cy="1912397"/>
          </a:xfrm>
          <a:prstGeom prst="rect">
            <a:avLst/>
          </a:prstGeom>
        </p:spPr>
      </p:pic>
      <p:sp>
        <p:nvSpPr>
          <p:cNvPr id="90" name="文本框 217">
            <a:extLst>
              <a:ext uri="{FF2B5EF4-FFF2-40B4-BE49-F238E27FC236}">
                <a16:creationId xmlns:a16="http://schemas.microsoft.com/office/drawing/2014/main" xmlns="" id="{0CE33E72-395C-45B0-8FC4-0B9BFE1F7368}"/>
              </a:ext>
            </a:extLst>
          </p:cNvPr>
          <p:cNvSpPr txBox="1">
            <a:spLocks/>
          </p:cNvSpPr>
          <p:nvPr/>
        </p:nvSpPr>
        <p:spPr>
          <a:xfrm>
            <a:off x="742936" y="1462997"/>
            <a:ext cx="2566973" cy="5232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chemeClr val="tx1">
                    <a:lumMod val="75000"/>
                    <a:lumOff val="25000"/>
                  </a:schemeClr>
                </a:solidFill>
                <a:cs typeface="+mn-ea"/>
                <a:sym typeface="+mn-lt"/>
              </a:rPr>
              <a:t>输入您的标题</a:t>
            </a:r>
            <a:endParaRPr lang="zh-CN" altLang="en-US" sz="2800" dirty="0">
              <a:solidFill>
                <a:srgbClr val="313131"/>
              </a:solidFill>
              <a:latin typeface="微软雅黑" panose="020B0503020204020204" pitchFamily="34" charset="-122"/>
              <a:ea typeface="微软雅黑" panose="020B0503020204020204" pitchFamily="34" charset="-122"/>
            </a:endParaRPr>
          </a:p>
        </p:txBody>
      </p:sp>
      <p:cxnSp>
        <p:nvCxnSpPr>
          <p:cNvPr id="91" name="直接连接符 90">
            <a:extLst>
              <a:ext uri="{FF2B5EF4-FFF2-40B4-BE49-F238E27FC236}">
                <a16:creationId xmlns:a16="http://schemas.microsoft.com/office/drawing/2014/main" xmlns="" id="{F50A0F3C-835E-4159-9841-E809D9AEC88A}"/>
              </a:ext>
            </a:extLst>
          </p:cNvPr>
          <p:cNvCxnSpPr/>
          <p:nvPr/>
        </p:nvCxnSpPr>
        <p:spPr>
          <a:xfrm>
            <a:off x="871921" y="2173169"/>
            <a:ext cx="318216" cy="0"/>
          </a:xfrm>
          <a:prstGeom prst="line">
            <a:avLst/>
          </a:prstGeom>
          <a:ln w="53975">
            <a:solidFill>
              <a:srgbClr val="67B0AB"/>
            </a:solidFill>
          </a:ln>
        </p:spPr>
        <p:style>
          <a:lnRef idx="1">
            <a:schemeClr val="accent1"/>
          </a:lnRef>
          <a:fillRef idx="0">
            <a:schemeClr val="accent1"/>
          </a:fillRef>
          <a:effectRef idx="0">
            <a:schemeClr val="accent1"/>
          </a:effectRef>
          <a:fontRef idx="minor">
            <a:schemeClr val="tx1"/>
          </a:fontRef>
        </p:style>
      </p:cxnSp>
      <p:sp>
        <p:nvSpPr>
          <p:cNvPr id="92" name="矩形 91">
            <a:extLst>
              <a:ext uri="{FF2B5EF4-FFF2-40B4-BE49-F238E27FC236}">
                <a16:creationId xmlns:a16="http://schemas.microsoft.com/office/drawing/2014/main" xmlns="" id="{2172F674-E156-40FF-888C-3C2D6B3726FF}"/>
              </a:ext>
            </a:extLst>
          </p:cNvPr>
          <p:cNvSpPr/>
          <p:nvPr/>
        </p:nvSpPr>
        <p:spPr>
          <a:xfrm>
            <a:off x="788055" y="2410098"/>
            <a:ext cx="4356338" cy="78912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a:solidFill>
                  <a:srgbClr val="595959"/>
                </a:solidFill>
                <a:latin typeface="微软雅黑" panose="020B0503020204020204" pitchFamily="34" charset="-122"/>
                <a:ea typeface="微软雅黑" panose="020B0503020204020204" pitchFamily="34" charset="-122"/>
              </a:rPr>
              <a:t>美仑设计是集</a:t>
            </a:r>
            <a:r>
              <a:rPr lang="en-US" altLang="zh-CN" sz="1200">
                <a:solidFill>
                  <a:srgbClr val="595959"/>
                </a:solidFill>
                <a:latin typeface="微软雅黑" panose="020B0503020204020204" pitchFamily="34" charset="-122"/>
                <a:ea typeface="微软雅黑" panose="020B0503020204020204" pitchFamily="34" charset="-122"/>
              </a:rPr>
              <a:t>PPT</a:t>
            </a:r>
            <a:r>
              <a:rPr lang="zh-CN" altLang="en-US" sz="1200">
                <a:solidFill>
                  <a:srgbClr val="595959"/>
                </a:solidFill>
                <a:latin typeface="微软雅黑" panose="020B0503020204020204" pitchFamily="34" charset="-122"/>
                <a:ea typeface="微软雅黑" panose="020B0503020204020204" pitchFamily="34" charset="-122"/>
              </a:rPr>
              <a:t>模板开发、</a:t>
            </a:r>
            <a:r>
              <a:rPr lang="en-US" altLang="zh-CN" sz="1200">
                <a:solidFill>
                  <a:srgbClr val="595959"/>
                </a:solidFill>
                <a:latin typeface="微软雅黑" panose="020B0503020204020204" pitchFamily="34" charset="-122"/>
                <a:ea typeface="微软雅黑" panose="020B0503020204020204" pitchFamily="34" charset="-122"/>
              </a:rPr>
              <a:t>PPT</a:t>
            </a:r>
            <a:r>
              <a:rPr lang="zh-CN" altLang="en-US" sz="1200">
                <a:solidFill>
                  <a:srgbClr val="595959"/>
                </a:solidFill>
                <a:latin typeface="微软雅黑" panose="020B0503020204020204" pitchFamily="34" charset="-122"/>
                <a:ea typeface="微软雅黑" panose="020B0503020204020204" pitchFamily="34" charset="-122"/>
              </a:rPr>
              <a:t>设计定制、</a:t>
            </a:r>
            <a:r>
              <a:rPr lang="en-US" altLang="zh-CN" sz="1200">
                <a:solidFill>
                  <a:srgbClr val="595959"/>
                </a:solidFill>
                <a:latin typeface="微软雅黑" panose="020B0503020204020204" pitchFamily="34" charset="-122"/>
                <a:ea typeface="微软雅黑" panose="020B0503020204020204" pitchFamily="34" charset="-122"/>
              </a:rPr>
              <a:t>PPT</a:t>
            </a:r>
            <a:r>
              <a:rPr lang="zh-CN" altLang="en-US" sz="1200">
                <a:solidFill>
                  <a:srgbClr val="595959"/>
                </a:solidFill>
                <a:latin typeface="微软雅黑" panose="020B0503020204020204" pitchFamily="34" charset="-122"/>
                <a:ea typeface="微软雅黑" panose="020B0503020204020204" pitchFamily="34" charset="-122"/>
              </a:rPr>
              <a:t>培训于一体的专业</a:t>
            </a:r>
            <a:r>
              <a:rPr lang="en-US" altLang="zh-CN" sz="1200">
                <a:solidFill>
                  <a:srgbClr val="595959"/>
                </a:solidFill>
                <a:latin typeface="微软雅黑" panose="020B0503020204020204" pitchFamily="34" charset="-122"/>
                <a:ea typeface="微软雅黑" panose="020B0503020204020204" pitchFamily="34" charset="-122"/>
              </a:rPr>
              <a:t>PPT</a:t>
            </a:r>
            <a:r>
              <a:rPr lang="zh-CN" altLang="en-US" sz="1200">
                <a:solidFill>
                  <a:srgbClr val="595959"/>
                </a:solidFill>
                <a:latin typeface="微软雅黑" panose="020B0503020204020204" pitchFamily="34" charset="-122"/>
                <a:ea typeface="微软雅黑" panose="020B0503020204020204" pitchFamily="34" charset="-122"/>
              </a:rPr>
              <a:t>服务提供商。深受大家的好评和肯定。一大起桑欻不早咋，等疾病相对较机会。</a:t>
            </a:r>
          </a:p>
        </p:txBody>
      </p:sp>
      <p:sp>
        <p:nvSpPr>
          <p:cNvPr id="93" name="椭圆 92">
            <a:extLst>
              <a:ext uri="{FF2B5EF4-FFF2-40B4-BE49-F238E27FC236}">
                <a16:creationId xmlns:a16="http://schemas.microsoft.com/office/drawing/2014/main" xmlns="" id="{9F0D2D60-8576-40A9-ABEB-DAE7A9C81936}"/>
              </a:ext>
            </a:extLst>
          </p:cNvPr>
          <p:cNvSpPr/>
          <p:nvPr/>
        </p:nvSpPr>
        <p:spPr>
          <a:xfrm>
            <a:off x="871921" y="3526499"/>
            <a:ext cx="523632" cy="523632"/>
          </a:xfrm>
          <a:prstGeom prst="ellipse">
            <a:avLst/>
          </a:prstGeom>
          <a:solidFill>
            <a:srgbClr val="67B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endParaRPr>
          </a:p>
        </p:txBody>
      </p:sp>
      <p:grpSp>
        <p:nvGrpSpPr>
          <p:cNvPr id="94" name="Group 52">
            <a:extLst>
              <a:ext uri="{FF2B5EF4-FFF2-40B4-BE49-F238E27FC236}">
                <a16:creationId xmlns:a16="http://schemas.microsoft.com/office/drawing/2014/main" xmlns="" id="{C73068DE-9E5F-4352-8FEA-1E78738EC53B}"/>
              </a:ext>
            </a:extLst>
          </p:cNvPr>
          <p:cNvGrpSpPr/>
          <p:nvPr/>
        </p:nvGrpSpPr>
        <p:grpSpPr>
          <a:xfrm>
            <a:off x="989475" y="3662465"/>
            <a:ext cx="288524" cy="228020"/>
            <a:chOff x="3653259" y="3001930"/>
            <a:chExt cx="658286" cy="520242"/>
          </a:xfrm>
          <a:solidFill>
            <a:schemeClr val="bg1"/>
          </a:solidFill>
        </p:grpSpPr>
        <p:sp>
          <p:nvSpPr>
            <p:cNvPr id="95" name="Freeform 9">
              <a:extLst>
                <a:ext uri="{FF2B5EF4-FFF2-40B4-BE49-F238E27FC236}">
                  <a16:creationId xmlns:a16="http://schemas.microsoft.com/office/drawing/2014/main" xmlns="" id="{DBADA7DA-DBF6-4E78-87C4-6F04E6F64560}"/>
                </a:ext>
              </a:extLst>
            </p:cNvPr>
            <p:cNvSpPr>
              <a:spLocks/>
            </p:cNvSpPr>
            <p:nvPr/>
          </p:nvSpPr>
          <p:spPr bwMode="auto">
            <a:xfrm>
              <a:off x="3864446" y="3138944"/>
              <a:ext cx="447099" cy="342020"/>
            </a:xfrm>
            <a:custGeom>
              <a:avLst/>
              <a:gdLst>
                <a:gd name="T0" fmla="*/ 1511 w 1915"/>
                <a:gd name="T1" fmla="*/ 0 h 1465"/>
                <a:gd name="T2" fmla="*/ 1550 w 1915"/>
                <a:gd name="T3" fmla="*/ 238 h 1465"/>
                <a:gd name="T4" fmla="*/ 207 w 1915"/>
                <a:gd name="T5" fmla="*/ 1231 h 1465"/>
                <a:gd name="T6" fmla="*/ 0 w 1915"/>
                <a:gd name="T7" fmla="*/ 1219 h 1465"/>
                <a:gd name="T8" fmla="*/ 796 w 1915"/>
                <a:gd name="T9" fmla="*/ 1465 h 1465"/>
                <a:gd name="T10" fmla="*/ 1915 w 1915"/>
                <a:gd name="T11" fmla="*/ 637 h 1465"/>
                <a:gd name="T12" fmla="*/ 1511 w 1915"/>
                <a:gd name="T13" fmla="*/ 0 h 1465"/>
              </a:gdLst>
              <a:ahLst/>
              <a:cxnLst>
                <a:cxn ang="0">
                  <a:pos x="T0" y="T1"/>
                </a:cxn>
                <a:cxn ang="0">
                  <a:pos x="T2" y="T3"/>
                </a:cxn>
                <a:cxn ang="0">
                  <a:pos x="T4" y="T5"/>
                </a:cxn>
                <a:cxn ang="0">
                  <a:pos x="T6" y="T7"/>
                </a:cxn>
                <a:cxn ang="0">
                  <a:pos x="T8" y="T9"/>
                </a:cxn>
                <a:cxn ang="0">
                  <a:pos x="T10" y="T11"/>
                </a:cxn>
                <a:cxn ang="0">
                  <a:pos x="T12" y="T13"/>
                </a:cxn>
              </a:cxnLst>
              <a:rect l="0" t="0" r="r" b="b"/>
              <a:pathLst>
                <a:path w="1915" h="1465">
                  <a:moveTo>
                    <a:pt x="1511" y="0"/>
                  </a:moveTo>
                  <a:cubicBezTo>
                    <a:pt x="1536" y="76"/>
                    <a:pt x="1550" y="156"/>
                    <a:pt x="1550" y="238"/>
                  </a:cubicBezTo>
                  <a:cubicBezTo>
                    <a:pt x="1550" y="787"/>
                    <a:pt x="949" y="1231"/>
                    <a:pt x="207" y="1231"/>
                  </a:cubicBezTo>
                  <a:cubicBezTo>
                    <a:pt x="137" y="1231"/>
                    <a:pt x="67" y="1227"/>
                    <a:pt x="0" y="1219"/>
                  </a:cubicBezTo>
                  <a:cubicBezTo>
                    <a:pt x="203" y="1371"/>
                    <a:pt x="484" y="1465"/>
                    <a:pt x="796" y="1465"/>
                  </a:cubicBezTo>
                  <a:cubicBezTo>
                    <a:pt x="1414" y="1465"/>
                    <a:pt x="1915" y="1094"/>
                    <a:pt x="1915" y="637"/>
                  </a:cubicBezTo>
                  <a:cubicBezTo>
                    <a:pt x="1915" y="381"/>
                    <a:pt x="1758" y="152"/>
                    <a:pt x="151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1200">
                <a:solidFill>
                  <a:schemeClr val="lt1"/>
                </a:solidFill>
                <a:latin typeface="微软雅黑" panose="020B0503020204020204" pitchFamily="34" charset="-122"/>
                <a:ea typeface="微软雅黑" panose="020B0503020204020204" pitchFamily="34" charset="-122"/>
              </a:endParaRPr>
            </a:p>
          </p:txBody>
        </p:sp>
        <p:sp>
          <p:nvSpPr>
            <p:cNvPr id="96" name="Oval 10">
              <a:extLst>
                <a:ext uri="{FF2B5EF4-FFF2-40B4-BE49-F238E27FC236}">
                  <a16:creationId xmlns:a16="http://schemas.microsoft.com/office/drawing/2014/main" xmlns="" id="{05A13858-FE0B-4849-BDE1-9BF137E1E248}"/>
                </a:ext>
              </a:extLst>
            </p:cNvPr>
            <p:cNvSpPr>
              <a:spLocks noChangeArrowheads="1"/>
            </p:cNvSpPr>
            <p:nvPr/>
          </p:nvSpPr>
          <p:spPr bwMode="auto">
            <a:xfrm>
              <a:off x="3653259" y="3001930"/>
              <a:ext cx="522302" cy="3873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1200">
                <a:solidFill>
                  <a:schemeClr val="lt1"/>
                </a:solidFill>
                <a:latin typeface="微软雅黑" panose="020B0503020204020204" pitchFamily="34" charset="-122"/>
                <a:ea typeface="微软雅黑" panose="020B0503020204020204" pitchFamily="34" charset="-122"/>
              </a:endParaRPr>
            </a:p>
          </p:txBody>
        </p:sp>
        <p:sp>
          <p:nvSpPr>
            <p:cNvPr id="97" name="Freeform 11">
              <a:extLst>
                <a:ext uri="{FF2B5EF4-FFF2-40B4-BE49-F238E27FC236}">
                  <a16:creationId xmlns:a16="http://schemas.microsoft.com/office/drawing/2014/main" xmlns="" id="{C283F88A-2C81-46B1-A887-3DE28D6F802C}"/>
                </a:ext>
              </a:extLst>
            </p:cNvPr>
            <p:cNvSpPr>
              <a:spLocks/>
            </p:cNvSpPr>
            <p:nvPr/>
          </p:nvSpPr>
          <p:spPr bwMode="auto">
            <a:xfrm>
              <a:off x="3671802" y="3262566"/>
              <a:ext cx="229730" cy="163799"/>
            </a:xfrm>
            <a:custGeom>
              <a:avLst/>
              <a:gdLst>
                <a:gd name="T0" fmla="*/ 407 w 981"/>
                <a:gd name="T1" fmla="*/ 157 h 703"/>
                <a:gd name="T2" fmla="*/ 69 w 981"/>
                <a:gd name="T3" fmla="*/ 611 h 703"/>
                <a:gd name="T4" fmla="*/ 107 w 981"/>
                <a:gd name="T5" fmla="*/ 699 h 703"/>
                <a:gd name="T6" fmla="*/ 764 w 981"/>
                <a:gd name="T7" fmla="*/ 330 h 703"/>
                <a:gd name="T8" fmla="*/ 407 w 981"/>
                <a:gd name="T9" fmla="*/ 157 h 703"/>
              </a:gdLst>
              <a:ahLst/>
              <a:cxnLst>
                <a:cxn ang="0">
                  <a:pos x="T0" y="T1"/>
                </a:cxn>
                <a:cxn ang="0">
                  <a:pos x="T2" y="T3"/>
                </a:cxn>
                <a:cxn ang="0">
                  <a:pos x="T4" y="T5"/>
                </a:cxn>
                <a:cxn ang="0">
                  <a:pos x="T6" y="T7"/>
                </a:cxn>
                <a:cxn ang="0">
                  <a:pos x="T8" y="T9"/>
                </a:cxn>
              </a:cxnLst>
              <a:rect l="0" t="0" r="r" b="b"/>
              <a:pathLst>
                <a:path w="981" h="703">
                  <a:moveTo>
                    <a:pt x="407" y="157"/>
                  </a:moveTo>
                  <a:cubicBezTo>
                    <a:pt x="332" y="348"/>
                    <a:pt x="138" y="567"/>
                    <a:pt x="69" y="611"/>
                  </a:cubicBezTo>
                  <a:cubicBezTo>
                    <a:pt x="0" y="655"/>
                    <a:pt x="31" y="694"/>
                    <a:pt x="107" y="699"/>
                  </a:cubicBezTo>
                  <a:cubicBezTo>
                    <a:pt x="183" y="703"/>
                    <a:pt x="546" y="660"/>
                    <a:pt x="764" y="330"/>
                  </a:cubicBezTo>
                  <a:cubicBezTo>
                    <a:pt x="981" y="0"/>
                    <a:pt x="407" y="157"/>
                    <a:pt x="407" y="15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1200">
                <a:solidFill>
                  <a:schemeClr val="lt1"/>
                </a:solidFill>
                <a:latin typeface="微软雅黑" panose="020B0503020204020204" pitchFamily="34" charset="-122"/>
                <a:ea typeface="微软雅黑" panose="020B0503020204020204" pitchFamily="34" charset="-122"/>
              </a:endParaRPr>
            </a:p>
          </p:txBody>
        </p:sp>
        <p:sp>
          <p:nvSpPr>
            <p:cNvPr id="98" name="Freeform 12">
              <a:extLst>
                <a:ext uri="{FF2B5EF4-FFF2-40B4-BE49-F238E27FC236}">
                  <a16:creationId xmlns:a16="http://schemas.microsoft.com/office/drawing/2014/main" xmlns="" id="{DBDEC3B0-9539-45D4-807B-3355663FC0AA}"/>
                </a:ext>
              </a:extLst>
            </p:cNvPr>
            <p:cNvSpPr>
              <a:spLocks/>
            </p:cNvSpPr>
            <p:nvPr/>
          </p:nvSpPr>
          <p:spPr bwMode="auto">
            <a:xfrm>
              <a:off x="4061211" y="3363524"/>
              <a:ext cx="232821" cy="158648"/>
            </a:xfrm>
            <a:custGeom>
              <a:avLst/>
              <a:gdLst>
                <a:gd name="T0" fmla="*/ 578 w 999"/>
                <a:gd name="T1" fmla="*/ 142 h 680"/>
                <a:gd name="T2" fmla="*/ 929 w 999"/>
                <a:gd name="T3" fmla="*/ 585 h 680"/>
                <a:gd name="T4" fmla="*/ 893 w 999"/>
                <a:gd name="T5" fmla="*/ 674 h 680"/>
                <a:gd name="T6" fmla="*/ 226 w 999"/>
                <a:gd name="T7" fmla="*/ 324 h 680"/>
                <a:gd name="T8" fmla="*/ 578 w 999"/>
                <a:gd name="T9" fmla="*/ 142 h 680"/>
              </a:gdLst>
              <a:ahLst/>
              <a:cxnLst>
                <a:cxn ang="0">
                  <a:pos x="T0" y="T1"/>
                </a:cxn>
                <a:cxn ang="0">
                  <a:pos x="T2" y="T3"/>
                </a:cxn>
                <a:cxn ang="0">
                  <a:pos x="T4" y="T5"/>
                </a:cxn>
                <a:cxn ang="0">
                  <a:pos x="T6" y="T7"/>
                </a:cxn>
                <a:cxn ang="0">
                  <a:pos x="T8" y="T9"/>
                </a:cxn>
              </a:cxnLst>
              <a:rect l="0" t="0" r="r" b="b"/>
              <a:pathLst>
                <a:path w="999" h="680">
                  <a:moveTo>
                    <a:pt x="578" y="142"/>
                  </a:moveTo>
                  <a:cubicBezTo>
                    <a:pt x="659" y="330"/>
                    <a:pt x="859" y="544"/>
                    <a:pt x="929" y="585"/>
                  </a:cubicBezTo>
                  <a:cubicBezTo>
                    <a:pt x="999" y="627"/>
                    <a:pt x="969" y="668"/>
                    <a:pt x="893" y="674"/>
                  </a:cubicBezTo>
                  <a:cubicBezTo>
                    <a:pt x="817" y="680"/>
                    <a:pt x="453" y="648"/>
                    <a:pt x="226" y="324"/>
                  </a:cubicBezTo>
                  <a:cubicBezTo>
                    <a:pt x="0" y="0"/>
                    <a:pt x="578" y="142"/>
                    <a:pt x="578" y="14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1200">
                <a:solidFill>
                  <a:schemeClr val="lt1"/>
                </a:solidFill>
                <a:latin typeface="微软雅黑" panose="020B0503020204020204" pitchFamily="34" charset="-122"/>
                <a:ea typeface="微软雅黑" panose="020B0503020204020204" pitchFamily="34" charset="-122"/>
              </a:endParaRPr>
            </a:p>
          </p:txBody>
        </p:sp>
      </p:grpSp>
      <p:sp>
        <p:nvSpPr>
          <p:cNvPr id="99" name="椭圆 98">
            <a:extLst>
              <a:ext uri="{FF2B5EF4-FFF2-40B4-BE49-F238E27FC236}">
                <a16:creationId xmlns:a16="http://schemas.microsoft.com/office/drawing/2014/main" xmlns="" id="{59688296-6B91-448D-B6A2-A2CC33F622A2}"/>
              </a:ext>
            </a:extLst>
          </p:cNvPr>
          <p:cNvSpPr/>
          <p:nvPr/>
        </p:nvSpPr>
        <p:spPr>
          <a:xfrm>
            <a:off x="1794900" y="3526499"/>
            <a:ext cx="523632" cy="523632"/>
          </a:xfrm>
          <a:prstGeom prst="ellipse">
            <a:avLst/>
          </a:prstGeom>
          <a:solidFill>
            <a:srgbClr val="67B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endParaRPr>
          </a:p>
        </p:txBody>
      </p:sp>
      <p:sp>
        <p:nvSpPr>
          <p:cNvPr id="100" name="Freeform 82">
            <a:extLst>
              <a:ext uri="{FF2B5EF4-FFF2-40B4-BE49-F238E27FC236}">
                <a16:creationId xmlns:a16="http://schemas.microsoft.com/office/drawing/2014/main" xmlns="" id="{F06A667D-776D-40A5-AFE8-68C42159FA4E}"/>
              </a:ext>
            </a:extLst>
          </p:cNvPr>
          <p:cNvSpPr>
            <a:spLocks noEditPoints="1"/>
          </p:cNvSpPr>
          <p:nvPr/>
        </p:nvSpPr>
        <p:spPr bwMode="auto">
          <a:xfrm>
            <a:off x="1962238" y="3676119"/>
            <a:ext cx="188956" cy="223313"/>
          </a:xfrm>
          <a:custGeom>
            <a:avLst/>
            <a:gdLst/>
            <a:ahLst/>
            <a:cxnLst>
              <a:cxn ang="0">
                <a:pos x="61" y="26"/>
              </a:cxn>
              <a:cxn ang="0">
                <a:pos x="61" y="68"/>
              </a:cxn>
              <a:cxn ang="0">
                <a:pos x="58" y="72"/>
              </a:cxn>
              <a:cxn ang="0">
                <a:pos x="4" y="72"/>
              </a:cxn>
              <a:cxn ang="0">
                <a:pos x="0" y="68"/>
              </a:cxn>
              <a:cxn ang="0">
                <a:pos x="0" y="4"/>
              </a:cxn>
              <a:cxn ang="0">
                <a:pos x="4" y="0"/>
              </a:cxn>
              <a:cxn ang="0">
                <a:pos x="36" y="0"/>
              </a:cxn>
              <a:cxn ang="0">
                <a:pos x="36" y="22"/>
              </a:cxn>
              <a:cxn ang="0">
                <a:pos x="40" y="26"/>
              </a:cxn>
              <a:cxn ang="0">
                <a:pos x="61" y="26"/>
              </a:cxn>
              <a:cxn ang="0">
                <a:pos x="46" y="32"/>
              </a:cxn>
              <a:cxn ang="0">
                <a:pos x="45" y="31"/>
              </a:cxn>
              <a:cxn ang="0">
                <a:pos x="16" y="31"/>
              </a:cxn>
              <a:cxn ang="0">
                <a:pos x="15" y="32"/>
              </a:cxn>
              <a:cxn ang="0">
                <a:pos x="15" y="35"/>
              </a:cxn>
              <a:cxn ang="0">
                <a:pos x="16" y="36"/>
              </a:cxn>
              <a:cxn ang="0">
                <a:pos x="45" y="36"/>
              </a:cxn>
              <a:cxn ang="0">
                <a:pos x="46" y="35"/>
              </a:cxn>
              <a:cxn ang="0">
                <a:pos x="46" y="32"/>
              </a:cxn>
              <a:cxn ang="0">
                <a:pos x="46" y="43"/>
              </a:cxn>
              <a:cxn ang="0">
                <a:pos x="45" y="41"/>
              </a:cxn>
              <a:cxn ang="0">
                <a:pos x="16" y="41"/>
              </a:cxn>
              <a:cxn ang="0">
                <a:pos x="15" y="43"/>
              </a:cxn>
              <a:cxn ang="0">
                <a:pos x="15" y="45"/>
              </a:cxn>
              <a:cxn ang="0">
                <a:pos x="16" y="47"/>
              </a:cxn>
              <a:cxn ang="0">
                <a:pos x="45" y="47"/>
              </a:cxn>
              <a:cxn ang="0">
                <a:pos x="46" y="45"/>
              </a:cxn>
              <a:cxn ang="0">
                <a:pos x="46" y="43"/>
              </a:cxn>
              <a:cxn ang="0">
                <a:pos x="46" y="53"/>
              </a:cxn>
              <a:cxn ang="0">
                <a:pos x="45" y="52"/>
              </a:cxn>
              <a:cxn ang="0">
                <a:pos x="16" y="52"/>
              </a:cxn>
              <a:cxn ang="0">
                <a:pos x="15" y="53"/>
              </a:cxn>
              <a:cxn ang="0">
                <a:pos x="15" y="56"/>
              </a:cxn>
              <a:cxn ang="0">
                <a:pos x="16" y="57"/>
              </a:cxn>
              <a:cxn ang="0">
                <a:pos x="45" y="57"/>
              </a:cxn>
              <a:cxn ang="0">
                <a:pos x="46" y="56"/>
              </a:cxn>
              <a:cxn ang="0">
                <a:pos x="46" y="53"/>
              </a:cxn>
              <a:cxn ang="0">
                <a:pos x="60" y="21"/>
              </a:cxn>
              <a:cxn ang="0">
                <a:pos x="41" y="21"/>
              </a:cxn>
              <a:cxn ang="0">
                <a:pos x="41" y="2"/>
              </a:cxn>
              <a:cxn ang="0">
                <a:pos x="42" y="3"/>
              </a:cxn>
              <a:cxn ang="0">
                <a:pos x="59" y="19"/>
              </a:cxn>
              <a:cxn ang="0">
                <a:pos x="60" y="21"/>
              </a:cxn>
            </a:cxnLst>
            <a:rect l="0" t="0" r="r" b="b"/>
            <a:pathLst>
              <a:path w="61" h="72">
                <a:moveTo>
                  <a:pt x="61" y="26"/>
                </a:moveTo>
                <a:cubicBezTo>
                  <a:pt x="61" y="68"/>
                  <a:pt x="61" y="68"/>
                  <a:pt x="61" y="68"/>
                </a:cubicBezTo>
                <a:cubicBezTo>
                  <a:pt x="61" y="71"/>
                  <a:pt x="60" y="72"/>
                  <a:pt x="58" y="72"/>
                </a:cubicBezTo>
                <a:cubicBezTo>
                  <a:pt x="4" y="72"/>
                  <a:pt x="4" y="72"/>
                  <a:pt x="4" y="72"/>
                </a:cubicBezTo>
                <a:cubicBezTo>
                  <a:pt x="1" y="72"/>
                  <a:pt x="0" y="71"/>
                  <a:pt x="0" y="68"/>
                </a:cubicBezTo>
                <a:cubicBezTo>
                  <a:pt x="0" y="4"/>
                  <a:pt x="0" y="4"/>
                  <a:pt x="0" y="4"/>
                </a:cubicBezTo>
                <a:cubicBezTo>
                  <a:pt x="0" y="2"/>
                  <a:pt x="1" y="0"/>
                  <a:pt x="4" y="0"/>
                </a:cubicBezTo>
                <a:cubicBezTo>
                  <a:pt x="36" y="0"/>
                  <a:pt x="36" y="0"/>
                  <a:pt x="36" y="0"/>
                </a:cubicBezTo>
                <a:cubicBezTo>
                  <a:pt x="36" y="22"/>
                  <a:pt x="36" y="22"/>
                  <a:pt x="36" y="22"/>
                </a:cubicBezTo>
                <a:cubicBezTo>
                  <a:pt x="36" y="24"/>
                  <a:pt x="37" y="26"/>
                  <a:pt x="40" y="26"/>
                </a:cubicBezTo>
                <a:lnTo>
                  <a:pt x="61" y="26"/>
                </a:lnTo>
                <a:close/>
                <a:moveTo>
                  <a:pt x="46" y="32"/>
                </a:moveTo>
                <a:cubicBezTo>
                  <a:pt x="46" y="32"/>
                  <a:pt x="45" y="31"/>
                  <a:pt x="45" y="31"/>
                </a:cubicBezTo>
                <a:cubicBezTo>
                  <a:pt x="16" y="31"/>
                  <a:pt x="16" y="31"/>
                  <a:pt x="16" y="31"/>
                </a:cubicBezTo>
                <a:cubicBezTo>
                  <a:pt x="16" y="31"/>
                  <a:pt x="15" y="32"/>
                  <a:pt x="15" y="32"/>
                </a:cubicBezTo>
                <a:cubicBezTo>
                  <a:pt x="15" y="35"/>
                  <a:pt x="15" y="35"/>
                  <a:pt x="15" y="35"/>
                </a:cubicBezTo>
                <a:cubicBezTo>
                  <a:pt x="15" y="36"/>
                  <a:pt x="16" y="36"/>
                  <a:pt x="16" y="36"/>
                </a:cubicBezTo>
                <a:cubicBezTo>
                  <a:pt x="45" y="36"/>
                  <a:pt x="45" y="36"/>
                  <a:pt x="45" y="36"/>
                </a:cubicBezTo>
                <a:cubicBezTo>
                  <a:pt x="45" y="36"/>
                  <a:pt x="46" y="36"/>
                  <a:pt x="46" y="35"/>
                </a:cubicBezTo>
                <a:lnTo>
                  <a:pt x="46" y="32"/>
                </a:lnTo>
                <a:close/>
                <a:moveTo>
                  <a:pt x="46" y="43"/>
                </a:moveTo>
                <a:cubicBezTo>
                  <a:pt x="46" y="42"/>
                  <a:pt x="45" y="41"/>
                  <a:pt x="45" y="41"/>
                </a:cubicBezTo>
                <a:cubicBezTo>
                  <a:pt x="16" y="41"/>
                  <a:pt x="16" y="41"/>
                  <a:pt x="16" y="41"/>
                </a:cubicBezTo>
                <a:cubicBezTo>
                  <a:pt x="16" y="41"/>
                  <a:pt x="15" y="42"/>
                  <a:pt x="15" y="43"/>
                </a:cubicBezTo>
                <a:cubicBezTo>
                  <a:pt x="15" y="45"/>
                  <a:pt x="15" y="45"/>
                  <a:pt x="15" y="45"/>
                </a:cubicBezTo>
                <a:cubicBezTo>
                  <a:pt x="15" y="46"/>
                  <a:pt x="16" y="47"/>
                  <a:pt x="16" y="47"/>
                </a:cubicBezTo>
                <a:cubicBezTo>
                  <a:pt x="45" y="47"/>
                  <a:pt x="45" y="47"/>
                  <a:pt x="45" y="47"/>
                </a:cubicBezTo>
                <a:cubicBezTo>
                  <a:pt x="45" y="47"/>
                  <a:pt x="46" y="46"/>
                  <a:pt x="46" y="45"/>
                </a:cubicBezTo>
                <a:lnTo>
                  <a:pt x="46" y="43"/>
                </a:lnTo>
                <a:close/>
                <a:moveTo>
                  <a:pt x="46" y="53"/>
                </a:moveTo>
                <a:cubicBezTo>
                  <a:pt x="46" y="52"/>
                  <a:pt x="45" y="52"/>
                  <a:pt x="45" y="52"/>
                </a:cubicBezTo>
                <a:cubicBezTo>
                  <a:pt x="16" y="52"/>
                  <a:pt x="16" y="52"/>
                  <a:pt x="16" y="52"/>
                </a:cubicBezTo>
                <a:cubicBezTo>
                  <a:pt x="16" y="52"/>
                  <a:pt x="15" y="52"/>
                  <a:pt x="15" y="53"/>
                </a:cubicBezTo>
                <a:cubicBezTo>
                  <a:pt x="15" y="56"/>
                  <a:pt x="15" y="56"/>
                  <a:pt x="15" y="56"/>
                </a:cubicBezTo>
                <a:cubicBezTo>
                  <a:pt x="15" y="56"/>
                  <a:pt x="16" y="57"/>
                  <a:pt x="16" y="57"/>
                </a:cubicBezTo>
                <a:cubicBezTo>
                  <a:pt x="45" y="57"/>
                  <a:pt x="45" y="57"/>
                  <a:pt x="45" y="57"/>
                </a:cubicBezTo>
                <a:cubicBezTo>
                  <a:pt x="45" y="57"/>
                  <a:pt x="46" y="56"/>
                  <a:pt x="46" y="56"/>
                </a:cubicBezTo>
                <a:lnTo>
                  <a:pt x="46" y="53"/>
                </a:lnTo>
                <a:close/>
                <a:moveTo>
                  <a:pt x="60" y="21"/>
                </a:moveTo>
                <a:cubicBezTo>
                  <a:pt x="41" y="21"/>
                  <a:pt x="41" y="21"/>
                  <a:pt x="41" y="21"/>
                </a:cubicBezTo>
                <a:cubicBezTo>
                  <a:pt x="41" y="2"/>
                  <a:pt x="41" y="2"/>
                  <a:pt x="41" y="2"/>
                </a:cubicBezTo>
                <a:cubicBezTo>
                  <a:pt x="41" y="2"/>
                  <a:pt x="42" y="3"/>
                  <a:pt x="42" y="3"/>
                </a:cubicBezTo>
                <a:cubicBezTo>
                  <a:pt x="59" y="19"/>
                  <a:pt x="59" y="19"/>
                  <a:pt x="59" y="19"/>
                </a:cubicBezTo>
                <a:cubicBezTo>
                  <a:pt x="59" y="20"/>
                  <a:pt x="59" y="20"/>
                  <a:pt x="60" y="2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lt1"/>
              </a:solidFill>
              <a:latin typeface="微软雅黑" panose="020B0503020204020204" pitchFamily="34" charset="-122"/>
              <a:ea typeface="微软雅黑" panose="020B0503020204020204" pitchFamily="34" charset="-122"/>
            </a:endParaRPr>
          </a:p>
        </p:txBody>
      </p:sp>
      <p:sp>
        <p:nvSpPr>
          <p:cNvPr id="101" name="椭圆 100">
            <a:extLst>
              <a:ext uri="{FF2B5EF4-FFF2-40B4-BE49-F238E27FC236}">
                <a16:creationId xmlns:a16="http://schemas.microsoft.com/office/drawing/2014/main" xmlns="" id="{4029F258-A26E-4A89-8E0F-45E689F0A572}"/>
              </a:ext>
            </a:extLst>
          </p:cNvPr>
          <p:cNvSpPr/>
          <p:nvPr/>
        </p:nvSpPr>
        <p:spPr>
          <a:xfrm>
            <a:off x="2717880" y="3526499"/>
            <a:ext cx="523632" cy="523632"/>
          </a:xfrm>
          <a:prstGeom prst="ellipse">
            <a:avLst/>
          </a:prstGeom>
          <a:solidFill>
            <a:srgbClr val="67B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endParaRPr>
          </a:p>
        </p:txBody>
      </p:sp>
      <p:sp>
        <p:nvSpPr>
          <p:cNvPr id="102" name="Freeform 148">
            <a:extLst>
              <a:ext uri="{FF2B5EF4-FFF2-40B4-BE49-F238E27FC236}">
                <a16:creationId xmlns:a16="http://schemas.microsoft.com/office/drawing/2014/main" xmlns="" id="{2FD87B24-55EB-43C6-8116-18520876B195}"/>
              </a:ext>
            </a:extLst>
          </p:cNvPr>
          <p:cNvSpPr>
            <a:spLocks noEditPoints="1"/>
          </p:cNvSpPr>
          <p:nvPr/>
        </p:nvSpPr>
        <p:spPr bwMode="auto">
          <a:xfrm>
            <a:off x="2861973" y="3655486"/>
            <a:ext cx="235446" cy="226974"/>
          </a:xfrm>
          <a:custGeom>
            <a:avLst/>
            <a:gdLst/>
            <a:ahLst/>
            <a:cxnLst>
              <a:cxn ang="0">
                <a:pos x="16" y="54"/>
              </a:cxn>
              <a:cxn ang="0">
                <a:pos x="14" y="57"/>
              </a:cxn>
              <a:cxn ang="0">
                <a:pos x="2" y="57"/>
              </a:cxn>
              <a:cxn ang="0">
                <a:pos x="0" y="54"/>
              </a:cxn>
              <a:cxn ang="0">
                <a:pos x="0" y="29"/>
              </a:cxn>
              <a:cxn ang="0">
                <a:pos x="2" y="26"/>
              </a:cxn>
              <a:cxn ang="0">
                <a:pos x="14" y="26"/>
              </a:cxn>
              <a:cxn ang="0">
                <a:pos x="16" y="29"/>
              </a:cxn>
              <a:cxn ang="0">
                <a:pos x="16" y="54"/>
              </a:cxn>
              <a:cxn ang="0">
                <a:pos x="7" y="47"/>
              </a:cxn>
              <a:cxn ang="0">
                <a:pos x="5" y="49"/>
              </a:cxn>
              <a:cxn ang="0">
                <a:pos x="7" y="52"/>
              </a:cxn>
              <a:cxn ang="0">
                <a:pos x="10" y="49"/>
              </a:cxn>
              <a:cxn ang="0">
                <a:pos x="7" y="47"/>
              </a:cxn>
              <a:cxn ang="0">
                <a:pos x="62" y="35"/>
              </a:cxn>
              <a:cxn ang="0">
                <a:pos x="62" y="38"/>
              </a:cxn>
              <a:cxn ang="0">
                <a:pos x="61" y="43"/>
              </a:cxn>
              <a:cxn ang="0">
                <a:pos x="61" y="48"/>
              </a:cxn>
              <a:cxn ang="0">
                <a:pos x="59" y="52"/>
              </a:cxn>
              <a:cxn ang="0">
                <a:pos x="57" y="59"/>
              </a:cxn>
              <a:cxn ang="0">
                <a:pos x="49" y="62"/>
              </a:cxn>
              <a:cxn ang="0">
                <a:pos x="47" y="62"/>
              </a:cxn>
              <a:cxn ang="0">
                <a:pos x="44" y="62"/>
              </a:cxn>
              <a:cxn ang="0">
                <a:pos x="43" y="62"/>
              </a:cxn>
              <a:cxn ang="0">
                <a:pos x="28" y="59"/>
              </a:cxn>
              <a:cxn ang="0">
                <a:pos x="22" y="57"/>
              </a:cxn>
              <a:cxn ang="0">
                <a:pos x="19" y="54"/>
              </a:cxn>
              <a:cxn ang="0">
                <a:pos x="19" y="29"/>
              </a:cxn>
              <a:cxn ang="0">
                <a:pos x="21" y="26"/>
              </a:cxn>
              <a:cxn ang="0">
                <a:pos x="29" y="19"/>
              </a:cxn>
              <a:cxn ang="0">
                <a:pos x="33" y="14"/>
              </a:cxn>
              <a:cxn ang="0">
                <a:pos x="35" y="8"/>
              </a:cxn>
              <a:cxn ang="0">
                <a:pos x="38" y="1"/>
              </a:cxn>
              <a:cxn ang="0">
                <a:pos x="40" y="0"/>
              </a:cxn>
              <a:cxn ang="0">
                <a:pos x="49" y="11"/>
              </a:cxn>
              <a:cxn ang="0">
                <a:pos x="46" y="18"/>
              </a:cxn>
              <a:cxn ang="0">
                <a:pos x="45" y="21"/>
              </a:cxn>
              <a:cxn ang="0">
                <a:pos x="56" y="21"/>
              </a:cxn>
              <a:cxn ang="0">
                <a:pos x="64" y="29"/>
              </a:cxn>
              <a:cxn ang="0">
                <a:pos x="62" y="35"/>
              </a:cxn>
            </a:cxnLst>
            <a:rect l="0" t="0" r="r" b="b"/>
            <a:pathLst>
              <a:path w="64" h="62">
                <a:moveTo>
                  <a:pt x="16" y="54"/>
                </a:moveTo>
                <a:cubicBezTo>
                  <a:pt x="16" y="56"/>
                  <a:pt x="15" y="57"/>
                  <a:pt x="14" y="57"/>
                </a:cubicBezTo>
                <a:cubicBezTo>
                  <a:pt x="2" y="57"/>
                  <a:pt x="2" y="57"/>
                  <a:pt x="2" y="57"/>
                </a:cubicBezTo>
                <a:cubicBezTo>
                  <a:pt x="1" y="57"/>
                  <a:pt x="0" y="56"/>
                  <a:pt x="0" y="54"/>
                </a:cubicBezTo>
                <a:cubicBezTo>
                  <a:pt x="0" y="29"/>
                  <a:pt x="0" y="29"/>
                  <a:pt x="0" y="29"/>
                </a:cubicBezTo>
                <a:cubicBezTo>
                  <a:pt x="0" y="27"/>
                  <a:pt x="1" y="26"/>
                  <a:pt x="2" y="26"/>
                </a:cubicBezTo>
                <a:cubicBezTo>
                  <a:pt x="14" y="26"/>
                  <a:pt x="14" y="26"/>
                  <a:pt x="14" y="26"/>
                </a:cubicBezTo>
                <a:cubicBezTo>
                  <a:pt x="15" y="26"/>
                  <a:pt x="16" y="27"/>
                  <a:pt x="16" y="29"/>
                </a:cubicBezTo>
                <a:lnTo>
                  <a:pt x="16" y="54"/>
                </a:lnTo>
                <a:close/>
                <a:moveTo>
                  <a:pt x="7" y="47"/>
                </a:moveTo>
                <a:cubicBezTo>
                  <a:pt x="6" y="47"/>
                  <a:pt x="5" y="48"/>
                  <a:pt x="5" y="49"/>
                </a:cubicBezTo>
                <a:cubicBezTo>
                  <a:pt x="5" y="51"/>
                  <a:pt x="6" y="52"/>
                  <a:pt x="7" y="52"/>
                </a:cubicBezTo>
                <a:cubicBezTo>
                  <a:pt x="9" y="52"/>
                  <a:pt x="10" y="51"/>
                  <a:pt x="10" y="49"/>
                </a:cubicBezTo>
                <a:cubicBezTo>
                  <a:pt x="10" y="48"/>
                  <a:pt x="9" y="47"/>
                  <a:pt x="7" y="47"/>
                </a:cubicBezTo>
                <a:close/>
                <a:moveTo>
                  <a:pt x="62" y="35"/>
                </a:moveTo>
                <a:cubicBezTo>
                  <a:pt x="62" y="36"/>
                  <a:pt x="62" y="37"/>
                  <a:pt x="62" y="38"/>
                </a:cubicBezTo>
                <a:cubicBezTo>
                  <a:pt x="62" y="40"/>
                  <a:pt x="62" y="42"/>
                  <a:pt x="61" y="43"/>
                </a:cubicBezTo>
                <a:cubicBezTo>
                  <a:pt x="61" y="45"/>
                  <a:pt x="61" y="46"/>
                  <a:pt x="61" y="48"/>
                </a:cubicBezTo>
                <a:cubicBezTo>
                  <a:pt x="60" y="49"/>
                  <a:pt x="60" y="51"/>
                  <a:pt x="59" y="52"/>
                </a:cubicBezTo>
                <a:cubicBezTo>
                  <a:pt x="59" y="55"/>
                  <a:pt x="58" y="57"/>
                  <a:pt x="57" y="59"/>
                </a:cubicBezTo>
                <a:cubicBezTo>
                  <a:pt x="55" y="61"/>
                  <a:pt x="52" y="62"/>
                  <a:pt x="49" y="62"/>
                </a:cubicBezTo>
                <a:cubicBezTo>
                  <a:pt x="48" y="62"/>
                  <a:pt x="48" y="62"/>
                  <a:pt x="47" y="62"/>
                </a:cubicBezTo>
                <a:cubicBezTo>
                  <a:pt x="44" y="62"/>
                  <a:pt x="44" y="62"/>
                  <a:pt x="44" y="62"/>
                </a:cubicBezTo>
                <a:cubicBezTo>
                  <a:pt x="43" y="62"/>
                  <a:pt x="43" y="62"/>
                  <a:pt x="43" y="62"/>
                </a:cubicBezTo>
                <a:cubicBezTo>
                  <a:pt x="38" y="62"/>
                  <a:pt x="32" y="60"/>
                  <a:pt x="28" y="59"/>
                </a:cubicBezTo>
                <a:cubicBezTo>
                  <a:pt x="25" y="58"/>
                  <a:pt x="23" y="57"/>
                  <a:pt x="22" y="57"/>
                </a:cubicBezTo>
                <a:cubicBezTo>
                  <a:pt x="20" y="57"/>
                  <a:pt x="19" y="56"/>
                  <a:pt x="19" y="54"/>
                </a:cubicBezTo>
                <a:cubicBezTo>
                  <a:pt x="19" y="29"/>
                  <a:pt x="19" y="29"/>
                  <a:pt x="19" y="29"/>
                </a:cubicBezTo>
                <a:cubicBezTo>
                  <a:pt x="19" y="27"/>
                  <a:pt x="20" y="26"/>
                  <a:pt x="21" y="26"/>
                </a:cubicBezTo>
                <a:cubicBezTo>
                  <a:pt x="23" y="26"/>
                  <a:pt x="27" y="21"/>
                  <a:pt x="29" y="19"/>
                </a:cubicBezTo>
                <a:cubicBezTo>
                  <a:pt x="30" y="17"/>
                  <a:pt x="31" y="15"/>
                  <a:pt x="33" y="14"/>
                </a:cubicBezTo>
                <a:cubicBezTo>
                  <a:pt x="34" y="13"/>
                  <a:pt x="35" y="10"/>
                  <a:pt x="35" y="8"/>
                </a:cubicBezTo>
                <a:cubicBezTo>
                  <a:pt x="36" y="5"/>
                  <a:pt x="36" y="3"/>
                  <a:pt x="38" y="1"/>
                </a:cubicBezTo>
                <a:cubicBezTo>
                  <a:pt x="38" y="1"/>
                  <a:pt x="39" y="0"/>
                  <a:pt x="40" y="0"/>
                </a:cubicBezTo>
                <a:cubicBezTo>
                  <a:pt x="49" y="0"/>
                  <a:pt x="49" y="8"/>
                  <a:pt x="49" y="11"/>
                </a:cubicBezTo>
                <a:cubicBezTo>
                  <a:pt x="49" y="14"/>
                  <a:pt x="47" y="16"/>
                  <a:pt x="46" y="18"/>
                </a:cubicBezTo>
                <a:cubicBezTo>
                  <a:pt x="46" y="19"/>
                  <a:pt x="46" y="20"/>
                  <a:pt x="45" y="21"/>
                </a:cubicBezTo>
                <a:cubicBezTo>
                  <a:pt x="56" y="21"/>
                  <a:pt x="56" y="21"/>
                  <a:pt x="56" y="21"/>
                </a:cubicBezTo>
                <a:cubicBezTo>
                  <a:pt x="60" y="21"/>
                  <a:pt x="64" y="25"/>
                  <a:pt x="64" y="29"/>
                </a:cubicBezTo>
                <a:cubicBezTo>
                  <a:pt x="64" y="31"/>
                  <a:pt x="63" y="33"/>
                  <a:pt x="62" y="3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l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889064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9" name="直接连接符 108"/>
          <p:cNvCxnSpPr/>
          <p:nvPr/>
        </p:nvCxnSpPr>
        <p:spPr>
          <a:xfrm>
            <a:off x="5810286" y="-527682"/>
            <a:ext cx="108027" cy="432048"/>
          </a:xfrm>
          <a:prstGeom prst="line">
            <a:avLst/>
          </a:prstGeom>
          <a:ln>
            <a:solidFill>
              <a:schemeClr val="bg1">
                <a:lumMod val="8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0" name="Freeform 7"/>
          <p:cNvSpPr>
            <a:spLocks/>
          </p:cNvSpPr>
          <p:nvPr/>
        </p:nvSpPr>
        <p:spPr bwMode="auto">
          <a:xfrm>
            <a:off x="2141414" y="1456915"/>
            <a:ext cx="4282691" cy="3687775"/>
          </a:xfrm>
          <a:custGeom>
            <a:avLst/>
            <a:gdLst>
              <a:gd name="T0" fmla="*/ 1576 w 2370"/>
              <a:gd name="T1" fmla="*/ 0 h 2041"/>
              <a:gd name="T2" fmla="*/ 1545 w 2370"/>
              <a:gd name="T3" fmla="*/ 478 h 2041"/>
              <a:gd name="T4" fmla="*/ 1714 w 2370"/>
              <a:gd name="T5" fmla="*/ 339 h 2041"/>
              <a:gd name="T6" fmla="*/ 1825 w 2370"/>
              <a:gd name="T7" fmla="*/ 118 h 2041"/>
              <a:gd name="T8" fmla="*/ 1783 w 2370"/>
              <a:gd name="T9" fmla="*/ 356 h 2041"/>
              <a:gd name="T10" fmla="*/ 1730 w 2370"/>
              <a:gd name="T11" fmla="*/ 388 h 2041"/>
              <a:gd name="T12" fmla="*/ 1533 w 2370"/>
              <a:gd name="T13" fmla="*/ 543 h 2041"/>
              <a:gd name="T14" fmla="*/ 1346 w 2370"/>
              <a:gd name="T15" fmla="*/ 863 h 2041"/>
              <a:gd name="T16" fmla="*/ 1479 w 2370"/>
              <a:gd name="T17" fmla="*/ 782 h 2041"/>
              <a:gd name="T18" fmla="*/ 1384 w 2370"/>
              <a:gd name="T19" fmla="*/ 861 h 2041"/>
              <a:gd name="T20" fmla="*/ 1296 w 2370"/>
              <a:gd name="T21" fmla="*/ 1203 h 2041"/>
              <a:gd name="T22" fmla="*/ 1862 w 2370"/>
              <a:gd name="T23" fmla="*/ 1179 h 2041"/>
              <a:gd name="T24" fmla="*/ 2135 w 2370"/>
              <a:gd name="T25" fmla="*/ 1181 h 2041"/>
              <a:gd name="T26" fmla="*/ 2156 w 2370"/>
              <a:gd name="T27" fmla="*/ 1181 h 2041"/>
              <a:gd name="T28" fmla="*/ 2370 w 2370"/>
              <a:gd name="T29" fmla="*/ 1101 h 2041"/>
              <a:gd name="T30" fmla="*/ 2058 w 2370"/>
              <a:gd name="T31" fmla="*/ 1294 h 2041"/>
              <a:gd name="T32" fmla="*/ 2142 w 2370"/>
              <a:gd name="T33" fmla="*/ 1334 h 2041"/>
              <a:gd name="T34" fmla="*/ 2070 w 2370"/>
              <a:gd name="T35" fmla="*/ 1382 h 2041"/>
              <a:gd name="T36" fmla="*/ 1953 w 2370"/>
              <a:gd name="T37" fmla="*/ 1242 h 2041"/>
              <a:gd name="T38" fmla="*/ 1603 w 2370"/>
              <a:gd name="T39" fmla="*/ 1230 h 2041"/>
              <a:gd name="T40" fmla="*/ 1801 w 2370"/>
              <a:gd name="T41" fmla="*/ 1478 h 2041"/>
              <a:gd name="T42" fmla="*/ 2067 w 2370"/>
              <a:gd name="T43" fmla="*/ 1586 h 2041"/>
              <a:gd name="T44" fmla="*/ 2061 w 2370"/>
              <a:gd name="T45" fmla="*/ 1682 h 2041"/>
              <a:gd name="T46" fmla="*/ 1812 w 2370"/>
              <a:gd name="T47" fmla="*/ 1528 h 2041"/>
              <a:gd name="T48" fmla="*/ 1693 w 2370"/>
              <a:gd name="T49" fmla="*/ 1572 h 2041"/>
              <a:gd name="T50" fmla="*/ 1675 w 2370"/>
              <a:gd name="T51" fmla="*/ 1393 h 2041"/>
              <a:gd name="T52" fmla="*/ 1588 w 2370"/>
              <a:gd name="T53" fmla="*/ 1264 h 2041"/>
              <a:gd name="T54" fmla="*/ 1296 w 2370"/>
              <a:gd name="T55" fmla="*/ 1296 h 2041"/>
              <a:gd name="T56" fmla="*/ 1508 w 2370"/>
              <a:gd name="T57" fmla="*/ 2041 h 2041"/>
              <a:gd name="T58" fmla="*/ 1169 w 2370"/>
              <a:gd name="T59" fmla="*/ 1384 h 2041"/>
              <a:gd name="T60" fmla="*/ 1032 w 2370"/>
              <a:gd name="T61" fmla="*/ 1284 h 2041"/>
              <a:gd name="T62" fmla="*/ 787 w 2370"/>
              <a:gd name="T63" fmla="*/ 1297 h 2041"/>
              <a:gd name="T64" fmla="*/ 754 w 2370"/>
              <a:gd name="T65" fmla="*/ 1442 h 2041"/>
              <a:gd name="T66" fmla="*/ 776 w 2370"/>
              <a:gd name="T67" fmla="*/ 1289 h 2041"/>
              <a:gd name="T68" fmla="*/ 644 w 2370"/>
              <a:gd name="T69" fmla="*/ 1392 h 2041"/>
              <a:gd name="T70" fmla="*/ 931 w 2370"/>
              <a:gd name="T71" fmla="*/ 1227 h 2041"/>
              <a:gd name="T72" fmla="*/ 703 w 2370"/>
              <a:gd name="T73" fmla="*/ 1136 h 2041"/>
              <a:gd name="T74" fmla="*/ 431 w 2370"/>
              <a:gd name="T75" fmla="*/ 1270 h 2041"/>
              <a:gd name="T76" fmla="*/ 255 w 2370"/>
              <a:gd name="T77" fmla="*/ 1161 h 2041"/>
              <a:gd name="T78" fmla="*/ 75 w 2370"/>
              <a:gd name="T79" fmla="*/ 1088 h 2041"/>
              <a:gd name="T80" fmla="*/ 423 w 2370"/>
              <a:gd name="T81" fmla="*/ 1136 h 2041"/>
              <a:gd name="T82" fmla="*/ 643 w 2370"/>
              <a:gd name="T83" fmla="*/ 1095 h 2041"/>
              <a:gd name="T84" fmla="*/ 390 w 2370"/>
              <a:gd name="T85" fmla="*/ 717 h 2041"/>
              <a:gd name="T86" fmla="*/ 413 w 2370"/>
              <a:gd name="T87" fmla="*/ 552 h 2041"/>
              <a:gd name="T88" fmla="*/ 637 w 2370"/>
              <a:gd name="T89" fmla="*/ 1046 h 2041"/>
              <a:gd name="T90" fmla="*/ 636 w 2370"/>
              <a:gd name="T91" fmla="*/ 765 h 2041"/>
              <a:gd name="T92" fmla="*/ 657 w 2370"/>
              <a:gd name="T93" fmla="*/ 912 h 2041"/>
              <a:gd name="T94" fmla="*/ 775 w 2370"/>
              <a:gd name="T95" fmla="*/ 784 h 2041"/>
              <a:gd name="T96" fmla="*/ 654 w 2370"/>
              <a:gd name="T97" fmla="*/ 944 h 2041"/>
              <a:gd name="T98" fmla="*/ 723 w 2370"/>
              <a:gd name="T99" fmla="*/ 1085 h 2041"/>
              <a:gd name="T100" fmla="*/ 1175 w 2370"/>
              <a:gd name="T101" fmla="*/ 1290 h 2041"/>
              <a:gd name="T102" fmla="*/ 1306 w 2370"/>
              <a:gd name="T103" fmla="*/ 779 h 2041"/>
              <a:gd name="T104" fmla="*/ 1180 w 2370"/>
              <a:gd name="T105" fmla="*/ 711 h 2041"/>
              <a:gd name="T106" fmla="*/ 1212 w 2370"/>
              <a:gd name="T107" fmla="*/ 559 h 2041"/>
              <a:gd name="T108" fmla="*/ 1050 w 2370"/>
              <a:gd name="T109" fmla="*/ 322 h 2041"/>
              <a:gd name="T110" fmla="*/ 998 w 2370"/>
              <a:gd name="T111" fmla="*/ 101 h 2041"/>
              <a:gd name="T112" fmla="*/ 1110 w 2370"/>
              <a:gd name="T113" fmla="*/ 406 h 2041"/>
              <a:gd name="T114" fmla="*/ 1216 w 2370"/>
              <a:gd name="T115" fmla="*/ 503 h 2041"/>
              <a:gd name="T116" fmla="*/ 1253 w 2370"/>
              <a:gd name="T117" fmla="*/ 113 h 2041"/>
              <a:gd name="T118" fmla="*/ 1228 w 2370"/>
              <a:gd name="T119" fmla="*/ 279 h 2041"/>
              <a:gd name="T120" fmla="*/ 1401 w 2370"/>
              <a:gd name="T121" fmla="*/ 659 h 2041"/>
              <a:gd name="T122" fmla="*/ 1574 w 2370"/>
              <a:gd name="T123" fmla="*/ 245 h 2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70" h="2041">
                <a:moveTo>
                  <a:pt x="1574" y="245"/>
                </a:moveTo>
                <a:cubicBezTo>
                  <a:pt x="1586" y="164"/>
                  <a:pt x="1585" y="82"/>
                  <a:pt x="1576" y="0"/>
                </a:cubicBezTo>
                <a:cubicBezTo>
                  <a:pt x="1591" y="67"/>
                  <a:pt x="1597" y="136"/>
                  <a:pt x="1596" y="205"/>
                </a:cubicBezTo>
                <a:cubicBezTo>
                  <a:pt x="1593" y="298"/>
                  <a:pt x="1575" y="390"/>
                  <a:pt x="1545" y="478"/>
                </a:cubicBezTo>
                <a:cubicBezTo>
                  <a:pt x="1563" y="470"/>
                  <a:pt x="1580" y="461"/>
                  <a:pt x="1598" y="452"/>
                </a:cubicBezTo>
                <a:cubicBezTo>
                  <a:pt x="1648" y="428"/>
                  <a:pt x="1682" y="383"/>
                  <a:pt x="1714" y="339"/>
                </a:cubicBezTo>
                <a:cubicBezTo>
                  <a:pt x="1760" y="271"/>
                  <a:pt x="1797" y="195"/>
                  <a:pt x="1816" y="114"/>
                </a:cubicBezTo>
                <a:cubicBezTo>
                  <a:pt x="1819" y="115"/>
                  <a:pt x="1822" y="117"/>
                  <a:pt x="1825" y="118"/>
                </a:cubicBezTo>
                <a:cubicBezTo>
                  <a:pt x="1805" y="211"/>
                  <a:pt x="1767" y="301"/>
                  <a:pt x="1714" y="380"/>
                </a:cubicBezTo>
                <a:cubicBezTo>
                  <a:pt x="1735" y="367"/>
                  <a:pt x="1759" y="359"/>
                  <a:pt x="1783" y="356"/>
                </a:cubicBezTo>
                <a:cubicBezTo>
                  <a:pt x="1783" y="358"/>
                  <a:pt x="1783" y="362"/>
                  <a:pt x="1783" y="364"/>
                </a:cubicBezTo>
                <a:cubicBezTo>
                  <a:pt x="1765" y="371"/>
                  <a:pt x="1746" y="377"/>
                  <a:pt x="1730" y="388"/>
                </a:cubicBezTo>
                <a:cubicBezTo>
                  <a:pt x="1685" y="417"/>
                  <a:pt x="1653" y="463"/>
                  <a:pt x="1606" y="488"/>
                </a:cubicBezTo>
                <a:cubicBezTo>
                  <a:pt x="1579" y="503"/>
                  <a:pt x="1552" y="518"/>
                  <a:pt x="1533" y="543"/>
                </a:cubicBezTo>
                <a:cubicBezTo>
                  <a:pt x="1512" y="572"/>
                  <a:pt x="1494" y="603"/>
                  <a:pt x="1475" y="633"/>
                </a:cubicBezTo>
                <a:cubicBezTo>
                  <a:pt x="1431" y="709"/>
                  <a:pt x="1386" y="785"/>
                  <a:pt x="1346" y="863"/>
                </a:cubicBezTo>
                <a:cubicBezTo>
                  <a:pt x="1365" y="847"/>
                  <a:pt x="1383" y="830"/>
                  <a:pt x="1404" y="818"/>
                </a:cubicBezTo>
                <a:cubicBezTo>
                  <a:pt x="1427" y="803"/>
                  <a:pt x="1453" y="792"/>
                  <a:pt x="1479" y="782"/>
                </a:cubicBezTo>
                <a:cubicBezTo>
                  <a:pt x="1480" y="785"/>
                  <a:pt x="1521" y="769"/>
                  <a:pt x="1522" y="772"/>
                </a:cubicBezTo>
                <a:cubicBezTo>
                  <a:pt x="1484" y="786"/>
                  <a:pt x="1412" y="832"/>
                  <a:pt x="1384" y="861"/>
                </a:cubicBezTo>
                <a:cubicBezTo>
                  <a:pt x="1360" y="888"/>
                  <a:pt x="1336" y="915"/>
                  <a:pt x="1318" y="947"/>
                </a:cubicBezTo>
                <a:cubicBezTo>
                  <a:pt x="1305" y="1032"/>
                  <a:pt x="1299" y="1118"/>
                  <a:pt x="1296" y="1203"/>
                </a:cubicBezTo>
                <a:cubicBezTo>
                  <a:pt x="1362" y="1177"/>
                  <a:pt x="1432" y="1157"/>
                  <a:pt x="1503" y="1154"/>
                </a:cubicBezTo>
                <a:cubicBezTo>
                  <a:pt x="1623" y="1152"/>
                  <a:pt x="1743" y="1165"/>
                  <a:pt x="1862" y="1179"/>
                </a:cubicBezTo>
                <a:cubicBezTo>
                  <a:pt x="1944" y="1189"/>
                  <a:pt x="2026" y="1197"/>
                  <a:pt x="2107" y="1189"/>
                </a:cubicBezTo>
                <a:cubicBezTo>
                  <a:pt x="2117" y="1188"/>
                  <a:pt x="2127" y="1188"/>
                  <a:pt x="2135" y="1181"/>
                </a:cubicBezTo>
                <a:cubicBezTo>
                  <a:pt x="2169" y="1150"/>
                  <a:pt x="2193" y="1108"/>
                  <a:pt x="2206" y="1064"/>
                </a:cubicBezTo>
                <a:cubicBezTo>
                  <a:pt x="2201" y="1107"/>
                  <a:pt x="2181" y="1147"/>
                  <a:pt x="2156" y="1181"/>
                </a:cubicBezTo>
                <a:cubicBezTo>
                  <a:pt x="2198" y="1171"/>
                  <a:pt x="2238" y="1163"/>
                  <a:pt x="2284" y="1134"/>
                </a:cubicBezTo>
                <a:cubicBezTo>
                  <a:pt x="2287" y="1137"/>
                  <a:pt x="2367" y="1098"/>
                  <a:pt x="2370" y="1101"/>
                </a:cubicBezTo>
                <a:cubicBezTo>
                  <a:pt x="2284" y="1168"/>
                  <a:pt x="2094" y="1232"/>
                  <a:pt x="1987" y="1237"/>
                </a:cubicBezTo>
                <a:cubicBezTo>
                  <a:pt x="2013" y="1254"/>
                  <a:pt x="2031" y="1279"/>
                  <a:pt x="2058" y="1294"/>
                </a:cubicBezTo>
                <a:cubicBezTo>
                  <a:pt x="2088" y="1309"/>
                  <a:pt x="2153" y="1329"/>
                  <a:pt x="2186" y="1338"/>
                </a:cubicBezTo>
                <a:cubicBezTo>
                  <a:pt x="2183" y="1341"/>
                  <a:pt x="2145" y="1334"/>
                  <a:pt x="2142" y="1334"/>
                </a:cubicBezTo>
                <a:cubicBezTo>
                  <a:pt x="2111" y="1329"/>
                  <a:pt x="2082" y="1318"/>
                  <a:pt x="2054" y="1306"/>
                </a:cubicBezTo>
                <a:cubicBezTo>
                  <a:pt x="2066" y="1329"/>
                  <a:pt x="2072" y="1355"/>
                  <a:pt x="2070" y="1382"/>
                </a:cubicBezTo>
                <a:cubicBezTo>
                  <a:pt x="2068" y="1341"/>
                  <a:pt x="2045" y="1303"/>
                  <a:pt x="2013" y="1279"/>
                </a:cubicBezTo>
                <a:cubicBezTo>
                  <a:pt x="1994" y="1266"/>
                  <a:pt x="1975" y="1252"/>
                  <a:pt x="1953" y="1242"/>
                </a:cubicBezTo>
                <a:cubicBezTo>
                  <a:pt x="1937" y="1234"/>
                  <a:pt x="1917" y="1237"/>
                  <a:pt x="1899" y="1236"/>
                </a:cubicBezTo>
                <a:cubicBezTo>
                  <a:pt x="1800" y="1235"/>
                  <a:pt x="1702" y="1229"/>
                  <a:pt x="1603" y="1230"/>
                </a:cubicBezTo>
                <a:cubicBezTo>
                  <a:pt x="1641" y="1263"/>
                  <a:pt x="1665" y="1306"/>
                  <a:pt x="1693" y="1347"/>
                </a:cubicBezTo>
                <a:cubicBezTo>
                  <a:pt x="1725" y="1394"/>
                  <a:pt x="1761" y="1438"/>
                  <a:pt x="1801" y="1478"/>
                </a:cubicBezTo>
                <a:cubicBezTo>
                  <a:pt x="1827" y="1507"/>
                  <a:pt x="1858" y="1532"/>
                  <a:pt x="1894" y="1547"/>
                </a:cubicBezTo>
                <a:cubicBezTo>
                  <a:pt x="1949" y="1572"/>
                  <a:pt x="2008" y="1581"/>
                  <a:pt x="2067" y="1586"/>
                </a:cubicBezTo>
                <a:cubicBezTo>
                  <a:pt x="2000" y="1590"/>
                  <a:pt x="1932" y="1580"/>
                  <a:pt x="1870" y="1553"/>
                </a:cubicBezTo>
                <a:cubicBezTo>
                  <a:pt x="1929" y="1603"/>
                  <a:pt x="1993" y="1647"/>
                  <a:pt x="2061" y="1682"/>
                </a:cubicBezTo>
                <a:cubicBezTo>
                  <a:pt x="2060" y="1686"/>
                  <a:pt x="2092" y="1699"/>
                  <a:pt x="2091" y="1702"/>
                </a:cubicBezTo>
                <a:cubicBezTo>
                  <a:pt x="2001" y="1661"/>
                  <a:pt x="1885" y="1595"/>
                  <a:pt x="1812" y="1528"/>
                </a:cubicBezTo>
                <a:cubicBezTo>
                  <a:pt x="1771" y="1487"/>
                  <a:pt x="1735" y="1441"/>
                  <a:pt x="1698" y="1398"/>
                </a:cubicBezTo>
                <a:cubicBezTo>
                  <a:pt x="1702" y="1456"/>
                  <a:pt x="1693" y="1514"/>
                  <a:pt x="1693" y="1572"/>
                </a:cubicBezTo>
                <a:cubicBezTo>
                  <a:pt x="1689" y="1571"/>
                  <a:pt x="1691" y="1636"/>
                  <a:pt x="1687" y="1636"/>
                </a:cubicBezTo>
                <a:cubicBezTo>
                  <a:pt x="1687" y="1577"/>
                  <a:pt x="1688" y="1451"/>
                  <a:pt x="1675" y="1393"/>
                </a:cubicBezTo>
                <a:cubicBezTo>
                  <a:pt x="1671" y="1374"/>
                  <a:pt x="1666" y="1355"/>
                  <a:pt x="1653" y="1339"/>
                </a:cubicBezTo>
                <a:cubicBezTo>
                  <a:pt x="1633" y="1312"/>
                  <a:pt x="1614" y="1285"/>
                  <a:pt x="1588" y="1264"/>
                </a:cubicBezTo>
                <a:cubicBezTo>
                  <a:pt x="1567" y="1245"/>
                  <a:pt x="1538" y="1238"/>
                  <a:pt x="1511" y="1235"/>
                </a:cubicBezTo>
                <a:cubicBezTo>
                  <a:pt x="1436" y="1239"/>
                  <a:pt x="1361" y="1259"/>
                  <a:pt x="1296" y="1296"/>
                </a:cubicBezTo>
                <a:cubicBezTo>
                  <a:pt x="1301" y="1435"/>
                  <a:pt x="1318" y="1575"/>
                  <a:pt x="1358" y="1709"/>
                </a:cubicBezTo>
                <a:cubicBezTo>
                  <a:pt x="1392" y="1826"/>
                  <a:pt x="1442" y="1939"/>
                  <a:pt x="1508" y="2041"/>
                </a:cubicBezTo>
                <a:cubicBezTo>
                  <a:pt x="1240" y="2041"/>
                  <a:pt x="1240" y="2041"/>
                  <a:pt x="1240" y="2041"/>
                </a:cubicBezTo>
                <a:cubicBezTo>
                  <a:pt x="1182" y="1828"/>
                  <a:pt x="1159" y="1605"/>
                  <a:pt x="1169" y="1384"/>
                </a:cubicBezTo>
                <a:cubicBezTo>
                  <a:pt x="1151" y="1365"/>
                  <a:pt x="1133" y="1346"/>
                  <a:pt x="1113" y="1331"/>
                </a:cubicBezTo>
                <a:cubicBezTo>
                  <a:pt x="1090" y="1310"/>
                  <a:pt x="1060" y="1297"/>
                  <a:pt x="1032" y="1284"/>
                </a:cubicBezTo>
                <a:cubicBezTo>
                  <a:pt x="970" y="1259"/>
                  <a:pt x="900" y="1247"/>
                  <a:pt x="834" y="1264"/>
                </a:cubicBezTo>
                <a:cubicBezTo>
                  <a:pt x="814" y="1268"/>
                  <a:pt x="799" y="1282"/>
                  <a:pt x="787" y="1297"/>
                </a:cubicBezTo>
                <a:cubicBezTo>
                  <a:pt x="768" y="1323"/>
                  <a:pt x="753" y="1353"/>
                  <a:pt x="749" y="1386"/>
                </a:cubicBezTo>
                <a:cubicBezTo>
                  <a:pt x="747" y="1405"/>
                  <a:pt x="751" y="1423"/>
                  <a:pt x="754" y="1442"/>
                </a:cubicBezTo>
                <a:cubicBezTo>
                  <a:pt x="747" y="1424"/>
                  <a:pt x="742" y="1404"/>
                  <a:pt x="744" y="1385"/>
                </a:cubicBezTo>
                <a:cubicBezTo>
                  <a:pt x="745" y="1350"/>
                  <a:pt x="760" y="1318"/>
                  <a:pt x="776" y="1289"/>
                </a:cubicBezTo>
                <a:cubicBezTo>
                  <a:pt x="728" y="1318"/>
                  <a:pt x="626" y="1425"/>
                  <a:pt x="591" y="1469"/>
                </a:cubicBezTo>
                <a:cubicBezTo>
                  <a:pt x="588" y="1466"/>
                  <a:pt x="646" y="1395"/>
                  <a:pt x="644" y="1392"/>
                </a:cubicBezTo>
                <a:cubicBezTo>
                  <a:pt x="683" y="1339"/>
                  <a:pt x="731" y="1290"/>
                  <a:pt x="790" y="1259"/>
                </a:cubicBezTo>
                <a:cubicBezTo>
                  <a:pt x="833" y="1236"/>
                  <a:pt x="882" y="1227"/>
                  <a:pt x="931" y="1227"/>
                </a:cubicBezTo>
                <a:cubicBezTo>
                  <a:pt x="882" y="1205"/>
                  <a:pt x="833" y="1185"/>
                  <a:pt x="784" y="1164"/>
                </a:cubicBezTo>
                <a:cubicBezTo>
                  <a:pt x="757" y="1154"/>
                  <a:pt x="731" y="1142"/>
                  <a:pt x="703" y="1136"/>
                </a:cubicBezTo>
                <a:cubicBezTo>
                  <a:pt x="636" y="1125"/>
                  <a:pt x="564" y="1125"/>
                  <a:pt x="499" y="1148"/>
                </a:cubicBezTo>
                <a:cubicBezTo>
                  <a:pt x="457" y="1175"/>
                  <a:pt x="448" y="1227"/>
                  <a:pt x="431" y="1270"/>
                </a:cubicBezTo>
                <a:cubicBezTo>
                  <a:pt x="442" y="1229"/>
                  <a:pt x="452" y="1185"/>
                  <a:pt x="480" y="1152"/>
                </a:cubicBezTo>
                <a:cubicBezTo>
                  <a:pt x="407" y="1170"/>
                  <a:pt x="330" y="1171"/>
                  <a:pt x="255" y="1161"/>
                </a:cubicBezTo>
                <a:cubicBezTo>
                  <a:pt x="189" y="1151"/>
                  <a:pt x="57" y="1090"/>
                  <a:pt x="0" y="1056"/>
                </a:cubicBezTo>
                <a:cubicBezTo>
                  <a:pt x="2" y="1054"/>
                  <a:pt x="73" y="1090"/>
                  <a:pt x="75" y="1088"/>
                </a:cubicBezTo>
                <a:cubicBezTo>
                  <a:pt x="139" y="1121"/>
                  <a:pt x="211" y="1133"/>
                  <a:pt x="281" y="1144"/>
                </a:cubicBezTo>
                <a:cubicBezTo>
                  <a:pt x="328" y="1151"/>
                  <a:pt x="376" y="1144"/>
                  <a:pt x="423" y="1136"/>
                </a:cubicBezTo>
                <a:cubicBezTo>
                  <a:pt x="477" y="1127"/>
                  <a:pt x="528" y="1103"/>
                  <a:pt x="583" y="1096"/>
                </a:cubicBezTo>
                <a:cubicBezTo>
                  <a:pt x="603" y="1094"/>
                  <a:pt x="623" y="1094"/>
                  <a:pt x="643" y="1095"/>
                </a:cubicBezTo>
                <a:cubicBezTo>
                  <a:pt x="594" y="1067"/>
                  <a:pt x="549" y="1031"/>
                  <a:pt x="512" y="988"/>
                </a:cubicBezTo>
                <a:cubicBezTo>
                  <a:pt x="442" y="915"/>
                  <a:pt x="393" y="819"/>
                  <a:pt x="390" y="717"/>
                </a:cubicBezTo>
                <a:cubicBezTo>
                  <a:pt x="386" y="661"/>
                  <a:pt x="404" y="577"/>
                  <a:pt x="412" y="522"/>
                </a:cubicBezTo>
                <a:cubicBezTo>
                  <a:pt x="414" y="522"/>
                  <a:pt x="411" y="552"/>
                  <a:pt x="413" y="552"/>
                </a:cubicBezTo>
                <a:cubicBezTo>
                  <a:pt x="400" y="640"/>
                  <a:pt x="386" y="735"/>
                  <a:pt x="426" y="819"/>
                </a:cubicBezTo>
                <a:cubicBezTo>
                  <a:pt x="465" y="917"/>
                  <a:pt x="543" y="997"/>
                  <a:pt x="637" y="1046"/>
                </a:cubicBezTo>
                <a:cubicBezTo>
                  <a:pt x="600" y="981"/>
                  <a:pt x="609" y="903"/>
                  <a:pt x="625" y="833"/>
                </a:cubicBezTo>
                <a:cubicBezTo>
                  <a:pt x="629" y="834"/>
                  <a:pt x="633" y="764"/>
                  <a:pt x="636" y="765"/>
                </a:cubicBezTo>
                <a:cubicBezTo>
                  <a:pt x="631" y="803"/>
                  <a:pt x="629" y="912"/>
                  <a:pt x="633" y="950"/>
                </a:cubicBezTo>
                <a:cubicBezTo>
                  <a:pt x="640" y="937"/>
                  <a:pt x="646" y="923"/>
                  <a:pt x="657" y="912"/>
                </a:cubicBezTo>
                <a:cubicBezTo>
                  <a:pt x="680" y="891"/>
                  <a:pt x="709" y="878"/>
                  <a:pt x="728" y="854"/>
                </a:cubicBezTo>
                <a:cubicBezTo>
                  <a:pt x="746" y="833"/>
                  <a:pt x="760" y="808"/>
                  <a:pt x="775" y="784"/>
                </a:cubicBezTo>
                <a:cubicBezTo>
                  <a:pt x="758" y="824"/>
                  <a:pt x="740" y="867"/>
                  <a:pt x="704" y="894"/>
                </a:cubicBezTo>
                <a:cubicBezTo>
                  <a:pt x="686" y="909"/>
                  <a:pt x="665" y="923"/>
                  <a:pt x="654" y="944"/>
                </a:cubicBezTo>
                <a:cubicBezTo>
                  <a:pt x="647" y="958"/>
                  <a:pt x="641" y="973"/>
                  <a:pt x="641" y="989"/>
                </a:cubicBezTo>
                <a:cubicBezTo>
                  <a:pt x="654" y="1031"/>
                  <a:pt x="688" y="1062"/>
                  <a:pt x="723" y="1085"/>
                </a:cubicBezTo>
                <a:cubicBezTo>
                  <a:pt x="819" y="1123"/>
                  <a:pt x="918" y="1150"/>
                  <a:pt x="1012" y="1191"/>
                </a:cubicBezTo>
                <a:cubicBezTo>
                  <a:pt x="1071" y="1216"/>
                  <a:pt x="1126" y="1249"/>
                  <a:pt x="1175" y="1290"/>
                </a:cubicBezTo>
                <a:cubicBezTo>
                  <a:pt x="1184" y="1177"/>
                  <a:pt x="1202" y="1064"/>
                  <a:pt x="1227" y="953"/>
                </a:cubicBezTo>
                <a:cubicBezTo>
                  <a:pt x="1241" y="891"/>
                  <a:pt x="1268" y="831"/>
                  <a:pt x="1306" y="779"/>
                </a:cubicBezTo>
                <a:cubicBezTo>
                  <a:pt x="1280" y="762"/>
                  <a:pt x="1079" y="691"/>
                  <a:pt x="1050" y="681"/>
                </a:cubicBezTo>
                <a:cubicBezTo>
                  <a:pt x="1051" y="673"/>
                  <a:pt x="1179" y="719"/>
                  <a:pt x="1180" y="711"/>
                </a:cubicBezTo>
                <a:cubicBezTo>
                  <a:pt x="1205" y="716"/>
                  <a:pt x="1273" y="729"/>
                  <a:pt x="1298" y="737"/>
                </a:cubicBezTo>
                <a:cubicBezTo>
                  <a:pt x="1261" y="682"/>
                  <a:pt x="1244" y="617"/>
                  <a:pt x="1212" y="559"/>
                </a:cubicBezTo>
                <a:cubicBezTo>
                  <a:pt x="1194" y="521"/>
                  <a:pt x="1163" y="492"/>
                  <a:pt x="1131" y="465"/>
                </a:cubicBezTo>
                <a:cubicBezTo>
                  <a:pt x="1088" y="428"/>
                  <a:pt x="1066" y="374"/>
                  <a:pt x="1050" y="322"/>
                </a:cubicBezTo>
                <a:cubicBezTo>
                  <a:pt x="1027" y="250"/>
                  <a:pt x="1007" y="177"/>
                  <a:pt x="991" y="104"/>
                </a:cubicBezTo>
                <a:cubicBezTo>
                  <a:pt x="993" y="103"/>
                  <a:pt x="996" y="102"/>
                  <a:pt x="998" y="101"/>
                </a:cubicBezTo>
                <a:cubicBezTo>
                  <a:pt x="1014" y="165"/>
                  <a:pt x="1033" y="227"/>
                  <a:pt x="1054" y="289"/>
                </a:cubicBezTo>
                <a:cubicBezTo>
                  <a:pt x="1068" y="330"/>
                  <a:pt x="1084" y="371"/>
                  <a:pt x="1110" y="406"/>
                </a:cubicBezTo>
                <a:cubicBezTo>
                  <a:pt x="1128" y="429"/>
                  <a:pt x="1154" y="445"/>
                  <a:pt x="1176" y="464"/>
                </a:cubicBezTo>
                <a:cubicBezTo>
                  <a:pt x="1190" y="476"/>
                  <a:pt x="1203" y="490"/>
                  <a:pt x="1216" y="503"/>
                </a:cubicBezTo>
                <a:cubicBezTo>
                  <a:pt x="1203" y="416"/>
                  <a:pt x="1204" y="327"/>
                  <a:pt x="1220" y="241"/>
                </a:cubicBezTo>
                <a:cubicBezTo>
                  <a:pt x="1227" y="197"/>
                  <a:pt x="1242" y="156"/>
                  <a:pt x="1253" y="113"/>
                </a:cubicBezTo>
                <a:cubicBezTo>
                  <a:pt x="1254" y="113"/>
                  <a:pt x="1258" y="113"/>
                  <a:pt x="1260" y="113"/>
                </a:cubicBezTo>
                <a:cubicBezTo>
                  <a:pt x="1248" y="168"/>
                  <a:pt x="1232" y="222"/>
                  <a:pt x="1228" y="279"/>
                </a:cubicBezTo>
                <a:cubicBezTo>
                  <a:pt x="1209" y="437"/>
                  <a:pt x="1250" y="602"/>
                  <a:pt x="1343" y="732"/>
                </a:cubicBezTo>
                <a:cubicBezTo>
                  <a:pt x="1362" y="708"/>
                  <a:pt x="1383" y="685"/>
                  <a:pt x="1401" y="659"/>
                </a:cubicBezTo>
                <a:cubicBezTo>
                  <a:pt x="1435" y="609"/>
                  <a:pt x="1468" y="558"/>
                  <a:pt x="1493" y="502"/>
                </a:cubicBezTo>
                <a:cubicBezTo>
                  <a:pt x="1532" y="421"/>
                  <a:pt x="1560" y="334"/>
                  <a:pt x="1574" y="245"/>
                </a:cubicBezTo>
                <a:close/>
              </a:path>
            </a:pathLst>
          </a:custGeom>
          <a:solidFill>
            <a:schemeClr val="bg1">
              <a:lumMod val="50000"/>
            </a:schemeClr>
          </a:solidFill>
          <a:ln>
            <a:noFill/>
          </a:ln>
        </p:spPr>
        <p:txBody>
          <a:bodyPr vert="horz" wrap="square" lIns="68589" tIns="34295" rIns="68589" bIns="34295" numCol="1" anchor="t" anchorCtr="0" compatLnSpc="1">
            <a:prstTxWarp prst="textNoShape">
              <a:avLst/>
            </a:prstTxWarp>
          </a:bodyPr>
          <a:lstStyle/>
          <a:p>
            <a:endParaRPr lang="zh-CN" altLang="en-US">
              <a:cs typeface="+mn-ea"/>
              <a:sym typeface="+mn-lt"/>
            </a:endParaRPr>
          </a:p>
        </p:txBody>
      </p:sp>
      <p:sp>
        <p:nvSpPr>
          <p:cNvPr id="111" name="Oval 6"/>
          <p:cNvSpPr/>
          <p:nvPr/>
        </p:nvSpPr>
        <p:spPr>
          <a:xfrm>
            <a:off x="3795464" y="2368693"/>
            <a:ext cx="398912" cy="39885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eaLnBrk="1" hangingPunct="1"/>
            <a:endParaRPr lang="en-US" altLang="zh-CN" dirty="0">
              <a:solidFill>
                <a:srgbClr val="F2F2F2"/>
              </a:solidFill>
              <a:cs typeface="+mn-ea"/>
              <a:sym typeface="+mn-lt"/>
            </a:endParaRPr>
          </a:p>
        </p:txBody>
      </p:sp>
      <p:sp>
        <p:nvSpPr>
          <p:cNvPr id="112" name="Oval 4"/>
          <p:cNvSpPr/>
          <p:nvPr/>
        </p:nvSpPr>
        <p:spPr>
          <a:xfrm>
            <a:off x="4352471" y="1542335"/>
            <a:ext cx="218935" cy="21890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eaLnBrk="1" hangingPunct="1"/>
            <a:endParaRPr lang="en-US" altLang="zh-CN" sz="2100" dirty="0">
              <a:solidFill>
                <a:srgbClr val="F2F2F2"/>
              </a:solidFill>
              <a:cs typeface="+mn-ea"/>
              <a:sym typeface="+mn-lt"/>
            </a:endParaRPr>
          </a:p>
        </p:txBody>
      </p:sp>
      <p:sp>
        <p:nvSpPr>
          <p:cNvPr id="113" name="Oval 12"/>
          <p:cNvSpPr/>
          <p:nvPr/>
        </p:nvSpPr>
        <p:spPr>
          <a:xfrm>
            <a:off x="3366857" y="2572503"/>
            <a:ext cx="390149" cy="39009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eaLnBrk="1" hangingPunct="1"/>
            <a:endParaRPr lang="en-US" altLang="zh-CN" sz="2100" dirty="0">
              <a:solidFill>
                <a:srgbClr val="F2F2F2"/>
              </a:solidFill>
              <a:cs typeface="+mn-ea"/>
              <a:sym typeface="+mn-lt"/>
            </a:endParaRPr>
          </a:p>
        </p:txBody>
      </p:sp>
      <p:sp>
        <p:nvSpPr>
          <p:cNvPr id="114" name="Oval 13"/>
          <p:cNvSpPr/>
          <p:nvPr/>
        </p:nvSpPr>
        <p:spPr>
          <a:xfrm>
            <a:off x="3059636" y="3868490"/>
            <a:ext cx="307221" cy="30718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eaLnBrk="1" hangingPunct="1"/>
            <a:endParaRPr lang="en-US" altLang="zh-CN" sz="2100" dirty="0">
              <a:solidFill>
                <a:srgbClr val="F2F2F2"/>
              </a:solidFill>
              <a:cs typeface="+mn-ea"/>
              <a:sym typeface="+mn-lt"/>
            </a:endParaRPr>
          </a:p>
        </p:txBody>
      </p:sp>
      <p:sp>
        <p:nvSpPr>
          <p:cNvPr id="115" name="Oval 15"/>
          <p:cNvSpPr/>
          <p:nvPr/>
        </p:nvSpPr>
        <p:spPr>
          <a:xfrm>
            <a:off x="4782135" y="2697648"/>
            <a:ext cx="395956" cy="39590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eaLnBrk="1" hangingPunct="1"/>
            <a:endParaRPr lang="en-US" altLang="zh-CN" dirty="0">
              <a:solidFill>
                <a:srgbClr val="F2F2F2"/>
              </a:solidFill>
              <a:cs typeface="+mn-ea"/>
              <a:sym typeface="+mn-lt"/>
            </a:endParaRPr>
          </a:p>
        </p:txBody>
      </p:sp>
      <p:sp>
        <p:nvSpPr>
          <p:cNvPr id="116" name="Oval 12"/>
          <p:cNvSpPr/>
          <p:nvPr/>
        </p:nvSpPr>
        <p:spPr>
          <a:xfrm>
            <a:off x="2867955" y="3661401"/>
            <a:ext cx="109186" cy="10917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eaLnBrk="1" hangingPunct="1"/>
            <a:endParaRPr lang="en-US" altLang="zh-CN" sz="2100" dirty="0">
              <a:solidFill>
                <a:srgbClr val="F2F2F2"/>
              </a:solidFill>
              <a:cs typeface="+mn-ea"/>
              <a:sym typeface="+mn-lt"/>
            </a:endParaRPr>
          </a:p>
        </p:txBody>
      </p:sp>
      <p:sp>
        <p:nvSpPr>
          <p:cNvPr id="117" name="Oval 6"/>
          <p:cNvSpPr/>
          <p:nvPr/>
        </p:nvSpPr>
        <p:spPr>
          <a:xfrm>
            <a:off x="5041108" y="4175672"/>
            <a:ext cx="273967" cy="27393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eaLnBrk="1" hangingPunct="1"/>
            <a:endParaRPr lang="en-US" altLang="zh-CN" dirty="0">
              <a:solidFill>
                <a:srgbClr val="F2F2F2"/>
              </a:solidFill>
              <a:cs typeface="+mn-ea"/>
              <a:sym typeface="+mn-lt"/>
            </a:endParaRPr>
          </a:p>
        </p:txBody>
      </p:sp>
      <p:sp>
        <p:nvSpPr>
          <p:cNvPr id="118" name="Oval 15"/>
          <p:cNvSpPr/>
          <p:nvPr/>
        </p:nvSpPr>
        <p:spPr>
          <a:xfrm>
            <a:off x="2724569" y="2352379"/>
            <a:ext cx="281052" cy="28101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eaLnBrk="1" hangingPunct="1"/>
            <a:endParaRPr lang="en-US" altLang="zh-CN" dirty="0">
              <a:solidFill>
                <a:srgbClr val="F2F2F2"/>
              </a:solidFill>
              <a:cs typeface="+mn-ea"/>
              <a:sym typeface="+mn-lt"/>
            </a:endParaRPr>
          </a:p>
        </p:txBody>
      </p:sp>
      <p:sp>
        <p:nvSpPr>
          <p:cNvPr id="119" name="Oval 15"/>
          <p:cNvSpPr/>
          <p:nvPr/>
        </p:nvSpPr>
        <p:spPr>
          <a:xfrm>
            <a:off x="3459219" y="3951826"/>
            <a:ext cx="140526" cy="1405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eaLnBrk="1" hangingPunct="1"/>
            <a:endParaRPr lang="en-US" altLang="zh-CN" dirty="0">
              <a:solidFill>
                <a:srgbClr val="F2F2F2"/>
              </a:solidFill>
              <a:cs typeface="+mn-ea"/>
              <a:sym typeface="+mn-lt"/>
            </a:endParaRPr>
          </a:p>
        </p:txBody>
      </p:sp>
      <p:sp>
        <p:nvSpPr>
          <p:cNvPr id="120" name="椭圆 119"/>
          <p:cNvSpPr/>
          <p:nvPr/>
        </p:nvSpPr>
        <p:spPr>
          <a:xfrm>
            <a:off x="5339625" y="1986171"/>
            <a:ext cx="263920" cy="26388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a:endParaRPr lang="zh-CN" altLang="en-US" sz="2100" dirty="0">
              <a:solidFill>
                <a:srgbClr val="F2F2F2"/>
              </a:solidFill>
              <a:cs typeface="+mn-ea"/>
              <a:sym typeface="+mn-lt"/>
            </a:endParaRPr>
          </a:p>
        </p:txBody>
      </p:sp>
      <p:sp>
        <p:nvSpPr>
          <p:cNvPr id="121" name="Oval 6"/>
          <p:cNvSpPr/>
          <p:nvPr/>
        </p:nvSpPr>
        <p:spPr>
          <a:xfrm>
            <a:off x="4930842" y="1426079"/>
            <a:ext cx="116271" cy="11625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eaLnBrk="1" hangingPunct="1"/>
            <a:endParaRPr lang="en-US" altLang="zh-CN" dirty="0">
              <a:solidFill>
                <a:srgbClr val="F2F2F2"/>
              </a:solidFill>
              <a:cs typeface="+mn-ea"/>
              <a:sym typeface="+mn-lt"/>
            </a:endParaRPr>
          </a:p>
        </p:txBody>
      </p:sp>
      <p:grpSp>
        <p:nvGrpSpPr>
          <p:cNvPr id="3" name="组合 217"/>
          <p:cNvGrpSpPr/>
          <p:nvPr/>
        </p:nvGrpSpPr>
        <p:grpSpPr>
          <a:xfrm>
            <a:off x="1906414" y="3004394"/>
            <a:ext cx="711685" cy="711592"/>
            <a:chOff x="2541553" y="4005858"/>
            <a:chExt cx="948790" cy="948790"/>
          </a:xfrm>
        </p:grpSpPr>
        <p:sp>
          <p:nvSpPr>
            <p:cNvPr id="219" name="椭圆 218"/>
            <p:cNvSpPr/>
            <p:nvPr/>
          </p:nvSpPr>
          <p:spPr>
            <a:xfrm>
              <a:off x="2541553" y="4005858"/>
              <a:ext cx="948790" cy="9487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2F2F2"/>
                </a:solidFill>
                <a:cs typeface="+mn-ea"/>
                <a:sym typeface="+mn-lt"/>
              </a:endParaRPr>
            </a:p>
          </p:txBody>
        </p:sp>
        <p:sp>
          <p:nvSpPr>
            <p:cNvPr id="220" name="KSO_Shape"/>
            <p:cNvSpPr>
              <a:spLocks noChangeAspect="1"/>
            </p:cNvSpPr>
            <p:nvPr/>
          </p:nvSpPr>
          <p:spPr bwMode="auto">
            <a:xfrm>
              <a:off x="2795098" y="4261352"/>
              <a:ext cx="441700" cy="437802"/>
            </a:xfrm>
            <a:custGeom>
              <a:avLst/>
              <a:gdLst>
                <a:gd name="T0" fmla="*/ 1420802 w 2262188"/>
                <a:gd name="T1" fmla="*/ 2155372 h 2241550"/>
                <a:gd name="T2" fmla="*/ 0 w 2262188"/>
                <a:gd name="T3" fmla="*/ 1901959 h 2241550"/>
                <a:gd name="T4" fmla="*/ 966787 w 2262188"/>
                <a:gd name="T5" fmla="*/ 2002745 h 2241550"/>
                <a:gd name="T6" fmla="*/ 463550 w 2262188"/>
                <a:gd name="T7" fmla="*/ 1799189 h 2241550"/>
                <a:gd name="T8" fmla="*/ 1920875 w 2262188"/>
                <a:gd name="T9" fmla="*/ 1721932 h 2241550"/>
                <a:gd name="T10" fmla="*/ 1920875 w 2262188"/>
                <a:gd name="T11" fmla="*/ 1643063 h 2241550"/>
                <a:gd name="T12" fmla="*/ 1920875 w 2262188"/>
                <a:gd name="T13" fmla="*/ 1520825 h 2241550"/>
                <a:gd name="T14" fmla="*/ 1437365 w 2262188"/>
                <a:gd name="T15" fmla="*/ 1781511 h 2241550"/>
                <a:gd name="T16" fmla="*/ 0 w 2262188"/>
                <a:gd name="T17" fmla="*/ 1470217 h 2241550"/>
                <a:gd name="T18" fmla="*/ 1304860 w 2262188"/>
                <a:gd name="T19" fmla="*/ 1658938 h 2241550"/>
                <a:gd name="T20" fmla="*/ 1333924 w 2262188"/>
                <a:gd name="T21" fmla="*/ 1648052 h 2241550"/>
                <a:gd name="T22" fmla="*/ 1395684 w 2262188"/>
                <a:gd name="T23" fmla="*/ 1641022 h 2241550"/>
                <a:gd name="T24" fmla="*/ 1448362 w 2262188"/>
                <a:gd name="T25" fmla="*/ 1646011 h 2241550"/>
                <a:gd name="T26" fmla="*/ 1677920 w 2262188"/>
                <a:gd name="T27" fmla="*/ 1506991 h 2241550"/>
                <a:gd name="T28" fmla="*/ 1657031 w 2262188"/>
                <a:gd name="T29" fmla="*/ 1492023 h 2241550"/>
                <a:gd name="T30" fmla="*/ 1654306 w 2262188"/>
                <a:gd name="T31" fmla="*/ 1479097 h 2241550"/>
                <a:gd name="T32" fmla="*/ 1663843 w 2262188"/>
                <a:gd name="T33" fmla="*/ 1466170 h 2241550"/>
                <a:gd name="T34" fmla="*/ 995838 w 2262188"/>
                <a:gd name="T35" fmla="*/ 1258888 h 2241550"/>
                <a:gd name="T36" fmla="*/ 489738 w 2262188"/>
                <a:gd name="T37" fmla="*/ 1130300 h 2241550"/>
                <a:gd name="T38" fmla="*/ 594035 w 2262188"/>
                <a:gd name="T39" fmla="*/ 1213404 h 2241550"/>
                <a:gd name="T40" fmla="*/ 555491 w 2262188"/>
                <a:gd name="T41" fmla="*/ 1222487 h 2241550"/>
                <a:gd name="T42" fmla="*/ 486564 w 2262188"/>
                <a:gd name="T43" fmla="*/ 1223168 h 2241550"/>
                <a:gd name="T44" fmla="*/ 211086 w 2262188"/>
                <a:gd name="T45" fmla="*/ 1351684 h 2241550"/>
                <a:gd name="T46" fmla="*/ 251218 w 2262188"/>
                <a:gd name="T47" fmla="*/ 1368941 h 2241550"/>
                <a:gd name="T48" fmla="*/ 259153 w 2262188"/>
                <a:gd name="T49" fmla="*/ 1381429 h 2241550"/>
                <a:gd name="T50" fmla="*/ 255072 w 2262188"/>
                <a:gd name="T51" fmla="*/ 1394599 h 2241550"/>
                <a:gd name="T52" fmla="*/ 240561 w 2262188"/>
                <a:gd name="T53" fmla="*/ 1405498 h 2241550"/>
                <a:gd name="T54" fmla="*/ 810075 w 2262188"/>
                <a:gd name="T55" fmla="*/ 1021049 h 2241550"/>
                <a:gd name="T56" fmla="*/ 341312 w 2262188"/>
                <a:gd name="T57" fmla="*/ 771297 h 2241550"/>
                <a:gd name="T58" fmla="*/ 2262188 w 2262188"/>
                <a:gd name="T59" fmla="*/ 687389 h 2241550"/>
                <a:gd name="T60" fmla="*/ 830949 w 2262188"/>
                <a:gd name="T61" fmla="*/ 982664 h 2241550"/>
                <a:gd name="T62" fmla="*/ 1797050 w 2262188"/>
                <a:gd name="T63" fmla="*/ 752476 h 2241550"/>
                <a:gd name="T64" fmla="*/ 1295400 w 2262188"/>
                <a:gd name="T65" fmla="*/ 660174 h 2241550"/>
                <a:gd name="T66" fmla="*/ 2262188 w 2262188"/>
                <a:gd name="T67" fmla="*/ 462607 h 2241550"/>
                <a:gd name="T68" fmla="*/ 824823 w 2262188"/>
                <a:gd name="T69" fmla="*/ 651157 h 2241550"/>
                <a:gd name="T70" fmla="*/ 341312 w 2262188"/>
                <a:gd name="T71" fmla="*/ 390526 h 2241550"/>
                <a:gd name="T72" fmla="*/ 786730 w 2262188"/>
                <a:gd name="T73" fmla="*/ 233363 h 2241550"/>
                <a:gd name="T74" fmla="*/ 600403 w 2262188"/>
                <a:gd name="T75" fmla="*/ 336703 h 2241550"/>
                <a:gd name="T76" fmla="*/ 608110 w 2262188"/>
                <a:gd name="T77" fmla="*/ 349677 h 2241550"/>
                <a:gd name="T78" fmla="*/ 603350 w 2262188"/>
                <a:gd name="T79" fmla="*/ 362651 h 2241550"/>
                <a:gd name="T80" fmla="*/ 576602 w 2262188"/>
                <a:gd name="T81" fmla="*/ 378585 h 2241550"/>
                <a:gd name="T82" fmla="*/ 820278 w 2262188"/>
                <a:gd name="T83" fmla="*/ 514246 h 2241550"/>
                <a:gd name="T84" fmla="*/ 878761 w 2262188"/>
                <a:gd name="T85" fmla="*/ 510831 h 2241550"/>
                <a:gd name="T86" fmla="*/ 932710 w 2262188"/>
                <a:gd name="T87" fmla="*/ 519026 h 2241550"/>
                <a:gd name="T88" fmla="*/ 1216508 w 2262188"/>
                <a:gd name="T89" fmla="*/ 466218 h 2241550"/>
                <a:gd name="T90" fmla="*/ 1749425 w 2262188"/>
                <a:gd name="T91" fmla="*/ 883986 h 2241550"/>
                <a:gd name="T92" fmla="*/ 1798297 w 2262188"/>
                <a:gd name="T93" fmla="*/ 374650 h 2241550"/>
                <a:gd name="T94" fmla="*/ 2012784 w 2262188"/>
                <a:gd name="T95" fmla="*/ 269585 h 2241550"/>
                <a:gd name="T96" fmla="*/ 2003262 w 2262188"/>
                <a:gd name="T97" fmla="*/ 256650 h 2241550"/>
                <a:gd name="T98" fmla="*/ 2006209 w 2262188"/>
                <a:gd name="T99" fmla="*/ 243943 h 2241550"/>
                <a:gd name="T100" fmla="*/ 2027068 w 2262188"/>
                <a:gd name="T101" fmla="*/ 228966 h 2241550"/>
                <a:gd name="T102" fmla="*/ 1797843 w 2262188"/>
                <a:gd name="T103" fmla="*/ 89635 h 2241550"/>
                <a:gd name="T104" fmla="*/ 1745015 w 2262188"/>
                <a:gd name="T105" fmla="*/ 94400 h 2241550"/>
                <a:gd name="T106" fmla="*/ 1683571 w 2262188"/>
                <a:gd name="T107" fmla="*/ 87820 h 2241550"/>
                <a:gd name="T108" fmla="*/ 1651602 w 2262188"/>
                <a:gd name="T109" fmla="*/ 75112 h 224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62188" h="2241550">
                  <a:moveTo>
                    <a:pt x="1920875" y="1898650"/>
                  </a:moveTo>
                  <a:lnTo>
                    <a:pt x="1920875" y="1901598"/>
                  </a:lnTo>
                  <a:lnTo>
                    <a:pt x="1920875" y="1977571"/>
                  </a:lnTo>
                  <a:lnTo>
                    <a:pt x="1431239" y="2241550"/>
                  </a:lnTo>
                  <a:lnTo>
                    <a:pt x="966787" y="2131332"/>
                  </a:lnTo>
                  <a:lnTo>
                    <a:pt x="966787" y="2047648"/>
                  </a:lnTo>
                  <a:lnTo>
                    <a:pt x="1420802" y="2155372"/>
                  </a:lnTo>
                  <a:lnTo>
                    <a:pt x="1437365" y="2159227"/>
                  </a:lnTo>
                  <a:lnTo>
                    <a:pt x="1452113" y="2151289"/>
                  </a:lnTo>
                  <a:lnTo>
                    <a:pt x="1920875" y="1898650"/>
                  </a:lnTo>
                  <a:close/>
                  <a:moveTo>
                    <a:pt x="0" y="1817688"/>
                  </a:moveTo>
                  <a:lnTo>
                    <a:pt x="463550" y="1928451"/>
                  </a:lnTo>
                  <a:lnTo>
                    <a:pt x="463550" y="2012951"/>
                  </a:lnTo>
                  <a:lnTo>
                    <a:pt x="0" y="1901959"/>
                  </a:lnTo>
                  <a:lnTo>
                    <a:pt x="0" y="1848519"/>
                  </a:lnTo>
                  <a:lnTo>
                    <a:pt x="0" y="1817688"/>
                  </a:lnTo>
                  <a:close/>
                  <a:moveTo>
                    <a:pt x="1920875" y="1770063"/>
                  </a:moveTo>
                  <a:lnTo>
                    <a:pt x="1920875" y="1772784"/>
                  </a:lnTo>
                  <a:lnTo>
                    <a:pt x="1920875" y="1848984"/>
                  </a:lnTo>
                  <a:lnTo>
                    <a:pt x="1431239" y="2112963"/>
                  </a:lnTo>
                  <a:lnTo>
                    <a:pt x="966787" y="2002745"/>
                  </a:lnTo>
                  <a:lnTo>
                    <a:pt x="966787" y="1919061"/>
                  </a:lnTo>
                  <a:lnTo>
                    <a:pt x="1420802" y="2026784"/>
                  </a:lnTo>
                  <a:lnTo>
                    <a:pt x="1437365" y="2030867"/>
                  </a:lnTo>
                  <a:lnTo>
                    <a:pt x="1452113" y="2022702"/>
                  </a:lnTo>
                  <a:lnTo>
                    <a:pt x="1920875" y="1770063"/>
                  </a:lnTo>
                  <a:close/>
                  <a:moveTo>
                    <a:pt x="0" y="1689100"/>
                  </a:moveTo>
                  <a:lnTo>
                    <a:pt x="463550" y="1799189"/>
                  </a:lnTo>
                  <a:lnTo>
                    <a:pt x="463550" y="1882775"/>
                  </a:lnTo>
                  <a:lnTo>
                    <a:pt x="0" y="1772460"/>
                  </a:lnTo>
                  <a:lnTo>
                    <a:pt x="0" y="1719680"/>
                  </a:lnTo>
                  <a:lnTo>
                    <a:pt x="0" y="1689100"/>
                  </a:lnTo>
                  <a:close/>
                  <a:moveTo>
                    <a:pt x="1920875" y="1643063"/>
                  </a:moveTo>
                  <a:lnTo>
                    <a:pt x="1920875" y="1646009"/>
                  </a:lnTo>
                  <a:lnTo>
                    <a:pt x="1920875" y="1721932"/>
                  </a:lnTo>
                  <a:lnTo>
                    <a:pt x="1431239" y="1985963"/>
                  </a:lnTo>
                  <a:lnTo>
                    <a:pt x="966787" y="1875591"/>
                  </a:lnTo>
                  <a:lnTo>
                    <a:pt x="966787" y="1791963"/>
                  </a:lnTo>
                  <a:lnTo>
                    <a:pt x="1420802" y="1899841"/>
                  </a:lnTo>
                  <a:lnTo>
                    <a:pt x="1437365" y="1903694"/>
                  </a:lnTo>
                  <a:lnTo>
                    <a:pt x="1452113" y="1895762"/>
                  </a:lnTo>
                  <a:lnTo>
                    <a:pt x="1920875" y="1643063"/>
                  </a:lnTo>
                  <a:close/>
                  <a:moveTo>
                    <a:pt x="0" y="1562100"/>
                  </a:moveTo>
                  <a:lnTo>
                    <a:pt x="463550" y="1672189"/>
                  </a:lnTo>
                  <a:lnTo>
                    <a:pt x="463550" y="1755775"/>
                  </a:lnTo>
                  <a:lnTo>
                    <a:pt x="0" y="1645686"/>
                  </a:lnTo>
                  <a:lnTo>
                    <a:pt x="0" y="1592907"/>
                  </a:lnTo>
                  <a:lnTo>
                    <a:pt x="0" y="1562100"/>
                  </a:lnTo>
                  <a:close/>
                  <a:moveTo>
                    <a:pt x="1920875" y="1520825"/>
                  </a:moveTo>
                  <a:lnTo>
                    <a:pt x="1920875" y="1523996"/>
                  </a:lnTo>
                  <a:lnTo>
                    <a:pt x="1920875" y="1599869"/>
                  </a:lnTo>
                  <a:lnTo>
                    <a:pt x="1431239" y="1863725"/>
                  </a:lnTo>
                  <a:lnTo>
                    <a:pt x="966787" y="1753426"/>
                  </a:lnTo>
                  <a:lnTo>
                    <a:pt x="966787" y="1669853"/>
                  </a:lnTo>
                  <a:lnTo>
                    <a:pt x="1420802" y="1777660"/>
                  </a:lnTo>
                  <a:lnTo>
                    <a:pt x="1437365" y="1781511"/>
                  </a:lnTo>
                  <a:lnTo>
                    <a:pt x="1452113" y="1773584"/>
                  </a:lnTo>
                  <a:lnTo>
                    <a:pt x="1920875" y="1520825"/>
                  </a:lnTo>
                  <a:close/>
                  <a:moveTo>
                    <a:pt x="0" y="1439863"/>
                  </a:moveTo>
                  <a:lnTo>
                    <a:pt x="463550" y="1549725"/>
                  </a:lnTo>
                  <a:lnTo>
                    <a:pt x="463550" y="1633538"/>
                  </a:lnTo>
                  <a:lnTo>
                    <a:pt x="0" y="1523223"/>
                  </a:lnTo>
                  <a:lnTo>
                    <a:pt x="0" y="1470217"/>
                  </a:lnTo>
                  <a:lnTo>
                    <a:pt x="0" y="1439863"/>
                  </a:lnTo>
                  <a:close/>
                  <a:moveTo>
                    <a:pt x="1474701" y="1365250"/>
                  </a:moveTo>
                  <a:lnTo>
                    <a:pt x="1920875" y="1470932"/>
                  </a:lnTo>
                  <a:lnTo>
                    <a:pt x="1430878" y="1735138"/>
                  </a:lnTo>
                  <a:lnTo>
                    <a:pt x="984250" y="1629229"/>
                  </a:lnTo>
                  <a:lnTo>
                    <a:pt x="1044194" y="1597025"/>
                  </a:lnTo>
                  <a:lnTo>
                    <a:pt x="1304860" y="1658938"/>
                  </a:lnTo>
                  <a:lnTo>
                    <a:pt x="1305314" y="1658258"/>
                  </a:lnTo>
                  <a:lnTo>
                    <a:pt x="1309401" y="1656217"/>
                  </a:lnTo>
                  <a:lnTo>
                    <a:pt x="1313942" y="1654402"/>
                  </a:lnTo>
                  <a:lnTo>
                    <a:pt x="1318483" y="1652588"/>
                  </a:lnTo>
                  <a:lnTo>
                    <a:pt x="1323479" y="1651227"/>
                  </a:lnTo>
                  <a:lnTo>
                    <a:pt x="1328474" y="1649640"/>
                  </a:lnTo>
                  <a:lnTo>
                    <a:pt x="1333924" y="1648052"/>
                  </a:lnTo>
                  <a:lnTo>
                    <a:pt x="1339373" y="1646692"/>
                  </a:lnTo>
                  <a:lnTo>
                    <a:pt x="1345050" y="1645784"/>
                  </a:lnTo>
                  <a:lnTo>
                    <a:pt x="1350953" y="1644650"/>
                  </a:lnTo>
                  <a:lnTo>
                    <a:pt x="1357311" y="1643743"/>
                  </a:lnTo>
                  <a:lnTo>
                    <a:pt x="1369572" y="1642383"/>
                  </a:lnTo>
                  <a:lnTo>
                    <a:pt x="1382515" y="1641249"/>
                  </a:lnTo>
                  <a:lnTo>
                    <a:pt x="1395684" y="1641022"/>
                  </a:lnTo>
                  <a:lnTo>
                    <a:pt x="1403177" y="1641249"/>
                  </a:lnTo>
                  <a:lnTo>
                    <a:pt x="1410897" y="1641475"/>
                  </a:lnTo>
                  <a:lnTo>
                    <a:pt x="1418617" y="1642156"/>
                  </a:lnTo>
                  <a:lnTo>
                    <a:pt x="1426110" y="1642836"/>
                  </a:lnTo>
                  <a:lnTo>
                    <a:pt x="1433603" y="1643743"/>
                  </a:lnTo>
                  <a:lnTo>
                    <a:pt x="1441096" y="1644650"/>
                  </a:lnTo>
                  <a:lnTo>
                    <a:pt x="1448362" y="1646011"/>
                  </a:lnTo>
                  <a:lnTo>
                    <a:pt x="1455401" y="1647599"/>
                  </a:lnTo>
                  <a:lnTo>
                    <a:pt x="1460623" y="1648959"/>
                  </a:lnTo>
                  <a:lnTo>
                    <a:pt x="1707665" y="1516063"/>
                  </a:lnTo>
                  <a:lnTo>
                    <a:pt x="1701989" y="1514702"/>
                  </a:lnTo>
                  <a:lnTo>
                    <a:pt x="1693133" y="1512434"/>
                  </a:lnTo>
                  <a:lnTo>
                    <a:pt x="1685186" y="1509713"/>
                  </a:lnTo>
                  <a:lnTo>
                    <a:pt x="1677920" y="1506991"/>
                  </a:lnTo>
                  <a:lnTo>
                    <a:pt x="1671790" y="1503816"/>
                  </a:lnTo>
                  <a:lnTo>
                    <a:pt x="1666340" y="1500641"/>
                  </a:lnTo>
                  <a:lnTo>
                    <a:pt x="1664070" y="1499054"/>
                  </a:lnTo>
                  <a:lnTo>
                    <a:pt x="1662026" y="1497240"/>
                  </a:lnTo>
                  <a:lnTo>
                    <a:pt x="1659983" y="1495652"/>
                  </a:lnTo>
                  <a:lnTo>
                    <a:pt x="1658393" y="1493838"/>
                  </a:lnTo>
                  <a:lnTo>
                    <a:pt x="1657031" y="1492023"/>
                  </a:lnTo>
                  <a:lnTo>
                    <a:pt x="1655668" y="1490209"/>
                  </a:lnTo>
                  <a:lnTo>
                    <a:pt x="1654987" y="1488395"/>
                  </a:lnTo>
                  <a:lnTo>
                    <a:pt x="1654306" y="1486581"/>
                  </a:lnTo>
                  <a:lnTo>
                    <a:pt x="1653852" y="1484540"/>
                  </a:lnTo>
                  <a:lnTo>
                    <a:pt x="1653625" y="1482725"/>
                  </a:lnTo>
                  <a:lnTo>
                    <a:pt x="1653625" y="1480911"/>
                  </a:lnTo>
                  <a:lnTo>
                    <a:pt x="1654306" y="1479097"/>
                  </a:lnTo>
                  <a:lnTo>
                    <a:pt x="1654760" y="1477282"/>
                  </a:lnTo>
                  <a:lnTo>
                    <a:pt x="1655441" y="1475241"/>
                  </a:lnTo>
                  <a:lnTo>
                    <a:pt x="1656577" y="1473427"/>
                  </a:lnTo>
                  <a:lnTo>
                    <a:pt x="1658166" y="1471613"/>
                  </a:lnTo>
                  <a:lnTo>
                    <a:pt x="1659528" y="1469798"/>
                  </a:lnTo>
                  <a:lnTo>
                    <a:pt x="1661345" y="1467984"/>
                  </a:lnTo>
                  <a:lnTo>
                    <a:pt x="1663843" y="1466170"/>
                  </a:lnTo>
                  <a:lnTo>
                    <a:pt x="1666113" y="1464356"/>
                  </a:lnTo>
                  <a:lnTo>
                    <a:pt x="1668611" y="1462768"/>
                  </a:lnTo>
                  <a:lnTo>
                    <a:pt x="1671790" y="1461181"/>
                  </a:lnTo>
                  <a:lnTo>
                    <a:pt x="1675650" y="1459366"/>
                  </a:lnTo>
                  <a:lnTo>
                    <a:pt x="1414984" y="1397454"/>
                  </a:lnTo>
                  <a:lnTo>
                    <a:pt x="1474701" y="1365250"/>
                  </a:lnTo>
                  <a:close/>
                  <a:moveTo>
                    <a:pt x="995838" y="1258888"/>
                  </a:moveTo>
                  <a:lnTo>
                    <a:pt x="1393825" y="1352349"/>
                  </a:lnTo>
                  <a:lnTo>
                    <a:pt x="918237" y="1608912"/>
                  </a:lnTo>
                  <a:lnTo>
                    <a:pt x="918237" y="2111376"/>
                  </a:lnTo>
                  <a:lnTo>
                    <a:pt x="512762" y="2014286"/>
                  </a:lnTo>
                  <a:lnTo>
                    <a:pt x="512762" y="1518854"/>
                  </a:lnTo>
                  <a:lnTo>
                    <a:pt x="995838" y="1258888"/>
                  </a:lnTo>
                  <a:close/>
                  <a:moveTo>
                    <a:pt x="489738" y="1130300"/>
                  </a:moveTo>
                  <a:lnTo>
                    <a:pt x="935038" y="1236110"/>
                  </a:lnTo>
                  <a:lnTo>
                    <a:pt x="875408" y="1268353"/>
                  </a:lnTo>
                  <a:lnTo>
                    <a:pt x="610586" y="1205457"/>
                  </a:lnTo>
                  <a:lnTo>
                    <a:pt x="606959" y="1207501"/>
                  </a:lnTo>
                  <a:lnTo>
                    <a:pt x="603104" y="1209544"/>
                  </a:lnTo>
                  <a:lnTo>
                    <a:pt x="598796" y="1211588"/>
                  </a:lnTo>
                  <a:lnTo>
                    <a:pt x="594035" y="1213404"/>
                  </a:lnTo>
                  <a:lnTo>
                    <a:pt x="589274" y="1214994"/>
                  </a:lnTo>
                  <a:lnTo>
                    <a:pt x="584059" y="1216583"/>
                  </a:lnTo>
                  <a:lnTo>
                    <a:pt x="578617" y="1218172"/>
                  </a:lnTo>
                  <a:lnTo>
                    <a:pt x="573176" y="1219308"/>
                  </a:lnTo>
                  <a:lnTo>
                    <a:pt x="567281" y="1220443"/>
                  </a:lnTo>
                  <a:lnTo>
                    <a:pt x="561386" y="1221351"/>
                  </a:lnTo>
                  <a:lnTo>
                    <a:pt x="555491" y="1222487"/>
                  </a:lnTo>
                  <a:lnTo>
                    <a:pt x="543021" y="1223849"/>
                  </a:lnTo>
                  <a:lnTo>
                    <a:pt x="530097" y="1224530"/>
                  </a:lnTo>
                  <a:lnTo>
                    <a:pt x="516947" y="1224757"/>
                  </a:lnTo>
                  <a:lnTo>
                    <a:pt x="509464" y="1224757"/>
                  </a:lnTo>
                  <a:lnTo>
                    <a:pt x="501755" y="1224530"/>
                  </a:lnTo>
                  <a:lnTo>
                    <a:pt x="494046" y="1224076"/>
                  </a:lnTo>
                  <a:lnTo>
                    <a:pt x="486564" y="1223168"/>
                  </a:lnTo>
                  <a:lnTo>
                    <a:pt x="479082" y="1222487"/>
                  </a:lnTo>
                  <a:lnTo>
                    <a:pt x="471600" y="1221124"/>
                  </a:lnTo>
                  <a:lnTo>
                    <a:pt x="464345" y="1219989"/>
                  </a:lnTo>
                  <a:lnTo>
                    <a:pt x="457543" y="1218399"/>
                  </a:lnTo>
                  <a:lnTo>
                    <a:pt x="456409" y="1218172"/>
                  </a:lnTo>
                  <a:lnTo>
                    <a:pt x="209953" y="1351230"/>
                  </a:lnTo>
                  <a:lnTo>
                    <a:pt x="211086" y="1351684"/>
                  </a:lnTo>
                  <a:lnTo>
                    <a:pt x="219929" y="1353955"/>
                  </a:lnTo>
                  <a:lnTo>
                    <a:pt x="227864" y="1356452"/>
                  </a:lnTo>
                  <a:lnTo>
                    <a:pt x="235120" y="1359404"/>
                  </a:lnTo>
                  <a:lnTo>
                    <a:pt x="241241" y="1362356"/>
                  </a:lnTo>
                  <a:lnTo>
                    <a:pt x="246683" y="1365535"/>
                  </a:lnTo>
                  <a:lnTo>
                    <a:pt x="249177" y="1367351"/>
                  </a:lnTo>
                  <a:lnTo>
                    <a:pt x="251218" y="1368941"/>
                  </a:lnTo>
                  <a:lnTo>
                    <a:pt x="253031" y="1370757"/>
                  </a:lnTo>
                  <a:lnTo>
                    <a:pt x="254845" y="1372574"/>
                  </a:lnTo>
                  <a:lnTo>
                    <a:pt x="255979" y="1374390"/>
                  </a:lnTo>
                  <a:lnTo>
                    <a:pt x="257113" y="1376207"/>
                  </a:lnTo>
                  <a:lnTo>
                    <a:pt x="258019" y="1378023"/>
                  </a:lnTo>
                  <a:lnTo>
                    <a:pt x="258926" y="1379613"/>
                  </a:lnTo>
                  <a:lnTo>
                    <a:pt x="259153" y="1381429"/>
                  </a:lnTo>
                  <a:lnTo>
                    <a:pt x="259380" y="1383246"/>
                  </a:lnTo>
                  <a:lnTo>
                    <a:pt x="259153" y="1385289"/>
                  </a:lnTo>
                  <a:lnTo>
                    <a:pt x="258926" y="1387106"/>
                  </a:lnTo>
                  <a:lnTo>
                    <a:pt x="258473" y="1388922"/>
                  </a:lnTo>
                  <a:lnTo>
                    <a:pt x="257566" y="1390739"/>
                  </a:lnTo>
                  <a:lnTo>
                    <a:pt x="256206" y="1392555"/>
                  </a:lnTo>
                  <a:lnTo>
                    <a:pt x="255072" y="1394599"/>
                  </a:lnTo>
                  <a:lnTo>
                    <a:pt x="253485" y="1396415"/>
                  </a:lnTo>
                  <a:lnTo>
                    <a:pt x="251444" y="1398232"/>
                  </a:lnTo>
                  <a:lnTo>
                    <a:pt x="249404" y="1399821"/>
                  </a:lnTo>
                  <a:lnTo>
                    <a:pt x="246910" y="1401638"/>
                  </a:lnTo>
                  <a:lnTo>
                    <a:pt x="244189" y="1403454"/>
                  </a:lnTo>
                  <a:lnTo>
                    <a:pt x="241241" y="1405043"/>
                  </a:lnTo>
                  <a:lnTo>
                    <a:pt x="240561" y="1405498"/>
                  </a:lnTo>
                  <a:lnTo>
                    <a:pt x="504929" y="1468393"/>
                  </a:lnTo>
                  <a:lnTo>
                    <a:pt x="463891" y="1490418"/>
                  </a:lnTo>
                  <a:lnTo>
                    <a:pt x="463891" y="1504950"/>
                  </a:lnTo>
                  <a:lnTo>
                    <a:pt x="0" y="1394599"/>
                  </a:lnTo>
                  <a:lnTo>
                    <a:pt x="489738" y="1130300"/>
                  </a:lnTo>
                  <a:close/>
                  <a:moveTo>
                    <a:pt x="341312" y="768350"/>
                  </a:moveTo>
                  <a:lnTo>
                    <a:pt x="810075" y="1021049"/>
                  </a:lnTo>
                  <a:lnTo>
                    <a:pt x="824823" y="1028755"/>
                  </a:lnTo>
                  <a:lnTo>
                    <a:pt x="841386" y="1024902"/>
                  </a:lnTo>
                  <a:lnTo>
                    <a:pt x="1295400" y="917250"/>
                  </a:lnTo>
                  <a:lnTo>
                    <a:pt x="1295400" y="1000879"/>
                  </a:lnTo>
                  <a:lnTo>
                    <a:pt x="830949" y="1111250"/>
                  </a:lnTo>
                  <a:lnTo>
                    <a:pt x="341312" y="847220"/>
                  </a:lnTo>
                  <a:lnTo>
                    <a:pt x="341312" y="771297"/>
                  </a:lnTo>
                  <a:lnTo>
                    <a:pt x="341312" y="768350"/>
                  </a:lnTo>
                  <a:close/>
                  <a:moveTo>
                    <a:pt x="2262188" y="687389"/>
                  </a:moveTo>
                  <a:lnTo>
                    <a:pt x="2262188" y="717969"/>
                  </a:lnTo>
                  <a:lnTo>
                    <a:pt x="2262188" y="770974"/>
                  </a:lnTo>
                  <a:lnTo>
                    <a:pt x="1797050" y="881063"/>
                  </a:lnTo>
                  <a:lnTo>
                    <a:pt x="1797050" y="797477"/>
                  </a:lnTo>
                  <a:lnTo>
                    <a:pt x="2262188" y="687389"/>
                  </a:lnTo>
                  <a:close/>
                  <a:moveTo>
                    <a:pt x="341312" y="639763"/>
                  </a:moveTo>
                  <a:lnTo>
                    <a:pt x="810075" y="892403"/>
                  </a:lnTo>
                  <a:lnTo>
                    <a:pt x="824823" y="900340"/>
                  </a:lnTo>
                  <a:lnTo>
                    <a:pt x="841386" y="896485"/>
                  </a:lnTo>
                  <a:lnTo>
                    <a:pt x="1295400" y="788762"/>
                  </a:lnTo>
                  <a:lnTo>
                    <a:pt x="1295400" y="872672"/>
                  </a:lnTo>
                  <a:lnTo>
                    <a:pt x="830949" y="982664"/>
                  </a:lnTo>
                  <a:lnTo>
                    <a:pt x="341312" y="718685"/>
                  </a:lnTo>
                  <a:lnTo>
                    <a:pt x="341312" y="642938"/>
                  </a:lnTo>
                  <a:lnTo>
                    <a:pt x="341312" y="639763"/>
                  </a:lnTo>
                  <a:close/>
                  <a:moveTo>
                    <a:pt x="2262188" y="558801"/>
                  </a:moveTo>
                  <a:lnTo>
                    <a:pt x="2262188" y="589381"/>
                  </a:lnTo>
                  <a:lnTo>
                    <a:pt x="2262188" y="642613"/>
                  </a:lnTo>
                  <a:lnTo>
                    <a:pt x="1797050" y="752476"/>
                  </a:lnTo>
                  <a:lnTo>
                    <a:pt x="1797050" y="668663"/>
                  </a:lnTo>
                  <a:lnTo>
                    <a:pt x="2262188" y="558801"/>
                  </a:lnTo>
                  <a:close/>
                  <a:moveTo>
                    <a:pt x="341312" y="511175"/>
                  </a:moveTo>
                  <a:lnTo>
                    <a:pt x="810075" y="763815"/>
                  </a:lnTo>
                  <a:lnTo>
                    <a:pt x="824823" y="771979"/>
                  </a:lnTo>
                  <a:lnTo>
                    <a:pt x="841386" y="768124"/>
                  </a:lnTo>
                  <a:lnTo>
                    <a:pt x="1295400" y="660174"/>
                  </a:lnTo>
                  <a:lnTo>
                    <a:pt x="1295400" y="744084"/>
                  </a:lnTo>
                  <a:lnTo>
                    <a:pt x="830949" y="854075"/>
                  </a:lnTo>
                  <a:lnTo>
                    <a:pt x="341312" y="590097"/>
                  </a:lnTo>
                  <a:lnTo>
                    <a:pt x="341312" y="514350"/>
                  </a:lnTo>
                  <a:lnTo>
                    <a:pt x="341312" y="511175"/>
                  </a:lnTo>
                  <a:close/>
                  <a:moveTo>
                    <a:pt x="2262188" y="431801"/>
                  </a:moveTo>
                  <a:lnTo>
                    <a:pt x="2262188" y="462607"/>
                  </a:lnTo>
                  <a:lnTo>
                    <a:pt x="2262188" y="515613"/>
                  </a:lnTo>
                  <a:lnTo>
                    <a:pt x="1797050" y="625476"/>
                  </a:lnTo>
                  <a:lnTo>
                    <a:pt x="1797050" y="541889"/>
                  </a:lnTo>
                  <a:lnTo>
                    <a:pt x="2262188" y="431801"/>
                  </a:lnTo>
                  <a:close/>
                  <a:moveTo>
                    <a:pt x="341312" y="390526"/>
                  </a:moveTo>
                  <a:lnTo>
                    <a:pt x="810075" y="643225"/>
                  </a:lnTo>
                  <a:lnTo>
                    <a:pt x="824823" y="651157"/>
                  </a:lnTo>
                  <a:lnTo>
                    <a:pt x="841386" y="647304"/>
                  </a:lnTo>
                  <a:lnTo>
                    <a:pt x="1295400" y="539652"/>
                  </a:lnTo>
                  <a:lnTo>
                    <a:pt x="1295400" y="623054"/>
                  </a:lnTo>
                  <a:lnTo>
                    <a:pt x="830949" y="733425"/>
                  </a:lnTo>
                  <a:lnTo>
                    <a:pt x="341312" y="469395"/>
                  </a:lnTo>
                  <a:lnTo>
                    <a:pt x="341312" y="393472"/>
                  </a:lnTo>
                  <a:lnTo>
                    <a:pt x="341312" y="390526"/>
                  </a:lnTo>
                  <a:close/>
                  <a:moveTo>
                    <a:pt x="2262188" y="309564"/>
                  </a:moveTo>
                  <a:lnTo>
                    <a:pt x="2262188" y="340144"/>
                  </a:lnTo>
                  <a:lnTo>
                    <a:pt x="2262188" y="392923"/>
                  </a:lnTo>
                  <a:lnTo>
                    <a:pt x="1797050" y="503239"/>
                  </a:lnTo>
                  <a:lnTo>
                    <a:pt x="1797050" y="419426"/>
                  </a:lnTo>
                  <a:lnTo>
                    <a:pt x="2262188" y="309564"/>
                  </a:lnTo>
                  <a:close/>
                  <a:moveTo>
                    <a:pt x="786730" y="233363"/>
                  </a:moveTo>
                  <a:lnTo>
                    <a:pt x="846346" y="265913"/>
                  </a:lnTo>
                  <a:lnTo>
                    <a:pt x="585896" y="328053"/>
                  </a:lnTo>
                  <a:lnTo>
                    <a:pt x="589976" y="329646"/>
                  </a:lnTo>
                  <a:lnTo>
                    <a:pt x="593149" y="331467"/>
                  </a:lnTo>
                  <a:lnTo>
                    <a:pt x="595643" y="333288"/>
                  </a:lnTo>
                  <a:lnTo>
                    <a:pt x="597909" y="334882"/>
                  </a:lnTo>
                  <a:lnTo>
                    <a:pt x="600403" y="336703"/>
                  </a:lnTo>
                  <a:lnTo>
                    <a:pt x="602216" y="338524"/>
                  </a:lnTo>
                  <a:lnTo>
                    <a:pt x="603576" y="340344"/>
                  </a:lnTo>
                  <a:lnTo>
                    <a:pt x="605163" y="342165"/>
                  </a:lnTo>
                  <a:lnTo>
                    <a:pt x="606296" y="344214"/>
                  </a:lnTo>
                  <a:lnTo>
                    <a:pt x="606976" y="346035"/>
                  </a:lnTo>
                  <a:lnTo>
                    <a:pt x="607430" y="347856"/>
                  </a:lnTo>
                  <a:lnTo>
                    <a:pt x="608110" y="349677"/>
                  </a:lnTo>
                  <a:lnTo>
                    <a:pt x="608110" y="351498"/>
                  </a:lnTo>
                  <a:lnTo>
                    <a:pt x="607883" y="353546"/>
                  </a:lnTo>
                  <a:lnTo>
                    <a:pt x="607430" y="355367"/>
                  </a:lnTo>
                  <a:lnTo>
                    <a:pt x="606750" y="357188"/>
                  </a:lnTo>
                  <a:lnTo>
                    <a:pt x="606070" y="359009"/>
                  </a:lnTo>
                  <a:lnTo>
                    <a:pt x="604710" y="360830"/>
                  </a:lnTo>
                  <a:lnTo>
                    <a:pt x="603350" y="362651"/>
                  </a:lnTo>
                  <a:lnTo>
                    <a:pt x="601536" y="364472"/>
                  </a:lnTo>
                  <a:lnTo>
                    <a:pt x="599723" y="366293"/>
                  </a:lnTo>
                  <a:lnTo>
                    <a:pt x="597683" y="367886"/>
                  </a:lnTo>
                  <a:lnTo>
                    <a:pt x="595416" y="369707"/>
                  </a:lnTo>
                  <a:lnTo>
                    <a:pt x="589976" y="372666"/>
                  </a:lnTo>
                  <a:lnTo>
                    <a:pt x="583855" y="375853"/>
                  </a:lnTo>
                  <a:lnTo>
                    <a:pt x="576602" y="378585"/>
                  </a:lnTo>
                  <a:lnTo>
                    <a:pt x="568668" y="381316"/>
                  </a:lnTo>
                  <a:lnTo>
                    <a:pt x="559828" y="383592"/>
                  </a:lnTo>
                  <a:lnTo>
                    <a:pt x="554161" y="384958"/>
                  </a:lnTo>
                  <a:lnTo>
                    <a:pt x="800558" y="518343"/>
                  </a:lnTo>
                  <a:lnTo>
                    <a:pt x="805998" y="517205"/>
                  </a:lnTo>
                  <a:lnTo>
                    <a:pt x="813025" y="515611"/>
                  </a:lnTo>
                  <a:lnTo>
                    <a:pt x="820278" y="514246"/>
                  </a:lnTo>
                  <a:lnTo>
                    <a:pt x="827759" y="513108"/>
                  </a:lnTo>
                  <a:lnTo>
                    <a:pt x="835239" y="512197"/>
                  </a:lnTo>
                  <a:lnTo>
                    <a:pt x="842719" y="511514"/>
                  </a:lnTo>
                  <a:lnTo>
                    <a:pt x="850426" y="510831"/>
                  </a:lnTo>
                  <a:lnTo>
                    <a:pt x="858133" y="510604"/>
                  </a:lnTo>
                  <a:lnTo>
                    <a:pt x="865614" y="510604"/>
                  </a:lnTo>
                  <a:lnTo>
                    <a:pt x="878761" y="510831"/>
                  </a:lnTo>
                  <a:lnTo>
                    <a:pt x="891681" y="511742"/>
                  </a:lnTo>
                  <a:lnTo>
                    <a:pt x="903922" y="513108"/>
                  </a:lnTo>
                  <a:lnTo>
                    <a:pt x="910269" y="514018"/>
                  </a:lnTo>
                  <a:lnTo>
                    <a:pt x="916162" y="515156"/>
                  </a:lnTo>
                  <a:lnTo>
                    <a:pt x="921829" y="516067"/>
                  </a:lnTo>
                  <a:lnTo>
                    <a:pt x="927269" y="517432"/>
                  </a:lnTo>
                  <a:lnTo>
                    <a:pt x="932710" y="519026"/>
                  </a:lnTo>
                  <a:lnTo>
                    <a:pt x="937696" y="520619"/>
                  </a:lnTo>
                  <a:lnTo>
                    <a:pt x="942683" y="521985"/>
                  </a:lnTo>
                  <a:lnTo>
                    <a:pt x="947217" y="523806"/>
                  </a:lnTo>
                  <a:lnTo>
                    <a:pt x="951750" y="525854"/>
                  </a:lnTo>
                  <a:lnTo>
                    <a:pt x="955604" y="528131"/>
                  </a:lnTo>
                  <a:lnTo>
                    <a:pt x="956284" y="528358"/>
                  </a:lnTo>
                  <a:lnTo>
                    <a:pt x="1216508" y="466218"/>
                  </a:lnTo>
                  <a:lnTo>
                    <a:pt x="1276350" y="498540"/>
                  </a:lnTo>
                  <a:lnTo>
                    <a:pt x="830479" y="604838"/>
                  </a:lnTo>
                  <a:lnTo>
                    <a:pt x="341312" y="339889"/>
                  </a:lnTo>
                  <a:lnTo>
                    <a:pt x="786730" y="233363"/>
                  </a:lnTo>
                  <a:close/>
                  <a:moveTo>
                    <a:pt x="1266452" y="128588"/>
                  </a:moveTo>
                  <a:lnTo>
                    <a:pt x="1749425" y="388781"/>
                  </a:lnTo>
                  <a:lnTo>
                    <a:pt x="1749425" y="883986"/>
                  </a:lnTo>
                  <a:lnTo>
                    <a:pt x="1344073" y="981076"/>
                  </a:lnTo>
                  <a:lnTo>
                    <a:pt x="1343846" y="478612"/>
                  </a:lnTo>
                  <a:lnTo>
                    <a:pt x="868362" y="222276"/>
                  </a:lnTo>
                  <a:lnTo>
                    <a:pt x="1266452" y="128588"/>
                  </a:lnTo>
                  <a:close/>
                  <a:moveTo>
                    <a:pt x="1772450" y="0"/>
                  </a:moveTo>
                  <a:lnTo>
                    <a:pt x="2262188" y="264139"/>
                  </a:lnTo>
                  <a:lnTo>
                    <a:pt x="1798297" y="374650"/>
                  </a:lnTo>
                  <a:lnTo>
                    <a:pt x="1798297" y="359900"/>
                  </a:lnTo>
                  <a:lnTo>
                    <a:pt x="1757259" y="338116"/>
                  </a:lnTo>
                  <a:lnTo>
                    <a:pt x="2021627" y="275031"/>
                  </a:lnTo>
                  <a:lnTo>
                    <a:pt x="2020947" y="274804"/>
                  </a:lnTo>
                  <a:lnTo>
                    <a:pt x="2017772" y="272989"/>
                  </a:lnTo>
                  <a:lnTo>
                    <a:pt x="2015278" y="271173"/>
                  </a:lnTo>
                  <a:lnTo>
                    <a:pt x="2012784" y="269585"/>
                  </a:lnTo>
                  <a:lnTo>
                    <a:pt x="2010517" y="267770"/>
                  </a:lnTo>
                  <a:lnTo>
                    <a:pt x="2008703" y="265954"/>
                  </a:lnTo>
                  <a:lnTo>
                    <a:pt x="2007116" y="264139"/>
                  </a:lnTo>
                  <a:lnTo>
                    <a:pt x="2005982" y="262323"/>
                  </a:lnTo>
                  <a:lnTo>
                    <a:pt x="2004622" y="260508"/>
                  </a:lnTo>
                  <a:lnTo>
                    <a:pt x="2003942" y="258466"/>
                  </a:lnTo>
                  <a:lnTo>
                    <a:pt x="2003262" y="256650"/>
                  </a:lnTo>
                  <a:lnTo>
                    <a:pt x="2002808" y="254835"/>
                  </a:lnTo>
                  <a:lnTo>
                    <a:pt x="2002808" y="253020"/>
                  </a:lnTo>
                  <a:lnTo>
                    <a:pt x="2003035" y="251431"/>
                  </a:lnTo>
                  <a:lnTo>
                    <a:pt x="2003262" y="249162"/>
                  </a:lnTo>
                  <a:lnTo>
                    <a:pt x="2004169" y="247346"/>
                  </a:lnTo>
                  <a:lnTo>
                    <a:pt x="2004849" y="245758"/>
                  </a:lnTo>
                  <a:lnTo>
                    <a:pt x="2006209" y="243943"/>
                  </a:lnTo>
                  <a:lnTo>
                    <a:pt x="2007343" y="242127"/>
                  </a:lnTo>
                  <a:lnTo>
                    <a:pt x="2009157" y="240312"/>
                  </a:lnTo>
                  <a:lnTo>
                    <a:pt x="2010970" y="238723"/>
                  </a:lnTo>
                  <a:lnTo>
                    <a:pt x="2013011" y="236908"/>
                  </a:lnTo>
                  <a:lnTo>
                    <a:pt x="2015505" y="235320"/>
                  </a:lnTo>
                  <a:lnTo>
                    <a:pt x="2020947" y="231916"/>
                  </a:lnTo>
                  <a:lnTo>
                    <a:pt x="2027068" y="228966"/>
                  </a:lnTo>
                  <a:lnTo>
                    <a:pt x="2034324" y="226016"/>
                  </a:lnTo>
                  <a:lnTo>
                    <a:pt x="2042259" y="223520"/>
                  </a:lnTo>
                  <a:lnTo>
                    <a:pt x="2051102" y="221023"/>
                  </a:lnTo>
                  <a:lnTo>
                    <a:pt x="2052009" y="220797"/>
                  </a:lnTo>
                  <a:lnTo>
                    <a:pt x="1805779" y="87820"/>
                  </a:lnTo>
                  <a:lnTo>
                    <a:pt x="1804872" y="88046"/>
                  </a:lnTo>
                  <a:lnTo>
                    <a:pt x="1797843" y="89635"/>
                  </a:lnTo>
                  <a:lnTo>
                    <a:pt x="1790588" y="90996"/>
                  </a:lnTo>
                  <a:lnTo>
                    <a:pt x="1783106" y="92131"/>
                  </a:lnTo>
                  <a:lnTo>
                    <a:pt x="1775624" y="92812"/>
                  </a:lnTo>
                  <a:lnTo>
                    <a:pt x="1768142" y="93720"/>
                  </a:lnTo>
                  <a:lnTo>
                    <a:pt x="1760433" y="94173"/>
                  </a:lnTo>
                  <a:lnTo>
                    <a:pt x="1752724" y="94400"/>
                  </a:lnTo>
                  <a:lnTo>
                    <a:pt x="1745015" y="94400"/>
                  </a:lnTo>
                  <a:lnTo>
                    <a:pt x="1732092" y="94173"/>
                  </a:lnTo>
                  <a:lnTo>
                    <a:pt x="1719168" y="93493"/>
                  </a:lnTo>
                  <a:lnTo>
                    <a:pt x="1706698" y="92131"/>
                  </a:lnTo>
                  <a:lnTo>
                    <a:pt x="1700576" y="90996"/>
                  </a:lnTo>
                  <a:lnTo>
                    <a:pt x="1694681" y="90089"/>
                  </a:lnTo>
                  <a:lnTo>
                    <a:pt x="1689013" y="88954"/>
                  </a:lnTo>
                  <a:lnTo>
                    <a:pt x="1683571" y="87820"/>
                  </a:lnTo>
                  <a:lnTo>
                    <a:pt x="1678130" y="86231"/>
                  </a:lnTo>
                  <a:lnTo>
                    <a:pt x="1672915" y="84643"/>
                  </a:lnTo>
                  <a:lnTo>
                    <a:pt x="1668153" y="83054"/>
                  </a:lnTo>
                  <a:lnTo>
                    <a:pt x="1663392" y="81239"/>
                  </a:lnTo>
                  <a:lnTo>
                    <a:pt x="1659084" y="79196"/>
                  </a:lnTo>
                  <a:lnTo>
                    <a:pt x="1655230" y="77154"/>
                  </a:lnTo>
                  <a:lnTo>
                    <a:pt x="1651602" y="75112"/>
                  </a:lnTo>
                  <a:lnTo>
                    <a:pt x="1386780" y="137970"/>
                  </a:lnTo>
                  <a:lnTo>
                    <a:pt x="1327150" y="105973"/>
                  </a:lnTo>
                  <a:lnTo>
                    <a:pt x="177245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cs typeface="+mn-ea"/>
                <a:sym typeface="+mn-lt"/>
              </a:endParaRPr>
            </a:p>
          </p:txBody>
        </p:sp>
      </p:grpSp>
      <p:grpSp>
        <p:nvGrpSpPr>
          <p:cNvPr id="4" name="组合 220"/>
          <p:cNvGrpSpPr/>
          <p:nvPr/>
        </p:nvGrpSpPr>
        <p:grpSpPr>
          <a:xfrm>
            <a:off x="3459220" y="1219549"/>
            <a:ext cx="711685" cy="711592"/>
            <a:chOff x="4611692" y="1626064"/>
            <a:chExt cx="948790" cy="948790"/>
          </a:xfrm>
        </p:grpSpPr>
        <p:sp>
          <p:nvSpPr>
            <p:cNvPr id="222" name="椭圆 221"/>
            <p:cNvSpPr/>
            <p:nvPr/>
          </p:nvSpPr>
          <p:spPr>
            <a:xfrm>
              <a:off x="4611692" y="1626064"/>
              <a:ext cx="948790" cy="9487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100" dirty="0">
                <a:solidFill>
                  <a:srgbClr val="F2F2F2"/>
                </a:solidFill>
                <a:cs typeface="+mn-ea"/>
                <a:sym typeface="+mn-lt"/>
              </a:endParaRPr>
            </a:p>
          </p:txBody>
        </p:sp>
        <p:sp>
          <p:nvSpPr>
            <p:cNvPr id="223" name="KSO_Shape"/>
            <p:cNvSpPr>
              <a:spLocks noChangeAspect="1"/>
            </p:cNvSpPr>
            <p:nvPr/>
          </p:nvSpPr>
          <p:spPr bwMode="auto">
            <a:xfrm>
              <a:off x="4884949" y="1800813"/>
              <a:ext cx="402276" cy="548060"/>
            </a:xfrm>
            <a:custGeom>
              <a:avLst/>
              <a:gdLst>
                <a:gd name="T0" fmla="*/ 659720 w 1122363"/>
                <a:gd name="T1" fmla="*/ 1061049 h 1531938"/>
                <a:gd name="T2" fmla="*/ 657679 w 1122363"/>
                <a:gd name="T3" fmla="*/ 1105186 h 1531938"/>
                <a:gd name="T4" fmla="*/ 613002 w 1122363"/>
                <a:gd name="T5" fmla="*/ 1132121 h 1531938"/>
                <a:gd name="T6" fmla="*/ 496276 w 1122363"/>
                <a:gd name="T7" fmla="*/ 860262 h 1531938"/>
                <a:gd name="T8" fmla="*/ 478065 w 1122363"/>
                <a:gd name="T9" fmla="*/ 820434 h 1531938"/>
                <a:gd name="T10" fmla="*/ 495593 w 1122363"/>
                <a:gd name="T11" fmla="*/ 792738 h 1531938"/>
                <a:gd name="T12" fmla="*/ 513236 w 1122363"/>
                <a:gd name="T13" fmla="*/ 692440 h 1531938"/>
                <a:gd name="T14" fmla="*/ 428226 w 1122363"/>
                <a:gd name="T15" fmla="*/ 723969 h 1531938"/>
                <a:gd name="T16" fmla="*/ 379486 w 1122363"/>
                <a:gd name="T17" fmla="*/ 771377 h 1531938"/>
                <a:gd name="T18" fmla="*/ 359537 w 1122363"/>
                <a:gd name="T19" fmla="*/ 859614 h 1531938"/>
                <a:gd name="T20" fmla="*/ 388554 w 1122363"/>
                <a:gd name="T21" fmla="*/ 929250 h 1531938"/>
                <a:gd name="T22" fmla="*/ 452482 w 1122363"/>
                <a:gd name="T23" fmla="*/ 975751 h 1531938"/>
                <a:gd name="T24" fmla="*/ 515503 w 1122363"/>
                <a:gd name="T25" fmla="*/ 1131583 h 1531938"/>
                <a:gd name="T26" fmla="*/ 419611 w 1122363"/>
                <a:gd name="T27" fmla="*/ 1093929 h 1531938"/>
                <a:gd name="T28" fmla="*/ 452255 w 1122363"/>
                <a:gd name="T29" fmla="*/ 1208705 h 1531938"/>
                <a:gd name="T30" fmla="*/ 616608 w 1122363"/>
                <a:gd name="T31" fmla="*/ 1227305 h 1531938"/>
                <a:gd name="T32" fmla="*/ 701392 w 1122363"/>
                <a:gd name="T33" fmla="*/ 1200993 h 1531938"/>
                <a:gd name="T34" fmla="*/ 755799 w 1122363"/>
                <a:gd name="T35" fmla="*/ 1155627 h 1531938"/>
                <a:gd name="T36" fmla="*/ 783682 w 1122363"/>
                <a:gd name="T37" fmla="*/ 1087805 h 1531938"/>
                <a:gd name="T38" fmla="*/ 769174 w 1122363"/>
                <a:gd name="T39" fmla="*/ 1001156 h 1531938"/>
                <a:gd name="T40" fmla="*/ 693004 w 1122363"/>
                <a:gd name="T41" fmla="*/ 932199 h 1531938"/>
                <a:gd name="T42" fmla="*/ 624543 w 1122363"/>
                <a:gd name="T43" fmla="*/ 792018 h 1531938"/>
                <a:gd name="T44" fmla="*/ 756025 w 1122363"/>
                <a:gd name="T45" fmla="*/ 858933 h 1531938"/>
                <a:gd name="T46" fmla="*/ 653106 w 1122363"/>
                <a:gd name="T47" fmla="*/ 698791 h 1531938"/>
                <a:gd name="T48" fmla="*/ 617515 w 1122363"/>
                <a:gd name="T49" fmla="*/ 373743 h 1531938"/>
                <a:gd name="T50" fmla="*/ 768267 w 1122363"/>
                <a:gd name="T51" fmla="*/ 414573 h 1531938"/>
                <a:gd name="T52" fmla="*/ 889095 w 1122363"/>
                <a:gd name="T53" fmla="*/ 508707 h 1531938"/>
                <a:gd name="T54" fmla="*/ 986347 w 1122363"/>
                <a:gd name="T55" fmla="*/ 659549 h 1531938"/>
                <a:gd name="T56" fmla="*/ 1066143 w 1122363"/>
                <a:gd name="T57" fmla="*/ 870048 h 1531938"/>
                <a:gd name="T58" fmla="*/ 1122136 w 1122363"/>
                <a:gd name="T59" fmla="*/ 1120922 h 1531938"/>
                <a:gd name="T60" fmla="*/ 1088812 w 1122363"/>
                <a:gd name="T61" fmla="*/ 1284920 h 1531938"/>
                <a:gd name="T62" fmla="*/ 987253 w 1122363"/>
                <a:gd name="T63" fmla="*/ 1407408 h 1531938"/>
                <a:gd name="T64" fmla="*/ 836275 w 1122363"/>
                <a:gd name="T65" fmla="*/ 1488160 h 1531938"/>
                <a:gd name="T66" fmla="*/ 653786 w 1122363"/>
                <a:gd name="T67" fmla="*/ 1527401 h 1531938"/>
                <a:gd name="T68" fmla="*/ 459056 w 1122363"/>
                <a:gd name="T69" fmla="*/ 1525133 h 1531938"/>
                <a:gd name="T70" fmla="*/ 274754 w 1122363"/>
                <a:gd name="T71" fmla="*/ 1477952 h 1531938"/>
                <a:gd name="T72" fmla="*/ 122868 w 1122363"/>
                <a:gd name="T73" fmla="*/ 1387674 h 1531938"/>
                <a:gd name="T74" fmla="*/ 25163 w 1122363"/>
                <a:gd name="T75" fmla="*/ 1257020 h 1531938"/>
                <a:gd name="T76" fmla="*/ 2947 w 1122363"/>
                <a:gd name="T77" fmla="*/ 1087805 h 1531938"/>
                <a:gd name="T78" fmla="*/ 101785 w 1122363"/>
                <a:gd name="T79" fmla="*/ 770469 h 1531938"/>
                <a:gd name="T80" fmla="*/ 185436 w 1122363"/>
                <a:gd name="T81" fmla="*/ 597625 h 1531938"/>
                <a:gd name="T82" fmla="*/ 291076 w 1122363"/>
                <a:gd name="T83" fmla="*/ 468105 h 1531938"/>
                <a:gd name="T84" fmla="*/ 429359 w 1122363"/>
                <a:gd name="T85" fmla="*/ 390529 h 1531938"/>
                <a:gd name="T86" fmla="*/ 479174 w 1122363"/>
                <a:gd name="T87" fmla="*/ 1591 h 1531938"/>
                <a:gd name="T88" fmla="*/ 551894 w 1122363"/>
                <a:gd name="T89" fmla="*/ 29995 h 1531938"/>
                <a:gd name="T90" fmla="*/ 625293 w 1122363"/>
                <a:gd name="T91" fmla="*/ 25905 h 1531938"/>
                <a:gd name="T92" fmla="*/ 709340 w 1122363"/>
                <a:gd name="T93" fmla="*/ 227 h 1531938"/>
                <a:gd name="T94" fmla="*/ 758726 w 1122363"/>
                <a:gd name="T95" fmla="*/ 27496 h 1531938"/>
                <a:gd name="T96" fmla="*/ 796785 w 1122363"/>
                <a:gd name="T97" fmla="*/ 126571 h 1531938"/>
                <a:gd name="T98" fmla="*/ 842547 w 1122363"/>
                <a:gd name="T99" fmla="*/ 132706 h 1531938"/>
                <a:gd name="T100" fmla="*/ 877887 w 1122363"/>
                <a:gd name="T101" fmla="*/ 128389 h 1531938"/>
                <a:gd name="T102" fmla="*/ 854327 w 1122363"/>
                <a:gd name="T103" fmla="*/ 210421 h 1531938"/>
                <a:gd name="T104" fmla="*/ 786364 w 1122363"/>
                <a:gd name="T105" fmla="*/ 279955 h 1531938"/>
                <a:gd name="T106" fmla="*/ 671961 w 1122363"/>
                <a:gd name="T107" fmla="*/ 339492 h 1531938"/>
                <a:gd name="T108" fmla="*/ 528333 w 1122363"/>
                <a:gd name="T109" fmla="*/ 325403 h 1531938"/>
                <a:gd name="T110" fmla="*/ 445646 w 1122363"/>
                <a:gd name="T111" fmla="*/ 337219 h 1531938"/>
                <a:gd name="T112" fmla="*/ 251726 w 1122363"/>
                <a:gd name="T113" fmla="*/ 176563 h 1531938"/>
                <a:gd name="T114" fmla="*/ 329656 w 1122363"/>
                <a:gd name="T115" fmla="*/ 137024 h 1531938"/>
                <a:gd name="T116" fmla="*/ 389916 w 1122363"/>
                <a:gd name="T117" fmla="*/ 127934 h 1531938"/>
                <a:gd name="T118" fmla="*/ 417101 w 1122363"/>
                <a:gd name="T119" fmla="*/ 43857 h 153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cs typeface="+mn-ea"/>
                <a:sym typeface="+mn-lt"/>
              </a:endParaRPr>
            </a:p>
          </p:txBody>
        </p:sp>
      </p:grpSp>
      <p:grpSp>
        <p:nvGrpSpPr>
          <p:cNvPr id="5" name="组合 223"/>
          <p:cNvGrpSpPr/>
          <p:nvPr/>
        </p:nvGrpSpPr>
        <p:grpSpPr>
          <a:xfrm>
            <a:off x="5712420" y="4022080"/>
            <a:ext cx="711685" cy="711592"/>
            <a:chOff x="7615567" y="5362773"/>
            <a:chExt cx="948790" cy="948790"/>
          </a:xfrm>
        </p:grpSpPr>
        <p:sp>
          <p:nvSpPr>
            <p:cNvPr id="225" name="椭圆 224"/>
            <p:cNvSpPr/>
            <p:nvPr/>
          </p:nvSpPr>
          <p:spPr>
            <a:xfrm>
              <a:off x="7615567" y="5362773"/>
              <a:ext cx="948790" cy="9487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100" dirty="0">
                <a:solidFill>
                  <a:srgbClr val="F2F2F2"/>
                </a:solidFill>
                <a:cs typeface="+mn-ea"/>
                <a:sym typeface="+mn-lt"/>
              </a:endParaRPr>
            </a:p>
          </p:txBody>
        </p:sp>
        <p:sp>
          <p:nvSpPr>
            <p:cNvPr id="226" name="KSO_Shape"/>
            <p:cNvSpPr>
              <a:spLocks noChangeAspect="1"/>
            </p:cNvSpPr>
            <p:nvPr/>
          </p:nvSpPr>
          <p:spPr bwMode="auto">
            <a:xfrm>
              <a:off x="7873213" y="5619136"/>
              <a:ext cx="433498" cy="436064"/>
            </a:xfrm>
            <a:custGeom>
              <a:avLst/>
              <a:gdLst>
                <a:gd name="T0" fmla="*/ 1295082 w 2109787"/>
                <a:gd name="T1" fmla="*/ 1930537 h 2125662"/>
                <a:gd name="T2" fmla="*/ 1378267 w 2109787"/>
                <a:gd name="T3" fmla="*/ 1684248 h 2125662"/>
                <a:gd name="T4" fmla="*/ 1361122 w 2109787"/>
                <a:gd name="T5" fmla="*/ 1545055 h 2125662"/>
                <a:gd name="T6" fmla="*/ 1566862 w 2109787"/>
                <a:gd name="T7" fmla="*/ 1567300 h 2125662"/>
                <a:gd name="T8" fmla="*/ 1528445 w 2109787"/>
                <a:gd name="T9" fmla="*/ 2041129 h 2125662"/>
                <a:gd name="T10" fmla="*/ 1651000 w 2109787"/>
                <a:gd name="T11" fmla="*/ 1844733 h 2125662"/>
                <a:gd name="T12" fmla="*/ 1901190 w 2109787"/>
                <a:gd name="T13" fmla="*/ 1450988 h 2125662"/>
                <a:gd name="T14" fmla="*/ 2088197 w 2109787"/>
                <a:gd name="T15" fmla="*/ 1575563 h 2125662"/>
                <a:gd name="T16" fmla="*/ 2077720 w 2109787"/>
                <a:gd name="T17" fmla="*/ 2010939 h 2125662"/>
                <a:gd name="T18" fmla="*/ 1755457 w 2109787"/>
                <a:gd name="T19" fmla="*/ 2109455 h 2125662"/>
                <a:gd name="T20" fmla="*/ 1116012 w 2109787"/>
                <a:gd name="T21" fmla="*/ 2102146 h 2125662"/>
                <a:gd name="T22" fmla="*/ 824229 w 2109787"/>
                <a:gd name="T23" fmla="*/ 1996956 h 2125662"/>
                <a:gd name="T24" fmla="*/ 842327 w 2109787"/>
                <a:gd name="T25" fmla="*/ 1547597 h 2125662"/>
                <a:gd name="T26" fmla="*/ 1079500 w 2109787"/>
                <a:gd name="T27" fmla="*/ 1446221 h 2125662"/>
                <a:gd name="T28" fmla="*/ 1156856 w 2109787"/>
                <a:gd name="T29" fmla="*/ 894212 h 2125662"/>
                <a:gd name="T30" fmla="*/ 1181274 w 2109787"/>
                <a:gd name="T31" fmla="*/ 1123523 h 2125662"/>
                <a:gd name="T32" fmla="*/ 1403890 w 2109787"/>
                <a:gd name="T33" fmla="*/ 1350929 h 2125662"/>
                <a:gd name="T34" fmla="*/ 1555473 w 2109787"/>
                <a:gd name="T35" fmla="*/ 1330602 h 2125662"/>
                <a:gd name="T36" fmla="*/ 1746695 w 2109787"/>
                <a:gd name="T37" fmla="*/ 1088269 h 2125662"/>
                <a:gd name="T38" fmla="*/ 1634435 w 2109787"/>
                <a:gd name="T39" fmla="*/ 939629 h 2125662"/>
                <a:gd name="T40" fmla="*/ 1329051 w 2109787"/>
                <a:gd name="T41" fmla="*/ 834184 h 2125662"/>
                <a:gd name="T42" fmla="*/ 1487609 w 2109787"/>
                <a:gd name="T43" fmla="*/ 501650 h 2125662"/>
                <a:gd name="T44" fmla="*/ 1685808 w 2109787"/>
                <a:gd name="T45" fmla="*/ 588039 h 2125662"/>
                <a:gd name="T46" fmla="*/ 1817729 w 2109787"/>
                <a:gd name="T47" fmla="*/ 779556 h 2125662"/>
                <a:gd name="T48" fmla="*/ 1848490 w 2109787"/>
                <a:gd name="T49" fmla="*/ 1036817 h 2125662"/>
                <a:gd name="T50" fmla="*/ 1748915 w 2109787"/>
                <a:gd name="T51" fmla="*/ 1271528 h 2125662"/>
                <a:gd name="T52" fmla="*/ 1576403 w 2109787"/>
                <a:gd name="T53" fmla="*/ 1417309 h 2125662"/>
                <a:gd name="T54" fmla="*/ 1403573 w 2109787"/>
                <a:gd name="T55" fmla="*/ 1442082 h 2125662"/>
                <a:gd name="T56" fmla="*/ 1224085 w 2109787"/>
                <a:gd name="T57" fmla="*/ 1336319 h 2125662"/>
                <a:gd name="T58" fmla="*/ 1088992 w 2109787"/>
                <a:gd name="T59" fmla="*/ 1130193 h 2125662"/>
                <a:gd name="T60" fmla="*/ 1072185 w 2109787"/>
                <a:gd name="T61" fmla="*/ 867850 h 2125662"/>
                <a:gd name="T62" fmla="*/ 1171443 w 2109787"/>
                <a:gd name="T63" fmla="*/ 647432 h 2125662"/>
                <a:gd name="T64" fmla="*/ 1349029 w 2109787"/>
                <a:gd name="T65" fmla="*/ 518483 h 2125662"/>
                <a:gd name="T66" fmla="*/ 894842 w 2109787"/>
                <a:gd name="T67" fmla="*/ 389721 h 2125662"/>
                <a:gd name="T68" fmla="*/ 783863 w 2109787"/>
                <a:gd name="T69" fmla="*/ 461707 h 2125662"/>
                <a:gd name="T70" fmla="*/ 646249 w 2109787"/>
                <a:gd name="T71" fmla="*/ 519107 h 2125662"/>
                <a:gd name="T72" fmla="*/ 649737 w 2109787"/>
                <a:gd name="T73" fmla="*/ 631367 h 2125662"/>
                <a:gd name="T74" fmla="*/ 859963 w 2109787"/>
                <a:gd name="T75" fmla="*/ 751873 h 2125662"/>
                <a:gd name="T76" fmla="*/ 989016 w 2109787"/>
                <a:gd name="T77" fmla="*/ 914873 h 2125662"/>
                <a:gd name="T78" fmla="*/ 926551 w 2109787"/>
                <a:gd name="T79" fmla="*/ 1110219 h 2125662"/>
                <a:gd name="T80" fmla="*/ 637054 w 2109787"/>
                <a:gd name="T81" fmla="*/ 1172057 h 2125662"/>
                <a:gd name="T82" fmla="*/ 648152 w 2109787"/>
                <a:gd name="T83" fmla="*/ 1081995 h 2125662"/>
                <a:gd name="T84" fmla="*/ 837450 w 2109787"/>
                <a:gd name="T85" fmla="*/ 1055674 h 2125662"/>
                <a:gd name="T86" fmla="*/ 874549 w 2109787"/>
                <a:gd name="T87" fmla="*/ 927557 h 2125662"/>
                <a:gd name="T88" fmla="*/ 734081 w 2109787"/>
                <a:gd name="T89" fmla="*/ 811174 h 2125662"/>
                <a:gd name="T90" fmla="*/ 535588 w 2109787"/>
                <a:gd name="T91" fmla="*/ 662762 h 2125662"/>
                <a:gd name="T92" fmla="*/ 561905 w 2109787"/>
                <a:gd name="T93" fmla="*/ 464879 h 2125662"/>
                <a:gd name="T94" fmla="*/ 832750 w 2109787"/>
                <a:gd name="T95" fmla="*/ 1588 h 2125662"/>
                <a:gd name="T96" fmla="*/ 1300854 w 2109787"/>
                <a:gd name="T97" fmla="*/ 193714 h 2125662"/>
                <a:gd name="T98" fmla="*/ 1132654 w 2109787"/>
                <a:gd name="T99" fmla="*/ 241031 h 2125662"/>
                <a:gd name="T100" fmla="*/ 735320 w 2109787"/>
                <a:gd name="T101" fmla="*/ 141316 h 2125662"/>
                <a:gd name="T102" fmla="*/ 411297 w 2109787"/>
                <a:gd name="T103" fmla="*/ 258815 h 2125662"/>
                <a:gd name="T104" fmla="*/ 196445 w 2109787"/>
                <a:gd name="T105" fmla="*/ 520171 h 2125662"/>
                <a:gd name="T106" fmla="*/ 143129 w 2109787"/>
                <a:gd name="T107" fmla="*/ 858378 h 2125662"/>
                <a:gd name="T108" fmla="*/ 247857 w 2109787"/>
                <a:gd name="T109" fmla="*/ 1145456 h 2125662"/>
                <a:gd name="T110" fmla="*/ 469056 w 2109787"/>
                <a:gd name="T111" fmla="*/ 1349968 h 2125662"/>
                <a:gd name="T112" fmla="*/ 542684 w 2109787"/>
                <a:gd name="T113" fmla="*/ 1533202 h 2125662"/>
                <a:gd name="T114" fmla="*/ 227229 w 2109787"/>
                <a:gd name="T115" fmla="*/ 1339170 h 2125662"/>
                <a:gd name="T116" fmla="*/ 37131 w 2109787"/>
                <a:gd name="T117" fmla="*/ 1025417 h 2125662"/>
                <a:gd name="T118" fmla="*/ 15868 w 2109787"/>
                <a:gd name="T119" fmla="*/ 627508 h 2125662"/>
                <a:gd name="T120" fmla="*/ 204062 w 2109787"/>
                <a:gd name="T121" fmla="*/ 257545 h 2125662"/>
                <a:gd name="T122" fmla="*/ 551570 w 2109787"/>
                <a:gd name="T123" fmla="*/ 35567 h 2125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09787" h="2125662">
                  <a:moveTo>
                    <a:pt x="1216342" y="1436687"/>
                  </a:moveTo>
                  <a:lnTo>
                    <a:pt x="1216977" y="1467831"/>
                  </a:lnTo>
                  <a:lnTo>
                    <a:pt x="1218247" y="1498021"/>
                  </a:lnTo>
                  <a:lnTo>
                    <a:pt x="1219517" y="1527894"/>
                  </a:lnTo>
                  <a:lnTo>
                    <a:pt x="1221105" y="1556813"/>
                  </a:lnTo>
                  <a:lnTo>
                    <a:pt x="1223010" y="1585097"/>
                  </a:lnTo>
                  <a:lnTo>
                    <a:pt x="1225550" y="1612427"/>
                  </a:lnTo>
                  <a:lnTo>
                    <a:pt x="1227772" y="1639121"/>
                  </a:lnTo>
                  <a:lnTo>
                    <a:pt x="1230630" y="1665180"/>
                  </a:lnTo>
                  <a:lnTo>
                    <a:pt x="1233487" y="1690286"/>
                  </a:lnTo>
                  <a:lnTo>
                    <a:pt x="1237297" y="1714756"/>
                  </a:lnTo>
                  <a:lnTo>
                    <a:pt x="1240790" y="1738273"/>
                  </a:lnTo>
                  <a:lnTo>
                    <a:pt x="1244917" y="1761154"/>
                  </a:lnTo>
                  <a:lnTo>
                    <a:pt x="1249362" y="1783399"/>
                  </a:lnTo>
                  <a:lnTo>
                    <a:pt x="1253807" y="1804691"/>
                  </a:lnTo>
                  <a:lnTo>
                    <a:pt x="1258570" y="1825030"/>
                  </a:lnTo>
                  <a:lnTo>
                    <a:pt x="1263967" y="1844733"/>
                  </a:lnTo>
                  <a:lnTo>
                    <a:pt x="1269365" y="1863801"/>
                  </a:lnTo>
                  <a:lnTo>
                    <a:pt x="1275397" y="1881597"/>
                  </a:lnTo>
                  <a:lnTo>
                    <a:pt x="1281430" y="1899076"/>
                  </a:lnTo>
                  <a:lnTo>
                    <a:pt x="1288097" y="1915283"/>
                  </a:lnTo>
                  <a:lnTo>
                    <a:pt x="1295082" y="1930537"/>
                  </a:lnTo>
                  <a:lnTo>
                    <a:pt x="1302067" y="1945474"/>
                  </a:lnTo>
                  <a:lnTo>
                    <a:pt x="1309687" y="1959457"/>
                  </a:lnTo>
                  <a:lnTo>
                    <a:pt x="1317625" y="1972168"/>
                  </a:lnTo>
                  <a:lnTo>
                    <a:pt x="1325562" y="1984244"/>
                  </a:lnTo>
                  <a:lnTo>
                    <a:pt x="1330007" y="1990282"/>
                  </a:lnTo>
                  <a:lnTo>
                    <a:pt x="1334135" y="1995685"/>
                  </a:lnTo>
                  <a:lnTo>
                    <a:pt x="1338262" y="2001087"/>
                  </a:lnTo>
                  <a:lnTo>
                    <a:pt x="1343025" y="2005854"/>
                  </a:lnTo>
                  <a:lnTo>
                    <a:pt x="1347470" y="2010621"/>
                  </a:lnTo>
                  <a:lnTo>
                    <a:pt x="1352232" y="2015388"/>
                  </a:lnTo>
                  <a:lnTo>
                    <a:pt x="1356677" y="2019519"/>
                  </a:lnTo>
                  <a:lnTo>
                    <a:pt x="1361440" y="2023968"/>
                  </a:lnTo>
                  <a:lnTo>
                    <a:pt x="1366520" y="2027782"/>
                  </a:lnTo>
                  <a:lnTo>
                    <a:pt x="1371282" y="2031278"/>
                  </a:lnTo>
                  <a:lnTo>
                    <a:pt x="1376362" y="2034773"/>
                  </a:lnTo>
                  <a:lnTo>
                    <a:pt x="1381442" y="2038269"/>
                  </a:lnTo>
                  <a:lnTo>
                    <a:pt x="1386840" y="2041129"/>
                  </a:lnTo>
                  <a:lnTo>
                    <a:pt x="1391920" y="2043989"/>
                  </a:lnTo>
                  <a:lnTo>
                    <a:pt x="1391920" y="1688379"/>
                  </a:lnTo>
                  <a:lnTo>
                    <a:pt x="1387475" y="1687108"/>
                  </a:lnTo>
                  <a:lnTo>
                    <a:pt x="1382395" y="1685837"/>
                  </a:lnTo>
                  <a:lnTo>
                    <a:pt x="1378267" y="1684248"/>
                  </a:lnTo>
                  <a:lnTo>
                    <a:pt x="1373505" y="1682341"/>
                  </a:lnTo>
                  <a:lnTo>
                    <a:pt x="1369695" y="1680117"/>
                  </a:lnTo>
                  <a:lnTo>
                    <a:pt x="1365885" y="1677256"/>
                  </a:lnTo>
                  <a:lnTo>
                    <a:pt x="1362075" y="1674079"/>
                  </a:lnTo>
                  <a:lnTo>
                    <a:pt x="1358900" y="1670901"/>
                  </a:lnTo>
                  <a:lnTo>
                    <a:pt x="1356042" y="1667405"/>
                  </a:lnTo>
                  <a:lnTo>
                    <a:pt x="1353502" y="1663274"/>
                  </a:lnTo>
                  <a:lnTo>
                    <a:pt x="1350962" y="1659460"/>
                  </a:lnTo>
                  <a:lnTo>
                    <a:pt x="1349057" y="1655329"/>
                  </a:lnTo>
                  <a:lnTo>
                    <a:pt x="1347470" y="1650562"/>
                  </a:lnTo>
                  <a:lnTo>
                    <a:pt x="1346517" y="1645795"/>
                  </a:lnTo>
                  <a:lnTo>
                    <a:pt x="1345882" y="1641346"/>
                  </a:lnTo>
                  <a:lnTo>
                    <a:pt x="1345565" y="1635943"/>
                  </a:lnTo>
                  <a:lnTo>
                    <a:pt x="1345565" y="1582872"/>
                  </a:lnTo>
                  <a:lnTo>
                    <a:pt x="1345882" y="1577469"/>
                  </a:lnTo>
                  <a:lnTo>
                    <a:pt x="1346517" y="1572385"/>
                  </a:lnTo>
                  <a:lnTo>
                    <a:pt x="1347787" y="1567300"/>
                  </a:lnTo>
                  <a:lnTo>
                    <a:pt x="1349692" y="1562215"/>
                  </a:lnTo>
                  <a:lnTo>
                    <a:pt x="1352232" y="1557449"/>
                  </a:lnTo>
                  <a:lnTo>
                    <a:pt x="1354772" y="1553317"/>
                  </a:lnTo>
                  <a:lnTo>
                    <a:pt x="1357630" y="1549186"/>
                  </a:lnTo>
                  <a:lnTo>
                    <a:pt x="1361122" y="1545055"/>
                  </a:lnTo>
                  <a:lnTo>
                    <a:pt x="1365250" y="1541877"/>
                  </a:lnTo>
                  <a:lnTo>
                    <a:pt x="1369060" y="1538699"/>
                  </a:lnTo>
                  <a:lnTo>
                    <a:pt x="1373505" y="1535839"/>
                  </a:lnTo>
                  <a:lnTo>
                    <a:pt x="1378267" y="1533614"/>
                  </a:lnTo>
                  <a:lnTo>
                    <a:pt x="1383030" y="1532025"/>
                  </a:lnTo>
                  <a:lnTo>
                    <a:pt x="1388427" y="1530754"/>
                  </a:lnTo>
                  <a:lnTo>
                    <a:pt x="1393507" y="1529801"/>
                  </a:lnTo>
                  <a:lnTo>
                    <a:pt x="1399222" y="1529483"/>
                  </a:lnTo>
                  <a:lnTo>
                    <a:pt x="1516062" y="1529483"/>
                  </a:lnTo>
                  <a:lnTo>
                    <a:pt x="1521460" y="1529801"/>
                  </a:lnTo>
                  <a:lnTo>
                    <a:pt x="1526857" y="1530754"/>
                  </a:lnTo>
                  <a:lnTo>
                    <a:pt x="1531937" y="1532025"/>
                  </a:lnTo>
                  <a:lnTo>
                    <a:pt x="1537017" y="1533614"/>
                  </a:lnTo>
                  <a:lnTo>
                    <a:pt x="1541462" y="1535839"/>
                  </a:lnTo>
                  <a:lnTo>
                    <a:pt x="1545907" y="1538699"/>
                  </a:lnTo>
                  <a:lnTo>
                    <a:pt x="1550035" y="1541877"/>
                  </a:lnTo>
                  <a:lnTo>
                    <a:pt x="1553845" y="1545055"/>
                  </a:lnTo>
                  <a:lnTo>
                    <a:pt x="1557020" y="1549186"/>
                  </a:lnTo>
                  <a:lnTo>
                    <a:pt x="1560512" y="1553317"/>
                  </a:lnTo>
                  <a:lnTo>
                    <a:pt x="1563052" y="1557449"/>
                  </a:lnTo>
                  <a:lnTo>
                    <a:pt x="1565275" y="1562215"/>
                  </a:lnTo>
                  <a:lnTo>
                    <a:pt x="1566862" y="1567300"/>
                  </a:lnTo>
                  <a:lnTo>
                    <a:pt x="1568132" y="1572385"/>
                  </a:lnTo>
                  <a:lnTo>
                    <a:pt x="1569085" y="1577469"/>
                  </a:lnTo>
                  <a:lnTo>
                    <a:pt x="1569402" y="1582872"/>
                  </a:lnTo>
                  <a:lnTo>
                    <a:pt x="1569402" y="1635943"/>
                  </a:lnTo>
                  <a:lnTo>
                    <a:pt x="1569085" y="1641346"/>
                  </a:lnTo>
                  <a:lnTo>
                    <a:pt x="1568450" y="1645795"/>
                  </a:lnTo>
                  <a:lnTo>
                    <a:pt x="1567180" y="1650562"/>
                  </a:lnTo>
                  <a:lnTo>
                    <a:pt x="1565910" y="1655329"/>
                  </a:lnTo>
                  <a:lnTo>
                    <a:pt x="1564005" y="1659460"/>
                  </a:lnTo>
                  <a:lnTo>
                    <a:pt x="1561782" y="1663274"/>
                  </a:lnTo>
                  <a:lnTo>
                    <a:pt x="1558607" y="1667405"/>
                  </a:lnTo>
                  <a:lnTo>
                    <a:pt x="1555750" y="1670901"/>
                  </a:lnTo>
                  <a:lnTo>
                    <a:pt x="1552575" y="1674079"/>
                  </a:lnTo>
                  <a:lnTo>
                    <a:pt x="1549082" y="1677256"/>
                  </a:lnTo>
                  <a:lnTo>
                    <a:pt x="1545272" y="1680117"/>
                  </a:lnTo>
                  <a:lnTo>
                    <a:pt x="1541145" y="1682341"/>
                  </a:lnTo>
                  <a:lnTo>
                    <a:pt x="1537017" y="1684248"/>
                  </a:lnTo>
                  <a:lnTo>
                    <a:pt x="1532255" y="1685837"/>
                  </a:lnTo>
                  <a:lnTo>
                    <a:pt x="1527810" y="1687108"/>
                  </a:lnTo>
                  <a:lnTo>
                    <a:pt x="1523047" y="1688379"/>
                  </a:lnTo>
                  <a:lnTo>
                    <a:pt x="1523047" y="2043989"/>
                  </a:lnTo>
                  <a:lnTo>
                    <a:pt x="1528445" y="2041129"/>
                  </a:lnTo>
                  <a:lnTo>
                    <a:pt x="1533525" y="2038269"/>
                  </a:lnTo>
                  <a:lnTo>
                    <a:pt x="1538605" y="2034773"/>
                  </a:lnTo>
                  <a:lnTo>
                    <a:pt x="1543685" y="2031278"/>
                  </a:lnTo>
                  <a:lnTo>
                    <a:pt x="1548765" y="2027782"/>
                  </a:lnTo>
                  <a:lnTo>
                    <a:pt x="1553527" y="2023968"/>
                  </a:lnTo>
                  <a:lnTo>
                    <a:pt x="1558290" y="2019519"/>
                  </a:lnTo>
                  <a:lnTo>
                    <a:pt x="1563052" y="2015388"/>
                  </a:lnTo>
                  <a:lnTo>
                    <a:pt x="1567497" y="2010621"/>
                  </a:lnTo>
                  <a:lnTo>
                    <a:pt x="1572260" y="2005854"/>
                  </a:lnTo>
                  <a:lnTo>
                    <a:pt x="1576705" y="2001087"/>
                  </a:lnTo>
                  <a:lnTo>
                    <a:pt x="1580832" y="1995685"/>
                  </a:lnTo>
                  <a:lnTo>
                    <a:pt x="1585277" y="1990282"/>
                  </a:lnTo>
                  <a:lnTo>
                    <a:pt x="1589405" y="1984244"/>
                  </a:lnTo>
                  <a:lnTo>
                    <a:pt x="1597660" y="1972168"/>
                  </a:lnTo>
                  <a:lnTo>
                    <a:pt x="1605280" y="1959457"/>
                  </a:lnTo>
                  <a:lnTo>
                    <a:pt x="1612900" y="1945474"/>
                  </a:lnTo>
                  <a:lnTo>
                    <a:pt x="1620202" y="1930537"/>
                  </a:lnTo>
                  <a:lnTo>
                    <a:pt x="1626870" y="1915283"/>
                  </a:lnTo>
                  <a:lnTo>
                    <a:pt x="1633537" y="1899076"/>
                  </a:lnTo>
                  <a:lnTo>
                    <a:pt x="1639570" y="1881597"/>
                  </a:lnTo>
                  <a:lnTo>
                    <a:pt x="1645602" y="1863801"/>
                  </a:lnTo>
                  <a:lnTo>
                    <a:pt x="1651000" y="1844733"/>
                  </a:lnTo>
                  <a:lnTo>
                    <a:pt x="1656397" y="1825030"/>
                  </a:lnTo>
                  <a:lnTo>
                    <a:pt x="1661160" y="1804691"/>
                  </a:lnTo>
                  <a:lnTo>
                    <a:pt x="1665922" y="1783399"/>
                  </a:lnTo>
                  <a:lnTo>
                    <a:pt x="1670050" y="1761154"/>
                  </a:lnTo>
                  <a:lnTo>
                    <a:pt x="1673860" y="1738273"/>
                  </a:lnTo>
                  <a:lnTo>
                    <a:pt x="1677987" y="1714756"/>
                  </a:lnTo>
                  <a:lnTo>
                    <a:pt x="1681162" y="1690286"/>
                  </a:lnTo>
                  <a:lnTo>
                    <a:pt x="1684337" y="1665180"/>
                  </a:lnTo>
                  <a:lnTo>
                    <a:pt x="1687195" y="1639121"/>
                  </a:lnTo>
                  <a:lnTo>
                    <a:pt x="1689735" y="1612427"/>
                  </a:lnTo>
                  <a:lnTo>
                    <a:pt x="1691957" y="1585097"/>
                  </a:lnTo>
                  <a:lnTo>
                    <a:pt x="1693862" y="1556813"/>
                  </a:lnTo>
                  <a:lnTo>
                    <a:pt x="1695450" y="1527894"/>
                  </a:lnTo>
                  <a:lnTo>
                    <a:pt x="1696720" y="1498021"/>
                  </a:lnTo>
                  <a:lnTo>
                    <a:pt x="1697672" y="1467831"/>
                  </a:lnTo>
                  <a:lnTo>
                    <a:pt x="1698942" y="1436687"/>
                  </a:lnTo>
                  <a:lnTo>
                    <a:pt x="1738312" y="1438912"/>
                  </a:lnTo>
                  <a:lnTo>
                    <a:pt x="1774825" y="1441454"/>
                  </a:lnTo>
                  <a:lnTo>
                    <a:pt x="1835150" y="1446221"/>
                  </a:lnTo>
                  <a:lnTo>
                    <a:pt x="1875472" y="1449399"/>
                  </a:lnTo>
                  <a:lnTo>
                    <a:pt x="1890077" y="1450670"/>
                  </a:lnTo>
                  <a:lnTo>
                    <a:pt x="1901190" y="1450988"/>
                  </a:lnTo>
                  <a:lnTo>
                    <a:pt x="1912620" y="1451941"/>
                  </a:lnTo>
                  <a:lnTo>
                    <a:pt x="1923415" y="1453212"/>
                  </a:lnTo>
                  <a:lnTo>
                    <a:pt x="1934210" y="1455119"/>
                  </a:lnTo>
                  <a:lnTo>
                    <a:pt x="1945005" y="1457662"/>
                  </a:lnTo>
                  <a:lnTo>
                    <a:pt x="1955482" y="1460522"/>
                  </a:lnTo>
                  <a:lnTo>
                    <a:pt x="1965642" y="1464017"/>
                  </a:lnTo>
                  <a:lnTo>
                    <a:pt x="1975485" y="1468149"/>
                  </a:lnTo>
                  <a:lnTo>
                    <a:pt x="1985327" y="1472598"/>
                  </a:lnTo>
                  <a:lnTo>
                    <a:pt x="1994852" y="1477047"/>
                  </a:lnTo>
                  <a:lnTo>
                    <a:pt x="2004060" y="1482767"/>
                  </a:lnTo>
                  <a:lnTo>
                    <a:pt x="2012950" y="1488170"/>
                  </a:lnTo>
                  <a:lnTo>
                    <a:pt x="2021522" y="1494526"/>
                  </a:lnTo>
                  <a:lnTo>
                    <a:pt x="2029777" y="1500881"/>
                  </a:lnTo>
                  <a:lnTo>
                    <a:pt x="2038032" y="1507873"/>
                  </a:lnTo>
                  <a:lnTo>
                    <a:pt x="2045652" y="1515182"/>
                  </a:lnTo>
                  <a:lnTo>
                    <a:pt x="2052637" y="1522809"/>
                  </a:lnTo>
                  <a:lnTo>
                    <a:pt x="2059622" y="1530754"/>
                  </a:lnTo>
                  <a:lnTo>
                    <a:pt x="2065972" y="1539334"/>
                  </a:lnTo>
                  <a:lnTo>
                    <a:pt x="2072322" y="1547597"/>
                  </a:lnTo>
                  <a:lnTo>
                    <a:pt x="2078037" y="1556495"/>
                  </a:lnTo>
                  <a:lnTo>
                    <a:pt x="2083435" y="1566029"/>
                  </a:lnTo>
                  <a:lnTo>
                    <a:pt x="2088197" y="1575563"/>
                  </a:lnTo>
                  <a:lnTo>
                    <a:pt x="2092642" y="1585414"/>
                  </a:lnTo>
                  <a:lnTo>
                    <a:pt x="2096452" y="1595266"/>
                  </a:lnTo>
                  <a:lnTo>
                    <a:pt x="2099945" y="1605117"/>
                  </a:lnTo>
                  <a:lnTo>
                    <a:pt x="2103120" y="1615605"/>
                  </a:lnTo>
                  <a:lnTo>
                    <a:pt x="2105660" y="1626410"/>
                  </a:lnTo>
                  <a:lnTo>
                    <a:pt x="2107247" y="1637215"/>
                  </a:lnTo>
                  <a:lnTo>
                    <a:pt x="2108835" y="1648337"/>
                  </a:lnTo>
                  <a:lnTo>
                    <a:pt x="2109470" y="1659460"/>
                  </a:lnTo>
                  <a:lnTo>
                    <a:pt x="2109787" y="1670901"/>
                  </a:lnTo>
                  <a:lnTo>
                    <a:pt x="2109787" y="1949605"/>
                  </a:lnTo>
                  <a:lnTo>
                    <a:pt x="2109787" y="1955325"/>
                  </a:lnTo>
                  <a:lnTo>
                    <a:pt x="2108835" y="1960728"/>
                  </a:lnTo>
                  <a:lnTo>
                    <a:pt x="2107882" y="1966448"/>
                  </a:lnTo>
                  <a:lnTo>
                    <a:pt x="2106295" y="1971850"/>
                  </a:lnTo>
                  <a:lnTo>
                    <a:pt x="2104072" y="1976935"/>
                  </a:lnTo>
                  <a:lnTo>
                    <a:pt x="2101532" y="1982020"/>
                  </a:lnTo>
                  <a:lnTo>
                    <a:pt x="2098675" y="1987105"/>
                  </a:lnTo>
                  <a:lnTo>
                    <a:pt x="2095182" y="1992189"/>
                  </a:lnTo>
                  <a:lnTo>
                    <a:pt x="2091690" y="1996956"/>
                  </a:lnTo>
                  <a:lnTo>
                    <a:pt x="2087245" y="2002041"/>
                  </a:lnTo>
                  <a:lnTo>
                    <a:pt x="2082800" y="2006490"/>
                  </a:lnTo>
                  <a:lnTo>
                    <a:pt x="2077720" y="2010939"/>
                  </a:lnTo>
                  <a:lnTo>
                    <a:pt x="2072322" y="2015706"/>
                  </a:lnTo>
                  <a:lnTo>
                    <a:pt x="2066607" y="2019837"/>
                  </a:lnTo>
                  <a:lnTo>
                    <a:pt x="2060575" y="2024286"/>
                  </a:lnTo>
                  <a:lnTo>
                    <a:pt x="2053907" y="2028418"/>
                  </a:lnTo>
                  <a:lnTo>
                    <a:pt x="2047240" y="2032549"/>
                  </a:lnTo>
                  <a:lnTo>
                    <a:pt x="2039937" y="2036680"/>
                  </a:lnTo>
                  <a:lnTo>
                    <a:pt x="2032317" y="2040494"/>
                  </a:lnTo>
                  <a:lnTo>
                    <a:pt x="2024697" y="2044307"/>
                  </a:lnTo>
                  <a:lnTo>
                    <a:pt x="2016442" y="2048121"/>
                  </a:lnTo>
                  <a:lnTo>
                    <a:pt x="2007870" y="2051934"/>
                  </a:lnTo>
                  <a:lnTo>
                    <a:pt x="1999297" y="2055430"/>
                  </a:lnTo>
                  <a:lnTo>
                    <a:pt x="1990090" y="2058926"/>
                  </a:lnTo>
                  <a:lnTo>
                    <a:pt x="1970722" y="2065599"/>
                  </a:lnTo>
                  <a:lnTo>
                    <a:pt x="1950402" y="2071955"/>
                  </a:lnTo>
                  <a:lnTo>
                    <a:pt x="1929130" y="2077675"/>
                  </a:lnTo>
                  <a:lnTo>
                    <a:pt x="1907222" y="2083396"/>
                  </a:lnTo>
                  <a:lnTo>
                    <a:pt x="1883727" y="2088480"/>
                  </a:lnTo>
                  <a:lnTo>
                    <a:pt x="1859597" y="2093565"/>
                  </a:lnTo>
                  <a:lnTo>
                    <a:pt x="1834515" y="2098014"/>
                  </a:lnTo>
                  <a:lnTo>
                    <a:pt x="1809115" y="2102146"/>
                  </a:lnTo>
                  <a:lnTo>
                    <a:pt x="1782762" y="2105959"/>
                  </a:lnTo>
                  <a:lnTo>
                    <a:pt x="1755457" y="2109455"/>
                  </a:lnTo>
                  <a:lnTo>
                    <a:pt x="1728152" y="2112633"/>
                  </a:lnTo>
                  <a:lnTo>
                    <a:pt x="1700212" y="2115175"/>
                  </a:lnTo>
                  <a:lnTo>
                    <a:pt x="1671637" y="2118035"/>
                  </a:lnTo>
                  <a:lnTo>
                    <a:pt x="1642745" y="2119942"/>
                  </a:lnTo>
                  <a:lnTo>
                    <a:pt x="1613535" y="2121849"/>
                  </a:lnTo>
                  <a:lnTo>
                    <a:pt x="1584325" y="2123120"/>
                  </a:lnTo>
                  <a:lnTo>
                    <a:pt x="1554480" y="2124391"/>
                  </a:lnTo>
                  <a:lnTo>
                    <a:pt x="1524635" y="2125027"/>
                  </a:lnTo>
                  <a:lnTo>
                    <a:pt x="1494790" y="2125344"/>
                  </a:lnTo>
                  <a:lnTo>
                    <a:pt x="1464945" y="2125662"/>
                  </a:lnTo>
                  <a:lnTo>
                    <a:pt x="1435100" y="2125344"/>
                  </a:lnTo>
                  <a:lnTo>
                    <a:pt x="1404937" y="2125027"/>
                  </a:lnTo>
                  <a:lnTo>
                    <a:pt x="1375092" y="2124391"/>
                  </a:lnTo>
                  <a:lnTo>
                    <a:pt x="1344930" y="2123120"/>
                  </a:lnTo>
                  <a:lnTo>
                    <a:pt x="1315085" y="2121849"/>
                  </a:lnTo>
                  <a:lnTo>
                    <a:pt x="1285557" y="2119942"/>
                  </a:lnTo>
                  <a:lnTo>
                    <a:pt x="1256030" y="2118035"/>
                  </a:lnTo>
                  <a:lnTo>
                    <a:pt x="1227455" y="2115175"/>
                  </a:lnTo>
                  <a:lnTo>
                    <a:pt x="1198562" y="2112633"/>
                  </a:lnTo>
                  <a:lnTo>
                    <a:pt x="1170622" y="2109455"/>
                  </a:lnTo>
                  <a:lnTo>
                    <a:pt x="1142682" y="2105959"/>
                  </a:lnTo>
                  <a:lnTo>
                    <a:pt x="1116012" y="2102146"/>
                  </a:lnTo>
                  <a:lnTo>
                    <a:pt x="1089660" y="2098014"/>
                  </a:lnTo>
                  <a:lnTo>
                    <a:pt x="1064260" y="2093565"/>
                  </a:lnTo>
                  <a:lnTo>
                    <a:pt x="1039177" y="2088480"/>
                  </a:lnTo>
                  <a:lnTo>
                    <a:pt x="1015364" y="2083396"/>
                  </a:lnTo>
                  <a:lnTo>
                    <a:pt x="992187" y="2077675"/>
                  </a:lnTo>
                  <a:lnTo>
                    <a:pt x="970597" y="2071955"/>
                  </a:lnTo>
                  <a:lnTo>
                    <a:pt x="949642" y="2065599"/>
                  </a:lnTo>
                  <a:lnTo>
                    <a:pt x="929639" y="2058926"/>
                  </a:lnTo>
                  <a:lnTo>
                    <a:pt x="910907" y="2051934"/>
                  </a:lnTo>
                  <a:lnTo>
                    <a:pt x="902334" y="2048121"/>
                  </a:lnTo>
                  <a:lnTo>
                    <a:pt x="893762" y="2044307"/>
                  </a:lnTo>
                  <a:lnTo>
                    <a:pt x="885507" y="2040494"/>
                  </a:lnTo>
                  <a:lnTo>
                    <a:pt x="877569" y="2036680"/>
                  </a:lnTo>
                  <a:lnTo>
                    <a:pt x="870584" y="2032549"/>
                  </a:lnTo>
                  <a:lnTo>
                    <a:pt x="863282" y="2028418"/>
                  </a:lnTo>
                  <a:lnTo>
                    <a:pt x="856614" y="2024286"/>
                  </a:lnTo>
                  <a:lnTo>
                    <a:pt x="850264" y="2019837"/>
                  </a:lnTo>
                  <a:lnTo>
                    <a:pt x="844232" y="2015706"/>
                  </a:lnTo>
                  <a:lnTo>
                    <a:pt x="838517" y="2010939"/>
                  </a:lnTo>
                  <a:lnTo>
                    <a:pt x="833437" y="2006490"/>
                  </a:lnTo>
                  <a:lnTo>
                    <a:pt x="828674" y="2002041"/>
                  </a:lnTo>
                  <a:lnTo>
                    <a:pt x="824229" y="1996956"/>
                  </a:lnTo>
                  <a:lnTo>
                    <a:pt x="820419" y="1992189"/>
                  </a:lnTo>
                  <a:lnTo>
                    <a:pt x="816609" y="1987105"/>
                  </a:lnTo>
                  <a:lnTo>
                    <a:pt x="813752" y="1982020"/>
                  </a:lnTo>
                  <a:lnTo>
                    <a:pt x="811212" y="1976935"/>
                  </a:lnTo>
                  <a:lnTo>
                    <a:pt x="808989" y="1971850"/>
                  </a:lnTo>
                  <a:lnTo>
                    <a:pt x="807084" y="1966448"/>
                  </a:lnTo>
                  <a:lnTo>
                    <a:pt x="805814" y="1960728"/>
                  </a:lnTo>
                  <a:lnTo>
                    <a:pt x="805179" y="1955325"/>
                  </a:lnTo>
                  <a:lnTo>
                    <a:pt x="804862" y="1949605"/>
                  </a:lnTo>
                  <a:lnTo>
                    <a:pt x="804862" y="1670901"/>
                  </a:lnTo>
                  <a:lnTo>
                    <a:pt x="805179" y="1659460"/>
                  </a:lnTo>
                  <a:lnTo>
                    <a:pt x="806132" y="1648337"/>
                  </a:lnTo>
                  <a:lnTo>
                    <a:pt x="807402" y="1637215"/>
                  </a:lnTo>
                  <a:lnTo>
                    <a:pt x="809624" y="1626410"/>
                  </a:lnTo>
                  <a:lnTo>
                    <a:pt x="812164" y="1615605"/>
                  </a:lnTo>
                  <a:lnTo>
                    <a:pt x="815022" y="1605117"/>
                  </a:lnTo>
                  <a:lnTo>
                    <a:pt x="818197" y="1595266"/>
                  </a:lnTo>
                  <a:lnTo>
                    <a:pt x="822324" y="1585414"/>
                  </a:lnTo>
                  <a:lnTo>
                    <a:pt x="826769" y="1575563"/>
                  </a:lnTo>
                  <a:lnTo>
                    <a:pt x="831849" y="1566029"/>
                  </a:lnTo>
                  <a:lnTo>
                    <a:pt x="836929" y="1556495"/>
                  </a:lnTo>
                  <a:lnTo>
                    <a:pt x="842327" y="1547597"/>
                  </a:lnTo>
                  <a:lnTo>
                    <a:pt x="848677" y="1539334"/>
                  </a:lnTo>
                  <a:lnTo>
                    <a:pt x="855344" y="1530754"/>
                  </a:lnTo>
                  <a:lnTo>
                    <a:pt x="862012" y="1522809"/>
                  </a:lnTo>
                  <a:lnTo>
                    <a:pt x="869632" y="1515182"/>
                  </a:lnTo>
                  <a:lnTo>
                    <a:pt x="876934" y="1507873"/>
                  </a:lnTo>
                  <a:lnTo>
                    <a:pt x="884872" y="1500881"/>
                  </a:lnTo>
                  <a:lnTo>
                    <a:pt x="893444" y="1494526"/>
                  </a:lnTo>
                  <a:lnTo>
                    <a:pt x="902017" y="1488170"/>
                  </a:lnTo>
                  <a:lnTo>
                    <a:pt x="910907" y="1482767"/>
                  </a:lnTo>
                  <a:lnTo>
                    <a:pt x="920114" y="1477047"/>
                  </a:lnTo>
                  <a:lnTo>
                    <a:pt x="929639" y="1472598"/>
                  </a:lnTo>
                  <a:lnTo>
                    <a:pt x="939482" y="1468149"/>
                  </a:lnTo>
                  <a:lnTo>
                    <a:pt x="949324" y="1464017"/>
                  </a:lnTo>
                  <a:lnTo>
                    <a:pt x="959802" y="1460522"/>
                  </a:lnTo>
                  <a:lnTo>
                    <a:pt x="969962" y="1457662"/>
                  </a:lnTo>
                  <a:lnTo>
                    <a:pt x="980439" y="1455119"/>
                  </a:lnTo>
                  <a:lnTo>
                    <a:pt x="991234" y="1453212"/>
                  </a:lnTo>
                  <a:lnTo>
                    <a:pt x="1002347" y="1451941"/>
                  </a:lnTo>
                  <a:lnTo>
                    <a:pt x="1013459" y="1450988"/>
                  </a:lnTo>
                  <a:lnTo>
                    <a:pt x="1024889" y="1450670"/>
                  </a:lnTo>
                  <a:lnTo>
                    <a:pt x="1039177" y="1449399"/>
                  </a:lnTo>
                  <a:lnTo>
                    <a:pt x="1079500" y="1446221"/>
                  </a:lnTo>
                  <a:lnTo>
                    <a:pt x="1140142" y="1441454"/>
                  </a:lnTo>
                  <a:lnTo>
                    <a:pt x="1176655" y="1438912"/>
                  </a:lnTo>
                  <a:lnTo>
                    <a:pt x="1216342" y="1436687"/>
                  </a:lnTo>
                  <a:close/>
                  <a:moveTo>
                    <a:pt x="1249771" y="769392"/>
                  </a:moveTo>
                  <a:lnTo>
                    <a:pt x="1245966" y="770028"/>
                  </a:lnTo>
                  <a:lnTo>
                    <a:pt x="1242477" y="770663"/>
                  </a:lnTo>
                  <a:lnTo>
                    <a:pt x="1239306" y="771933"/>
                  </a:lnTo>
                  <a:lnTo>
                    <a:pt x="1235818" y="773839"/>
                  </a:lnTo>
                  <a:lnTo>
                    <a:pt x="1232647" y="775427"/>
                  </a:lnTo>
                  <a:lnTo>
                    <a:pt x="1229476" y="777650"/>
                  </a:lnTo>
                  <a:lnTo>
                    <a:pt x="1226621" y="780191"/>
                  </a:lnTo>
                  <a:lnTo>
                    <a:pt x="1223450" y="782732"/>
                  </a:lnTo>
                  <a:lnTo>
                    <a:pt x="1217425" y="789084"/>
                  </a:lnTo>
                  <a:lnTo>
                    <a:pt x="1211717" y="796071"/>
                  </a:lnTo>
                  <a:lnTo>
                    <a:pt x="1206009" y="803376"/>
                  </a:lnTo>
                  <a:lnTo>
                    <a:pt x="1194275" y="819574"/>
                  </a:lnTo>
                  <a:lnTo>
                    <a:pt x="1186030" y="831008"/>
                  </a:lnTo>
                  <a:lnTo>
                    <a:pt x="1177785" y="843395"/>
                  </a:lnTo>
                  <a:lnTo>
                    <a:pt x="1169857" y="855781"/>
                  </a:lnTo>
                  <a:lnTo>
                    <a:pt x="1161929" y="868803"/>
                  </a:lnTo>
                  <a:lnTo>
                    <a:pt x="1159075" y="881507"/>
                  </a:lnTo>
                  <a:lnTo>
                    <a:pt x="1156856" y="894212"/>
                  </a:lnTo>
                  <a:lnTo>
                    <a:pt x="1154636" y="907233"/>
                  </a:lnTo>
                  <a:lnTo>
                    <a:pt x="1152733" y="920573"/>
                  </a:lnTo>
                  <a:lnTo>
                    <a:pt x="1151465" y="933595"/>
                  </a:lnTo>
                  <a:lnTo>
                    <a:pt x="1150513" y="947569"/>
                  </a:lnTo>
                  <a:lnTo>
                    <a:pt x="1149879" y="960909"/>
                  </a:lnTo>
                  <a:lnTo>
                    <a:pt x="1149879" y="974566"/>
                  </a:lnTo>
                  <a:lnTo>
                    <a:pt x="1149879" y="984412"/>
                  </a:lnTo>
                  <a:lnTo>
                    <a:pt x="1150196" y="994258"/>
                  </a:lnTo>
                  <a:lnTo>
                    <a:pt x="1151147" y="1003786"/>
                  </a:lnTo>
                  <a:lnTo>
                    <a:pt x="1151782" y="1013314"/>
                  </a:lnTo>
                  <a:lnTo>
                    <a:pt x="1153050" y="1023160"/>
                  </a:lnTo>
                  <a:lnTo>
                    <a:pt x="1154319" y="1032688"/>
                  </a:lnTo>
                  <a:lnTo>
                    <a:pt x="1156538" y="1042216"/>
                  </a:lnTo>
                  <a:lnTo>
                    <a:pt x="1158124" y="1051427"/>
                  </a:lnTo>
                  <a:lnTo>
                    <a:pt x="1160344" y="1060637"/>
                  </a:lnTo>
                  <a:lnTo>
                    <a:pt x="1162564" y="1069848"/>
                  </a:lnTo>
                  <a:lnTo>
                    <a:pt x="1165101" y="1079058"/>
                  </a:lnTo>
                  <a:lnTo>
                    <a:pt x="1168272" y="1088269"/>
                  </a:lnTo>
                  <a:lnTo>
                    <a:pt x="1171126" y="1096844"/>
                  </a:lnTo>
                  <a:lnTo>
                    <a:pt x="1174297" y="1106055"/>
                  </a:lnTo>
                  <a:lnTo>
                    <a:pt x="1177468" y="1114948"/>
                  </a:lnTo>
                  <a:lnTo>
                    <a:pt x="1181274" y="1123523"/>
                  </a:lnTo>
                  <a:lnTo>
                    <a:pt x="1184762" y="1132099"/>
                  </a:lnTo>
                  <a:lnTo>
                    <a:pt x="1188884" y="1140356"/>
                  </a:lnTo>
                  <a:lnTo>
                    <a:pt x="1193007" y="1148932"/>
                  </a:lnTo>
                  <a:lnTo>
                    <a:pt x="1197129" y="1157189"/>
                  </a:lnTo>
                  <a:lnTo>
                    <a:pt x="1206326" y="1173387"/>
                  </a:lnTo>
                  <a:lnTo>
                    <a:pt x="1215839" y="1188950"/>
                  </a:lnTo>
                  <a:lnTo>
                    <a:pt x="1225987" y="1204513"/>
                  </a:lnTo>
                  <a:lnTo>
                    <a:pt x="1236769" y="1219123"/>
                  </a:lnTo>
                  <a:lnTo>
                    <a:pt x="1247551" y="1233097"/>
                  </a:lnTo>
                  <a:lnTo>
                    <a:pt x="1258967" y="1246437"/>
                  </a:lnTo>
                  <a:lnTo>
                    <a:pt x="1271018" y="1259776"/>
                  </a:lnTo>
                  <a:lnTo>
                    <a:pt x="1283068" y="1271845"/>
                  </a:lnTo>
                  <a:lnTo>
                    <a:pt x="1295436" y="1283597"/>
                  </a:lnTo>
                  <a:lnTo>
                    <a:pt x="1308121" y="1294395"/>
                  </a:lnTo>
                  <a:lnTo>
                    <a:pt x="1320805" y="1304241"/>
                  </a:lnTo>
                  <a:lnTo>
                    <a:pt x="1333490" y="1313769"/>
                  </a:lnTo>
                  <a:lnTo>
                    <a:pt x="1346175" y="1322662"/>
                  </a:lnTo>
                  <a:lnTo>
                    <a:pt x="1359177" y="1330602"/>
                  </a:lnTo>
                  <a:lnTo>
                    <a:pt x="1371861" y="1337272"/>
                  </a:lnTo>
                  <a:lnTo>
                    <a:pt x="1384863" y="1343624"/>
                  </a:lnTo>
                  <a:lnTo>
                    <a:pt x="1397548" y="1348706"/>
                  </a:lnTo>
                  <a:lnTo>
                    <a:pt x="1403890" y="1350929"/>
                  </a:lnTo>
                  <a:lnTo>
                    <a:pt x="1410233" y="1353470"/>
                  </a:lnTo>
                  <a:lnTo>
                    <a:pt x="1416258" y="1355058"/>
                  </a:lnTo>
                  <a:lnTo>
                    <a:pt x="1422600" y="1356646"/>
                  </a:lnTo>
                  <a:lnTo>
                    <a:pt x="1428308" y="1358234"/>
                  </a:lnTo>
                  <a:lnTo>
                    <a:pt x="1434334" y="1359187"/>
                  </a:lnTo>
                  <a:lnTo>
                    <a:pt x="1440042" y="1360140"/>
                  </a:lnTo>
                  <a:lnTo>
                    <a:pt x="1446067" y="1360775"/>
                  </a:lnTo>
                  <a:lnTo>
                    <a:pt x="1451775" y="1361093"/>
                  </a:lnTo>
                  <a:lnTo>
                    <a:pt x="1457483" y="1361093"/>
                  </a:lnTo>
                  <a:lnTo>
                    <a:pt x="1462874" y="1361093"/>
                  </a:lnTo>
                  <a:lnTo>
                    <a:pt x="1468900" y="1360775"/>
                  </a:lnTo>
                  <a:lnTo>
                    <a:pt x="1474291" y="1360140"/>
                  </a:lnTo>
                  <a:lnTo>
                    <a:pt x="1480316" y="1359187"/>
                  </a:lnTo>
                  <a:lnTo>
                    <a:pt x="1486341" y="1358234"/>
                  </a:lnTo>
                  <a:lnTo>
                    <a:pt x="1492366" y="1356646"/>
                  </a:lnTo>
                  <a:lnTo>
                    <a:pt x="1498392" y="1355058"/>
                  </a:lnTo>
                  <a:lnTo>
                    <a:pt x="1504734" y="1353470"/>
                  </a:lnTo>
                  <a:lnTo>
                    <a:pt x="1510759" y="1350929"/>
                  </a:lnTo>
                  <a:lnTo>
                    <a:pt x="1517101" y="1348706"/>
                  </a:lnTo>
                  <a:lnTo>
                    <a:pt x="1529786" y="1343624"/>
                  </a:lnTo>
                  <a:lnTo>
                    <a:pt x="1542471" y="1337272"/>
                  </a:lnTo>
                  <a:lnTo>
                    <a:pt x="1555473" y="1330602"/>
                  </a:lnTo>
                  <a:lnTo>
                    <a:pt x="1568157" y="1322662"/>
                  </a:lnTo>
                  <a:lnTo>
                    <a:pt x="1581159" y="1313769"/>
                  </a:lnTo>
                  <a:lnTo>
                    <a:pt x="1593844" y="1304241"/>
                  </a:lnTo>
                  <a:lnTo>
                    <a:pt x="1606846" y="1294395"/>
                  </a:lnTo>
                  <a:lnTo>
                    <a:pt x="1619531" y="1283597"/>
                  </a:lnTo>
                  <a:lnTo>
                    <a:pt x="1631581" y="1271845"/>
                  </a:lnTo>
                  <a:lnTo>
                    <a:pt x="1643949" y="1259776"/>
                  </a:lnTo>
                  <a:lnTo>
                    <a:pt x="1655682" y="1246437"/>
                  </a:lnTo>
                  <a:lnTo>
                    <a:pt x="1667098" y="1233097"/>
                  </a:lnTo>
                  <a:lnTo>
                    <a:pt x="1678197" y="1219123"/>
                  </a:lnTo>
                  <a:lnTo>
                    <a:pt x="1688662" y="1204513"/>
                  </a:lnTo>
                  <a:lnTo>
                    <a:pt x="1698810" y="1188950"/>
                  </a:lnTo>
                  <a:lnTo>
                    <a:pt x="1708324" y="1173387"/>
                  </a:lnTo>
                  <a:lnTo>
                    <a:pt x="1717203" y="1157189"/>
                  </a:lnTo>
                  <a:lnTo>
                    <a:pt x="1721643" y="1148932"/>
                  </a:lnTo>
                  <a:lnTo>
                    <a:pt x="1725765" y="1140356"/>
                  </a:lnTo>
                  <a:lnTo>
                    <a:pt x="1729570" y="1132099"/>
                  </a:lnTo>
                  <a:lnTo>
                    <a:pt x="1733693" y="1123523"/>
                  </a:lnTo>
                  <a:lnTo>
                    <a:pt x="1737181" y="1114948"/>
                  </a:lnTo>
                  <a:lnTo>
                    <a:pt x="1740352" y="1106055"/>
                  </a:lnTo>
                  <a:lnTo>
                    <a:pt x="1743524" y="1096844"/>
                  </a:lnTo>
                  <a:lnTo>
                    <a:pt x="1746695" y="1088269"/>
                  </a:lnTo>
                  <a:lnTo>
                    <a:pt x="1749232" y="1079058"/>
                  </a:lnTo>
                  <a:lnTo>
                    <a:pt x="1751769" y="1069848"/>
                  </a:lnTo>
                  <a:lnTo>
                    <a:pt x="1754306" y="1060637"/>
                  </a:lnTo>
                  <a:lnTo>
                    <a:pt x="1756525" y="1051427"/>
                  </a:lnTo>
                  <a:lnTo>
                    <a:pt x="1758428" y="1042216"/>
                  </a:lnTo>
                  <a:lnTo>
                    <a:pt x="1760014" y="1032688"/>
                  </a:lnTo>
                  <a:lnTo>
                    <a:pt x="1761599" y="1023160"/>
                  </a:lnTo>
                  <a:lnTo>
                    <a:pt x="1762551" y="1013314"/>
                  </a:lnTo>
                  <a:lnTo>
                    <a:pt x="1763502" y="1003786"/>
                  </a:lnTo>
                  <a:lnTo>
                    <a:pt x="1764136" y="994258"/>
                  </a:lnTo>
                  <a:lnTo>
                    <a:pt x="1764453" y="984412"/>
                  </a:lnTo>
                  <a:lnTo>
                    <a:pt x="1764771" y="974566"/>
                  </a:lnTo>
                  <a:lnTo>
                    <a:pt x="1764453" y="962815"/>
                  </a:lnTo>
                  <a:lnTo>
                    <a:pt x="1763819" y="951063"/>
                  </a:lnTo>
                  <a:lnTo>
                    <a:pt x="1748598" y="950745"/>
                  </a:lnTo>
                  <a:lnTo>
                    <a:pt x="1733059" y="949793"/>
                  </a:lnTo>
                  <a:lnTo>
                    <a:pt x="1716886" y="948840"/>
                  </a:lnTo>
                  <a:lnTo>
                    <a:pt x="1701030" y="947569"/>
                  </a:lnTo>
                  <a:lnTo>
                    <a:pt x="1684223" y="945664"/>
                  </a:lnTo>
                  <a:lnTo>
                    <a:pt x="1667732" y="943758"/>
                  </a:lnTo>
                  <a:lnTo>
                    <a:pt x="1650925" y="941852"/>
                  </a:lnTo>
                  <a:lnTo>
                    <a:pt x="1634435" y="939629"/>
                  </a:lnTo>
                  <a:lnTo>
                    <a:pt x="1617628" y="937406"/>
                  </a:lnTo>
                  <a:lnTo>
                    <a:pt x="1600503" y="934548"/>
                  </a:lnTo>
                  <a:lnTo>
                    <a:pt x="1584013" y="931689"/>
                  </a:lnTo>
                  <a:lnTo>
                    <a:pt x="1567206" y="928513"/>
                  </a:lnTo>
                  <a:lnTo>
                    <a:pt x="1550716" y="925337"/>
                  </a:lnTo>
                  <a:lnTo>
                    <a:pt x="1533909" y="921526"/>
                  </a:lnTo>
                  <a:lnTo>
                    <a:pt x="1517736" y="917714"/>
                  </a:lnTo>
                  <a:lnTo>
                    <a:pt x="1502197" y="913903"/>
                  </a:lnTo>
                  <a:lnTo>
                    <a:pt x="1486024" y="909457"/>
                  </a:lnTo>
                  <a:lnTo>
                    <a:pt x="1470802" y="905010"/>
                  </a:lnTo>
                  <a:lnTo>
                    <a:pt x="1456215" y="900564"/>
                  </a:lnTo>
                  <a:lnTo>
                    <a:pt x="1441310" y="895164"/>
                  </a:lnTo>
                  <a:lnTo>
                    <a:pt x="1427357" y="890400"/>
                  </a:lnTo>
                  <a:lnTo>
                    <a:pt x="1413721" y="884683"/>
                  </a:lnTo>
                  <a:lnTo>
                    <a:pt x="1400719" y="879284"/>
                  </a:lnTo>
                  <a:lnTo>
                    <a:pt x="1388352" y="873250"/>
                  </a:lnTo>
                  <a:lnTo>
                    <a:pt x="1376618" y="867533"/>
                  </a:lnTo>
                  <a:lnTo>
                    <a:pt x="1365519" y="861181"/>
                  </a:lnTo>
                  <a:lnTo>
                    <a:pt x="1355054" y="854828"/>
                  </a:lnTo>
                  <a:lnTo>
                    <a:pt x="1345541" y="848159"/>
                  </a:lnTo>
                  <a:lnTo>
                    <a:pt x="1336661" y="841171"/>
                  </a:lnTo>
                  <a:lnTo>
                    <a:pt x="1329051" y="834184"/>
                  </a:lnTo>
                  <a:lnTo>
                    <a:pt x="1324928" y="830690"/>
                  </a:lnTo>
                  <a:lnTo>
                    <a:pt x="1321757" y="826879"/>
                  </a:lnTo>
                  <a:lnTo>
                    <a:pt x="1318586" y="823068"/>
                  </a:lnTo>
                  <a:lnTo>
                    <a:pt x="1315414" y="819574"/>
                  </a:lnTo>
                  <a:lnTo>
                    <a:pt x="1309706" y="811634"/>
                  </a:lnTo>
                  <a:lnTo>
                    <a:pt x="1303681" y="804647"/>
                  </a:lnTo>
                  <a:lnTo>
                    <a:pt x="1298607" y="798612"/>
                  </a:lnTo>
                  <a:lnTo>
                    <a:pt x="1293216" y="792578"/>
                  </a:lnTo>
                  <a:lnTo>
                    <a:pt x="1288142" y="787813"/>
                  </a:lnTo>
                  <a:lnTo>
                    <a:pt x="1283386" y="783367"/>
                  </a:lnTo>
                  <a:lnTo>
                    <a:pt x="1278312" y="779873"/>
                  </a:lnTo>
                  <a:lnTo>
                    <a:pt x="1273872" y="777015"/>
                  </a:lnTo>
                  <a:lnTo>
                    <a:pt x="1269432" y="774474"/>
                  </a:lnTo>
                  <a:lnTo>
                    <a:pt x="1265310" y="772251"/>
                  </a:lnTo>
                  <a:lnTo>
                    <a:pt x="1261187" y="770980"/>
                  </a:lnTo>
                  <a:lnTo>
                    <a:pt x="1257065" y="770028"/>
                  </a:lnTo>
                  <a:lnTo>
                    <a:pt x="1253576" y="769392"/>
                  </a:lnTo>
                  <a:lnTo>
                    <a:pt x="1249771" y="769392"/>
                  </a:lnTo>
                  <a:close/>
                  <a:moveTo>
                    <a:pt x="1457483" y="500062"/>
                  </a:moveTo>
                  <a:lnTo>
                    <a:pt x="1467631" y="500380"/>
                  </a:lnTo>
                  <a:lnTo>
                    <a:pt x="1477462" y="500697"/>
                  </a:lnTo>
                  <a:lnTo>
                    <a:pt x="1487609" y="501650"/>
                  </a:lnTo>
                  <a:lnTo>
                    <a:pt x="1497757" y="502603"/>
                  </a:lnTo>
                  <a:lnTo>
                    <a:pt x="1507588" y="503874"/>
                  </a:lnTo>
                  <a:lnTo>
                    <a:pt x="1517419" y="505462"/>
                  </a:lnTo>
                  <a:lnTo>
                    <a:pt x="1527249" y="507685"/>
                  </a:lnTo>
                  <a:lnTo>
                    <a:pt x="1537080" y="509908"/>
                  </a:lnTo>
                  <a:lnTo>
                    <a:pt x="1546276" y="512449"/>
                  </a:lnTo>
                  <a:lnTo>
                    <a:pt x="1556107" y="514990"/>
                  </a:lnTo>
                  <a:lnTo>
                    <a:pt x="1565303" y="518483"/>
                  </a:lnTo>
                  <a:lnTo>
                    <a:pt x="1574817" y="521659"/>
                  </a:lnTo>
                  <a:lnTo>
                    <a:pt x="1584013" y="525153"/>
                  </a:lnTo>
                  <a:lnTo>
                    <a:pt x="1592893" y="528964"/>
                  </a:lnTo>
                  <a:lnTo>
                    <a:pt x="1602089" y="533093"/>
                  </a:lnTo>
                  <a:lnTo>
                    <a:pt x="1610968" y="537540"/>
                  </a:lnTo>
                  <a:lnTo>
                    <a:pt x="1619848" y="542304"/>
                  </a:lnTo>
                  <a:lnTo>
                    <a:pt x="1628410" y="547068"/>
                  </a:lnTo>
                  <a:lnTo>
                    <a:pt x="1636972" y="552150"/>
                  </a:lnTo>
                  <a:lnTo>
                    <a:pt x="1645534" y="557549"/>
                  </a:lnTo>
                  <a:lnTo>
                    <a:pt x="1654096" y="562948"/>
                  </a:lnTo>
                  <a:lnTo>
                    <a:pt x="1662024" y="568983"/>
                  </a:lnTo>
                  <a:lnTo>
                    <a:pt x="1670269" y="575017"/>
                  </a:lnTo>
                  <a:lnTo>
                    <a:pt x="1678197" y="581369"/>
                  </a:lnTo>
                  <a:lnTo>
                    <a:pt x="1685808" y="588039"/>
                  </a:lnTo>
                  <a:lnTo>
                    <a:pt x="1693736" y="594391"/>
                  </a:lnTo>
                  <a:lnTo>
                    <a:pt x="1701347" y="601696"/>
                  </a:lnTo>
                  <a:lnTo>
                    <a:pt x="1708641" y="608684"/>
                  </a:lnTo>
                  <a:lnTo>
                    <a:pt x="1715934" y="615989"/>
                  </a:lnTo>
                  <a:lnTo>
                    <a:pt x="1723228" y="623611"/>
                  </a:lnTo>
                  <a:lnTo>
                    <a:pt x="1729888" y="631234"/>
                  </a:lnTo>
                  <a:lnTo>
                    <a:pt x="1736864" y="639174"/>
                  </a:lnTo>
                  <a:lnTo>
                    <a:pt x="1743207" y="647432"/>
                  </a:lnTo>
                  <a:lnTo>
                    <a:pt x="1749866" y="655689"/>
                  </a:lnTo>
                  <a:lnTo>
                    <a:pt x="1756208" y="664265"/>
                  </a:lnTo>
                  <a:lnTo>
                    <a:pt x="1762234" y="673158"/>
                  </a:lnTo>
                  <a:lnTo>
                    <a:pt x="1768259" y="682051"/>
                  </a:lnTo>
                  <a:lnTo>
                    <a:pt x="1773967" y="690944"/>
                  </a:lnTo>
                  <a:lnTo>
                    <a:pt x="1779675" y="700154"/>
                  </a:lnTo>
                  <a:lnTo>
                    <a:pt x="1785066" y="709682"/>
                  </a:lnTo>
                  <a:lnTo>
                    <a:pt x="1790140" y="719211"/>
                  </a:lnTo>
                  <a:lnTo>
                    <a:pt x="1795531" y="728739"/>
                  </a:lnTo>
                  <a:lnTo>
                    <a:pt x="1800288" y="738902"/>
                  </a:lnTo>
                  <a:lnTo>
                    <a:pt x="1805045" y="748430"/>
                  </a:lnTo>
                  <a:lnTo>
                    <a:pt x="1809484" y="758594"/>
                  </a:lnTo>
                  <a:lnTo>
                    <a:pt x="1813924" y="769075"/>
                  </a:lnTo>
                  <a:lnTo>
                    <a:pt x="1817729" y="779556"/>
                  </a:lnTo>
                  <a:lnTo>
                    <a:pt x="1821535" y="790037"/>
                  </a:lnTo>
                  <a:lnTo>
                    <a:pt x="1825340" y="800835"/>
                  </a:lnTo>
                  <a:lnTo>
                    <a:pt x="1828828" y="811634"/>
                  </a:lnTo>
                  <a:lnTo>
                    <a:pt x="1832000" y="822750"/>
                  </a:lnTo>
                  <a:lnTo>
                    <a:pt x="1834854" y="833866"/>
                  </a:lnTo>
                  <a:lnTo>
                    <a:pt x="1837708" y="844983"/>
                  </a:lnTo>
                  <a:lnTo>
                    <a:pt x="1840245" y="856416"/>
                  </a:lnTo>
                  <a:lnTo>
                    <a:pt x="1842464" y="867850"/>
                  </a:lnTo>
                  <a:lnTo>
                    <a:pt x="1844684" y="879284"/>
                  </a:lnTo>
                  <a:lnTo>
                    <a:pt x="1846270" y="890718"/>
                  </a:lnTo>
                  <a:lnTo>
                    <a:pt x="1847855" y="902469"/>
                  </a:lnTo>
                  <a:lnTo>
                    <a:pt x="1849758" y="914221"/>
                  </a:lnTo>
                  <a:lnTo>
                    <a:pt x="1850710" y="926290"/>
                  </a:lnTo>
                  <a:lnTo>
                    <a:pt x="1851661" y="938359"/>
                  </a:lnTo>
                  <a:lnTo>
                    <a:pt x="1852295" y="950428"/>
                  </a:lnTo>
                  <a:lnTo>
                    <a:pt x="1852612" y="962497"/>
                  </a:lnTo>
                  <a:lnTo>
                    <a:pt x="1852612" y="974566"/>
                  </a:lnTo>
                  <a:lnTo>
                    <a:pt x="1852612" y="987270"/>
                  </a:lnTo>
                  <a:lnTo>
                    <a:pt x="1851978" y="999657"/>
                  </a:lnTo>
                  <a:lnTo>
                    <a:pt x="1851344" y="1012361"/>
                  </a:lnTo>
                  <a:lnTo>
                    <a:pt x="1850075" y="1024430"/>
                  </a:lnTo>
                  <a:lnTo>
                    <a:pt x="1848490" y="1036817"/>
                  </a:lnTo>
                  <a:lnTo>
                    <a:pt x="1846587" y="1048886"/>
                  </a:lnTo>
                  <a:lnTo>
                    <a:pt x="1844367" y="1060955"/>
                  </a:lnTo>
                  <a:lnTo>
                    <a:pt x="1842147" y="1072706"/>
                  </a:lnTo>
                  <a:lnTo>
                    <a:pt x="1839293" y="1084458"/>
                  </a:lnTo>
                  <a:lnTo>
                    <a:pt x="1836122" y="1095891"/>
                  </a:lnTo>
                  <a:lnTo>
                    <a:pt x="1832951" y="1107643"/>
                  </a:lnTo>
                  <a:lnTo>
                    <a:pt x="1829463" y="1118759"/>
                  </a:lnTo>
                  <a:lnTo>
                    <a:pt x="1825974" y="1130193"/>
                  </a:lnTo>
                  <a:lnTo>
                    <a:pt x="1821535" y="1141309"/>
                  </a:lnTo>
                  <a:lnTo>
                    <a:pt x="1817412" y="1152108"/>
                  </a:lnTo>
                  <a:lnTo>
                    <a:pt x="1812655" y="1162906"/>
                  </a:lnTo>
                  <a:lnTo>
                    <a:pt x="1807899" y="1173705"/>
                  </a:lnTo>
                  <a:lnTo>
                    <a:pt x="1803142" y="1184186"/>
                  </a:lnTo>
                  <a:lnTo>
                    <a:pt x="1797751" y="1194667"/>
                  </a:lnTo>
                  <a:lnTo>
                    <a:pt x="1792360" y="1204830"/>
                  </a:lnTo>
                  <a:lnTo>
                    <a:pt x="1786652" y="1214994"/>
                  </a:lnTo>
                  <a:lnTo>
                    <a:pt x="1780944" y="1224840"/>
                  </a:lnTo>
                  <a:lnTo>
                    <a:pt x="1774601" y="1234050"/>
                  </a:lnTo>
                  <a:lnTo>
                    <a:pt x="1768576" y="1243896"/>
                  </a:lnTo>
                  <a:lnTo>
                    <a:pt x="1762234" y="1253107"/>
                  </a:lnTo>
                  <a:lnTo>
                    <a:pt x="1755891" y="1262317"/>
                  </a:lnTo>
                  <a:lnTo>
                    <a:pt x="1748915" y="1271528"/>
                  </a:lnTo>
                  <a:lnTo>
                    <a:pt x="1741938" y="1280103"/>
                  </a:lnTo>
                  <a:lnTo>
                    <a:pt x="1735279" y="1288678"/>
                  </a:lnTo>
                  <a:lnTo>
                    <a:pt x="1727985" y="1297254"/>
                  </a:lnTo>
                  <a:lnTo>
                    <a:pt x="1720691" y="1305194"/>
                  </a:lnTo>
                  <a:lnTo>
                    <a:pt x="1713397" y="1313452"/>
                  </a:lnTo>
                  <a:lnTo>
                    <a:pt x="1705787" y="1321392"/>
                  </a:lnTo>
                  <a:lnTo>
                    <a:pt x="1698493" y="1329014"/>
                  </a:lnTo>
                  <a:lnTo>
                    <a:pt x="1690565" y="1336319"/>
                  </a:lnTo>
                  <a:lnTo>
                    <a:pt x="1682637" y="1343624"/>
                  </a:lnTo>
                  <a:lnTo>
                    <a:pt x="1674709" y="1350612"/>
                  </a:lnTo>
                  <a:lnTo>
                    <a:pt x="1666781" y="1357599"/>
                  </a:lnTo>
                  <a:lnTo>
                    <a:pt x="1658853" y="1364269"/>
                  </a:lnTo>
                  <a:lnTo>
                    <a:pt x="1650608" y="1370303"/>
                  </a:lnTo>
                  <a:lnTo>
                    <a:pt x="1642680" y="1376655"/>
                  </a:lnTo>
                  <a:lnTo>
                    <a:pt x="1634435" y="1382372"/>
                  </a:lnTo>
                  <a:lnTo>
                    <a:pt x="1626190" y="1388407"/>
                  </a:lnTo>
                  <a:lnTo>
                    <a:pt x="1617945" y="1393806"/>
                  </a:lnTo>
                  <a:lnTo>
                    <a:pt x="1609700" y="1399205"/>
                  </a:lnTo>
                  <a:lnTo>
                    <a:pt x="1601455" y="1403970"/>
                  </a:lnTo>
                  <a:lnTo>
                    <a:pt x="1592893" y="1408416"/>
                  </a:lnTo>
                  <a:lnTo>
                    <a:pt x="1584648" y="1413180"/>
                  </a:lnTo>
                  <a:lnTo>
                    <a:pt x="1576403" y="1417309"/>
                  </a:lnTo>
                  <a:lnTo>
                    <a:pt x="1568157" y="1421120"/>
                  </a:lnTo>
                  <a:lnTo>
                    <a:pt x="1559912" y="1425249"/>
                  </a:lnTo>
                  <a:lnTo>
                    <a:pt x="1551667" y="1428743"/>
                  </a:lnTo>
                  <a:lnTo>
                    <a:pt x="1543422" y="1431601"/>
                  </a:lnTo>
                  <a:lnTo>
                    <a:pt x="1535177" y="1434777"/>
                  </a:lnTo>
                  <a:lnTo>
                    <a:pt x="1527249" y="1437636"/>
                  </a:lnTo>
                  <a:lnTo>
                    <a:pt x="1519004" y="1439859"/>
                  </a:lnTo>
                  <a:lnTo>
                    <a:pt x="1510759" y="1442082"/>
                  </a:lnTo>
                  <a:lnTo>
                    <a:pt x="1503148" y="1443670"/>
                  </a:lnTo>
                  <a:lnTo>
                    <a:pt x="1495220" y="1445576"/>
                  </a:lnTo>
                  <a:lnTo>
                    <a:pt x="1487292" y="1446846"/>
                  </a:lnTo>
                  <a:lnTo>
                    <a:pt x="1479999" y="1448117"/>
                  </a:lnTo>
                  <a:lnTo>
                    <a:pt x="1472071" y="1448752"/>
                  </a:lnTo>
                  <a:lnTo>
                    <a:pt x="1464460" y="1449070"/>
                  </a:lnTo>
                  <a:lnTo>
                    <a:pt x="1457483" y="1449387"/>
                  </a:lnTo>
                  <a:lnTo>
                    <a:pt x="1449872" y="1449070"/>
                  </a:lnTo>
                  <a:lnTo>
                    <a:pt x="1442579" y="1448752"/>
                  </a:lnTo>
                  <a:lnTo>
                    <a:pt x="1434968" y="1448117"/>
                  </a:lnTo>
                  <a:lnTo>
                    <a:pt x="1427357" y="1446846"/>
                  </a:lnTo>
                  <a:lnTo>
                    <a:pt x="1419429" y="1445576"/>
                  </a:lnTo>
                  <a:lnTo>
                    <a:pt x="1411818" y="1443670"/>
                  </a:lnTo>
                  <a:lnTo>
                    <a:pt x="1403573" y="1442082"/>
                  </a:lnTo>
                  <a:lnTo>
                    <a:pt x="1395645" y="1439859"/>
                  </a:lnTo>
                  <a:lnTo>
                    <a:pt x="1387717" y="1437636"/>
                  </a:lnTo>
                  <a:lnTo>
                    <a:pt x="1379472" y="1434777"/>
                  </a:lnTo>
                  <a:lnTo>
                    <a:pt x="1371227" y="1431601"/>
                  </a:lnTo>
                  <a:lnTo>
                    <a:pt x="1362982" y="1428743"/>
                  </a:lnTo>
                  <a:lnTo>
                    <a:pt x="1355054" y="1425249"/>
                  </a:lnTo>
                  <a:lnTo>
                    <a:pt x="1346492" y="1421120"/>
                  </a:lnTo>
                  <a:lnTo>
                    <a:pt x="1338247" y="1417309"/>
                  </a:lnTo>
                  <a:lnTo>
                    <a:pt x="1330002" y="1413180"/>
                  </a:lnTo>
                  <a:lnTo>
                    <a:pt x="1321757" y="1408416"/>
                  </a:lnTo>
                  <a:lnTo>
                    <a:pt x="1313195" y="1403970"/>
                  </a:lnTo>
                  <a:lnTo>
                    <a:pt x="1304950" y="1399205"/>
                  </a:lnTo>
                  <a:lnTo>
                    <a:pt x="1296705" y="1393806"/>
                  </a:lnTo>
                  <a:lnTo>
                    <a:pt x="1288459" y="1388407"/>
                  </a:lnTo>
                  <a:lnTo>
                    <a:pt x="1280214" y="1382372"/>
                  </a:lnTo>
                  <a:lnTo>
                    <a:pt x="1272286" y="1376655"/>
                  </a:lnTo>
                  <a:lnTo>
                    <a:pt x="1264041" y="1370303"/>
                  </a:lnTo>
                  <a:lnTo>
                    <a:pt x="1255796" y="1364269"/>
                  </a:lnTo>
                  <a:lnTo>
                    <a:pt x="1247551" y="1357599"/>
                  </a:lnTo>
                  <a:lnTo>
                    <a:pt x="1239940" y="1350612"/>
                  </a:lnTo>
                  <a:lnTo>
                    <a:pt x="1232012" y="1343624"/>
                  </a:lnTo>
                  <a:lnTo>
                    <a:pt x="1224085" y="1336319"/>
                  </a:lnTo>
                  <a:lnTo>
                    <a:pt x="1216474" y="1329014"/>
                  </a:lnTo>
                  <a:lnTo>
                    <a:pt x="1208863" y="1321392"/>
                  </a:lnTo>
                  <a:lnTo>
                    <a:pt x="1201252" y="1313452"/>
                  </a:lnTo>
                  <a:lnTo>
                    <a:pt x="1193958" y="1305194"/>
                  </a:lnTo>
                  <a:lnTo>
                    <a:pt x="1186665" y="1297254"/>
                  </a:lnTo>
                  <a:lnTo>
                    <a:pt x="1179688" y="1288678"/>
                  </a:lnTo>
                  <a:lnTo>
                    <a:pt x="1172711" y="1280103"/>
                  </a:lnTo>
                  <a:lnTo>
                    <a:pt x="1165735" y="1271528"/>
                  </a:lnTo>
                  <a:lnTo>
                    <a:pt x="1159075" y="1262317"/>
                  </a:lnTo>
                  <a:lnTo>
                    <a:pt x="1152416" y="1253107"/>
                  </a:lnTo>
                  <a:lnTo>
                    <a:pt x="1146073" y="1243896"/>
                  </a:lnTo>
                  <a:lnTo>
                    <a:pt x="1139731" y="1234050"/>
                  </a:lnTo>
                  <a:lnTo>
                    <a:pt x="1134023" y="1224840"/>
                  </a:lnTo>
                  <a:lnTo>
                    <a:pt x="1127998" y="1214994"/>
                  </a:lnTo>
                  <a:lnTo>
                    <a:pt x="1122607" y="1204830"/>
                  </a:lnTo>
                  <a:lnTo>
                    <a:pt x="1116899" y="1194667"/>
                  </a:lnTo>
                  <a:lnTo>
                    <a:pt x="1111825" y="1184186"/>
                  </a:lnTo>
                  <a:lnTo>
                    <a:pt x="1106751" y="1173705"/>
                  </a:lnTo>
                  <a:lnTo>
                    <a:pt x="1101994" y="1162906"/>
                  </a:lnTo>
                  <a:lnTo>
                    <a:pt x="1097237" y="1152108"/>
                  </a:lnTo>
                  <a:lnTo>
                    <a:pt x="1093115" y="1141309"/>
                  </a:lnTo>
                  <a:lnTo>
                    <a:pt x="1088992" y="1130193"/>
                  </a:lnTo>
                  <a:lnTo>
                    <a:pt x="1085187" y="1118759"/>
                  </a:lnTo>
                  <a:lnTo>
                    <a:pt x="1081699" y="1107643"/>
                  </a:lnTo>
                  <a:lnTo>
                    <a:pt x="1078527" y="1095891"/>
                  </a:lnTo>
                  <a:lnTo>
                    <a:pt x="1075356" y="1084458"/>
                  </a:lnTo>
                  <a:lnTo>
                    <a:pt x="1072502" y="1072706"/>
                  </a:lnTo>
                  <a:lnTo>
                    <a:pt x="1070282" y="1060955"/>
                  </a:lnTo>
                  <a:lnTo>
                    <a:pt x="1068062" y="1048886"/>
                  </a:lnTo>
                  <a:lnTo>
                    <a:pt x="1066477" y="1036817"/>
                  </a:lnTo>
                  <a:lnTo>
                    <a:pt x="1064891" y="1024430"/>
                  </a:lnTo>
                  <a:lnTo>
                    <a:pt x="1063623" y="1012361"/>
                  </a:lnTo>
                  <a:lnTo>
                    <a:pt x="1062671" y="999657"/>
                  </a:lnTo>
                  <a:lnTo>
                    <a:pt x="1062037" y="987270"/>
                  </a:lnTo>
                  <a:lnTo>
                    <a:pt x="1062037" y="974566"/>
                  </a:lnTo>
                  <a:lnTo>
                    <a:pt x="1062037" y="962497"/>
                  </a:lnTo>
                  <a:lnTo>
                    <a:pt x="1062354" y="950428"/>
                  </a:lnTo>
                  <a:lnTo>
                    <a:pt x="1063306" y="938359"/>
                  </a:lnTo>
                  <a:lnTo>
                    <a:pt x="1064257" y="926290"/>
                  </a:lnTo>
                  <a:lnTo>
                    <a:pt x="1065208" y="914221"/>
                  </a:lnTo>
                  <a:lnTo>
                    <a:pt x="1066794" y="902469"/>
                  </a:lnTo>
                  <a:lnTo>
                    <a:pt x="1068380" y="890718"/>
                  </a:lnTo>
                  <a:lnTo>
                    <a:pt x="1069965" y="879284"/>
                  </a:lnTo>
                  <a:lnTo>
                    <a:pt x="1072185" y="867850"/>
                  </a:lnTo>
                  <a:lnTo>
                    <a:pt x="1074405" y="856416"/>
                  </a:lnTo>
                  <a:lnTo>
                    <a:pt x="1077259" y="844983"/>
                  </a:lnTo>
                  <a:lnTo>
                    <a:pt x="1079796" y="833866"/>
                  </a:lnTo>
                  <a:lnTo>
                    <a:pt x="1082650" y="822750"/>
                  </a:lnTo>
                  <a:lnTo>
                    <a:pt x="1085821" y="811634"/>
                  </a:lnTo>
                  <a:lnTo>
                    <a:pt x="1089627" y="800835"/>
                  </a:lnTo>
                  <a:lnTo>
                    <a:pt x="1093115" y="790037"/>
                  </a:lnTo>
                  <a:lnTo>
                    <a:pt x="1096920" y="779556"/>
                  </a:lnTo>
                  <a:lnTo>
                    <a:pt x="1101043" y="769075"/>
                  </a:lnTo>
                  <a:lnTo>
                    <a:pt x="1105165" y="758594"/>
                  </a:lnTo>
                  <a:lnTo>
                    <a:pt x="1109922" y="748430"/>
                  </a:lnTo>
                  <a:lnTo>
                    <a:pt x="1114362" y="738902"/>
                  </a:lnTo>
                  <a:lnTo>
                    <a:pt x="1119118" y="728739"/>
                  </a:lnTo>
                  <a:lnTo>
                    <a:pt x="1124509" y="719211"/>
                  </a:lnTo>
                  <a:lnTo>
                    <a:pt x="1129583" y="709682"/>
                  </a:lnTo>
                  <a:lnTo>
                    <a:pt x="1135291" y="700154"/>
                  </a:lnTo>
                  <a:lnTo>
                    <a:pt x="1140682" y="690944"/>
                  </a:lnTo>
                  <a:lnTo>
                    <a:pt x="1146391" y="682051"/>
                  </a:lnTo>
                  <a:lnTo>
                    <a:pt x="1152416" y="673158"/>
                  </a:lnTo>
                  <a:lnTo>
                    <a:pt x="1158758" y="664265"/>
                  </a:lnTo>
                  <a:lnTo>
                    <a:pt x="1164783" y="655689"/>
                  </a:lnTo>
                  <a:lnTo>
                    <a:pt x="1171443" y="647432"/>
                  </a:lnTo>
                  <a:lnTo>
                    <a:pt x="1177785" y="639174"/>
                  </a:lnTo>
                  <a:lnTo>
                    <a:pt x="1184762" y="631234"/>
                  </a:lnTo>
                  <a:lnTo>
                    <a:pt x="1191738" y="623611"/>
                  </a:lnTo>
                  <a:lnTo>
                    <a:pt x="1198715" y="615989"/>
                  </a:lnTo>
                  <a:lnTo>
                    <a:pt x="1206009" y="608684"/>
                  </a:lnTo>
                  <a:lnTo>
                    <a:pt x="1213620" y="601696"/>
                  </a:lnTo>
                  <a:lnTo>
                    <a:pt x="1220913" y="594391"/>
                  </a:lnTo>
                  <a:lnTo>
                    <a:pt x="1228841" y="588039"/>
                  </a:lnTo>
                  <a:lnTo>
                    <a:pt x="1236769" y="581369"/>
                  </a:lnTo>
                  <a:lnTo>
                    <a:pt x="1244380" y="575017"/>
                  </a:lnTo>
                  <a:lnTo>
                    <a:pt x="1252625" y="568983"/>
                  </a:lnTo>
                  <a:lnTo>
                    <a:pt x="1260870" y="562948"/>
                  </a:lnTo>
                  <a:lnTo>
                    <a:pt x="1269115" y="557549"/>
                  </a:lnTo>
                  <a:lnTo>
                    <a:pt x="1277360" y="552150"/>
                  </a:lnTo>
                  <a:lnTo>
                    <a:pt x="1286240" y="547068"/>
                  </a:lnTo>
                  <a:lnTo>
                    <a:pt x="1294802" y="542304"/>
                  </a:lnTo>
                  <a:lnTo>
                    <a:pt x="1303364" y="537540"/>
                  </a:lnTo>
                  <a:lnTo>
                    <a:pt x="1312560" y="533093"/>
                  </a:lnTo>
                  <a:lnTo>
                    <a:pt x="1321757" y="528964"/>
                  </a:lnTo>
                  <a:lnTo>
                    <a:pt x="1330953" y="525153"/>
                  </a:lnTo>
                  <a:lnTo>
                    <a:pt x="1339833" y="521659"/>
                  </a:lnTo>
                  <a:lnTo>
                    <a:pt x="1349029" y="518483"/>
                  </a:lnTo>
                  <a:lnTo>
                    <a:pt x="1358542" y="514990"/>
                  </a:lnTo>
                  <a:lnTo>
                    <a:pt x="1368056" y="512449"/>
                  </a:lnTo>
                  <a:lnTo>
                    <a:pt x="1377887" y="509908"/>
                  </a:lnTo>
                  <a:lnTo>
                    <a:pt x="1387717" y="507685"/>
                  </a:lnTo>
                  <a:lnTo>
                    <a:pt x="1397231" y="505462"/>
                  </a:lnTo>
                  <a:lnTo>
                    <a:pt x="1407062" y="503874"/>
                  </a:lnTo>
                  <a:lnTo>
                    <a:pt x="1416892" y="502603"/>
                  </a:lnTo>
                  <a:lnTo>
                    <a:pt x="1427040" y="501650"/>
                  </a:lnTo>
                  <a:lnTo>
                    <a:pt x="1437188" y="500697"/>
                  </a:lnTo>
                  <a:lnTo>
                    <a:pt x="1447336" y="500380"/>
                  </a:lnTo>
                  <a:lnTo>
                    <a:pt x="1457483" y="500062"/>
                  </a:lnTo>
                  <a:close/>
                  <a:moveTo>
                    <a:pt x="716008" y="249237"/>
                  </a:moveTo>
                  <a:lnTo>
                    <a:pt x="795913" y="249237"/>
                  </a:lnTo>
                  <a:lnTo>
                    <a:pt x="795913" y="374499"/>
                  </a:lnTo>
                  <a:lnTo>
                    <a:pt x="810181" y="375133"/>
                  </a:lnTo>
                  <a:lnTo>
                    <a:pt x="823816" y="376402"/>
                  </a:lnTo>
                  <a:lnTo>
                    <a:pt x="837133" y="377670"/>
                  </a:lnTo>
                  <a:lnTo>
                    <a:pt x="849500" y="379890"/>
                  </a:lnTo>
                  <a:lnTo>
                    <a:pt x="861549" y="381793"/>
                  </a:lnTo>
                  <a:lnTo>
                    <a:pt x="873281" y="384330"/>
                  </a:lnTo>
                  <a:lnTo>
                    <a:pt x="884379" y="386867"/>
                  </a:lnTo>
                  <a:lnTo>
                    <a:pt x="894842" y="389721"/>
                  </a:lnTo>
                  <a:lnTo>
                    <a:pt x="904989" y="393209"/>
                  </a:lnTo>
                  <a:lnTo>
                    <a:pt x="914819" y="396698"/>
                  </a:lnTo>
                  <a:lnTo>
                    <a:pt x="924014" y="400186"/>
                  </a:lnTo>
                  <a:lnTo>
                    <a:pt x="932575" y="403991"/>
                  </a:lnTo>
                  <a:lnTo>
                    <a:pt x="941136" y="407797"/>
                  </a:lnTo>
                  <a:lnTo>
                    <a:pt x="949381" y="411602"/>
                  </a:lnTo>
                  <a:lnTo>
                    <a:pt x="956673" y="415725"/>
                  </a:lnTo>
                  <a:lnTo>
                    <a:pt x="963966" y="419847"/>
                  </a:lnTo>
                  <a:lnTo>
                    <a:pt x="931624" y="504836"/>
                  </a:lnTo>
                  <a:lnTo>
                    <a:pt x="920209" y="498810"/>
                  </a:lnTo>
                  <a:lnTo>
                    <a:pt x="906257" y="491517"/>
                  </a:lnTo>
                  <a:lnTo>
                    <a:pt x="898330" y="488028"/>
                  </a:lnTo>
                  <a:lnTo>
                    <a:pt x="890086" y="484540"/>
                  </a:lnTo>
                  <a:lnTo>
                    <a:pt x="880891" y="480735"/>
                  </a:lnTo>
                  <a:lnTo>
                    <a:pt x="871061" y="477246"/>
                  </a:lnTo>
                  <a:lnTo>
                    <a:pt x="860597" y="474075"/>
                  </a:lnTo>
                  <a:lnTo>
                    <a:pt x="849500" y="470904"/>
                  </a:lnTo>
                  <a:lnTo>
                    <a:pt x="837767" y="468367"/>
                  </a:lnTo>
                  <a:lnTo>
                    <a:pt x="825401" y="465830"/>
                  </a:lnTo>
                  <a:lnTo>
                    <a:pt x="812401" y="463927"/>
                  </a:lnTo>
                  <a:lnTo>
                    <a:pt x="798449" y="462659"/>
                  </a:lnTo>
                  <a:lnTo>
                    <a:pt x="783863" y="461707"/>
                  </a:lnTo>
                  <a:lnTo>
                    <a:pt x="768960" y="461390"/>
                  </a:lnTo>
                  <a:lnTo>
                    <a:pt x="759765" y="461390"/>
                  </a:lnTo>
                  <a:lnTo>
                    <a:pt x="751204" y="462024"/>
                  </a:lnTo>
                  <a:lnTo>
                    <a:pt x="742643" y="462659"/>
                  </a:lnTo>
                  <a:lnTo>
                    <a:pt x="734398" y="463927"/>
                  </a:lnTo>
                  <a:lnTo>
                    <a:pt x="726471" y="465196"/>
                  </a:lnTo>
                  <a:lnTo>
                    <a:pt x="719496" y="467098"/>
                  </a:lnTo>
                  <a:lnTo>
                    <a:pt x="712203" y="469001"/>
                  </a:lnTo>
                  <a:lnTo>
                    <a:pt x="705544" y="471538"/>
                  </a:lnTo>
                  <a:lnTo>
                    <a:pt x="699202" y="473758"/>
                  </a:lnTo>
                  <a:lnTo>
                    <a:pt x="693178" y="476612"/>
                  </a:lnTo>
                  <a:lnTo>
                    <a:pt x="687153" y="479466"/>
                  </a:lnTo>
                  <a:lnTo>
                    <a:pt x="682080" y="482637"/>
                  </a:lnTo>
                  <a:lnTo>
                    <a:pt x="676689" y="486126"/>
                  </a:lnTo>
                  <a:lnTo>
                    <a:pt x="671933" y="489614"/>
                  </a:lnTo>
                  <a:lnTo>
                    <a:pt x="667177" y="493419"/>
                  </a:lnTo>
                  <a:lnTo>
                    <a:pt x="663055" y="497542"/>
                  </a:lnTo>
                  <a:lnTo>
                    <a:pt x="659250" y="501348"/>
                  </a:lnTo>
                  <a:lnTo>
                    <a:pt x="655445" y="505470"/>
                  </a:lnTo>
                  <a:lnTo>
                    <a:pt x="652274" y="509910"/>
                  </a:lnTo>
                  <a:lnTo>
                    <a:pt x="649103" y="514350"/>
                  </a:lnTo>
                  <a:lnTo>
                    <a:pt x="646249" y="519107"/>
                  </a:lnTo>
                  <a:lnTo>
                    <a:pt x="643713" y="523546"/>
                  </a:lnTo>
                  <a:lnTo>
                    <a:pt x="641493" y="528303"/>
                  </a:lnTo>
                  <a:lnTo>
                    <a:pt x="639591" y="533060"/>
                  </a:lnTo>
                  <a:lnTo>
                    <a:pt x="637688" y="537817"/>
                  </a:lnTo>
                  <a:lnTo>
                    <a:pt x="636420" y="542891"/>
                  </a:lnTo>
                  <a:lnTo>
                    <a:pt x="635152" y="547647"/>
                  </a:lnTo>
                  <a:lnTo>
                    <a:pt x="633566" y="552721"/>
                  </a:lnTo>
                  <a:lnTo>
                    <a:pt x="632932" y="557478"/>
                  </a:lnTo>
                  <a:lnTo>
                    <a:pt x="632298" y="562235"/>
                  </a:lnTo>
                  <a:lnTo>
                    <a:pt x="631981" y="567309"/>
                  </a:lnTo>
                  <a:lnTo>
                    <a:pt x="631981" y="572066"/>
                  </a:lnTo>
                  <a:lnTo>
                    <a:pt x="631981" y="578408"/>
                  </a:lnTo>
                  <a:lnTo>
                    <a:pt x="632615" y="584433"/>
                  </a:lnTo>
                  <a:lnTo>
                    <a:pt x="633249" y="590459"/>
                  </a:lnTo>
                  <a:lnTo>
                    <a:pt x="634200" y="595850"/>
                  </a:lnTo>
                  <a:lnTo>
                    <a:pt x="635786" y="601558"/>
                  </a:lnTo>
                  <a:lnTo>
                    <a:pt x="637371" y="606632"/>
                  </a:lnTo>
                  <a:lnTo>
                    <a:pt x="639274" y="612023"/>
                  </a:lnTo>
                  <a:lnTo>
                    <a:pt x="641176" y="617097"/>
                  </a:lnTo>
                  <a:lnTo>
                    <a:pt x="643713" y="622171"/>
                  </a:lnTo>
                  <a:lnTo>
                    <a:pt x="646249" y="626927"/>
                  </a:lnTo>
                  <a:lnTo>
                    <a:pt x="649737" y="631367"/>
                  </a:lnTo>
                  <a:lnTo>
                    <a:pt x="652908" y="636124"/>
                  </a:lnTo>
                  <a:lnTo>
                    <a:pt x="656713" y="640564"/>
                  </a:lnTo>
                  <a:lnTo>
                    <a:pt x="660835" y="645320"/>
                  </a:lnTo>
                  <a:lnTo>
                    <a:pt x="665274" y="649443"/>
                  </a:lnTo>
                  <a:lnTo>
                    <a:pt x="670031" y="653566"/>
                  </a:lnTo>
                  <a:lnTo>
                    <a:pt x="675104" y="658005"/>
                  </a:lnTo>
                  <a:lnTo>
                    <a:pt x="680177" y="662128"/>
                  </a:lnTo>
                  <a:lnTo>
                    <a:pt x="686202" y="665933"/>
                  </a:lnTo>
                  <a:lnTo>
                    <a:pt x="691909" y="670373"/>
                  </a:lnTo>
                  <a:lnTo>
                    <a:pt x="698568" y="674178"/>
                  </a:lnTo>
                  <a:lnTo>
                    <a:pt x="705227" y="678301"/>
                  </a:lnTo>
                  <a:lnTo>
                    <a:pt x="719813" y="686229"/>
                  </a:lnTo>
                  <a:lnTo>
                    <a:pt x="735667" y="694474"/>
                  </a:lnTo>
                  <a:lnTo>
                    <a:pt x="753106" y="702402"/>
                  </a:lnTo>
                  <a:lnTo>
                    <a:pt x="771814" y="710964"/>
                  </a:lnTo>
                  <a:lnTo>
                    <a:pt x="792108" y="719527"/>
                  </a:lnTo>
                  <a:lnTo>
                    <a:pt x="804474" y="724600"/>
                  </a:lnTo>
                  <a:lnTo>
                    <a:pt x="816206" y="729991"/>
                  </a:lnTo>
                  <a:lnTo>
                    <a:pt x="827621" y="735065"/>
                  </a:lnTo>
                  <a:lnTo>
                    <a:pt x="838719" y="740774"/>
                  </a:lnTo>
                  <a:lnTo>
                    <a:pt x="849500" y="745847"/>
                  </a:lnTo>
                  <a:lnTo>
                    <a:pt x="859963" y="751873"/>
                  </a:lnTo>
                  <a:lnTo>
                    <a:pt x="870110" y="757264"/>
                  </a:lnTo>
                  <a:lnTo>
                    <a:pt x="879622" y="763289"/>
                  </a:lnTo>
                  <a:lnTo>
                    <a:pt x="888501" y="768997"/>
                  </a:lnTo>
                  <a:lnTo>
                    <a:pt x="897379" y="775340"/>
                  </a:lnTo>
                  <a:lnTo>
                    <a:pt x="905940" y="781365"/>
                  </a:lnTo>
                  <a:lnTo>
                    <a:pt x="914184" y="788024"/>
                  </a:lnTo>
                  <a:lnTo>
                    <a:pt x="921477" y="794367"/>
                  </a:lnTo>
                  <a:lnTo>
                    <a:pt x="928770" y="801026"/>
                  </a:lnTo>
                  <a:lnTo>
                    <a:pt x="935746" y="808003"/>
                  </a:lnTo>
                  <a:lnTo>
                    <a:pt x="942088" y="814980"/>
                  </a:lnTo>
                  <a:lnTo>
                    <a:pt x="948429" y="822273"/>
                  </a:lnTo>
                  <a:lnTo>
                    <a:pt x="953820" y="829250"/>
                  </a:lnTo>
                  <a:lnTo>
                    <a:pt x="959210" y="837178"/>
                  </a:lnTo>
                  <a:lnTo>
                    <a:pt x="963966" y="844789"/>
                  </a:lnTo>
                  <a:lnTo>
                    <a:pt x="968406" y="852717"/>
                  </a:lnTo>
                  <a:lnTo>
                    <a:pt x="972845" y="860962"/>
                  </a:lnTo>
                  <a:lnTo>
                    <a:pt x="976333" y="869524"/>
                  </a:lnTo>
                  <a:lnTo>
                    <a:pt x="979503" y="878087"/>
                  </a:lnTo>
                  <a:lnTo>
                    <a:pt x="982674" y="886966"/>
                  </a:lnTo>
                  <a:lnTo>
                    <a:pt x="985211" y="895845"/>
                  </a:lnTo>
                  <a:lnTo>
                    <a:pt x="987431" y="905359"/>
                  </a:lnTo>
                  <a:lnTo>
                    <a:pt x="989016" y="914873"/>
                  </a:lnTo>
                  <a:lnTo>
                    <a:pt x="990284" y="925020"/>
                  </a:lnTo>
                  <a:lnTo>
                    <a:pt x="991236" y="935168"/>
                  </a:lnTo>
                  <a:lnTo>
                    <a:pt x="991870" y="944999"/>
                  </a:lnTo>
                  <a:lnTo>
                    <a:pt x="992187" y="955781"/>
                  </a:lnTo>
                  <a:lnTo>
                    <a:pt x="991870" y="965295"/>
                  </a:lnTo>
                  <a:lnTo>
                    <a:pt x="991236" y="974808"/>
                  </a:lnTo>
                  <a:lnTo>
                    <a:pt x="990284" y="984322"/>
                  </a:lnTo>
                  <a:lnTo>
                    <a:pt x="989016" y="993835"/>
                  </a:lnTo>
                  <a:lnTo>
                    <a:pt x="987113" y="1002715"/>
                  </a:lnTo>
                  <a:lnTo>
                    <a:pt x="984894" y="1012228"/>
                  </a:lnTo>
                  <a:lnTo>
                    <a:pt x="982357" y="1021108"/>
                  </a:lnTo>
                  <a:lnTo>
                    <a:pt x="978869" y="1030304"/>
                  </a:lnTo>
                  <a:lnTo>
                    <a:pt x="975698" y="1039184"/>
                  </a:lnTo>
                  <a:lnTo>
                    <a:pt x="971893" y="1047429"/>
                  </a:lnTo>
                  <a:lnTo>
                    <a:pt x="967454" y="1055991"/>
                  </a:lnTo>
                  <a:lnTo>
                    <a:pt x="962698" y="1064553"/>
                  </a:lnTo>
                  <a:lnTo>
                    <a:pt x="957625" y="1072481"/>
                  </a:lnTo>
                  <a:lnTo>
                    <a:pt x="952234" y="1080409"/>
                  </a:lnTo>
                  <a:lnTo>
                    <a:pt x="946210" y="1088337"/>
                  </a:lnTo>
                  <a:lnTo>
                    <a:pt x="940185" y="1095631"/>
                  </a:lnTo>
                  <a:lnTo>
                    <a:pt x="933526" y="1102925"/>
                  </a:lnTo>
                  <a:lnTo>
                    <a:pt x="926551" y="1110219"/>
                  </a:lnTo>
                  <a:lnTo>
                    <a:pt x="918941" y="1116561"/>
                  </a:lnTo>
                  <a:lnTo>
                    <a:pt x="911014" y="1123221"/>
                  </a:lnTo>
                  <a:lnTo>
                    <a:pt x="903087" y="1129246"/>
                  </a:lnTo>
                  <a:lnTo>
                    <a:pt x="894525" y="1135271"/>
                  </a:lnTo>
                  <a:lnTo>
                    <a:pt x="885647" y="1140979"/>
                  </a:lnTo>
                  <a:lnTo>
                    <a:pt x="876134" y="1146370"/>
                  </a:lnTo>
                  <a:lnTo>
                    <a:pt x="866622" y="1151127"/>
                  </a:lnTo>
                  <a:lnTo>
                    <a:pt x="856475" y="1155884"/>
                  </a:lnTo>
                  <a:lnTo>
                    <a:pt x="846012" y="1160006"/>
                  </a:lnTo>
                  <a:lnTo>
                    <a:pt x="835231" y="1163812"/>
                  </a:lnTo>
                  <a:lnTo>
                    <a:pt x="824133" y="1167617"/>
                  </a:lnTo>
                  <a:lnTo>
                    <a:pt x="812401" y="1170471"/>
                  </a:lnTo>
                  <a:lnTo>
                    <a:pt x="800669" y="1173008"/>
                  </a:lnTo>
                  <a:lnTo>
                    <a:pt x="788303" y="1175228"/>
                  </a:lnTo>
                  <a:lnTo>
                    <a:pt x="788303" y="1309687"/>
                  </a:lnTo>
                  <a:lnTo>
                    <a:pt x="707129" y="1309687"/>
                  </a:lnTo>
                  <a:lnTo>
                    <a:pt x="707129" y="1179351"/>
                  </a:lnTo>
                  <a:lnTo>
                    <a:pt x="692861" y="1179034"/>
                  </a:lnTo>
                  <a:lnTo>
                    <a:pt x="678592" y="1178082"/>
                  </a:lnTo>
                  <a:lnTo>
                    <a:pt x="664640" y="1176180"/>
                  </a:lnTo>
                  <a:lnTo>
                    <a:pt x="650689" y="1174277"/>
                  </a:lnTo>
                  <a:lnTo>
                    <a:pt x="637054" y="1172057"/>
                  </a:lnTo>
                  <a:lnTo>
                    <a:pt x="623102" y="1169520"/>
                  </a:lnTo>
                  <a:lnTo>
                    <a:pt x="609785" y="1166349"/>
                  </a:lnTo>
                  <a:lnTo>
                    <a:pt x="596785" y="1162543"/>
                  </a:lnTo>
                  <a:lnTo>
                    <a:pt x="584101" y="1158738"/>
                  </a:lnTo>
                  <a:lnTo>
                    <a:pt x="572052" y="1154615"/>
                  </a:lnTo>
                  <a:lnTo>
                    <a:pt x="560003" y="1149859"/>
                  </a:lnTo>
                  <a:lnTo>
                    <a:pt x="548588" y="1144785"/>
                  </a:lnTo>
                  <a:lnTo>
                    <a:pt x="537807" y="1139394"/>
                  </a:lnTo>
                  <a:lnTo>
                    <a:pt x="527660" y="1134320"/>
                  </a:lnTo>
                  <a:lnTo>
                    <a:pt x="518148" y="1128294"/>
                  </a:lnTo>
                  <a:lnTo>
                    <a:pt x="509587" y="1122586"/>
                  </a:lnTo>
                  <a:lnTo>
                    <a:pt x="540027" y="1036012"/>
                  </a:lnTo>
                  <a:lnTo>
                    <a:pt x="549222" y="1041721"/>
                  </a:lnTo>
                  <a:lnTo>
                    <a:pt x="558735" y="1047112"/>
                  </a:lnTo>
                  <a:lnTo>
                    <a:pt x="568564" y="1052820"/>
                  </a:lnTo>
                  <a:lnTo>
                    <a:pt x="579028" y="1057577"/>
                  </a:lnTo>
                  <a:lnTo>
                    <a:pt x="589492" y="1062651"/>
                  </a:lnTo>
                  <a:lnTo>
                    <a:pt x="600590" y="1067090"/>
                  </a:lnTo>
                  <a:lnTo>
                    <a:pt x="612004" y="1071213"/>
                  </a:lnTo>
                  <a:lnTo>
                    <a:pt x="623737" y="1075335"/>
                  </a:lnTo>
                  <a:lnTo>
                    <a:pt x="635786" y="1078824"/>
                  </a:lnTo>
                  <a:lnTo>
                    <a:pt x="648152" y="1081995"/>
                  </a:lnTo>
                  <a:lnTo>
                    <a:pt x="660518" y="1084849"/>
                  </a:lnTo>
                  <a:lnTo>
                    <a:pt x="673201" y="1087069"/>
                  </a:lnTo>
                  <a:lnTo>
                    <a:pt x="686202" y="1088972"/>
                  </a:lnTo>
                  <a:lnTo>
                    <a:pt x="699519" y="1090240"/>
                  </a:lnTo>
                  <a:lnTo>
                    <a:pt x="712520" y="1091191"/>
                  </a:lnTo>
                  <a:lnTo>
                    <a:pt x="726154" y="1091509"/>
                  </a:lnTo>
                  <a:lnTo>
                    <a:pt x="734716" y="1091191"/>
                  </a:lnTo>
                  <a:lnTo>
                    <a:pt x="743277" y="1090874"/>
                  </a:lnTo>
                  <a:lnTo>
                    <a:pt x="751521" y="1090240"/>
                  </a:lnTo>
                  <a:lnTo>
                    <a:pt x="759131" y="1088972"/>
                  </a:lnTo>
                  <a:lnTo>
                    <a:pt x="767058" y="1087703"/>
                  </a:lnTo>
                  <a:lnTo>
                    <a:pt x="774668" y="1086117"/>
                  </a:lnTo>
                  <a:lnTo>
                    <a:pt x="781644" y="1083898"/>
                  </a:lnTo>
                  <a:lnTo>
                    <a:pt x="788937" y="1081995"/>
                  </a:lnTo>
                  <a:lnTo>
                    <a:pt x="795595" y="1079458"/>
                  </a:lnTo>
                  <a:lnTo>
                    <a:pt x="802571" y="1076921"/>
                  </a:lnTo>
                  <a:lnTo>
                    <a:pt x="809230" y="1074067"/>
                  </a:lnTo>
                  <a:lnTo>
                    <a:pt x="815255" y="1070579"/>
                  </a:lnTo>
                  <a:lnTo>
                    <a:pt x="821279" y="1067407"/>
                  </a:lnTo>
                  <a:lnTo>
                    <a:pt x="826987" y="1063919"/>
                  </a:lnTo>
                  <a:lnTo>
                    <a:pt x="832377" y="1059796"/>
                  </a:lnTo>
                  <a:lnTo>
                    <a:pt x="837450" y="1055674"/>
                  </a:lnTo>
                  <a:lnTo>
                    <a:pt x="842207" y="1051551"/>
                  </a:lnTo>
                  <a:lnTo>
                    <a:pt x="847280" y="1046795"/>
                  </a:lnTo>
                  <a:lnTo>
                    <a:pt x="851402" y="1042355"/>
                  </a:lnTo>
                  <a:lnTo>
                    <a:pt x="855524" y="1037281"/>
                  </a:lnTo>
                  <a:lnTo>
                    <a:pt x="859329" y="1032207"/>
                  </a:lnTo>
                  <a:lnTo>
                    <a:pt x="862817" y="1027133"/>
                  </a:lnTo>
                  <a:lnTo>
                    <a:pt x="866305" y="1021425"/>
                  </a:lnTo>
                  <a:lnTo>
                    <a:pt x="868842" y="1016034"/>
                  </a:lnTo>
                  <a:lnTo>
                    <a:pt x="871378" y="1010009"/>
                  </a:lnTo>
                  <a:lnTo>
                    <a:pt x="873598" y="1003983"/>
                  </a:lnTo>
                  <a:lnTo>
                    <a:pt x="875500" y="997641"/>
                  </a:lnTo>
                  <a:lnTo>
                    <a:pt x="877086" y="991299"/>
                  </a:lnTo>
                  <a:lnTo>
                    <a:pt x="878354" y="984956"/>
                  </a:lnTo>
                  <a:lnTo>
                    <a:pt x="879305" y="978297"/>
                  </a:lnTo>
                  <a:lnTo>
                    <a:pt x="879939" y="971954"/>
                  </a:lnTo>
                  <a:lnTo>
                    <a:pt x="879939" y="964978"/>
                  </a:lnTo>
                  <a:lnTo>
                    <a:pt x="879939" y="958318"/>
                  </a:lnTo>
                  <a:lnTo>
                    <a:pt x="879622" y="951976"/>
                  </a:lnTo>
                  <a:lnTo>
                    <a:pt x="878671" y="945950"/>
                  </a:lnTo>
                  <a:lnTo>
                    <a:pt x="877720" y="939608"/>
                  </a:lnTo>
                  <a:lnTo>
                    <a:pt x="876134" y="933266"/>
                  </a:lnTo>
                  <a:lnTo>
                    <a:pt x="874549" y="927557"/>
                  </a:lnTo>
                  <a:lnTo>
                    <a:pt x="872647" y="921849"/>
                  </a:lnTo>
                  <a:lnTo>
                    <a:pt x="870744" y="916458"/>
                  </a:lnTo>
                  <a:lnTo>
                    <a:pt x="868207" y="910750"/>
                  </a:lnTo>
                  <a:lnTo>
                    <a:pt x="865354" y="905676"/>
                  </a:lnTo>
                  <a:lnTo>
                    <a:pt x="862183" y="900602"/>
                  </a:lnTo>
                  <a:lnTo>
                    <a:pt x="859012" y="895211"/>
                  </a:lnTo>
                  <a:lnTo>
                    <a:pt x="855524" y="890454"/>
                  </a:lnTo>
                  <a:lnTo>
                    <a:pt x="851402" y="885380"/>
                  </a:lnTo>
                  <a:lnTo>
                    <a:pt x="847280" y="880624"/>
                  </a:lnTo>
                  <a:lnTo>
                    <a:pt x="842524" y="875867"/>
                  </a:lnTo>
                  <a:lnTo>
                    <a:pt x="838085" y="871427"/>
                  </a:lnTo>
                  <a:lnTo>
                    <a:pt x="833011" y="866987"/>
                  </a:lnTo>
                  <a:lnTo>
                    <a:pt x="827621" y="862231"/>
                  </a:lnTo>
                  <a:lnTo>
                    <a:pt x="822230" y="858108"/>
                  </a:lnTo>
                  <a:lnTo>
                    <a:pt x="816206" y="853985"/>
                  </a:lnTo>
                  <a:lnTo>
                    <a:pt x="810181" y="849546"/>
                  </a:lnTo>
                  <a:lnTo>
                    <a:pt x="803840" y="845740"/>
                  </a:lnTo>
                  <a:lnTo>
                    <a:pt x="797181" y="841301"/>
                  </a:lnTo>
                  <a:lnTo>
                    <a:pt x="782912" y="833690"/>
                  </a:lnTo>
                  <a:lnTo>
                    <a:pt x="767692" y="826079"/>
                  </a:lnTo>
                  <a:lnTo>
                    <a:pt x="751521" y="818785"/>
                  </a:lnTo>
                  <a:lnTo>
                    <a:pt x="734081" y="811174"/>
                  </a:lnTo>
                  <a:lnTo>
                    <a:pt x="709983" y="801344"/>
                  </a:lnTo>
                  <a:lnTo>
                    <a:pt x="687153" y="791196"/>
                  </a:lnTo>
                  <a:lnTo>
                    <a:pt x="676055" y="786439"/>
                  </a:lnTo>
                  <a:lnTo>
                    <a:pt x="665274" y="781048"/>
                  </a:lnTo>
                  <a:lnTo>
                    <a:pt x="655128" y="775657"/>
                  </a:lnTo>
                  <a:lnTo>
                    <a:pt x="644981" y="770266"/>
                  </a:lnTo>
                  <a:lnTo>
                    <a:pt x="635786" y="764875"/>
                  </a:lnTo>
                  <a:lnTo>
                    <a:pt x="626273" y="759167"/>
                  </a:lnTo>
                  <a:lnTo>
                    <a:pt x="617395" y="753458"/>
                  </a:lnTo>
                  <a:lnTo>
                    <a:pt x="608517" y="747433"/>
                  </a:lnTo>
                  <a:lnTo>
                    <a:pt x="600590" y="741408"/>
                  </a:lnTo>
                  <a:lnTo>
                    <a:pt x="592662" y="735065"/>
                  </a:lnTo>
                  <a:lnTo>
                    <a:pt x="585052" y="729040"/>
                  </a:lnTo>
                  <a:lnTo>
                    <a:pt x="578077" y="722381"/>
                  </a:lnTo>
                  <a:lnTo>
                    <a:pt x="571418" y="715721"/>
                  </a:lnTo>
                  <a:lnTo>
                    <a:pt x="565076" y="708744"/>
                  </a:lnTo>
                  <a:lnTo>
                    <a:pt x="559052" y="701451"/>
                  </a:lnTo>
                  <a:lnTo>
                    <a:pt x="553344" y="694474"/>
                  </a:lnTo>
                  <a:lnTo>
                    <a:pt x="548588" y="686546"/>
                  </a:lnTo>
                  <a:lnTo>
                    <a:pt x="543832" y="678935"/>
                  </a:lnTo>
                  <a:lnTo>
                    <a:pt x="539393" y="671007"/>
                  </a:lnTo>
                  <a:lnTo>
                    <a:pt x="535588" y="662762"/>
                  </a:lnTo>
                  <a:lnTo>
                    <a:pt x="532417" y="654200"/>
                  </a:lnTo>
                  <a:lnTo>
                    <a:pt x="529246" y="645955"/>
                  </a:lnTo>
                  <a:lnTo>
                    <a:pt x="526709" y="636758"/>
                  </a:lnTo>
                  <a:lnTo>
                    <a:pt x="524807" y="627562"/>
                  </a:lnTo>
                  <a:lnTo>
                    <a:pt x="523221" y="618048"/>
                  </a:lnTo>
                  <a:lnTo>
                    <a:pt x="521953" y="608217"/>
                  </a:lnTo>
                  <a:lnTo>
                    <a:pt x="521319" y="598069"/>
                  </a:lnTo>
                  <a:lnTo>
                    <a:pt x="521002" y="587922"/>
                  </a:lnTo>
                  <a:lnTo>
                    <a:pt x="521319" y="577774"/>
                  </a:lnTo>
                  <a:lnTo>
                    <a:pt x="521953" y="567943"/>
                  </a:lnTo>
                  <a:lnTo>
                    <a:pt x="522904" y="558429"/>
                  </a:lnTo>
                  <a:lnTo>
                    <a:pt x="524490" y="548916"/>
                  </a:lnTo>
                  <a:lnTo>
                    <a:pt x="526392" y="539402"/>
                  </a:lnTo>
                  <a:lnTo>
                    <a:pt x="528612" y="530523"/>
                  </a:lnTo>
                  <a:lnTo>
                    <a:pt x="531783" y="521643"/>
                  </a:lnTo>
                  <a:lnTo>
                    <a:pt x="534636" y="512764"/>
                  </a:lnTo>
                  <a:lnTo>
                    <a:pt x="538124" y="504202"/>
                  </a:lnTo>
                  <a:lnTo>
                    <a:pt x="541929" y="495956"/>
                  </a:lnTo>
                  <a:lnTo>
                    <a:pt x="546685" y="487711"/>
                  </a:lnTo>
                  <a:lnTo>
                    <a:pt x="551125" y="479783"/>
                  </a:lnTo>
                  <a:lnTo>
                    <a:pt x="556515" y="472489"/>
                  </a:lnTo>
                  <a:lnTo>
                    <a:pt x="561905" y="464879"/>
                  </a:lnTo>
                  <a:lnTo>
                    <a:pt x="567930" y="457585"/>
                  </a:lnTo>
                  <a:lnTo>
                    <a:pt x="573955" y="450925"/>
                  </a:lnTo>
                  <a:lnTo>
                    <a:pt x="580613" y="444266"/>
                  </a:lnTo>
                  <a:lnTo>
                    <a:pt x="587272" y="437923"/>
                  </a:lnTo>
                  <a:lnTo>
                    <a:pt x="594565" y="431581"/>
                  </a:lnTo>
                  <a:lnTo>
                    <a:pt x="602175" y="425873"/>
                  </a:lnTo>
                  <a:lnTo>
                    <a:pt x="609785" y="420165"/>
                  </a:lnTo>
                  <a:lnTo>
                    <a:pt x="618029" y="415091"/>
                  </a:lnTo>
                  <a:lnTo>
                    <a:pt x="626590" y="410017"/>
                  </a:lnTo>
                  <a:lnTo>
                    <a:pt x="635469" y="405577"/>
                  </a:lnTo>
                  <a:lnTo>
                    <a:pt x="644347" y="400820"/>
                  </a:lnTo>
                  <a:lnTo>
                    <a:pt x="653859" y="397015"/>
                  </a:lnTo>
                  <a:lnTo>
                    <a:pt x="663372" y="393526"/>
                  </a:lnTo>
                  <a:lnTo>
                    <a:pt x="673519" y="389721"/>
                  </a:lnTo>
                  <a:lnTo>
                    <a:pt x="683665" y="386867"/>
                  </a:lnTo>
                  <a:lnTo>
                    <a:pt x="694129" y="384330"/>
                  </a:lnTo>
                  <a:lnTo>
                    <a:pt x="704910" y="381793"/>
                  </a:lnTo>
                  <a:lnTo>
                    <a:pt x="716008" y="379890"/>
                  </a:lnTo>
                  <a:lnTo>
                    <a:pt x="716008" y="249237"/>
                  </a:lnTo>
                  <a:close/>
                  <a:moveTo>
                    <a:pt x="784828" y="0"/>
                  </a:moveTo>
                  <a:lnTo>
                    <a:pt x="808948" y="317"/>
                  </a:lnTo>
                  <a:lnTo>
                    <a:pt x="832750" y="1588"/>
                  </a:lnTo>
                  <a:lnTo>
                    <a:pt x="856551" y="3175"/>
                  </a:lnTo>
                  <a:lnTo>
                    <a:pt x="880036" y="5716"/>
                  </a:lnTo>
                  <a:lnTo>
                    <a:pt x="903203" y="9209"/>
                  </a:lnTo>
                  <a:lnTo>
                    <a:pt x="926370" y="13020"/>
                  </a:lnTo>
                  <a:lnTo>
                    <a:pt x="949538" y="17466"/>
                  </a:lnTo>
                  <a:lnTo>
                    <a:pt x="972387" y="22864"/>
                  </a:lnTo>
                  <a:lnTo>
                    <a:pt x="994920" y="28581"/>
                  </a:lnTo>
                  <a:lnTo>
                    <a:pt x="1017452" y="35249"/>
                  </a:lnTo>
                  <a:lnTo>
                    <a:pt x="1039668" y="42871"/>
                  </a:lnTo>
                  <a:lnTo>
                    <a:pt x="1061565" y="50493"/>
                  </a:lnTo>
                  <a:lnTo>
                    <a:pt x="1083146" y="59067"/>
                  </a:lnTo>
                  <a:lnTo>
                    <a:pt x="1104727" y="68276"/>
                  </a:lnTo>
                  <a:lnTo>
                    <a:pt x="1125990" y="78121"/>
                  </a:lnTo>
                  <a:lnTo>
                    <a:pt x="1146618" y="88283"/>
                  </a:lnTo>
                  <a:lnTo>
                    <a:pt x="1167246" y="99397"/>
                  </a:lnTo>
                  <a:lnTo>
                    <a:pt x="1187240" y="111147"/>
                  </a:lnTo>
                  <a:lnTo>
                    <a:pt x="1207233" y="123215"/>
                  </a:lnTo>
                  <a:lnTo>
                    <a:pt x="1226910" y="136553"/>
                  </a:lnTo>
                  <a:lnTo>
                    <a:pt x="1245634" y="149890"/>
                  </a:lnTo>
                  <a:lnTo>
                    <a:pt x="1264675" y="163863"/>
                  </a:lnTo>
                  <a:lnTo>
                    <a:pt x="1283082" y="178154"/>
                  </a:lnTo>
                  <a:lnTo>
                    <a:pt x="1300854" y="193714"/>
                  </a:lnTo>
                  <a:lnTo>
                    <a:pt x="1318309" y="209275"/>
                  </a:lnTo>
                  <a:lnTo>
                    <a:pt x="1335129" y="225153"/>
                  </a:lnTo>
                  <a:lnTo>
                    <a:pt x="1351949" y="242302"/>
                  </a:lnTo>
                  <a:lnTo>
                    <a:pt x="1368134" y="259450"/>
                  </a:lnTo>
                  <a:lnTo>
                    <a:pt x="1383368" y="277234"/>
                  </a:lnTo>
                  <a:lnTo>
                    <a:pt x="1398918" y="295335"/>
                  </a:lnTo>
                  <a:lnTo>
                    <a:pt x="1413199" y="314389"/>
                  </a:lnTo>
                  <a:lnTo>
                    <a:pt x="1427163" y="333760"/>
                  </a:lnTo>
                  <a:lnTo>
                    <a:pt x="1313549" y="414104"/>
                  </a:lnTo>
                  <a:lnTo>
                    <a:pt x="1301806" y="397908"/>
                  </a:lnTo>
                  <a:lnTo>
                    <a:pt x="1289747" y="382665"/>
                  </a:lnTo>
                  <a:lnTo>
                    <a:pt x="1277370" y="367740"/>
                  </a:lnTo>
                  <a:lnTo>
                    <a:pt x="1264675" y="352814"/>
                  </a:lnTo>
                  <a:lnTo>
                    <a:pt x="1251346" y="338524"/>
                  </a:lnTo>
                  <a:lnTo>
                    <a:pt x="1238017" y="324868"/>
                  </a:lnTo>
                  <a:lnTo>
                    <a:pt x="1223736" y="311531"/>
                  </a:lnTo>
                  <a:lnTo>
                    <a:pt x="1209455" y="298828"/>
                  </a:lnTo>
                  <a:lnTo>
                    <a:pt x="1194539" y="286126"/>
                  </a:lnTo>
                  <a:lnTo>
                    <a:pt x="1179623" y="274058"/>
                  </a:lnTo>
                  <a:lnTo>
                    <a:pt x="1164073" y="262308"/>
                  </a:lnTo>
                  <a:lnTo>
                    <a:pt x="1148522" y="251829"/>
                  </a:lnTo>
                  <a:lnTo>
                    <a:pt x="1132654" y="241031"/>
                  </a:lnTo>
                  <a:lnTo>
                    <a:pt x="1116151" y="230869"/>
                  </a:lnTo>
                  <a:lnTo>
                    <a:pt x="1099649" y="221342"/>
                  </a:lnTo>
                  <a:lnTo>
                    <a:pt x="1082511" y="212133"/>
                  </a:lnTo>
                  <a:lnTo>
                    <a:pt x="1065374" y="203559"/>
                  </a:lnTo>
                  <a:lnTo>
                    <a:pt x="1047919" y="195620"/>
                  </a:lnTo>
                  <a:lnTo>
                    <a:pt x="1030464" y="187998"/>
                  </a:lnTo>
                  <a:lnTo>
                    <a:pt x="1012375" y="180694"/>
                  </a:lnTo>
                  <a:lnTo>
                    <a:pt x="994603" y="174343"/>
                  </a:lnTo>
                  <a:lnTo>
                    <a:pt x="976196" y="168309"/>
                  </a:lnTo>
                  <a:lnTo>
                    <a:pt x="957472" y="162910"/>
                  </a:lnTo>
                  <a:lnTo>
                    <a:pt x="939065" y="157829"/>
                  </a:lnTo>
                  <a:lnTo>
                    <a:pt x="920341" y="153701"/>
                  </a:lnTo>
                  <a:lnTo>
                    <a:pt x="901616" y="150208"/>
                  </a:lnTo>
                  <a:lnTo>
                    <a:pt x="882258" y="146715"/>
                  </a:lnTo>
                  <a:lnTo>
                    <a:pt x="862899" y="144174"/>
                  </a:lnTo>
                  <a:lnTo>
                    <a:pt x="843857" y="141951"/>
                  </a:lnTo>
                  <a:lnTo>
                    <a:pt x="824181" y="140681"/>
                  </a:lnTo>
                  <a:lnTo>
                    <a:pt x="804505" y="139728"/>
                  </a:lnTo>
                  <a:lnTo>
                    <a:pt x="784828" y="139411"/>
                  </a:lnTo>
                  <a:lnTo>
                    <a:pt x="768326" y="139728"/>
                  </a:lnTo>
                  <a:lnTo>
                    <a:pt x="751823" y="140363"/>
                  </a:lnTo>
                  <a:lnTo>
                    <a:pt x="735320" y="141316"/>
                  </a:lnTo>
                  <a:lnTo>
                    <a:pt x="719135" y="142586"/>
                  </a:lnTo>
                  <a:lnTo>
                    <a:pt x="702632" y="144492"/>
                  </a:lnTo>
                  <a:lnTo>
                    <a:pt x="686764" y="146715"/>
                  </a:lnTo>
                  <a:lnTo>
                    <a:pt x="670897" y="149573"/>
                  </a:lnTo>
                  <a:lnTo>
                    <a:pt x="655029" y="152431"/>
                  </a:lnTo>
                  <a:lnTo>
                    <a:pt x="639478" y="155924"/>
                  </a:lnTo>
                  <a:lnTo>
                    <a:pt x="623927" y="160052"/>
                  </a:lnTo>
                  <a:lnTo>
                    <a:pt x="608377" y="163863"/>
                  </a:lnTo>
                  <a:lnTo>
                    <a:pt x="593144" y="168309"/>
                  </a:lnTo>
                  <a:lnTo>
                    <a:pt x="578228" y="173390"/>
                  </a:lnTo>
                  <a:lnTo>
                    <a:pt x="562994" y="178471"/>
                  </a:lnTo>
                  <a:lnTo>
                    <a:pt x="548396" y="184505"/>
                  </a:lnTo>
                  <a:lnTo>
                    <a:pt x="533797" y="190221"/>
                  </a:lnTo>
                  <a:lnTo>
                    <a:pt x="519516" y="196572"/>
                  </a:lnTo>
                  <a:lnTo>
                    <a:pt x="505235" y="203241"/>
                  </a:lnTo>
                  <a:lnTo>
                    <a:pt x="491271" y="210228"/>
                  </a:lnTo>
                  <a:lnTo>
                    <a:pt x="477308" y="217532"/>
                  </a:lnTo>
                  <a:lnTo>
                    <a:pt x="463978" y="225153"/>
                  </a:lnTo>
                  <a:lnTo>
                    <a:pt x="450332" y="233092"/>
                  </a:lnTo>
                  <a:lnTo>
                    <a:pt x="437003" y="241349"/>
                  </a:lnTo>
                  <a:lnTo>
                    <a:pt x="423991" y="249923"/>
                  </a:lnTo>
                  <a:lnTo>
                    <a:pt x="411297" y="258815"/>
                  </a:lnTo>
                  <a:lnTo>
                    <a:pt x="398603" y="268024"/>
                  </a:lnTo>
                  <a:lnTo>
                    <a:pt x="386543" y="277551"/>
                  </a:lnTo>
                  <a:lnTo>
                    <a:pt x="374483" y="287396"/>
                  </a:lnTo>
                  <a:lnTo>
                    <a:pt x="362424" y="296923"/>
                  </a:lnTo>
                  <a:lnTo>
                    <a:pt x="350999" y="307402"/>
                  </a:lnTo>
                  <a:lnTo>
                    <a:pt x="339574" y="317882"/>
                  </a:lnTo>
                  <a:lnTo>
                    <a:pt x="328466" y="328997"/>
                  </a:lnTo>
                  <a:lnTo>
                    <a:pt x="317676" y="340112"/>
                  </a:lnTo>
                  <a:lnTo>
                    <a:pt x="306886" y="351226"/>
                  </a:lnTo>
                  <a:lnTo>
                    <a:pt x="296730" y="362976"/>
                  </a:lnTo>
                  <a:lnTo>
                    <a:pt x="286575" y="374726"/>
                  </a:lnTo>
                  <a:lnTo>
                    <a:pt x="277054" y="386794"/>
                  </a:lnTo>
                  <a:lnTo>
                    <a:pt x="267533" y="399179"/>
                  </a:lnTo>
                  <a:lnTo>
                    <a:pt x="258330" y="411564"/>
                  </a:lnTo>
                  <a:lnTo>
                    <a:pt x="249444" y="424584"/>
                  </a:lnTo>
                  <a:lnTo>
                    <a:pt x="240875" y="437604"/>
                  </a:lnTo>
                  <a:lnTo>
                    <a:pt x="232624" y="450942"/>
                  </a:lnTo>
                  <a:lnTo>
                    <a:pt x="224690" y="464279"/>
                  </a:lnTo>
                  <a:lnTo>
                    <a:pt x="217073" y="477935"/>
                  </a:lnTo>
                  <a:lnTo>
                    <a:pt x="209774" y="491590"/>
                  </a:lnTo>
                  <a:lnTo>
                    <a:pt x="202792" y="505563"/>
                  </a:lnTo>
                  <a:lnTo>
                    <a:pt x="196445" y="520171"/>
                  </a:lnTo>
                  <a:lnTo>
                    <a:pt x="189780" y="534462"/>
                  </a:lnTo>
                  <a:lnTo>
                    <a:pt x="183751" y="548752"/>
                  </a:lnTo>
                  <a:lnTo>
                    <a:pt x="178355" y="563678"/>
                  </a:lnTo>
                  <a:lnTo>
                    <a:pt x="173278" y="578603"/>
                  </a:lnTo>
                  <a:lnTo>
                    <a:pt x="168200" y="593846"/>
                  </a:lnTo>
                  <a:lnTo>
                    <a:pt x="163757" y="608772"/>
                  </a:lnTo>
                  <a:lnTo>
                    <a:pt x="159314" y="624332"/>
                  </a:lnTo>
                  <a:lnTo>
                    <a:pt x="155506" y="639893"/>
                  </a:lnTo>
                  <a:lnTo>
                    <a:pt x="152332" y="655454"/>
                  </a:lnTo>
                  <a:lnTo>
                    <a:pt x="148841" y="671650"/>
                  </a:lnTo>
                  <a:lnTo>
                    <a:pt x="146302" y="687210"/>
                  </a:lnTo>
                  <a:lnTo>
                    <a:pt x="144081" y="703724"/>
                  </a:lnTo>
                  <a:lnTo>
                    <a:pt x="142494" y="719602"/>
                  </a:lnTo>
                  <a:lnTo>
                    <a:pt x="140907" y="735798"/>
                  </a:lnTo>
                  <a:lnTo>
                    <a:pt x="139955" y="752629"/>
                  </a:lnTo>
                  <a:lnTo>
                    <a:pt x="139320" y="769142"/>
                  </a:lnTo>
                  <a:lnTo>
                    <a:pt x="139003" y="785973"/>
                  </a:lnTo>
                  <a:lnTo>
                    <a:pt x="139320" y="800263"/>
                  </a:lnTo>
                  <a:lnTo>
                    <a:pt x="139638" y="814871"/>
                  </a:lnTo>
                  <a:lnTo>
                    <a:pt x="140590" y="829162"/>
                  </a:lnTo>
                  <a:lnTo>
                    <a:pt x="141542" y="844087"/>
                  </a:lnTo>
                  <a:lnTo>
                    <a:pt x="143129" y="858378"/>
                  </a:lnTo>
                  <a:lnTo>
                    <a:pt x="144715" y="872350"/>
                  </a:lnTo>
                  <a:lnTo>
                    <a:pt x="146620" y="886641"/>
                  </a:lnTo>
                  <a:lnTo>
                    <a:pt x="149158" y="900931"/>
                  </a:lnTo>
                  <a:lnTo>
                    <a:pt x="152015" y="914586"/>
                  </a:lnTo>
                  <a:lnTo>
                    <a:pt x="154871" y="928559"/>
                  </a:lnTo>
                  <a:lnTo>
                    <a:pt x="158044" y="942215"/>
                  </a:lnTo>
                  <a:lnTo>
                    <a:pt x="161853" y="955870"/>
                  </a:lnTo>
                  <a:lnTo>
                    <a:pt x="165661" y="969208"/>
                  </a:lnTo>
                  <a:lnTo>
                    <a:pt x="169469" y="983180"/>
                  </a:lnTo>
                  <a:lnTo>
                    <a:pt x="174230" y="996201"/>
                  </a:lnTo>
                  <a:lnTo>
                    <a:pt x="178673" y="1009538"/>
                  </a:lnTo>
                  <a:lnTo>
                    <a:pt x="183433" y="1022558"/>
                  </a:lnTo>
                  <a:lnTo>
                    <a:pt x="188828" y="1035261"/>
                  </a:lnTo>
                  <a:lnTo>
                    <a:pt x="194223" y="1047964"/>
                  </a:lnTo>
                  <a:lnTo>
                    <a:pt x="200253" y="1060666"/>
                  </a:lnTo>
                  <a:lnTo>
                    <a:pt x="205966" y="1073369"/>
                  </a:lnTo>
                  <a:lnTo>
                    <a:pt x="212630" y="1085754"/>
                  </a:lnTo>
                  <a:lnTo>
                    <a:pt x="219295" y="1098139"/>
                  </a:lnTo>
                  <a:lnTo>
                    <a:pt x="225642" y="1110206"/>
                  </a:lnTo>
                  <a:lnTo>
                    <a:pt x="232941" y="1121956"/>
                  </a:lnTo>
                  <a:lnTo>
                    <a:pt x="239923" y="1133706"/>
                  </a:lnTo>
                  <a:lnTo>
                    <a:pt x="247857" y="1145456"/>
                  </a:lnTo>
                  <a:lnTo>
                    <a:pt x="255474" y="1156571"/>
                  </a:lnTo>
                  <a:lnTo>
                    <a:pt x="263408" y="1168003"/>
                  </a:lnTo>
                  <a:lnTo>
                    <a:pt x="271659" y="1179118"/>
                  </a:lnTo>
                  <a:lnTo>
                    <a:pt x="280228" y="1189915"/>
                  </a:lnTo>
                  <a:lnTo>
                    <a:pt x="289114" y="1200395"/>
                  </a:lnTo>
                  <a:lnTo>
                    <a:pt x="297682" y="1210874"/>
                  </a:lnTo>
                  <a:lnTo>
                    <a:pt x="307203" y="1221036"/>
                  </a:lnTo>
                  <a:lnTo>
                    <a:pt x="316407" y="1231198"/>
                  </a:lnTo>
                  <a:lnTo>
                    <a:pt x="326245" y="1241361"/>
                  </a:lnTo>
                  <a:lnTo>
                    <a:pt x="336083" y="1250887"/>
                  </a:lnTo>
                  <a:lnTo>
                    <a:pt x="345604" y="1260414"/>
                  </a:lnTo>
                  <a:lnTo>
                    <a:pt x="356076" y="1269624"/>
                  </a:lnTo>
                  <a:lnTo>
                    <a:pt x="366549" y="1278833"/>
                  </a:lnTo>
                  <a:lnTo>
                    <a:pt x="377022" y="1287725"/>
                  </a:lnTo>
                  <a:lnTo>
                    <a:pt x="388130" y="1296299"/>
                  </a:lnTo>
                  <a:lnTo>
                    <a:pt x="398920" y="1304556"/>
                  </a:lnTo>
                  <a:lnTo>
                    <a:pt x="410345" y="1312813"/>
                  </a:lnTo>
                  <a:lnTo>
                    <a:pt x="421770" y="1320752"/>
                  </a:lnTo>
                  <a:lnTo>
                    <a:pt x="433195" y="1328373"/>
                  </a:lnTo>
                  <a:lnTo>
                    <a:pt x="444937" y="1335995"/>
                  </a:lnTo>
                  <a:lnTo>
                    <a:pt x="456997" y="1343299"/>
                  </a:lnTo>
                  <a:lnTo>
                    <a:pt x="469056" y="1349968"/>
                  </a:lnTo>
                  <a:lnTo>
                    <a:pt x="481116" y="1356636"/>
                  </a:lnTo>
                  <a:lnTo>
                    <a:pt x="493810" y="1362988"/>
                  </a:lnTo>
                  <a:lnTo>
                    <a:pt x="506187" y="1369339"/>
                  </a:lnTo>
                  <a:lnTo>
                    <a:pt x="518882" y="1375373"/>
                  </a:lnTo>
                  <a:lnTo>
                    <a:pt x="532211" y="1380771"/>
                  </a:lnTo>
                  <a:lnTo>
                    <a:pt x="545222" y="1386170"/>
                  </a:lnTo>
                  <a:lnTo>
                    <a:pt x="558551" y="1391569"/>
                  </a:lnTo>
                  <a:lnTo>
                    <a:pt x="571881" y="1396015"/>
                  </a:lnTo>
                  <a:lnTo>
                    <a:pt x="585210" y="1400778"/>
                  </a:lnTo>
                  <a:lnTo>
                    <a:pt x="598856" y="1404906"/>
                  </a:lnTo>
                  <a:lnTo>
                    <a:pt x="613137" y="1408717"/>
                  </a:lnTo>
                  <a:lnTo>
                    <a:pt x="626784" y="1412845"/>
                  </a:lnTo>
                  <a:lnTo>
                    <a:pt x="641065" y="1416021"/>
                  </a:lnTo>
                  <a:lnTo>
                    <a:pt x="655029" y="1418879"/>
                  </a:lnTo>
                  <a:lnTo>
                    <a:pt x="669627" y="1422055"/>
                  </a:lnTo>
                  <a:lnTo>
                    <a:pt x="644873" y="1558925"/>
                  </a:lnTo>
                  <a:lnTo>
                    <a:pt x="627418" y="1555432"/>
                  </a:lnTo>
                  <a:lnTo>
                    <a:pt x="609964" y="1551939"/>
                  </a:lnTo>
                  <a:lnTo>
                    <a:pt x="593144" y="1547493"/>
                  </a:lnTo>
                  <a:lnTo>
                    <a:pt x="576006" y="1543365"/>
                  </a:lnTo>
                  <a:lnTo>
                    <a:pt x="559186" y="1538601"/>
                  </a:lnTo>
                  <a:lnTo>
                    <a:pt x="542684" y="1533202"/>
                  </a:lnTo>
                  <a:lnTo>
                    <a:pt x="526181" y="1527804"/>
                  </a:lnTo>
                  <a:lnTo>
                    <a:pt x="509996" y="1521770"/>
                  </a:lnTo>
                  <a:lnTo>
                    <a:pt x="493493" y="1515736"/>
                  </a:lnTo>
                  <a:lnTo>
                    <a:pt x="477942" y="1509068"/>
                  </a:lnTo>
                  <a:lnTo>
                    <a:pt x="462074" y="1502081"/>
                  </a:lnTo>
                  <a:lnTo>
                    <a:pt x="446524" y="1495095"/>
                  </a:lnTo>
                  <a:lnTo>
                    <a:pt x="431291" y="1487473"/>
                  </a:lnTo>
                  <a:lnTo>
                    <a:pt x="416057" y="1479852"/>
                  </a:lnTo>
                  <a:lnTo>
                    <a:pt x="401141" y="1471595"/>
                  </a:lnTo>
                  <a:lnTo>
                    <a:pt x="386226" y="1463338"/>
                  </a:lnTo>
                  <a:lnTo>
                    <a:pt x="371944" y="1454446"/>
                  </a:lnTo>
                  <a:lnTo>
                    <a:pt x="357346" y="1445555"/>
                  </a:lnTo>
                  <a:lnTo>
                    <a:pt x="343382" y="1436028"/>
                  </a:lnTo>
                  <a:lnTo>
                    <a:pt x="329736" y="1426501"/>
                  </a:lnTo>
                  <a:lnTo>
                    <a:pt x="316089" y="1416339"/>
                  </a:lnTo>
                  <a:lnTo>
                    <a:pt x="302760" y="1406177"/>
                  </a:lnTo>
                  <a:lnTo>
                    <a:pt x="289431" y="1395697"/>
                  </a:lnTo>
                  <a:lnTo>
                    <a:pt x="276419" y="1384900"/>
                  </a:lnTo>
                  <a:lnTo>
                    <a:pt x="263725" y="1373785"/>
                  </a:lnTo>
                  <a:lnTo>
                    <a:pt x="251348" y="1362670"/>
                  </a:lnTo>
                  <a:lnTo>
                    <a:pt x="238971" y="1350920"/>
                  </a:lnTo>
                  <a:lnTo>
                    <a:pt x="227229" y="1339170"/>
                  </a:lnTo>
                  <a:lnTo>
                    <a:pt x="215486" y="1327103"/>
                  </a:lnTo>
                  <a:lnTo>
                    <a:pt x="204062" y="1315036"/>
                  </a:lnTo>
                  <a:lnTo>
                    <a:pt x="192954" y="1302333"/>
                  </a:lnTo>
                  <a:lnTo>
                    <a:pt x="182164" y="1289630"/>
                  </a:lnTo>
                  <a:lnTo>
                    <a:pt x="171374" y="1276928"/>
                  </a:lnTo>
                  <a:lnTo>
                    <a:pt x="161535" y="1263590"/>
                  </a:lnTo>
                  <a:lnTo>
                    <a:pt x="151380" y="1250252"/>
                  </a:lnTo>
                  <a:lnTo>
                    <a:pt x="141542" y="1236597"/>
                  </a:lnTo>
                  <a:lnTo>
                    <a:pt x="132021" y="1222624"/>
                  </a:lnTo>
                  <a:lnTo>
                    <a:pt x="122818" y="1208651"/>
                  </a:lnTo>
                  <a:lnTo>
                    <a:pt x="113932" y="1194361"/>
                  </a:lnTo>
                  <a:lnTo>
                    <a:pt x="105363" y="1180071"/>
                  </a:lnTo>
                  <a:lnTo>
                    <a:pt x="97112" y="1165145"/>
                  </a:lnTo>
                  <a:lnTo>
                    <a:pt x="89178" y="1150219"/>
                  </a:lnTo>
                  <a:lnTo>
                    <a:pt x="81561" y="1135294"/>
                  </a:lnTo>
                  <a:lnTo>
                    <a:pt x="74262" y="1120368"/>
                  </a:lnTo>
                  <a:lnTo>
                    <a:pt x="66962" y="1104808"/>
                  </a:lnTo>
                  <a:lnTo>
                    <a:pt x="60615" y="1089247"/>
                  </a:lnTo>
                  <a:lnTo>
                    <a:pt x="53951" y="1073369"/>
                  </a:lnTo>
                  <a:lnTo>
                    <a:pt x="48238" y="1057491"/>
                  </a:lnTo>
                  <a:lnTo>
                    <a:pt x="42208" y="1041612"/>
                  </a:lnTo>
                  <a:lnTo>
                    <a:pt x="37131" y="1025417"/>
                  </a:lnTo>
                  <a:lnTo>
                    <a:pt x="32053" y="1009221"/>
                  </a:lnTo>
                  <a:lnTo>
                    <a:pt x="27293" y="992390"/>
                  </a:lnTo>
                  <a:lnTo>
                    <a:pt x="23167" y="975876"/>
                  </a:lnTo>
                  <a:lnTo>
                    <a:pt x="19041" y="959363"/>
                  </a:lnTo>
                  <a:lnTo>
                    <a:pt x="15550" y="942532"/>
                  </a:lnTo>
                  <a:lnTo>
                    <a:pt x="12377" y="925701"/>
                  </a:lnTo>
                  <a:lnTo>
                    <a:pt x="9203" y="908235"/>
                  </a:lnTo>
                  <a:lnTo>
                    <a:pt x="6982" y="891087"/>
                  </a:lnTo>
                  <a:lnTo>
                    <a:pt x="4760" y="873621"/>
                  </a:lnTo>
                  <a:lnTo>
                    <a:pt x="3173" y="856472"/>
                  </a:lnTo>
                  <a:lnTo>
                    <a:pt x="1904" y="838689"/>
                  </a:lnTo>
                  <a:lnTo>
                    <a:pt x="952" y="821222"/>
                  </a:lnTo>
                  <a:lnTo>
                    <a:pt x="317" y="803439"/>
                  </a:lnTo>
                  <a:lnTo>
                    <a:pt x="0" y="785973"/>
                  </a:lnTo>
                  <a:lnTo>
                    <a:pt x="317" y="765649"/>
                  </a:lnTo>
                  <a:lnTo>
                    <a:pt x="952" y="745325"/>
                  </a:lnTo>
                  <a:lnTo>
                    <a:pt x="2221" y="725318"/>
                  </a:lnTo>
                  <a:lnTo>
                    <a:pt x="4125" y="705629"/>
                  </a:lnTo>
                  <a:lnTo>
                    <a:pt x="6030" y="685622"/>
                  </a:lnTo>
                  <a:lnTo>
                    <a:pt x="8886" y="666251"/>
                  </a:lnTo>
                  <a:lnTo>
                    <a:pt x="12377" y="646879"/>
                  </a:lnTo>
                  <a:lnTo>
                    <a:pt x="15868" y="627508"/>
                  </a:lnTo>
                  <a:lnTo>
                    <a:pt x="19993" y="608454"/>
                  </a:lnTo>
                  <a:lnTo>
                    <a:pt x="24754" y="589718"/>
                  </a:lnTo>
                  <a:lnTo>
                    <a:pt x="29831" y="570982"/>
                  </a:lnTo>
                  <a:lnTo>
                    <a:pt x="35227" y="552245"/>
                  </a:lnTo>
                  <a:lnTo>
                    <a:pt x="41256" y="534144"/>
                  </a:lnTo>
                  <a:lnTo>
                    <a:pt x="47604" y="515725"/>
                  </a:lnTo>
                  <a:lnTo>
                    <a:pt x="54268" y="497941"/>
                  </a:lnTo>
                  <a:lnTo>
                    <a:pt x="61567" y="480158"/>
                  </a:lnTo>
                  <a:lnTo>
                    <a:pt x="69501" y="462692"/>
                  </a:lnTo>
                  <a:lnTo>
                    <a:pt x="77435" y="445225"/>
                  </a:lnTo>
                  <a:lnTo>
                    <a:pt x="86004" y="428395"/>
                  </a:lnTo>
                  <a:lnTo>
                    <a:pt x="94890" y="411246"/>
                  </a:lnTo>
                  <a:lnTo>
                    <a:pt x="104093" y="395050"/>
                  </a:lnTo>
                  <a:lnTo>
                    <a:pt x="113614" y="378854"/>
                  </a:lnTo>
                  <a:lnTo>
                    <a:pt x="123770" y="362341"/>
                  </a:lnTo>
                  <a:lnTo>
                    <a:pt x="133925" y="346780"/>
                  </a:lnTo>
                  <a:lnTo>
                    <a:pt x="145033" y="330902"/>
                  </a:lnTo>
                  <a:lnTo>
                    <a:pt x="156140" y="315977"/>
                  </a:lnTo>
                  <a:lnTo>
                    <a:pt x="167565" y="301051"/>
                  </a:lnTo>
                  <a:lnTo>
                    <a:pt x="179308" y="286443"/>
                  </a:lnTo>
                  <a:lnTo>
                    <a:pt x="191367" y="271835"/>
                  </a:lnTo>
                  <a:lnTo>
                    <a:pt x="204062" y="257545"/>
                  </a:lnTo>
                  <a:lnTo>
                    <a:pt x="216756" y="243889"/>
                  </a:lnTo>
                  <a:lnTo>
                    <a:pt x="229768" y="230552"/>
                  </a:lnTo>
                  <a:lnTo>
                    <a:pt x="243731" y="217214"/>
                  </a:lnTo>
                  <a:lnTo>
                    <a:pt x="257378" y="204194"/>
                  </a:lnTo>
                  <a:lnTo>
                    <a:pt x="271342" y="191809"/>
                  </a:lnTo>
                  <a:lnTo>
                    <a:pt x="285623" y="179424"/>
                  </a:lnTo>
                  <a:lnTo>
                    <a:pt x="300539" y="167674"/>
                  </a:lnTo>
                  <a:lnTo>
                    <a:pt x="315455" y="156242"/>
                  </a:lnTo>
                  <a:lnTo>
                    <a:pt x="330688" y="145127"/>
                  </a:lnTo>
                  <a:lnTo>
                    <a:pt x="346556" y="134330"/>
                  </a:lnTo>
                  <a:lnTo>
                    <a:pt x="362106" y="124168"/>
                  </a:lnTo>
                  <a:lnTo>
                    <a:pt x="377974" y="114005"/>
                  </a:lnTo>
                  <a:lnTo>
                    <a:pt x="394477" y="104479"/>
                  </a:lnTo>
                  <a:lnTo>
                    <a:pt x="410980" y="94952"/>
                  </a:lnTo>
                  <a:lnTo>
                    <a:pt x="428117" y="86060"/>
                  </a:lnTo>
                  <a:lnTo>
                    <a:pt x="444937" y="77803"/>
                  </a:lnTo>
                  <a:lnTo>
                    <a:pt x="462392" y="69546"/>
                  </a:lnTo>
                  <a:lnTo>
                    <a:pt x="479529" y="61925"/>
                  </a:lnTo>
                  <a:lnTo>
                    <a:pt x="497619" y="54621"/>
                  </a:lnTo>
                  <a:lnTo>
                    <a:pt x="515391" y="47634"/>
                  </a:lnTo>
                  <a:lnTo>
                    <a:pt x="533480" y="41283"/>
                  </a:lnTo>
                  <a:lnTo>
                    <a:pt x="551570" y="35567"/>
                  </a:lnTo>
                  <a:lnTo>
                    <a:pt x="570294" y="29851"/>
                  </a:lnTo>
                  <a:lnTo>
                    <a:pt x="589018" y="24770"/>
                  </a:lnTo>
                  <a:lnTo>
                    <a:pt x="607742" y="20324"/>
                  </a:lnTo>
                  <a:lnTo>
                    <a:pt x="627101" y="15878"/>
                  </a:lnTo>
                  <a:lnTo>
                    <a:pt x="646143" y="12385"/>
                  </a:lnTo>
                  <a:lnTo>
                    <a:pt x="665501" y="9209"/>
                  </a:lnTo>
                  <a:lnTo>
                    <a:pt x="685178" y="6351"/>
                  </a:lnTo>
                  <a:lnTo>
                    <a:pt x="704854" y="4128"/>
                  </a:lnTo>
                  <a:lnTo>
                    <a:pt x="724530" y="2223"/>
                  </a:lnTo>
                  <a:lnTo>
                    <a:pt x="744524" y="952"/>
                  </a:lnTo>
                  <a:lnTo>
                    <a:pt x="764835" y="317"/>
                  </a:lnTo>
                  <a:lnTo>
                    <a:pt x="78482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cs typeface="+mn-ea"/>
                <a:sym typeface="+mn-lt"/>
              </a:endParaRPr>
            </a:p>
          </p:txBody>
        </p:sp>
      </p:grpSp>
      <p:grpSp>
        <p:nvGrpSpPr>
          <p:cNvPr id="6" name="组合 226"/>
          <p:cNvGrpSpPr/>
          <p:nvPr/>
        </p:nvGrpSpPr>
        <p:grpSpPr>
          <a:xfrm>
            <a:off x="5264654" y="1219549"/>
            <a:ext cx="711685" cy="711592"/>
            <a:chOff x="7018624" y="1626064"/>
            <a:chExt cx="948790" cy="948790"/>
          </a:xfrm>
        </p:grpSpPr>
        <p:sp>
          <p:nvSpPr>
            <p:cNvPr id="228" name="椭圆 227"/>
            <p:cNvSpPr/>
            <p:nvPr/>
          </p:nvSpPr>
          <p:spPr>
            <a:xfrm>
              <a:off x="7018624" y="1626064"/>
              <a:ext cx="948790" cy="9487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100" dirty="0">
                <a:solidFill>
                  <a:srgbClr val="F2F2F2"/>
                </a:solidFill>
                <a:cs typeface="+mn-ea"/>
                <a:sym typeface="+mn-lt"/>
              </a:endParaRPr>
            </a:p>
          </p:txBody>
        </p:sp>
        <p:sp>
          <p:nvSpPr>
            <p:cNvPr id="229" name="人民币 841"/>
            <p:cNvSpPr>
              <a:spLocks/>
            </p:cNvSpPr>
            <p:nvPr/>
          </p:nvSpPr>
          <p:spPr bwMode="auto">
            <a:xfrm>
              <a:off x="7319481" y="1911789"/>
              <a:ext cx="347075" cy="366713"/>
            </a:xfrm>
            <a:custGeom>
              <a:avLst/>
              <a:gdLst>
                <a:gd name="T0" fmla="*/ 0 w 2171135"/>
                <a:gd name="T1" fmla="*/ 0 h 2277283"/>
                <a:gd name="T2" fmla="*/ 2073 w 2171135"/>
                <a:gd name="T3" fmla="*/ 0 h 2277283"/>
                <a:gd name="T4" fmla="*/ 4354 w 2171135"/>
                <a:gd name="T5" fmla="*/ 3592 h 2277283"/>
                <a:gd name="T6" fmla="*/ 6634 w 2171135"/>
                <a:gd name="T7" fmla="*/ 0 h 2277283"/>
                <a:gd name="T8" fmla="*/ 8915 w 2171135"/>
                <a:gd name="T9" fmla="*/ 0 h 2277283"/>
                <a:gd name="T10" fmla="*/ 6012 w 2171135"/>
                <a:gd name="T11" fmla="*/ 4438 h 2277283"/>
                <a:gd name="T12" fmla="*/ 8707 w 2171135"/>
                <a:gd name="T13" fmla="*/ 4438 h 2277283"/>
                <a:gd name="T14" fmla="*/ 8707 w 2171135"/>
                <a:gd name="T15" fmla="*/ 5283 h 2277283"/>
                <a:gd name="T16" fmla="*/ 5597 w 2171135"/>
                <a:gd name="T17" fmla="*/ 5283 h 2277283"/>
                <a:gd name="T18" fmla="*/ 5597 w 2171135"/>
                <a:gd name="T19" fmla="*/ 6128 h 2277283"/>
                <a:gd name="T20" fmla="*/ 8707 w 2171135"/>
                <a:gd name="T21" fmla="*/ 6128 h 2277283"/>
                <a:gd name="T22" fmla="*/ 8707 w 2171135"/>
                <a:gd name="T23" fmla="*/ 6973 h 2277283"/>
                <a:gd name="T24" fmla="*/ 5597 w 2171135"/>
                <a:gd name="T25" fmla="*/ 6973 h 2277283"/>
                <a:gd name="T26" fmla="*/ 5597 w 2171135"/>
                <a:gd name="T27" fmla="*/ 9509 h 2277283"/>
                <a:gd name="T28" fmla="*/ 3317 w 2171135"/>
                <a:gd name="T29" fmla="*/ 9509 h 2277283"/>
                <a:gd name="T30" fmla="*/ 3317 w 2171135"/>
                <a:gd name="T31" fmla="*/ 6973 h 2277283"/>
                <a:gd name="T32" fmla="*/ 622 w 2171135"/>
                <a:gd name="T33" fmla="*/ 6973 h 2277283"/>
                <a:gd name="T34" fmla="*/ 622 w 2171135"/>
                <a:gd name="T35" fmla="*/ 6128 h 2277283"/>
                <a:gd name="T36" fmla="*/ 3317 w 2171135"/>
                <a:gd name="T37" fmla="*/ 6128 h 2277283"/>
                <a:gd name="T38" fmla="*/ 3317 w 2171135"/>
                <a:gd name="T39" fmla="*/ 5283 h 2277283"/>
                <a:gd name="T40" fmla="*/ 622 w 2171135"/>
                <a:gd name="T41" fmla="*/ 5283 h 2277283"/>
                <a:gd name="T42" fmla="*/ 622 w 2171135"/>
                <a:gd name="T43" fmla="*/ 4438 h 2277283"/>
                <a:gd name="T44" fmla="*/ 2903 w 2171135"/>
                <a:gd name="T45" fmla="*/ 4438 h 2277283"/>
                <a:gd name="T46" fmla="*/ 0 w 2171135"/>
                <a:gd name="T47" fmla="*/ 0 h 227728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171135" h="2277283">
                  <a:moveTo>
                    <a:pt x="0" y="0"/>
                  </a:moveTo>
                  <a:cubicBezTo>
                    <a:pt x="504915" y="0"/>
                    <a:pt x="504915" y="0"/>
                    <a:pt x="504915" y="0"/>
                  </a:cubicBezTo>
                  <a:cubicBezTo>
                    <a:pt x="1060322" y="860307"/>
                    <a:pt x="1060322" y="860307"/>
                    <a:pt x="1060322" y="860307"/>
                  </a:cubicBezTo>
                  <a:cubicBezTo>
                    <a:pt x="1615729" y="0"/>
                    <a:pt x="1615729" y="0"/>
                    <a:pt x="1615729" y="0"/>
                  </a:cubicBezTo>
                  <a:cubicBezTo>
                    <a:pt x="2171135" y="0"/>
                    <a:pt x="2171135" y="0"/>
                    <a:pt x="2171135" y="0"/>
                  </a:cubicBezTo>
                  <a:cubicBezTo>
                    <a:pt x="1464254" y="1062732"/>
                    <a:pt x="1464254" y="1062732"/>
                    <a:pt x="1464254" y="1062732"/>
                  </a:cubicBezTo>
                  <a:cubicBezTo>
                    <a:pt x="2120644" y="1062732"/>
                    <a:pt x="2120644" y="1062732"/>
                    <a:pt x="2120644" y="1062732"/>
                  </a:cubicBezTo>
                  <a:cubicBezTo>
                    <a:pt x="2120644" y="1265157"/>
                    <a:pt x="2120644" y="1265157"/>
                    <a:pt x="2120644" y="1265157"/>
                  </a:cubicBezTo>
                  <a:cubicBezTo>
                    <a:pt x="1363271" y="1265157"/>
                    <a:pt x="1363271" y="1265157"/>
                    <a:pt x="1363271" y="1265157"/>
                  </a:cubicBezTo>
                  <a:cubicBezTo>
                    <a:pt x="1363271" y="1467583"/>
                    <a:pt x="1363271" y="1467583"/>
                    <a:pt x="1363271" y="1467583"/>
                  </a:cubicBezTo>
                  <a:cubicBezTo>
                    <a:pt x="2120644" y="1467583"/>
                    <a:pt x="2120644" y="1467583"/>
                    <a:pt x="2120644" y="1467583"/>
                  </a:cubicBezTo>
                  <a:cubicBezTo>
                    <a:pt x="2120644" y="1670008"/>
                    <a:pt x="2120644" y="1670008"/>
                    <a:pt x="2120644" y="1670008"/>
                  </a:cubicBezTo>
                  <a:cubicBezTo>
                    <a:pt x="1363271" y="1670008"/>
                    <a:pt x="1363271" y="1670008"/>
                    <a:pt x="1363271" y="1670008"/>
                  </a:cubicBezTo>
                  <a:cubicBezTo>
                    <a:pt x="1363271" y="2277283"/>
                    <a:pt x="1363271" y="2277283"/>
                    <a:pt x="1363271" y="2277283"/>
                  </a:cubicBezTo>
                  <a:cubicBezTo>
                    <a:pt x="807864" y="2277283"/>
                    <a:pt x="807864" y="2277283"/>
                    <a:pt x="807864" y="2277283"/>
                  </a:cubicBezTo>
                  <a:cubicBezTo>
                    <a:pt x="807864" y="1670008"/>
                    <a:pt x="807864" y="1670008"/>
                    <a:pt x="807864" y="1670008"/>
                  </a:cubicBezTo>
                  <a:cubicBezTo>
                    <a:pt x="151475" y="1670008"/>
                    <a:pt x="151475" y="1670008"/>
                    <a:pt x="151475" y="1670008"/>
                  </a:cubicBezTo>
                  <a:cubicBezTo>
                    <a:pt x="151475" y="1467583"/>
                    <a:pt x="151475" y="1467583"/>
                    <a:pt x="151475" y="1467583"/>
                  </a:cubicBezTo>
                  <a:cubicBezTo>
                    <a:pt x="807864" y="1467583"/>
                    <a:pt x="807864" y="1467583"/>
                    <a:pt x="807864" y="1467583"/>
                  </a:cubicBezTo>
                  <a:cubicBezTo>
                    <a:pt x="807864" y="1265157"/>
                    <a:pt x="807864" y="1265157"/>
                    <a:pt x="807864" y="1265157"/>
                  </a:cubicBezTo>
                  <a:cubicBezTo>
                    <a:pt x="151475" y="1265157"/>
                    <a:pt x="151475" y="1265157"/>
                    <a:pt x="151475" y="1265157"/>
                  </a:cubicBezTo>
                  <a:cubicBezTo>
                    <a:pt x="151475" y="1062732"/>
                    <a:pt x="151475" y="1062732"/>
                    <a:pt x="151475" y="1062732"/>
                  </a:cubicBezTo>
                  <a:cubicBezTo>
                    <a:pt x="706881" y="1062732"/>
                    <a:pt x="706881" y="1062732"/>
                    <a:pt x="706881" y="1062732"/>
                  </a:cubicBezTo>
                  <a:cubicBezTo>
                    <a:pt x="0" y="0"/>
                    <a:pt x="0" y="0"/>
                    <a:pt x="0" y="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cs typeface="+mn-ea"/>
                <a:sym typeface="+mn-lt"/>
              </a:endParaRPr>
            </a:p>
          </p:txBody>
        </p:sp>
      </p:grpSp>
      <p:grpSp>
        <p:nvGrpSpPr>
          <p:cNvPr id="7" name="组合 229"/>
          <p:cNvGrpSpPr/>
          <p:nvPr/>
        </p:nvGrpSpPr>
        <p:grpSpPr>
          <a:xfrm>
            <a:off x="715025" y="1247115"/>
            <a:ext cx="7908371" cy="3457977"/>
            <a:chOff x="953243" y="1662818"/>
            <a:chExt cx="10543122" cy="4610638"/>
          </a:xfrm>
        </p:grpSpPr>
        <p:grpSp>
          <p:nvGrpSpPr>
            <p:cNvPr id="8" name="Group 26"/>
            <p:cNvGrpSpPr>
              <a:grpSpLocks/>
            </p:cNvGrpSpPr>
            <p:nvPr/>
          </p:nvGrpSpPr>
          <p:grpSpPr bwMode="auto">
            <a:xfrm>
              <a:off x="1801143" y="1745362"/>
              <a:ext cx="2520839" cy="1015978"/>
              <a:chOff x="2155025" y="4467842"/>
              <a:chExt cx="2521467" cy="1016553"/>
            </a:xfrm>
          </p:grpSpPr>
          <p:sp>
            <p:nvSpPr>
              <p:cNvPr id="244" name="TextBox 243"/>
              <p:cNvSpPr txBox="1"/>
              <p:nvPr/>
            </p:nvSpPr>
            <p:spPr>
              <a:xfrm>
                <a:off x="3560354" y="4467842"/>
                <a:ext cx="1067086" cy="369427"/>
              </a:xfrm>
              <a:prstGeom prst="rect">
                <a:avLst/>
              </a:prstGeom>
              <a:noFill/>
            </p:spPr>
            <p:txBody>
              <a:bodyPr wrap="none">
                <a:spAutoFit/>
              </a:bodyPr>
              <a:lstStyle/>
              <a:p>
                <a:pPr algn="r">
                  <a:defRPr/>
                </a:pPr>
                <a:r>
                  <a:rPr lang="zh-CN" altLang="en-US" sz="1200" dirty="0">
                    <a:solidFill>
                      <a:schemeClr val="tx1">
                        <a:lumMod val="75000"/>
                        <a:lumOff val="25000"/>
                      </a:schemeClr>
                    </a:solidFill>
                    <a:latin typeface="微软雅黑" pitchFamily="34" charset="-122"/>
                    <a:ea typeface="微软雅黑" pitchFamily="34" charset="-122"/>
                    <a:cs typeface="+mn-ea"/>
                    <a:sym typeface="+mn-lt"/>
                  </a:rPr>
                  <a:t>输入标题</a:t>
                </a:r>
                <a:endParaRPr lang="en-US" sz="1200" dirty="0">
                  <a:solidFill>
                    <a:schemeClr val="tx1">
                      <a:lumMod val="75000"/>
                      <a:lumOff val="25000"/>
                    </a:schemeClr>
                  </a:solidFill>
                  <a:latin typeface="微软雅黑" pitchFamily="34" charset="-122"/>
                  <a:ea typeface="微软雅黑" pitchFamily="34" charset="-122"/>
                  <a:cs typeface="+mn-ea"/>
                  <a:sym typeface="+mn-lt"/>
                </a:endParaRPr>
              </a:p>
            </p:txBody>
          </p:sp>
          <p:sp>
            <p:nvSpPr>
              <p:cNvPr id="245" name="Rectangle 28"/>
              <p:cNvSpPr/>
              <p:nvPr/>
            </p:nvSpPr>
            <p:spPr>
              <a:xfrm>
                <a:off x="2155025" y="4807113"/>
                <a:ext cx="2521467" cy="677282"/>
              </a:xfrm>
              <a:prstGeom prst="rect">
                <a:avLst/>
              </a:prstGeom>
            </p:spPr>
            <p:txBody>
              <a:bodyPr wrap="square">
                <a:spAutoFit/>
              </a:bodyPr>
              <a:lstStyle/>
              <a:p>
                <a:pPr>
                  <a:defRPr/>
                </a:pPr>
                <a:r>
                  <a:rPr lang="zh-CN" altLang="en-US" sz="900" dirty="0">
                    <a:solidFill>
                      <a:srgbClr val="404652"/>
                    </a:solidFill>
                    <a:latin typeface="微软雅黑" pitchFamily="34" charset="-122"/>
                    <a:ea typeface="微软雅黑" pitchFamily="34" charset="-122"/>
                    <a:cs typeface="+mn-ea"/>
                    <a:sym typeface="+mn-lt"/>
                  </a:rPr>
                  <a:t>点击输入详细文本内容，点击输入详细的文本内容，点击输入详细的文本内容。</a:t>
                </a:r>
                <a:endParaRPr lang="en-US" altLang="zh-CN" sz="900" dirty="0">
                  <a:solidFill>
                    <a:srgbClr val="404652"/>
                  </a:solidFill>
                  <a:latin typeface="微软雅黑" pitchFamily="34" charset="-122"/>
                  <a:ea typeface="微软雅黑" pitchFamily="34" charset="-122"/>
                  <a:cs typeface="+mn-ea"/>
                  <a:sym typeface="+mn-lt"/>
                </a:endParaRPr>
              </a:p>
            </p:txBody>
          </p:sp>
        </p:grpSp>
        <p:grpSp>
          <p:nvGrpSpPr>
            <p:cNvPr id="9" name="Group 26"/>
            <p:cNvGrpSpPr>
              <a:grpSpLocks/>
            </p:cNvGrpSpPr>
            <p:nvPr/>
          </p:nvGrpSpPr>
          <p:grpSpPr bwMode="auto">
            <a:xfrm>
              <a:off x="953243" y="5075160"/>
              <a:ext cx="2520839" cy="1015978"/>
              <a:chOff x="2155025" y="4467842"/>
              <a:chExt cx="2521467" cy="1016553"/>
            </a:xfrm>
          </p:grpSpPr>
          <p:sp>
            <p:nvSpPr>
              <p:cNvPr id="242" name="TextBox 241"/>
              <p:cNvSpPr txBox="1"/>
              <p:nvPr/>
            </p:nvSpPr>
            <p:spPr>
              <a:xfrm>
                <a:off x="3560354" y="4467842"/>
                <a:ext cx="1067086" cy="369427"/>
              </a:xfrm>
              <a:prstGeom prst="rect">
                <a:avLst/>
              </a:prstGeom>
              <a:noFill/>
            </p:spPr>
            <p:txBody>
              <a:bodyPr wrap="none">
                <a:spAutoFit/>
              </a:bodyPr>
              <a:lstStyle/>
              <a:p>
                <a:pPr algn="r">
                  <a:defRPr/>
                </a:pPr>
                <a:r>
                  <a:rPr lang="zh-CN" altLang="en-US" sz="1200" dirty="0">
                    <a:solidFill>
                      <a:schemeClr val="tx1">
                        <a:lumMod val="75000"/>
                        <a:lumOff val="25000"/>
                      </a:schemeClr>
                    </a:solidFill>
                    <a:latin typeface="微软雅黑" pitchFamily="34" charset="-122"/>
                    <a:ea typeface="微软雅黑" pitchFamily="34" charset="-122"/>
                    <a:cs typeface="+mn-ea"/>
                    <a:sym typeface="+mn-lt"/>
                  </a:rPr>
                  <a:t>输入标题</a:t>
                </a:r>
                <a:endParaRPr lang="en-US" sz="1200" dirty="0">
                  <a:solidFill>
                    <a:schemeClr val="tx1">
                      <a:lumMod val="75000"/>
                      <a:lumOff val="25000"/>
                    </a:schemeClr>
                  </a:solidFill>
                  <a:latin typeface="微软雅黑" pitchFamily="34" charset="-122"/>
                  <a:ea typeface="微软雅黑" pitchFamily="34" charset="-122"/>
                  <a:cs typeface="+mn-ea"/>
                  <a:sym typeface="+mn-lt"/>
                </a:endParaRPr>
              </a:p>
            </p:txBody>
          </p:sp>
          <p:sp>
            <p:nvSpPr>
              <p:cNvPr id="243" name="Rectangle 28"/>
              <p:cNvSpPr/>
              <p:nvPr/>
            </p:nvSpPr>
            <p:spPr>
              <a:xfrm>
                <a:off x="2155025" y="4807113"/>
                <a:ext cx="2521467" cy="677282"/>
              </a:xfrm>
              <a:prstGeom prst="rect">
                <a:avLst/>
              </a:prstGeom>
            </p:spPr>
            <p:txBody>
              <a:bodyPr wrap="square">
                <a:spAutoFit/>
              </a:bodyPr>
              <a:lstStyle/>
              <a:p>
                <a:pPr>
                  <a:defRPr/>
                </a:pPr>
                <a:r>
                  <a:rPr lang="zh-CN" altLang="en-US" sz="900" dirty="0">
                    <a:solidFill>
                      <a:schemeClr val="tx1">
                        <a:lumMod val="50000"/>
                        <a:lumOff val="50000"/>
                      </a:schemeClr>
                    </a:solidFill>
                    <a:latin typeface="微软雅黑" pitchFamily="34" charset="-122"/>
                    <a:ea typeface="微软雅黑" pitchFamily="34" charset="-122"/>
                    <a:cs typeface="+mn-ea"/>
                    <a:sym typeface="+mn-lt"/>
                  </a:rPr>
                  <a:t>点击输入详细文本内容，点击输入详细的文本内容，点击输入详细的文本内容。</a:t>
                </a:r>
                <a:endParaRPr lang="en-US" altLang="zh-CN" sz="900" dirty="0">
                  <a:solidFill>
                    <a:schemeClr val="tx1">
                      <a:lumMod val="50000"/>
                      <a:lumOff val="50000"/>
                    </a:schemeClr>
                  </a:solidFill>
                  <a:latin typeface="微软雅黑" pitchFamily="34" charset="-122"/>
                  <a:ea typeface="微软雅黑" pitchFamily="34" charset="-122"/>
                  <a:cs typeface="+mn-ea"/>
                  <a:sym typeface="+mn-lt"/>
                </a:endParaRPr>
              </a:p>
            </p:txBody>
          </p:sp>
        </p:grpSp>
        <p:grpSp>
          <p:nvGrpSpPr>
            <p:cNvPr id="10" name="Group 26"/>
            <p:cNvGrpSpPr>
              <a:grpSpLocks/>
            </p:cNvGrpSpPr>
            <p:nvPr/>
          </p:nvGrpSpPr>
          <p:grpSpPr bwMode="auto">
            <a:xfrm>
              <a:off x="8101298" y="1662818"/>
              <a:ext cx="2520839" cy="1015978"/>
              <a:chOff x="2155025" y="4467842"/>
              <a:chExt cx="2521467" cy="1016553"/>
            </a:xfrm>
          </p:grpSpPr>
          <p:sp>
            <p:nvSpPr>
              <p:cNvPr id="240" name="TextBox 239"/>
              <p:cNvSpPr txBox="1"/>
              <p:nvPr/>
            </p:nvSpPr>
            <p:spPr>
              <a:xfrm>
                <a:off x="2155025" y="4467842"/>
                <a:ext cx="1067086" cy="369427"/>
              </a:xfrm>
              <a:prstGeom prst="rect">
                <a:avLst/>
              </a:prstGeom>
              <a:noFill/>
            </p:spPr>
            <p:txBody>
              <a:bodyPr wrap="none">
                <a:spAutoFit/>
              </a:bodyPr>
              <a:lstStyle/>
              <a:p>
                <a:pPr>
                  <a:defRPr/>
                </a:pPr>
                <a:r>
                  <a:rPr lang="zh-CN" altLang="en-US" sz="1200" dirty="0">
                    <a:solidFill>
                      <a:schemeClr val="tx1">
                        <a:lumMod val="75000"/>
                        <a:lumOff val="25000"/>
                      </a:schemeClr>
                    </a:solidFill>
                    <a:latin typeface="微软雅黑" pitchFamily="34" charset="-122"/>
                    <a:ea typeface="微软雅黑" pitchFamily="34" charset="-122"/>
                    <a:cs typeface="+mn-ea"/>
                    <a:sym typeface="+mn-lt"/>
                  </a:rPr>
                  <a:t>输入标题</a:t>
                </a:r>
                <a:endParaRPr lang="en-US" sz="1200" dirty="0">
                  <a:solidFill>
                    <a:schemeClr val="tx1">
                      <a:lumMod val="75000"/>
                      <a:lumOff val="25000"/>
                    </a:schemeClr>
                  </a:solidFill>
                  <a:latin typeface="微软雅黑" pitchFamily="34" charset="-122"/>
                  <a:ea typeface="微软雅黑" pitchFamily="34" charset="-122"/>
                  <a:cs typeface="+mn-ea"/>
                  <a:sym typeface="+mn-lt"/>
                </a:endParaRPr>
              </a:p>
            </p:txBody>
          </p:sp>
          <p:sp>
            <p:nvSpPr>
              <p:cNvPr id="241" name="Rectangle 28"/>
              <p:cNvSpPr/>
              <p:nvPr/>
            </p:nvSpPr>
            <p:spPr>
              <a:xfrm>
                <a:off x="2155025" y="4807113"/>
                <a:ext cx="2521467" cy="677282"/>
              </a:xfrm>
              <a:prstGeom prst="rect">
                <a:avLst/>
              </a:prstGeom>
            </p:spPr>
            <p:txBody>
              <a:bodyPr wrap="square">
                <a:spAutoFit/>
              </a:bodyPr>
              <a:lstStyle/>
              <a:p>
                <a:pPr>
                  <a:defRPr/>
                </a:pPr>
                <a:r>
                  <a:rPr lang="zh-CN" altLang="en-US" sz="900" dirty="0">
                    <a:solidFill>
                      <a:schemeClr val="tx1">
                        <a:lumMod val="50000"/>
                        <a:lumOff val="50000"/>
                      </a:schemeClr>
                    </a:solidFill>
                    <a:latin typeface="微软雅黑" pitchFamily="34" charset="-122"/>
                    <a:ea typeface="微软雅黑" pitchFamily="34" charset="-122"/>
                    <a:cs typeface="+mn-ea"/>
                    <a:sym typeface="+mn-lt"/>
                  </a:rPr>
                  <a:t>点击输入详细文本内容，点击输入详细的文本内容，点击输入详细的文本内容。</a:t>
                </a:r>
                <a:endParaRPr lang="en-US" altLang="zh-CN" sz="900" dirty="0">
                  <a:solidFill>
                    <a:schemeClr val="tx1">
                      <a:lumMod val="50000"/>
                      <a:lumOff val="50000"/>
                    </a:schemeClr>
                  </a:solidFill>
                  <a:latin typeface="微软雅黑" pitchFamily="34" charset="-122"/>
                  <a:ea typeface="微软雅黑" pitchFamily="34" charset="-122"/>
                  <a:cs typeface="+mn-ea"/>
                  <a:sym typeface="+mn-lt"/>
                </a:endParaRPr>
              </a:p>
            </p:txBody>
          </p:sp>
        </p:grpSp>
        <p:grpSp>
          <p:nvGrpSpPr>
            <p:cNvPr id="11" name="Group 26"/>
            <p:cNvGrpSpPr>
              <a:grpSpLocks/>
            </p:cNvGrpSpPr>
            <p:nvPr/>
          </p:nvGrpSpPr>
          <p:grpSpPr bwMode="auto">
            <a:xfrm>
              <a:off x="8975526" y="3632031"/>
              <a:ext cx="2520839" cy="1015978"/>
              <a:chOff x="2155025" y="4467842"/>
              <a:chExt cx="2521467" cy="1016553"/>
            </a:xfrm>
          </p:grpSpPr>
          <p:sp>
            <p:nvSpPr>
              <p:cNvPr id="238" name="TextBox 237"/>
              <p:cNvSpPr txBox="1"/>
              <p:nvPr/>
            </p:nvSpPr>
            <p:spPr>
              <a:xfrm>
                <a:off x="2155025" y="4467842"/>
                <a:ext cx="1067086" cy="369427"/>
              </a:xfrm>
              <a:prstGeom prst="rect">
                <a:avLst/>
              </a:prstGeom>
              <a:noFill/>
            </p:spPr>
            <p:txBody>
              <a:bodyPr wrap="none">
                <a:spAutoFit/>
              </a:bodyPr>
              <a:lstStyle/>
              <a:p>
                <a:pPr>
                  <a:defRPr/>
                </a:pPr>
                <a:r>
                  <a:rPr lang="zh-CN" altLang="en-US" sz="1200" dirty="0">
                    <a:solidFill>
                      <a:schemeClr val="tx1">
                        <a:lumMod val="75000"/>
                        <a:lumOff val="25000"/>
                      </a:schemeClr>
                    </a:solidFill>
                    <a:latin typeface="微软雅黑" pitchFamily="34" charset="-122"/>
                    <a:ea typeface="微软雅黑" pitchFamily="34" charset="-122"/>
                    <a:cs typeface="+mn-ea"/>
                    <a:sym typeface="+mn-lt"/>
                  </a:rPr>
                  <a:t>输入标题</a:t>
                </a:r>
                <a:endParaRPr lang="en-US" sz="1200" dirty="0">
                  <a:solidFill>
                    <a:schemeClr val="tx1">
                      <a:lumMod val="75000"/>
                      <a:lumOff val="25000"/>
                    </a:schemeClr>
                  </a:solidFill>
                  <a:latin typeface="微软雅黑" pitchFamily="34" charset="-122"/>
                  <a:ea typeface="微软雅黑" pitchFamily="34" charset="-122"/>
                  <a:cs typeface="+mn-ea"/>
                  <a:sym typeface="+mn-lt"/>
                </a:endParaRPr>
              </a:p>
            </p:txBody>
          </p:sp>
          <p:sp>
            <p:nvSpPr>
              <p:cNvPr id="239" name="Rectangle 28"/>
              <p:cNvSpPr/>
              <p:nvPr/>
            </p:nvSpPr>
            <p:spPr>
              <a:xfrm>
                <a:off x="2155025" y="4807113"/>
                <a:ext cx="2521467" cy="677282"/>
              </a:xfrm>
              <a:prstGeom prst="rect">
                <a:avLst/>
              </a:prstGeom>
            </p:spPr>
            <p:txBody>
              <a:bodyPr wrap="square">
                <a:spAutoFit/>
              </a:bodyPr>
              <a:lstStyle/>
              <a:p>
                <a:pPr>
                  <a:defRPr/>
                </a:pPr>
                <a:r>
                  <a:rPr lang="zh-CN" altLang="en-US" sz="900" dirty="0">
                    <a:solidFill>
                      <a:schemeClr val="tx1">
                        <a:lumMod val="50000"/>
                        <a:lumOff val="50000"/>
                      </a:schemeClr>
                    </a:solidFill>
                    <a:latin typeface="微软雅黑" pitchFamily="34" charset="-122"/>
                    <a:ea typeface="微软雅黑" pitchFamily="34" charset="-122"/>
                    <a:cs typeface="+mn-ea"/>
                    <a:sym typeface="+mn-lt"/>
                  </a:rPr>
                  <a:t>点击输入详细文本内容，点击输入详细的文本内容，点击输入详细的文本内容。</a:t>
                </a:r>
                <a:endParaRPr lang="en-US" altLang="zh-CN" sz="900" dirty="0">
                  <a:solidFill>
                    <a:schemeClr val="tx1">
                      <a:lumMod val="50000"/>
                      <a:lumOff val="50000"/>
                    </a:schemeClr>
                  </a:solidFill>
                  <a:latin typeface="微软雅黑" pitchFamily="34" charset="-122"/>
                  <a:ea typeface="微软雅黑" pitchFamily="34" charset="-122"/>
                  <a:cs typeface="+mn-ea"/>
                  <a:sym typeface="+mn-lt"/>
                </a:endParaRPr>
              </a:p>
            </p:txBody>
          </p:sp>
        </p:grpSp>
        <p:grpSp>
          <p:nvGrpSpPr>
            <p:cNvPr id="12" name="Group 26"/>
            <p:cNvGrpSpPr>
              <a:grpSpLocks/>
            </p:cNvGrpSpPr>
            <p:nvPr/>
          </p:nvGrpSpPr>
          <p:grpSpPr bwMode="auto">
            <a:xfrm>
              <a:off x="8720509" y="5257476"/>
              <a:ext cx="2520839" cy="1015980"/>
              <a:chOff x="2155025" y="4467842"/>
              <a:chExt cx="2521467" cy="1016555"/>
            </a:xfrm>
          </p:grpSpPr>
          <p:sp>
            <p:nvSpPr>
              <p:cNvPr id="236" name="TextBox 235"/>
              <p:cNvSpPr txBox="1"/>
              <p:nvPr/>
            </p:nvSpPr>
            <p:spPr>
              <a:xfrm>
                <a:off x="2155025" y="4467842"/>
                <a:ext cx="1067086" cy="369427"/>
              </a:xfrm>
              <a:prstGeom prst="rect">
                <a:avLst/>
              </a:prstGeom>
              <a:noFill/>
            </p:spPr>
            <p:txBody>
              <a:bodyPr wrap="none">
                <a:spAutoFit/>
              </a:bodyPr>
              <a:lstStyle/>
              <a:p>
                <a:pPr>
                  <a:defRPr/>
                </a:pPr>
                <a:r>
                  <a:rPr lang="zh-CN" altLang="en-US" sz="1200" dirty="0">
                    <a:solidFill>
                      <a:schemeClr val="tx1">
                        <a:lumMod val="75000"/>
                        <a:lumOff val="25000"/>
                      </a:schemeClr>
                    </a:solidFill>
                    <a:latin typeface="微软雅黑" pitchFamily="34" charset="-122"/>
                    <a:ea typeface="微软雅黑" pitchFamily="34" charset="-122"/>
                    <a:cs typeface="+mn-ea"/>
                    <a:sym typeface="+mn-lt"/>
                  </a:rPr>
                  <a:t>输入标题</a:t>
                </a:r>
                <a:endParaRPr lang="en-US" sz="1200" dirty="0">
                  <a:solidFill>
                    <a:schemeClr val="tx1">
                      <a:lumMod val="75000"/>
                      <a:lumOff val="25000"/>
                    </a:schemeClr>
                  </a:solidFill>
                  <a:latin typeface="微软雅黑" pitchFamily="34" charset="-122"/>
                  <a:ea typeface="微软雅黑" pitchFamily="34" charset="-122"/>
                  <a:cs typeface="+mn-ea"/>
                  <a:sym typeface="+mn-lt"/>
                </a:endParaRPr>
              </a:p>
            </p:txBody>
          </p:sp>
          <p:sp>
            <p:nvSpPr>
              <p:cNvPr id="237" name="Rectangle 28"/>
              <p:cNvSpPr/>
              <p:nvPr/>
            </p:nvSpPr>
            <p:spPr>
              <a:xfrm>
                <a:off x="2155025" y="4807115"/>
                <a:ext cx="2521467" cy="677282"/>
              </a:xfrm>
              <a:prstGeom prst="rect">
                <a:avLst/>
              </a:prstGeom>
            </p:spPr>
            <p:txBody>
              <a:bodyPr wrap="square">
                <a:spAutoFit/>
              </a:bodyPr>
              <a:lstStyle/>
              <a:p>
                <a:pPr>
                  <a:defRPr/>
                </a:pPr>
                <a:r>
                  <a:rPr lang="zh-CN" altLang="en-US" sz="900" dirty="0">
                    <a:solidFill>
                      <a:schemeClr val="tx1">
                        <a:lumMod val="50000"/>
                        <a:lumOff val="50000"/>
                      </a:schemeClr>
                    </a:solidFill>
                    <a:latin typeface="微软雅黑" pitchFamily="34" charset="-122"/>
                    <a:ea typeface="微软雅黑" pitchFamily="34" charset="-122"/>
                    <a:cs typeface="+mn-ea"/>
                    <a:sym typeface="+mn-lt"/>
                  </a:rPr>
                  <a:t>点击输入详细文本内容，点击输入详细的文本内容，点击输入详细的文本内容。</a:t>
                </a:r>
                <a:endParaRPr lang="en-US" altLang="zh-CN" sz="900" dirty="0">
                  <a:solidFill>
                    <a:schemeClr val="tx1">
                      <a:lumMod val="50000"/>
                      <a:lumOff val="50000"/>
                    </a:schemeClr>
                  </a:solidFill>
                  <a:latin typeface="微软雅黑" pitchFamily="34" charset="-122"/>
                  <a:ea typeface="微软雅黑" pitchFamily="34" charset="-122"/>
                  <a:cs typeface="+mn-ea"/>
                  <a:sym typeface="+mn-lt"/>
                </a:endParaRPr>
              </a:p>
            </p:txBody>
          </p:sp>
        </p:grpSp>
      </p:grpSp>
      <p:grpSp>
        <p:nvGrpSpPr>
          <p:cNvPr id="13" name="组合 245"/>
          <p:cNvGrpSpPr/>
          <p:nvPr/>
        </p:nvGrpSpPr>
        <p:grpSpPr>
          <a:xfrm>
            <a:off x="5976338" y="2794778"/>
            <a:ext cx="711685" cy="711592"/>
            <a:chOff x="7967414" y="3726371"/>
            <a:chExt cx="948790" cy="948790"/>
          </a:xfrm>
        </p:grpSpPr>
        <p:sp>
          <p:nvSpPr>
            <p:cNvPr id="247" name="椭圆 246"/>
            <p:cNvSpPr/>
            <p:nvPr/>
          </p:nvSpPr>
          <p:spPr>
            <a:xfrm>
              <a:off x="7967414" y="3726371"/>
              <a:ext cx="948790" cy="9487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2F2F2"/>
                </a:solidFill>
                <a:cs typeface="+mn-ea"/>
                <a:sym typeface="+mn-lt"/>
              </a:endParaRPr>
            </a:p>
          </p:txBody>
        </p:sp>
        <p:sp>
          <p:nvSpPr>
            <p:cNvPr id="248" name="Freeform 257"/>
            <p:cNvSpPr>
              <a:spLocks noEditPoints="1"/>
            </p:cNvSpPr>
            <p:nvPr/>
          </p:nvSpPr>
          <p:spPr bwMode="auto">
            <a:xfrm>
              <a:off x="8163239" y="3950135"/>
              <a:ext cx="557139" cy="498475"/>
            </a:xfrm>
            <a:custGeom>
              <a:avLst/>
              <a:gdLst>
                <a:gd name="T0" fmla="*/ 85 w 176"/>
                <a:gd name="T1" fmla="*/ 125 h 157"/>
                <a:gd name="T2" fmla="*/ 91 w 176"/>
                <a:gd name="T3" fmla="*/ 125 h 157"/>
                <a:gd name="T4" fmla="*/ 89 w 176"/>
                <a:gd name="T5" fmla="*/ 108 h 157"/>
                <a:gd name="T6" fmla="*/ 73 w 176"/>
                <a:gd name="T7" fmla="*/ 85 h 157"/>
                <a:gd name="T8" fmla="*/ 76 w 176"/>
                <a:gd name="T9" fmla="*/ 90 h 157"/>
                <a:gd name="T10" fmla="*/ 73 w 176"/>
                <a:gd name="T11" fmla="*/ 85 h 157"/>
                <a:gd name="T12" fmla="*/ 85 w 176"/>
                <a:gd name="T13" fmla="*/ 76 h 157"/>
                <a:gd name="T14" fmla="*/ 89 w 176"/>
                <a:gd name="T15" fmla="*/ 95 h 157"/>
                <a:gd name="T16" fmla="*/ 91 w 176"/>
                <a:gd name="T17" fmla="*/ 77 h 157"/>
                <a:gd name="T18" fmla="*/ 129 w 176"/>
                <a:gd name="T19" fmla="*/ 55 h 157"/>
                <a:gd name="T20" fmla="*/ 104 w 176"/>
                <a:gd name="T21" fmla="*/ 32 h 157"/>
                <a:gd name="T22" fmla="*/ 103 w 176"/>
                <a:gd name="T23" fmla="*/ 28 h 157"/>
                <a:gd name="T24" fmla="*/ 112 w 176"/>
                <a:gd name="T25" fmla="*/ 6 h 157"/>
                <a:gd name="T26" fmla="*/ 60 w 176"/>
                <a:gd name="T27" fmla="*/ 6 h 157"/>
                <a:gd name="T28" fmla="*/ 70 w 176"/>
                <a:gd name="T29" fmla="*/ 30 h 157"/>
                <a:gd name="T30" fmla="*/ 73 w 176"/>
                <a:gd name="T31" fmla="*/ 33 h 157"/>
                <a:gd name="T32" fmla="*/ 57 w 176"/>
                <a:gd name="T33" fmla="*/ 156 h 157"/>
                <a:gd name="T34" fmla="*/ 118 w 176"/>
                <a:gd name="T35" fmla="*/ 156 h 157"/>
                <a:gd name="T36" fmla="*/ 114 w 176"/>
                <a:gd name="T37" fmla="*/ 114 h 157"/>
                <a:gd name="T38" fmla="*/ 101 w 176"/>
                <a:gd name="T39" fmla="*/ 129 h 157"/>
                <a:gd name="T40" fmla="*/ 98 w 176"/>
                <a:gd name="T41" fmla="*/ 136 h 157"/>
                <a:gd name="T42" fmla="*/ 91 w 176"/>
                <a:gd name="T43" fmla="*/ 136 h 157"/>
                <a:gd name="T44" fmla="*/ 89 w 176"/>
                <a:gd name="T45" fmla="*/ 132 h 157"/>
                <a:gd name="T46" fmla="*/ 86 w 176"/>
                <a:gd name="T47" fmla="*/ 136 h 157"/>
                <a:gd name="T48" fmla="*/ 78 w 176"/>
                <a:gd name="T49" fmla="*/ 136 h 157"/>
                <a:gd name="T50" fmla="*/ 71 w 176"/>
                <a:gd name="T51" fmla="*/ 127 h 157"/>
                <a:gd name="T52" fmla="*/ 67 w 176"/>
                <a:gd name="T53" fmla="*/ 108 h 157"/>
                <a:gd name="T54" fmla="*/ 77 w 176"/>
                <a:gd name="T55" fmla="*/ 122 h 157"/>
                <a:gd name="T56" fmla="*/ 72 w 176"/>
                <a:gd name="T57" fmla="*/ 102 h 157"/>
                <a:gd name="T58" fmla="*/ 63 w 176"/>
                <a:gd name="T59" fmla="*/ 87 h 157"/>
                <a:gd name="T60" fmla="*/ 71 w 176"/>
                <a:gd name="T61" fmla="*/ 73 h 157"/>
                <a:gd name="T62" fmla="*/ 77 w 176"/>
                <a:gd name="T63" fmla="*/ 63 h 157"/>
                <a:gd name="T64" fmla="*/ 85 w 176"/>
                <a:gd name="T65" fmla="*/ 63 h 157"/>
                <a:gd name="T66" fmla="*/ 87 w 176"/>
                <a:gd name="T67" fmla="*/ 68 h 157"/>
                <a:gd name="T68" fmla="*/ 91 w 176"/>
                <a:gd name="T69" fmla="*/ 63 h 157"/>
                <a:gd name="T70" fmla="*/ 99 w 176"/>
                <a:gd name="T71" fmla="*/ 63 h 157"/>
                <a:gd name="T72" fmla="*/ 100 w 176"/>
                <a:gd name="T73" fmla="*/ 71 h 157"/>
                <a:gd name="T74" fmla="*/ 112 w 176"/>
                <a:gd name="T75" fmla="*/ 87 h 157"/>
                <a:gd name="T76" fmla="*/ 103 w 176"/>
                <a:gd name="T77" fmla="*/ 86 h 157"/>
                <a:gd name="T78" fmla="*/ 100 w 176"/>
                <a:gd name="T79" fmla="*/ 98 h 157"/>
                <a:gd name="T80" fmla="*/ 112 w 176"/>
                <a:gd name="T81" fmla="*/ 106 h 157"/>
                <a:gd name="T82" fmla="*/ 101 w 176"/>
                <a:gd name="T83" fmla="*/ 111 h 157"/>
                <a:gd name="T84" fmla="*/ 99 w 176"/>
                <a:gd name="T85" fmla="*/ 123 h 157"/>
                <a:gd name="T86" fmla="*/ 104 w 176"/>
                <a:gd name="T87" fmla="*/ 116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57">
                  <a:moveTo>
                    <a:pt x="85" y="106"/>
                  </a:moveTo>
                  <a:cubicBezTo>
                    <a:pt x="85" y="125"/>
                    <a:pt x="85" y="125"/>
                    <a:pt x="85" y="125"/>
                  </a:cubicBezTo>
                  <a:cubicBezTo>
                    <a:pt x="87" y="125"/>
                    <a:pt x="88" y="125"/>
                    <a:pt x="89" y="125"/>
                  </a:cubicBezTo>
                  <a:cubicBezTo>
                    <a:pt x="90" y="125"/>
                    <a:pt x="90" y="125"/>
                    <a:pt x="91" y="125"/>
                  </a:cubicBezTo>
                  <a:cubicBezTo>
                    <a:pt x="91" y="108"/>
                    <a:pt x="91" y="108"/>
                    <a:pt x="91" y="108"/>
                  </a:cubicBezTo>
                  <a:cubicBezTo>
                    <a:pt x="90" y="108"/>
                    <a:pt x="90" y="108"/>
                    <a:pt x="89" y="108"/>
                  </a:cubicBezTo>
                  <a:cubicBezTo>
                    <a:pt x="88" y="107"/>
                    <a:pt x="86" y="107"/>
                    <a:pt x="85" y="106"/>
                  </a:cubicBezTo>
                  <a:close/>
                  <a:moveTo>
                    <a:pt x="73" y="85"/>
                  </a:moveTo>
                  <a:cubicBezTo>
                    <a:pt x="73" y="86"/>
                    <a:pt x="73" y="88"/>
                    <a:pt x="74" y="89"/>
                  </a:cubicBezTo>
                  <a:cubicBezTo>
                    <a:pt x="75" y="89"/>
                    <a:pt x="75" y="90"/>
                    <a:pt x="76" y="90"/>
                  </a:cubicBezTo>
                  <a:cubicBezTo>
                    <a:pt x="76" y="79"/>
                    <a:pt x="76" y="79"/>
                    <a:pt x="76" y="79"/>
                  </a:cubicBezTo>
                  <a:cubicBezTo>
                    <a:pt x="74" y="81"/>
                    <a:pt x="73" y="83"/>
                    <a:pt x="73" y="85"/>
                  </a:cubicBezTo>
                  <a:close/>
                  <a:moveTo>
                    <a:pt x="88" y="76"/>
                  </a:moveTo>
                  <a:cubicBezTo>
                    <a:pt x="87" y="76"/>
                    <a:pt x="86" y="76"/>
                    <a:pt x="85" y="76"/>
                  </a:cubicBezTo>
                  <a:cubicBezTo>
                    <a:pt x="85" y="94"/>
                    <a:pt x="85" y="94"/>
                    <a:pt x="85" y="94"/>
                  </a:cubicBezTo>
                  <a:cubicBezTo>
                    <a:pt x="86" y="94"/>
                    <a:pt x="87" y="94"/>
                    <a:pt x="89" y="95"/>
                  </a:cubicBezTo>
                  <a:cubicBezTo>
                    <a:pt x="90" y="95"/>
                    <a:pt x="90" y="95"/>
                    <a:pt x="91" y="95"/>
                  </a:cubicBezTo>
                  <a:cubicBezTo>
                    <a:pt x="91" y="77"/>
                    <a:pt x="91" y="77"/>
                    <a:pt x="91" y="77"/>
                  </a:cubicBezTo>
                  <a:cubicBezTo>
                    <a:pt x="90" y="76"/>
                    <a:pt x="89" y="76"/>
                    <a:pt x="88" y="76"/>
                  </a:cubicBezTo>
                  <a:close/>
                  <a:moveTo>
                    <a:pt x="129" y="55"/>
                  </a:moveTo>
                  <a:cubicBezTo>
                    <a:pt x="122" y="48"/>
                    <a:pt x="105" y="38"/>
                    <a:pt x="104" y="33"/>
                  </a:cubicBezTo>
                  <a:cubicBezTo>
                    <a:pt x="104" y="33"/>
                    <a:pt x="104" y="32"/>
                    <a:pt x="104" y="32"/>
                  </a:cubicBezTo>
                  <a:cubicBezTo>
                    <a:pt x="105" y="32"/>
                    <a:pt x="106" y="31"/>
                    <a:pt x="106" y="30"/>
                  </a:cubicBezTo>
                  <a:cubicBezTo>
                    <a:pt x="106" y="29"/>
                    <a:pt x="105" y="28"/>
                    <a:pt x="103" y="28"/>
                  </a:cubicBezTo>
                  <a:cubicBezTo>
                    <a:pt x="103" y="28"/>
                    <a:pt x="103" y="28"/>
                    <a:pt x="103" y="28"/>
                  </a:cubicBezTo>
                  <a:cubicBezTo>
                    <a:pt x="103" y="23"/>
                    <a:pt x="108" y="21"/>
                    <a:pt x="112" y="6"/>
                  </a:cubicBezTo>
                  <a:cubicBezTo>
                    <a:pt x="95" y="1"/>
                    <a:pt x="95" y="5"/>
                    <a:pt x="82" y="11"/>
                  </a:cubicBezTo>
                  <a:cubicBezTo>
                    <a:pt x="72" y="13"/>
                    <a:pt x="73" y="0"/>
                    <a:pt x="60" y="6"/>
                  </a:cubicBezTo>
                  <a:cubicBezTo>
                    <a:pt x="67" y="19"/>
                    <a:pt x="72" y="23"/>
                    <a:pt x="73" y="28"/>
                  </a:cubicBezTo>
                  <a:cubicBezTo>
                    <a:pt x="71" y="28"/>
                    <a:pt x="70" y="29"/>
                    <a:pt x="70" y="30"/>
                  </a:cubicBezTo>
                  <a:cubicBezTo>
                    <a:pt x="70" y="31"/>
                    <a:pt x="71" y="32"/>
                    <a:pt x="73" y="32"/>
                  </a:cubicBezTo>
                  <a:cubicBezTo>
                    <a:pt x="73" y="32"/>
                    <a:pt x="73" y="32"/>
                    <a:pt x="73" y="33"/>
                  </a:cubicBezTo>
                  <a:cubicBezTo>
                    <a:pt x="71" y="38"/>
                    <a:pt x="54" y="48"/>
                    <a:pt x="47" y="55"/>
                  </a:cubicBezTo>
                  <a:cubicBezTo>
                    <a:pt x="31" y="70"/>
                    <a:pt x="0" y="154"/>
                    <a:pt x="57" y="156"/>
                  </a:cubicBezTo>
                  <a:cubicBezTo>
                    <a:pt x="84" y="157"/>
                    <a:pt x="88" y="157"/>
                    <a:pt x="88" y="157"/>
                  </a:cubicBezTo>
                  <a:cubicBezTo>
                    <a:pt x="88" y="157"/>
                    <a:pt x="91" y="157"/>
                    <a:pt x="118" y="156"/>
                  </a:cubicBezTo>
                  <a:cubicBezTo>
                    <a:pt x="176" y="154"/>
                    <a:pt x="144" y="70"/>
                    <a:pt x="129" y="55"/>
                  </a:cubicBezTo>
                  <a:close/>
                  <a:moveTo>
                    <a:pt x="114" y="114"/>
                  </a:moveTo>
                  <a:cubicBezTo>
                    <a:pt x="113" y="117"/>
                    <a:pt x="112" y="120"/>
                    <a:pt x="110" y="123"/>
                  </a:cubicBezTo>
                  <a:cubicBezTo>
                    <a:pt x="108" y="126"/>
                    <a:pt x="105" y="128"/>
                    <a:pt x="101" y="129"/>
                  </a:cubicBezTo>
                  <a:cubicBezTo>
                    <a:pt x="100" y="130"/>
                    <a:pt x="99" y="130"/>
                    <a:pt x="99" y="130"/>
                  </a:cubicBezTo>
                  <a:cubicBezTo>
                    <a:pt x="98" y="136"/>
                    <a:pt x="98" y="136"/>
                    <a:pt x="98" y="136"/>
                  </a:cubicBezTo>
                  <a:cubicBezTo>
                    <a:pt x="98" y="138"/>
                    <a:pt x="96" y="139"/>
                    <a:pt x="94" y="139"/>
                  </a:cubicBezTo>
                  <a:cubicBezTo>
                    <a:pt x="92" y="139"/>
                    <a:pt x="91" y="138"/>
                    <a:pt x="91" y="136"/>
                  </a:cubicBezTo>
                  <a:cubicBezTo>
                    <a:pt x="91" y="132"/>
                    <a:pt x="91" y="132"/>
                    <a:pt x="91" y="132"/>
                  </a:cubicBezTo>
                  <a:cubicBezTo>
                    <a:pt x="90" y="132"/>
                    <a:pt x="89" y="132"/>
                    <a:pt x="89" y="132"/>
                  </a:cubicBezTo>
                  <a:cubicBezTo>
                    <a:pt x="88" y="132"/>
                    <a:pt x="87" y="132"/>
                    <a:pt x="86" y="132"/>
                  </a:cubicBezTo>
                  <a:cubicBezTo>
                    <a:pt x="86" y="136"/>
                    <a:pt x="86" y="136"/>
                    <a:pt x="86" y="136"/>
                  </a:cubicBezTo>
                  <a:cubicBezTo>
                    <a:pt x="86" y="138"/>
                    <a:pt x="84" y="139"/>
                    <a:pt x="82" y="139"/>
                  </a:cubicBezTo>
                  <a:cubicBezTo>
                    <a:pt x="80" y="139"/>
                    <a:pt x="78" y="138"/>
                    <a:pt x="78" y="136"/>
                  </a:cubicBezTo>
                  <a:cubicBezTo>
                    <a:pt x="78" y="130"/>
                    <a:pt x="78" y="130"/>
                    <a:pt x="78" y="130"/>
                  </a:cubicBezTo>
                  <a:cubicBezTo>
                    <a:pt x="75" y="129"/>
                    <a:pt x="73" y="128"/>
                    <a:pt x="71" y="127"/>
                  </a:cubicBezTo>
                  <a:cubicBezTo>
                    <a:pt x="67" y="124"/>
                    <a:pt x="64" y="119"/>
                    <a:pt x="63" y="113"/>
                  </a:cubicBezTo>
                  <a:cubicBezTo>
                    <a:pt x="62" y="110"/>
                    <a:pt x="64" y="108"/>
                    <a:pt x="67" y="108"/>
                  </a:cubicBezTo>
                  <a:cubicBezTo>
                    <a:pt x="69" y="109"/>
                    <a:pt x="72" y="111"/>
                    <a:pt x="72" y="114"/>
                  </a:cubicBezTo>
                  <a:cubicBezTo>
                    <a:pt x="73" y="117"/>
                    <a:pt x="75" y="120"/>
                    <a:pt x="77" y="122"/>
                  </a:cubicBezTo>
                  <a:cubicBezTo>
                    <a:pt x="76" y="103"/>
                    <a:pt x="76" y="103"/>
                    <a:pt x="76" y="103"/>
                  </a:cubicBezTo>
                  <a:cubicBezTo>
                    <a:pt x="74" y="103"/>
                    <a:pt x="73" y="102"/>
                    <a:pt x="72" y="102"/>
                  </a:cubicBezTo>
                  <a:cubicBezTo>
                    <a:pt x="69" y="100"/>
                    <a:pt x="67" y="98"/>
                    <a:pt x="65" y="95"/>
                  </a:cubicBezTo>
                  <a:cubicBezTo>
                    <a:pt x="64" y="93"/>
                    <a:pt x="63" y="90"/>
                    <a:pt x="63" y="87"/>
                  </a:cubicBezTo>
                  <a:cubicBezTo>
                    <a:pt x="64" y="84"/>
                    <a:pt x="64" y="81"/>
                    <a:pt x="66" y="79"/>
                  </a:cubicBezTo>
                  <a:cubicBezTo>
                    <a:pt x="67" y="77"/>
                    <a:pt x="69" y="75"/>
                    <a:pt x="71" y="73"/>
                  </a:cubicBezTo>
                  <a:cubicBezTo>
                    <a:pt x="72" y="72"/>
                    <a:pt x="74" y="71"/>
                    <a:pt x="77" y="70"/>
                  </a:cubicBezTo>
                  <a:cubicBezTo>
                    <a:pt x="77" y="63"/>
                    <a:pt x="77" y="63"/>
                    <a:pt x="77" y="63"/>
                  </a:cubicBezTo>
                  <a:cubicBezTo>
                    <a:pt x="78" y="62"/>
                    <a:pt x="79" y="60"/>
                    <a:pt x="82" y="60"/>
                  </a:cubicBezTo>
                  <a:cubicBezTo>
                    <a:pt x="84" y="60"/>
                    <a:pt x="85" y="61"/>
                    <a:pt x="85" y="63"/>
                  </a:cubicBezTo>
                  <a:cubicBezTo>
                    <a:pt x="85" y="68"/>
                    <a:pt x="85" y="68"/>
                    <a:pt x="85" y="68"/>
                  </a:cubicBezTo>
                  <a:cubicBezTo>
                    <a:pt x="86" y="68"/>
                    <a:pt x="86" y="68"/>
                    <a:pt x="87" y="68"/>
                  </a:cubicBezTo>
                  <a:cubicBezTo>
                    <a:pt x="88" y="68"/>
                    <a:pt x="90" y="68"/>
                    <a:pt x="91" y="69"/>
                  </a:cubicBezTo>
                  <a:cubicBezTo>
                    <a:pt x="91" y="63"/>
                    <a:pt x="91" y="63"/>
                    <a:pt x="91" y="63"/>
                  </a:cubicBezTo>
                  <a:cubicBezTo>
                    <a:pt x="91" y="61"/>
                    <a:pt x="92" y="60"/>
                    <a:pt x="95" y="60"/>
                  </a:cubicBezTo>
                  <a:cubicBezTo>
                    <a:pt x="97" y="60"/>
                    <a:pt x="99" y="62"/>
                    <a:pt x="99" y="63"/>
                  </a:cubicBezTo>
                  <a:cubicBezTo>
                    <a:pt x="99" y="70"/>
                    <a:pt x="99" y="70"/>
                    <a:pt x="99" y="70"/>
                  </a:cubicBezTo>
                  <a:cubicBezTo>
                    <a:pt x="100" y="70"/>
                    <a:pt x="100" y="70"/>
                    <a:pt x="100" y="71"/>
                  </a:cubicBezTo>
                  <a:cubicBezTo>
                    <a:pt x="104" y="72"/>
                    <a:pt x="106" y="74"/>
                    <a:pt x="108" y="76"/>
                  </a:cubicBezTo>
                  <a:cubicBezTo>
                    <a:pt x="110" y="79"/>
                    <a:pt x="112" y="83"/>
                    <a:pt x="112" y="87"/>
                  </a:cubicBezTo>
                  <a:cubicBezTo>
                    <a:pt x="113" y="90"/>
                    <a:pt x="111" y="92"/>
                    <a:pt x="108" y="92"/>
                  </a:cubicBezTo>
                  <a:cubicBezTo>
                    <a:pt x="105" y="92"/>
                    <a:pt x="103" y="89"/>
                    <a:pt x="103" y="86"/>
                  </a:cubicBezTo>
                  <a:cubicBezTo>
                    <a:pt x="102" y="84"/>
                    <a:pt x="101" y="83"/>
                    <a:pt x="100" y="81"/>
                  </a:cubicBezTo>
                  <a:cubicBezTo>
                    <a:pt x="100" y="98"/>
                    <a:pt x="100" y="98"/>
                    <a:pt x="100" y="98"/>
                  </a:cubicBezTo>
                  <a:cubicBezTo>
                    <a:pt x="103" y="99"/>
                    <a:pt x="105" y="100"/>
                    <a:pt x="106" y="100"/>
                  </a:cubicBezTo>
                  <a:cubicBezTo>
                    <a:pt x="109" y="101"/>
                    <a:pt x="111" y="103"/>
                    <a:pt x="112" y="106"/>
                  </a:cubicBezTo>
                  <a:cubicBezTo>
                    <a:pt x="113" y="108"/>
                    <a:pt x="114" y="111"/>
                    <a:pt x="114" y="114"/>
                  </a:cubicBezTo>
                  <a:close/>
                  <a:moveTo>
                    <a:pt x="101" y="111"/>
                  </a:moveTo>
                  <a:cubicBezTo>
                    <a:pt x="101" y="111"/>
                    <a:pt x="100" y="111"/>
                    <a:pt x="100" y="111"/>
                  </a:cubicBezTo>
                  <a:cubicBezTo>
                    <a:pt x="99" y="123"/>
                    <a:pt x="99" y="123"/>
                    <a:pt x="99" y="123"/>
                  </a:cubicBezTo>
                  <a:cubicBezTo>
                    <a:pt x="99" y="123"/>
                    <a:pt x="99" y="123"/>
                    <a:pt x="100" y="122"/>
                  </a:cubicBezTo>
                  <a:cubicBezTo>
                    <a:pt x="102" y="121"/>
                    <a:pt x="103" y="118"/>
                    <a:pt x="104" y="116"/>
                  </a:cubicBezTo>
                  <a:cubicBezTo>
                    <a:pt x="104" y="114"/>
                    <a:pt x="103" y="112"/>
                    <a:pt x="101" y="1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cs typeface="+mn-ea"/>
                <a:sym typeface="+mn-lt"/>
              </a:endParaRPr>
            </a:p>
          </p:txBody>
        </p:sp>
      </p:grpSp>
    </p:spTree>
    <p:extLst>
      <p:ext uri="{BB962C8B-B14F-4D97-AF65-F5344CB8AC3E}">
        <p14:creationId xmlns:p14="http://schemas.microsoft.com/office/powerpoint/2010/main" val="163691227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0"/>
                                        </p:tgtEl>
                                        <p:attrNameLst>
                                          <p:attrName>style.visibility</p:attrName>
                                        </p:attrNameLst>
                                      </p:cBhvr>
                                      <p:to>
                                        <p:strVal val="visible"/>
                                      </p:to>
                                    </p:set>
                                    <p:anim calcmode="lin" valueType="num">
                                      <p:cBhvr>
                                        <p:cTn id="7" dur="500" fill="hold"/>
                                        <p:tgtEl>
                                          <p:spTgt spid="110"/>
                                        </p:tgtEl>
                                        <p:attrNameLst>
                                          <p:attrName>ppt_w</p:attrName>
                                        </p:attrNameLst>
                                      </p:cBhvr>
                                      <p:tavLst>
                                        <p:tav tm="0">
                                          <p:val>
                                            <p:fltVal val="0"/>
                                          </p:val>
                                        </p:tav>
                                        <p:tav tm="100000">
                                          <p:val>
                                            <p:strVal val="#ppt_w"/>
                                          </p:val>
                                        </p:tav>
                                      </p:tavLst>
                                    </p:anim>
                                    <p:anim calcmode="lin" valueType="num">
                                      <p:cBhvr>
                                        <p:cTn id="8" dur="500" fill="hold"/>
                                        <p:tgtEl>
                                          <p:spTgt spid="110"/>
                                        </p:tgtEl>
                                        <p:attrNameLst>
                                          <p:attrName>ppt_h</p:attrName>
                                        </p:attrNameLst>
                                      </p:cBhvr>
                                      <p:tavLst>
                                        <p:tav tm="0">
                                          <p:val>
                                            <p:fltVal val="0"/>
                                          </p:val>
                                        </p:tav>
                                        <p:tav tm="100000">
                                          <p:val>
                                            <p:strVal val="#ppt_h"/>
                                          </p:val>
                                        </p:tav>
                                      </p:tavLst>
                                    </p:anim>
                                    <p:animEffect transition="in" filter="fade">
                                      <p:cBhvr>
                                        <p:cTn id="9" dur="500"/>
                                        <p:tgtEl>
                                          <p:spTgt spid="110"/>
                                        </p:tgtEl>
                                      </p:cBhvr>
                                    </p:animEffect>
                                  </p:childTnLst>
                                </p:cTn>
                              </p:par>
                            </p:childTnLst>
                          </p:cTn>
                        </p:par>
                        <p:par>
                          <p:cTn id="10" fill="hold">
                            <p:stCondLst>
                              <p:cond delay="500"/>
                            </p:stCondLst>
                            <p:childTnLst>
                              <p:par>
                                <p:cTn id="11" presetID="53" presetClass="entr" presetSubtype="16" fill="hold" grpId="0" nodeType="afterEffect">
                                  <p:stCondLst>
                                    <p:cond delay="250"/>
                                  </p:stCondLst>
                                  <p:childTnLst>
                                    <p:set>
                                      <p:cBhvr>
                                        <p:cTn id="12" dur="1" fill="hold">
                                          <p:stCondLst>
                                            <p:cond delay="0"/>
                                          </p:stCondLst>
                                        </p:cTn>
                                        <p:tgtEl>
                                          <p:spTgt spid="121"/>
                                        </p:tgtEl>
                                        <p:attrNameLst>
                                          <p:attrName>style.visibility</p:attrName>
                                        </p:attrNameLst>
                                      </p:cBhvr>
                                      <p:to>
                                        <p:strVal val="visible"/>
                                      </p:to>
                                    </p:set>
                                    <p:anim calcmode="lin" valueType="num">
                                      <p:cBhvr>
                                        <p:cTn id="13" dur="500" fill="hold"/>
                                        <p:tgtEl>
                                          <p:spTgt spid="121"/>
                                        </p:tgtEl>
                                        <p:attrNameLst>
                                          <p:attrName>ppt_w</p:attrName>
                                        </p:attrNameLst>
                                      </p:cBhvr>
                                      <p:tavLst>
                                        <p:tav tm="0">
                                          <p:val>
                                            <p:fltVal val="0"/>
                                          </p:val>
                                        </p:tav>
                                        <p:tav tm="100000">
                                          <p:val>
                                            <p:strVal val="#ppt_w"/>
                                          </p:val>
                                        </p:tav>
                                      </p:tavLst>
                                    </p:anim>
                                    <p:anim calcmode="lin" valueType="num">
                                      <p:cBhvr>
                                        <p:cTn id="14" dur="500" fill="hold"/>
                                        <p:tgtEl>
                                          <p:spTgt spid="121"/>
                                        </p:tgtEl>
                                        <p:attrNameLst>
                                          <p:attrName>ppt_h</p:attrName>
                                        </p:attrNameLst>
                                      </p:cBhvr>
                                      <p:tavLst>
                                        <p:tav tm="0">
                                          <p:val>
                                            <p:fltVal val="0"/>
                                          </p:val>
                                        </p:tav>
                                        <p:tav tm="100000">
                                          <p:val>
                                            <p:strVal val="#ppt_h"/>
                                          </p:val>
                                        </p:tav>
                                      </p:tavLst>
                                    </p:anim>
                                    <p:animEffect transition="in" filter="fade">
                                      <p:cBhvr>
                                        <p:cTn id="15" dur="500"/>
                                        <p:tgtEl>
                                          <p:spTgt spid="121"/>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16"/>
                                        </p:tgtEl>
                                        <p:attrNameLst>
                                          <p:attrName>style.visibility</p:attrName>
                                        </p:attrNameLst>
                                      </p:cBhvr>
                                      <p:to>
                                        <p:strVal val="visible"/>
                                      </p:to>
                                    </p:set>
                                    <p:anim calcmode="lin" valueType="num">
                                      <p:cBhvr>
                                        <p:cTn id="18" dur="500" fill="hold"/>
                                        <p:tgtEl>
                                          <p:spTgt spid="116"/>
                                        </p:tgtEl>
                                        <p:attrNameLst>
                                          <p:attrName>ppt_w</p:attrName>
                                        </p:attrNameLst>
                                      </p:cBhvr>
                                      <p:tavLst>
                                        <p:tav tm="0">
                                          <p:val>
                                            <p:fltVal val="0"/>
                                          </p:val>
                                        </p:tav>
                                        <p:tav tm="100000">
                                          <p:val>
                                            <p:strVal val="#ppt_w"/>
                                          </p:val>
                                        </p:tav>
                                      </p:tavLst>
                                    </p:anim>
                                    <p:anim calcmode="lin" valueType="num">
                                      <p:cBhvr>
                                        <p:cTn id="19" dur="500" fill="hold"/>
                                        <p:tgtEl>
                                          <p:spTgt spid="116"/>
                                        </p:tgtEl>
                                        <p:attrNameLst>
                                          <p:attrName>ppt_h</p:attrName>
                                        </p:attrNameLst>
                                      </p:cBhvr>
                                      <p:tavLst>
                                        <p:tav tm="0">
                                          <p:val>
                                            <p:fltVal val="0"/>
                                          </p:val>
                                        </p:tav>
                                        <p:tav tm="100000">
                                          <p:val>
                                            <p:strVal val="#ppt_h"/>
                                          </p:val>
                                        </p:tav>
                                      </p:tavLst>
                                    </p:anim>
                                    <p:animEffect transition="in" filter="fade">
                                      <p:cBhvr>
                                        <p:cTn id="20" dur="500"/>
                                        <p:tgtEl>
                                          <p:spTgt spid="116"/>
                                        </p:tgtEl>
                                      </p:cBhvr>
                                    </p:animEffect>
                                  </p:childTnLst>
                                </p:cTn>
                              </p:par>
                              <p:par>
                                <p:cTn id="21" presetID="53" presetClass="entr" presetSubtype="16" fill="hold" grpId="0" nodeType="withEffect">
                                  <p:stCondLst>
                                    <p:cond delay="500"/>
                                  </p:stCondLst>
                                  <p:childTnLst>
                                    <p:set>
                                      <p:cBhvr>
                                        <p:cTn id="22" dur="1" fill="hold">
                                          <p:stCondLst>
                                            <p:cond delay="0"/>
                                          </p:stCondLst>
                                        </p:cTn>
                                        <p:tgtEl>
                                          <p:spTgt spid="119"/>
                                        </p:tgtEl>
                                        <p:attrNameLst>
                                          <p:attrName>style.visibility</p:attrName>
                                        </p:attrNameLst>
                                      </p:cBhvr>
                                      <p:to>
                                        <p:strVal val="visible"/>
                                      </p:to>
                                    </p:set>
                                    <p:anim calcmode="lin" valueType="num">
                                      <p:cBhvr>
                                        <p:cTn id="23" dur="500" fill="hold"/>
                                        <p:tgtEl>
                                          <p:spTgt spid="119"/>
                                        </p:tgtEl>
                                        <p:attrNameLst>
                                          <p:attrName>ppt_w</p:attrName>
                                        </p:attrNameLst>
                                      </p:cBhvr>
                                      <p:tavLst>
                                        <p:tav tm="0">
                                          <p:val>
                                            <p:fltVal val="0"/>
                                          </p:val>
                                        </p:tav>
                                        <p:tav tm="100000">
                                          <p:val>
                                            <p:strVal val="#ppt_w"/>
                                          </p:val>
                                        </p:tav>
                                      </p:tavLst>
                                    </p:anim>
                                    <p:anim calcmode="lin" valueType="num">
                                      <p:cBhvr>
                                        <p:cTn id="24" dur="500" fill="hold"/>
                                        <p:tgtEl>
                                          <p:spTgt spid="119"/>
                                        </p:tgtEl>
                                        <p:attrNameLst>
                                          <p:attrName>ppt_h</p:attrName>
                                        </p:attrNameLst>
                                      </p:cBhvr>
                                      <p:tavLst>
                                        <p:tav tm="0">
                                          <p:val>
                                            <p:fltVal val="0"/>
                                          </p:val>
                                        </p:tav>
                                        <p:tav tm="100000">
                                          <p:val>
                                            <p:strVal val="#ppt_h"/>
                                          </p:val>
                                        </p:tav>
                                      </p:tavLst>
                                    </p:anim>
                                    <p:animEffect transition="in" filter="fade">
                                      <p:cBhvr>
                                        <p:cTn id="25" dur="500"/>
                                        <p:tgtEl>
                                          <p:spTgt spid="119"/>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12"/>
                                        </p:tgtEl>
                                        <p:attrNameLst>
                                          <p:attrName>style.visibility</p:attrName>
                                        </p:attrNameLst>
                                      </p:cBhvr>
                                      <p:to>
                                        <p:strVal val="visible"/>
                                      </p:to>
                                    </p:set>
                                    <p:anim calcmode="lin" valueType="num">
                                      <p:cBhvr>
                                        <p:cTn id="28" dur="500" fill="hold"/>
                                        <p:tgtEl>
                                          <p:spTgt spid="112"/>
                                        </p:tgtEl>
                                        <p:attrNameLst>
                                          <p:attrName>ppt_w</p:attrName>
                                        </p:attrNameLst>
                                      </p:cBhvr>
                                      <p:tavLst>
                                        <p:tav tm="0">
                                          <p:val>
                                            <p:fltVal val="0"/>
                                          </p:val>
                                        </p:tav>
                                        <p:tav tm="100000">
                                          <p:val>
                                            <p:strVal val="#ppt_w"/>
                                          </p:val>
                                        </p:tav>
                                      </p:tavLst>
                                    </p:anim>
                                    <p:anim calcmode="lin" valueType="num">
                                      <p:cBhvr>
                                        <p:cTn id="29" dur="500" fill="hold"/>
                                        <p:tgtEl>
                                          <p:spTgt spid="112"/>
                                        </p:tgtEl>
                                        <p:attrNameLst>
                                          <p:attrName>ppt_h</p:attrName>
                                        </p:attrNameLst>
                                      </p:cBhvr>
                                      <p:tavLst>
                                        <p:tav tm="0">
                                          <p:val>
                                            <p:fltVal val="0"/>
                                          </p:val>
                                        </p:tav>
                                        <p:tav tm="100000">
                                          <p:val>
                                            <p:strVal val="#ppt_h"/>
                                          </p:val>
                                        </p:tav>
                                      </p:tavLst>
                                    </p:anim>
                                    <p:animEffect transition="in" filter="fade">
                                      <p:cBhvr>
                                        <p:cTn id="30" dur="500"/>
                                        <p:tgtEl>
                                          <p:spTgt spid="112"/>
                                        </p:tgtEl>
                                      </p:cBhvr>
                                    </p:animEffect>
                                  </p:childTnLst>
                                </p:cTn>
                              </p:par>
                              <p:par>
                                <p:cTn id="31" presetID="53" presetClass="entr" presetSubtype="16" fill="hold" grpId="0" nodeType="withEffect">
                                  <p:stCondLst>
                                    <p:cond delay="500"/>
                                  </p:stCondLst>
                                  <p:childTnLst>
                                    <p:set>
                                      <p:cBhvr>
                                        <p:cTn id="32" dur="1" fill="hold">
                                          <p:stCondLst>
                                            <p:cond delay="0"/>
                                          </p:stCondLst>
                                        </p:cTn>
                                        <p:tgtEl>
                                          <p:spTgt spid="118"/>
                                        </p:tgtEl>
                                        <p:attrNameLst>
                                          <p:attrName>style.visibility</p:attrName>
                                        </p:attrNameLst>
                                      </p:cBhvr>
                                      <p:to>
                                        <p:strVal val="visible"/>
                                      </p:to>
                                    </p:set>
                                    <p:anim calcmode="lin" valueType="num">
                                      <p:cBhvr>
                                        <p:cTn id="33" dur="500" fill="hold"/>
                                        <p:tgtEl>
                                          <p:spTgt spid="118"/>
                                        </p:tgtEl>
                                        <p:attrNameLst>
                                          <p:attrName>ppt_w</p:attrName>
                                        </p:attrNameLst>
                                      </p:cBhvr>
                                      <p:tavLst>
                                        <p:tav tm="0">
                                          <p:val>
                                            <p:fltVal val="0"/>
                                          </p:val>
                                        </p:tav>
                                        <p:tav tm="100000">
                                          <p:val>
                                            <p:strVal val="#ppt_w"/>
                                          </p:val>
                                        </p:tav>
                                      </p:tavLst>
                                    </p:anim>
                                    <p:anim calcmode="lin" valueType="num">
                                      <p:cBhvr>
                                        <p:cTn id="34" dur="500" fill="hold"/>
                                        <p:tgtEl>
                                          <p:spTgt spid="118"/>
                                        </p:tgtEl>
                                        <p:attrNameLst>
                                          <p:attrName>ppt_h</p:attrName>
                                        </p:attrNameLst>
                                      </p:cBhvr>
                                      <p:tavLst>
                                        <p:tav tm="0">
                                          <p:val>
                                            <p:fltVal val="0"/>
                                          </p:val>
                                        </p:tav>
                                        <p:tav tm="100000">
                                          <p:val>
                                            <p:strVal val="#ppt_h"/>
                                          </p:val>
                                        </p:tav>
                                      </p:tavLst>
                                    </p:anim>
                                    <p:animEffect transition="in" filter="fade">
                                      <p:cBhvr>
                                        <p:cTn id="35" dur="500"/>
                                        <p:tgtEl>
                                          <p:spTgt spid="118"/>
                                        </p:tgtEl>
                                      </p:cBhvr>
                                    </p:animEffect>
                                  </p:childTnLst>
                                </p:cTn>
                              </p:par>
                              <p:par>
                                <p:cTn id="36" presetID="53" presetClass="entr" presetSubtype="16" fill="hold" grpId="0" nodeType="withEffect">
                                  <p:stCondLst>
                                    <p:cond delay="250"/>
                                  </p:stCondLst>
                                  <p:childTnLst>
                                    <p:set>
                                      <p:cBhvr>
                                        <p:cTn id="37" dur="1" fill="hold">
                                          <p:stCondLst>
                                            <p:cond delay="0"/>
                                          </p:stCondLst>
                                        </p:cTn>
                                        <p:tgtEl>
                                          <p:spTgt spid="113"/>
                                        </p:tgtEl>
                                        <p:attrNameLst>
                                          <p:attrName>style.visibility</p:attrName>
                                        </p:attrNameLst>
                                      </p:cBhvr>
                                      <p:to>
                                        <p:strVal val="visible"/>
                                      </p:to>
                                    </p:set>
                                    <p:anim calcmode="lin" valueType="num">
                                      <p:cBhvr>
                                        <p:cTn id="38" dur="500" fill="hold"/>
                                        <p:tgtEl>
                                          <p:spTgt spid="113"/>
                                        </p:tgtEl>
                                        <p:attrNameLst>
                                          <p:attrName>ppt_w</p:attrName>
                                        </p:attrNameLst>
                                      </p:cBhvr>
                                      <p:tavLst>
                                        <p:tav tm="0">
                                          <p:val>
                                            <p:fltVal val="0"/>
                                          </p:val>
                                        </p:tav>
                                        <p:tav tm="100000">
                                          <p:val>
                                            <p:strVal val="#ppt_w"/>
                                          </p:val>
                                        </p:tav>
                                      </p:tavLst>
                                    </p:anim>
                                    <p:anim calcmode="lin" valueType="num">
                                      <p:cBhvr>
                                        <p:cTn id="39" dur="500" fill="hold"/>
                                        <p:tgtEl>
                                          <p:spTgt spid="113"/>
                                        </p:tgtEl>
                                        <p:attrNameLst>
                                          <p:attrName>ppt_h</p:attrName>
                                        </p:attrNameLst>
                                      </p:cBhvr>
                                      <p:tavLst>
                                        <p:tav tm="0">
                                          <p:val>
                                            <p:fltVal val="0"/>
                                          </p:val>
                                        </p:tav>
                                        <p:tav tm="100000">
                                          <p:val>
                                            <p:strVal val="#ppt_h"/>
                                          </p:val>
                                        </p:tav>
                                      </p:tavLst>
                                    </p:anim>
                                    <p:animEffect transition="in" filter="fade">
                                      <p:cBhvr>
                                        <p:cTn id="40" dur="500"/>
                                        <p:tgtEl>
                                          <p:spTgt spid="113"/>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11"/>
                                        </p:tgtEl>
                                        <p:attrNameLst>
                                          <p:attrName>style.visibility</p:attrName>
                                        </p:attrNameLst>
                                      </p:cBhvr>
                                      <p:to>
                                        <p:strVal val="visible"/>
                                      </p:to>
                                    </p:set>
                                    <p:anim calcmode="lin" valueType="num">
                                      <p:cBhvr>
                                        <p:cTn id="43" dur="500" fill="hold"/>
                                        <p:tgtEl>
                                          <p:spTgt spid="111"/>
                                        </p:tgtEl>
                                        <p:attrNameLst>
                                          <p:attrName>ppt_w</p:attrName>
                                        </p:attrNameLst>
                                      </p:cBhvr>
                                      <p:tavLst>
                                        <p:tav tm="0">
                                          <p:val>
                                            <p:fltVal val="0"/>
                                          </p:val>
                                        </p:tav>
                                        <p:tav tm="100000">
                                          <p:val>
                                            <p:strVal val="#ppt_w"/>
                                          </p:val>
                                        </p:tav>
                                      </p:tavLst>
                                    </p:anim>
                                    <p:anim calcmode="lin" valueType="num">
                                      <p:cBhvr>
                                        <p:cTn id="44" dur="500" fill="hold"/>
                                        <p:tgtEl>
                                          <p:spTgt spid="111"/>
                                        </p:tgtEl>
                                        <p:attrNameLst>
                                          <p:attrName>ppt_h</p:attrName>
                                        </p:attrNameLst>
                                      </p:cBhvr>
                                      <p:tavLst>
                                        <p:tav tm="0">
                                          <p:val>
                                            <p:fltVal val="0"/>
                                          </p:val>
                                        </p:tav>
                                        <p:tav tm="100000">
                                          <p:val>
                                            <p:strVal val="#ppt_h"/>
                                          </p:val>
                                        </p:tav>
                                      </p:tavLst>
                                    </p:anim>
                                    <p:animEffect transition="in" filter="fade">
                                      <p:cBhvr>
                                        <p:cTn id="45" dur="500"/>
                                        <p:tgtEl>
                                          <p:spTgt spid="111"/>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14"/>
                                        </p:tgtEl>
                                        <p:attrNameLst>
                                          <p:attrName>style.visibility</p:attrName>
                                        </p:attrNameLst>
                                      </p:cBhvr>
                                      <p:to>
                                        <p:strVal val="visible"/>
                                      </p:to>
                                    </p:set>
                                    <p:anim calcmode="lin" valueType="num">
                                      <p:cBhvr>
                                        <p:cTn id="48" dur="500" fill="hold"/>
                                        <p:tgtEl>
                                          <p:spTgt spid="114"/>
                                        </p:tgtEl>
                                        <p:attrNameLst>
                                          <p:attrName>ppt_w</p:attrName>
                                        </p:attrNameLst>
                                      </p:cBhvr>
                                      <p:tavLst>
                                        <p:tav tm="0">
                                          <p:val>
                                            <p:fltVal val="0"/>
                                          </p:val>
                                        </p:tav>
                                        <p:tav tm="100000">
                                          <p:val>
                                            <p:strVal val="#ppt_w"/>
                                          </p:val>
                                        </p:tav>
                                      </p:tavLst>
                                    </p:anim>
                                    <p:anim calcmode="lin" valueType="num">
                                      <p:cBhvr>
                                        <p:cTn id="49" dur="500" fill="hold"/>
                                        <p:tgtEl>
                                          <p:spTgt spid="114"/>
                                        </p:tgtEl>
                                        <p:attrNameLst>
                                          <p:attrName>ppt_h</p:attrName>
                                        </p:attrNameLst>
                                      </p:cBhvr>
                                      <p:tavLst>
                                        <p:tav tm="0">
                                          <p:val>
                                            <p:fltVal val="0"/>
                                          </p:val>
                                        </p:tav>
                                        <p:tav tm="100000">
                                          <p:val>
                                            <p:strVal val="#ppt_h"/>
                                          </p:val>
                                        </p:tav>
                                      </p:tavLst>
                                    </p:anim>
                                    <p:animEffect transition="in" filter="fade">
                                      <p:cBhvr>
                                        <p:cTn id="50" dur="500"/>
                                        <p:tgtEl>
                                          <p:spTgt spid="114"/>
                                        </p:tgtEl>
                                      </p:cBhvr>
                                    </p:animEffect>
                                  </p:childTnLst>
                                </p:cTn>
                              </p:par>
                              <p:par>
                                <p:cTn id="51" presetID="53" presetClass="entr" presetSubtype="16" fill="hold" grpId="0" nodeType="withEffect">
                                  <p:stCondLst>
                                    <p:cond delay="250"/>
                                  </p:stCondLst>
                                  <p:childTnLst>
                                    <p:set>
                                      <p:cBhvr>
                                        <p:cTn id="52" dur="1" fill="hold">
                                          <p:stCondLst>
                                            <p:cond delay="0"/>
                                          </p:stCondLst>
                                        </p:cTn>
                                        <p:tgtEl>
                                          <p:spTgt spid="115"/>
                                        </p:tgtEl>
                                        <p:attrNameLst>
                                          <p:attrName>style.visibility</p:attrName>
                                        </p:attrNameLst>
                                      </p:cBhvr>
                                      <p:to>
                                        <p:strVal val="visible"/>
                                      </p:to>
                                    </p:set>
                                    <p:anim calcmode="lin" valueType="num">
                                      <p:cBhvr>
                                        <p:cTn id="53" dur="500" fill="hold"/>
                                        <p:tgtEl>
                                          <p:spTgt spid="115"/>
                                        </p:tgtEl>
                                        <p:attrNameLst>
                                          <p:attrName>ppt_w</p:attrName>
                                        </p:attrNameLst>
                                      </p:cBhvr>
                                      <p:tavLst>
                                        <p:tav tm="0">
                                          <p:val>
                                            <p:fltVal val="0"/>
                                          </p:val>
                                        </p:tav>
                                        <p:tav tm="100000">
                                          <p:val>
                                            <p:strVal val="#ppt_w"/>
                                          </p:val>
                                        </p:tav>
                                      </p:tavLst>
                                    </p:anim>
                                    <p:anim calcmode="lin" valueType="num">
                                      <p:cBhvr>
                                        <p:cTn id="54" dur="500" fill="hold"/>
                                        <p:tgtEl>
                                          <p:spTgt spid="115"/>
                                        </p:tgtEl>
                                        <p:attrNameLst>
                                          <p:attrName>ppt_h</p:attrName>
                                        </p:attrNameLst>
                                      </p:cBhvr>
                                      <p:tavLst>
                                        <p:tav tm="0">
                                          <p:val>
                                            <p:fltVal val="0"/>
                                          </p:val>
                                        </p:tav>
                                        <p:tav tm="100000">
                                          <p:val>
                                            <p:strVal val="#ppt_h"/>
                                          </p:val>
                                        </p:tav>
                                      </p:tavLst>
                                    </p:anim>
                                    <p:animEffect transition="in" filter="fade">
                                      <p:cBhvr>
                                        <p:cTn id="55" dur="500"/>
                                        <p:tgtEl>
                                          <p:spTgt spid="115"/>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17"/>
                                        </p:tgtEl>
                                        <p:attrNameLst>
                                          <p:attrName>style.visibility</p:attrName>
                                        </p:attrNameLst>
                                      </p:cBhvr>
                                      <p:to>
                                        <p:strVal val="visible"/>
                                      </p:to>
                                    </p:set>
                                    <p:anim calcmode="lin" valueType="num">
                                      <p:cBhvr>
                                        <p:cTn id="58" dur="500" fill="hold"/>
                                        <p:tgtEl>
                                          <p:spTgt spid="117"/>
                                        </p:tgtEl>
                                        <p:attrNameLst>
                                          <p:attrName>ppt_w</p:attrName>
                                        </p:attrNameLst>
                                      </p:cBhvr>
                                      <p:tavLst>
                                        <p:tav tm="0">
                                          <p:val>
                                            <p:fltVal val="0"/>
                                          </p:val>
                                        </p:tav>
                                        <p:tav tm="100000">
                                          <p:val>
                                            <p:strVal val="#ppt_w"/>
                                          </p:val>
                                        </p:tav>
                                      </p:tavLst>
                                    </p:anim>
                                    <p:anim calcmode="lin" valueType="num">
                                      <p:cBhvr>
                                        <p:cTn id="59" dur="500" fill="hold"/>
                                        <p:tgtEl>
                                          <p:spTgt spid="117"/>
                                        </p:tgtEl>
                                        <p:attrNameLst>
                                          <p:attrName>ppt_h</p:attrName>
                                        </p:attrNameLst>
                                      </p:cBhvr>
                                      <p:tavLst>
                                        <p:tav tm="0">
                                          <p:val>
                                            <p:fltVal val="0"/>
                                          </p:val>
                                        </p:tav>
                                        <p:tav tm="100000">
                                          <p:val>
                                            <p:strVal val="#ppt_h"/>
                                          </p:val>
                                        </p:tav>
                                      </p:tavLst>
                                    </p:anim>
                                    <p:animEffect transition="in" filter="fade">
                                      <p:cBhvr>
                                        <p:cTn id="60" dur="500"/>
                                        <p:tgtEl>
                                          <p:spTgt spid="117"/>
                                        </p:tgtEl>
                                      </p:cBhvr>
                                    </p:animEffect>
                                  </p:childTnLst>
                                </p:cTn>
                              </p:par>
                              <p:par>
                                <p:cTn id="61" presetID="53" presetClass="entr" presetSubtype="16" fill="hold" grpId="0" nodeType="withEffect">
                                  <p:stCondLst>
                                    <p:cond delay="500"/>
                                  </p:stCondLst>
                                  <p:childTnLst>
                                    <p:set>
                                      <p:cBhvr>
                                        <p:cTn id="62" dur="1" fill="hold">
                                          <p:stCondLst>
                                            <p:cond delay="0"/>
                                          </p:stCondLst>
                                        </p:cTn>
                                        <p:tgtEl>
                                          <p:spTgt spid="120"/>
                                        </p:tgtEl>
                                        <p:attrNameLst>
                                          <p:attrName>style.visibility</p:attrName>
                                        </p:attrNameLst>
                                      </p:cBhvr>
                                      <p:to>
                                        <p:strVal val="visible"/>
                                      </p:to>
                                    </p:set>
                                    <p:anim calcmode="lin" valueType="num">
                                      <p:cBhvr>
                                        <p:cTn id="63" dur="500" fill="hold"/>
                                        <p:tgtEl>
                                          <p:spTgt spid="120"/>
                                        </p:tgtEl>
                                        <p:attrNameLst>
                                          <p:attrName>ppt_w</p:attrName>
                                        </p:attrNameLst>
                                      </p:cBhvr>
                                      <p:tavLst>
                                        <p:tav tm="0">
                                          <p:val>
                                            <p:fltVal val="0"/>
                                          </p:val>
                                        </p:tav>
                                        <p:tav tm="100000">
                                          <p:val>
                                            <p:strVal val="#ppt_w"/>
                                          </p:val>
                                        </p:tav>
                                      </p:tavLst>
                                    </p:anim>
                                    <p:anim calcmode="lin" valueType="num">
                                      <p:cBhvr>
                                        <p:cTn id="64" dur="500" fill="hold"/>
                                        <p:tgtEl>
                                          <p:spTgt spid="120"/>
                                        </p:tgtEl>
                                        <p:attrNameLst>
                                          <p:attrName>ppt_h</p:attrName>
                                        </p:attrNameLst>
                                      </p:cBhvr>
                                      <p:tavLst>
                                        <p:tav tm="0">
                                          <p:val>
                                            <p:fltVal val="0"/>
                                          </p:val>
                                        </p:tav>
                                        <p:tav tm="100000">
                                          <p:val>
                                            <p:strVal val="#ppt_h"/>
                                          </p:val>
                                        </p:tav>
                                      </p:tavLst>
                                    </p:anim>
                                    <p:animEffect transition="in" filter="fade">
                                      <p:cBhvr>
                                        <p:cTn id="65" dur="500"/>
                                        <p:tgtEl>
                                          <p:spTgt spid="120"/>
                                        </p:tgtEl>
                                      </p:cBhvr>
                                    </p:animEffect>
                                  </p:childTnLst>
                                </p:cTn>
                              </p:par>
                              <p:par>
                                <p:cTn id="66" presetID="53" presetClass="entr" presetSubtype="16" fill="hold" nodeType="withEffect">
                                  <p:stCondLst>
                                    <p:cond delay="750"/>
                                  </p:stCondLst>
                                  <p:childTnLst>
                                    <p:set>
                                      <p:cBhvr>
                                        <p:cTn id="67" dur="1" fill="hold">
                                          <p:stCondLst>
                                            <p:cond delay="0"/>
                                          </p:stCondLst>
                                        </p:cTn>
                                        <p:tgtEl>
                                          <p:spTgt spid="5"/>
                                        </p:tgtEl>
                                        <p:attrNameLst>
                                          <p:attrName>style.visibility</p:attrName>
                                        </p:attrNameLst>
                                      </p:cBhvr>
                                      <p:to>
                                        <p:strVal val="visible"/>
                                      </p:to>
                                    </p:set>
                                    <p:anim calcmode="lin" valueType="num">
                                      <p:cBhvr>
                                        <p:cTn id="68" dur="500" fill="hold"/>
                                        <p:tgtEl>
                                          <p:spTgt spid="5"/>
                                        </p:tgtEl>
                                        <p:attrNameLst>
                                          <p:attrName>ppt_w</p:attrName>
                                        </p:attrNameLst>
                                      </p:cBhvr>
                                      <p:tavLst>
                                        <p:tav tm="0">
                                          <p:val>
                                            <p:fltVal val="0"/>
                                          </p:val>
                                        </p:tav>
                                        <p:tav tm="100000">
                                          <p:val>
                                            <p:strVal val="#ppt_w"/>
                                          </p:val>
                                        </p:tav>
                                      </p:tavLst>
                                    </p:anim>
                                    <p:anim calcmode="lin" valueType="num">
                                      <p:cBhvr>
                                        <p:cTn id="69" dur="500" fill="hold"/>
                                        <p:tgtEl>
                                          <p:spTgt spid="5"/>
                                        </p:tgtEl>
                                        <p:attrNameLst>
                                          <p:attrName>ppt_h</p:attrName>
                                        </p:attrNameLst>
                                      </p:cBhvr>
                                      <p:tavLst>
                                        <p:tav tm="0">
                                          <p:val>
                                            <p:fltVal val="0"/>
                                          </p:val>
                                        </p:tav>
                                        <p:tav tm="100000">
                                          <p:val>
                                            <p:strVal val="#ppt_h"/>
                                          </p:val>
                                        </p:tav>
                                      </p:tavLst>
                                    </p:anim>
                                    <p:animEffect transition="in" filter="fade">
                                      <p:cBhvr>
                                        <p:cTn id="70" dur="500"/>
                                        <p:tgtEl>
                                          <p:spTgt spid="5"/>
                                        </p:tgtEl>
                                      </p:cBhvr>
                                    </p:animEffect>
                                  </p:childTnLst>
                                </p:cTn>
                              </p:par>
                              <p:par>
                                <p:cTn id="71" presetID="53" presetClass="entr" presetSubtype="16" fill="hold" nodeType="withEffect">
                                  <p:stCondLst>
                                    <p:cond delay="750"/>
                                  </p:stCondLst>
                                  <p:childTnLst>
                                    <p:set>
                                      <p:cBhvr>
                                        <p:cTn id="72" dur="1" fill="hold">
                                          <p:stCondLst>
                                            <p:cond delay="0"/>
                                          </p:stCondLst>
                                        </p:cTn>
                                        <p:tgtEl>
                                          <p:spTgt spid="3"/>
                                        </p:tgtEl>
                                        <p:attrNameLst>
                                          <p:attrName>style.visibility</p:attrName>
                                        </p:attrNameLst>
                                      </p:cBhvr>
                                      <p:to>
                                        <p:strVal val="visible"/>
                                      </p:to>
                                    </p:set>
                                    <p:anim calcmode="lin" valueType="num">
                                      <p:cBhvr>
                                        <p:cTn id="73" dur="500" fill="hold"/>
                                        <p:tgtEl>
                                          <p:spTgt spid="3"/>
                                        </p:tgtEl>
                                        <p:attrNameLst>
                                          <p:attrName>ppt_w</p:attrName>
                                        </p:attrNameLst>
                                      </p:cBhvr>
                                      <p:tavLst>
                                        <p:tav tm="0">
                                          <p:val>
                                            <p:fltVal val="0"/>
                                          </p:val>
                                        </p:tav>
                                        <p:tav tm="100000">
                                          <p:val>
                                            <p:strVal val="#ppt_w"/>
                                          </p:val>
                                        </p:tav>
                                      </p:tavLst>
                                    </p:anim>
                                    <p:anim calcmode="lin" valueType="num">
                                      <p:cBhvr>
                                        <p:cTn id="74" dur="500" fill="hold"/>
                                        <p:tgtEl>
                                          <p:spTgt spid="3"/>
                                        </p:tgtEl>
                                        <p:attrNameLst>
                                          <p:attrName>ppt_h</p:attrName>
                                        </p:attrNameLst>
                                      </p:cBhvr>
                                      <p:tavLst>
                                        <p:tav tm="0">
                                          <p:val>
                                            <p:fltVal val="0"/>
                                          </p:val>
                                        </p:tav>
                                        <p:tav tm="100000">
                                          <p:val>
                                            <p:strVal val="#ppt_h"/>
                                          </p:val>
                                        </p:tav>
                                      </p:tavLst>
                                    </p:anim>
                                    <p:animEffect transition="in" filter="fade">
                                      <p:cBhvr>
                                        <p:cTn id="75" dur="500"/>
                                        <p:tgtEl>
                                          <p:spTgt spid="3"/>
                                        </p:tgtEl>
                                      </p:cBhvr>
                                    </p:animEffect>
                                  </p:childTnLst>
                                </p:cTn>
                              </p:par>
                              <p:par>
                                <p:cTn id="76" presetID="53" presetClass="entr" presetSubtype="16" fill="hold" nodeType="withEffect">
                                  <p:stCondLst>
                                    <p:cond delay="750"/>
                                  </p:stCondLst>
                                  <p:childTnLst>
                                    <p:set>
                                      <p:cBhvr>
                                        <p:cTn id="77" dur="1" fill="hold">
                                          <p:stCondLst>
                                            <p:cond delay="0"/>
                                          </p:stCondLst>
                                        </p:cTn>
                                        <p:tgtEl>
                                          <p:spTgt spid="13"/>
                                        </p:tgtEl>
                                        <p:attrNameLst>
                                          <p:attrName>style.visibility</p:attrName>
                                        </p:attrNameLst>
                                      </p:cBhvr>
                                      <p:to>
                                        <p:strVal val="visible"/>
                                      </p:to>
                                    </p:set>
                                    <p:anim calcmode="lin" valueType="num">
                                      <p:cBhvr>
                                        <p:cTn id="78" dur="500" fill="hold"/>
                                        <p:tgtEl>
                                          <p:spTgt spid="13"/>
                                        </p:tgtEl>
                                        <p:attrNameLst>
                                          <p:attrName>ppt_w</p:attrName>
                                        </p:attrNameLst>
                                      </p:cBhvr>
                                      <p:tavLst>
                                        <p:tav tm="0">
                                          <p:val>
                                            <p:fltVal val="0"/>
                                          </p:val>
                                        </p:tav>
                                        <p:tav tm="100000">
                                          <p:val>
                                            <p:strVal val="#ppt_w"/>
                                          </p:val>
                                        </p:tav>
                                      </p:tavLst>
                                    </p:anim>
                                    <p:anim calcmode="lin" valueType="num">
                                      <p:cBhvr>
                                        <p:cTn id="79" dur="500" fill="hold"/>
                                        <p:tgtEl>
                                          <p:spTgt spid="13"/>
                                        </p:tgtEl>
                                        <p:attrNameLst>
                                          <p:attrName>ppt_h</p:attrName>
                                        </p:attrNameLst>
                                      </p:cBhvr>
                                      <p:tavLst>
                                        <p:tav tm="0">
                                          <p:val>
                                            <p:fltVal val="0"/>
                                          </p:val>
                                        </p:tav>
                                        <p:tav tm="100000">
                                          <p:val>
                                            <p:strVal val="#ppt_h"/>
                                          </p:val>
                                        </p:tav>
                                      </p:tavLst>
                                    </p:anim>
                                    <p:animEffect transition="in" filter="fade">
                                      <p:cBhvr>
                                        <p:cTn id="80" dur="500"/>
                                        <p:tgtEl>
                                          <p:spTgt spid="13"/>
                                        </p:tgtEl>
                                      </p:cBhvr>
                                    </p:animEffect>
                                  </p:childTnLst>
                                </p:cTn>
                              </p:par>
                              <p:par>
                                <p:cTn id="81" presetID="53" presetClass="entr" presetSubtype="16" fill="hold" nodeType="withEffect">
                                  <p:stCondLst>
                                    <p:cond delay="750"/>
                                  </p:stCondLst>
                                  <p:childTnLst>
                                    <p:set>
                                      <p:cBhvr>
                                        <p:cTn id="82" dur="1" fill="hold">
                                          <p:stCondLst>
                                            <p:cond delay="0"/>
                                          </p:stCondLst>
                                        </p:cTn>
                                        <p:tgtEl>
                                          <p:spTgt spid="6"/>
                                        </p:tgtEl>
                                        <p:attrNameLst>
                                          <p:attrName>style.visibility</p:attrName>
                                        </p:attrNameLst>
                                      </p:cBhvr>
                                      <p:to>
                                        <p:strVal val="visible"/>
                                      </p:to>
                                    </p:set>
                                    <p:anim calcmode="lin" valueType="num">
                                      <p:cBhvr>
                                        <p:cTn id="83" dur="500" fill="hold"/>
                                        <p:tgtEl>
                                          <p:spTgt spid="6"/>
                                        </p:tgtEl>
                                        <p:attrNameLst>
                                          <p:attrName>ppt_w</p:attrName>
                                        </p:attrNameLst>
                                      </p:cBhvr>
                                      <p:tavLst>
                                        <p:tav tm="0">
                                          <p:val>
                                            <p:fltVal val="0"/>
                                          </p:val>
                                        </p:tav>
                                        <p:tav tm="100000">
                                          <p:val>
                                            <p:strVal val="#ppt_w"/>
                                          </p:val>
                                        </p:tav>
                                      </p:tavLst>
                                    </p:anim>
                                    <p:anim calcmode="lin" valueType="num">
                                      <p:cBhvr>
                                        <p:cTn id="84" dur="500" fill="hold"/>
                                        <p:tgtEl>
                                          <p:spTgt spid="6"/>
                                        </p:tgtEl>
                                        <p:attrNameLst>
                                          <p:attrName>ppt_h</p:attrName>
                                        </p:attrNameLst>
                                      </p:cBhvr>
                                      <p:tavLst>
                                        <p:tav tm="0">
                                          <p:val>
                                            <p:fltVal val="0"/>
                                          </p:val>
                                        </p:tav>
                                        <p:tav tm="100000">
                                          <p:val>
                                            <p:strVal val="#ppt_h"/>
                                          </p:val>
                                        </p:tav>
                                      </p:tavLst>
                                    </p:anim>
                                    <p:animEffect transition="in" filter="fade">
                                      <p:cBhvr>
                                        <p:cTn id="85" dur="500"/>
                                        <p:tgtEl>
                                          <p:spTgt spid="6"/>
                                        </p:tgtEl>
                                      </p:cBhvr>
                                    </p:animEffect>
                                  </p:childTnLst>
                                </p:cTn>
                              </p:par>
                              <p:par>
                                <p:cTn id="86" presetID="53" presetClass="entr" presetSubtype="16" fill="hold" nodeType="withEffect">
                                  <p:stCondLst>
                                    <p:cond delay="750"/>
                                  </p:stCondLst>
                                  <p:childTnLst>
                                    <p:set>
                                      <p:cBhvr>
                                        <p:cTn id="87" dur="1" fill="hold">
                                          <p:stCondLst>
                                            <p:cond delay="0"/>
                                          </p:stCondLst>
                                        </p:cTn>
                                        <p:tgtEl>
                                          <p:spTgt spid="4"/>
                                        </p:tgtEl>
                                        <p:attrNameLst>
                                          <p:attrName>style.visibility</p:attrName>
                                        </p:attrNameLst>
                                      </p:cBhvr>
                                      <p:to>
                                        <p:strVal val="visible"/>
                                      </p:to>
                                    </p:set>
                                    <p:anim calcmode="lin" valueType="num">
                                      <p:cBhvr>
                                        <p:cTn id="88" dur="500" fill="hold"/>
                                        <p:tgtEl>
                                          <p:spTgt spid="4"/>
                                        </p:tgtEl>
                                        <p:attrNameLst>
                                          <p:attrName>ppt_w</p:attrName>
                                        </p:attrNameLst>
                                      </p:cBhvr>
                                      <p:tavLst>
                                        <p:tav tm="0">
                                          <p:val>
                                            <p:fltVal val="0"/>
                                          </p:val>
                                        </p:tav>
                                        <p:tav tm="100000">
                                          <p:val>
                                            <p:strVal val="#ppt_w"/>
                                          </p:val>
                                        </p:tav>
                                      </p:tavLst>
                                    </p:anim>
                                    <p:anim calcmode="lin" valueType="num">
                                      <p:cBhvr>
                                        <p:cTn id="89" dur="500" fill="hold"/>
                                        <p:tgtEl>
                                          <p:spTgt spid="4"/>
                                        </p:tgtEl>
                                        <p:attrNameLst>
                                          <p:attrName>ppt_h</p:attrName>
                                        </p:attrNameLst>
                                      </p:cBhvr>
                                      <p:tavLst>
                                        <p:tav tm="0">
                                          <p:val>
                                            <p:fltVal val="0"/>
                                          </p:val>
                                        </p:tav>
                                        <p:tav tm="100000">
                                          <p:val>
                                            <p:strVal val="#ppt_h"/>
                                          </p:val>
                                        </p:tav>
                                      </p:tavLst>
                                    </p:anim>
                                    <p:animEffect transition="in" filter="fade">
                                      <p:cBhvr>
                                        <p:cTn id="90" dur="500"/>
                                        <p:tgtEl>
                                          <p:spTgt spid="4"/>
                                        </p:tgtEl>
                                      </p:cBhvr>
                                    </p:animEffect>
                                  </p:childTnLst>
                                </p:cTn>
                              </p:par>
                            </p:childTnLst>
                          </p:cTn>
                        </p:par>
                        <p:par>
                          <p:cTn id="91" fill="hold">
                            <p:stCondLst>
                              <p:cond delay="1750"/>
                            </p:stCondLst>
                            <p:childTnLst>
                              <p:par>
                                <p:cTn id="92" presetID="23" presetClass="entr" presetSubtype="288" fill="hold" nodeType="afterEffect">
                                  <p:stCondLst>
                                    <p:cond delay="250"/>
                                  </p:stCondLst>
                                  <p:childTnLst>
                                    <p:set>
                                      <p:cBhvr>
                                        <p:cTn id="93" dur="1" fill="hold">
                                          <p:stCondLst>
                                            <p:cond delay="0"/>
                                          </p:stCondLst>
                                        </p:cTn>
                                        <p:tgtEl>
                                          <p:spTgt spid="7"/>
                                        </p:tgtEl>
                                        <p:attrNameLst>
                                          <p:attrName>style.visibility</p:attrName>
                                        </p:attrNameLst>
                                      </p:cBhvr>
                                      <p:to>
                                        <p:strVal val="visible"/>
                                      </p:to>
                                    </p:set>
                                    <p:anim calcmode="lin" valueType="num">
                                      <p:cBhvr>
                                        <p:cTn id="94" dur="750" fill="hold"/>
                                        <p:tgtEl>
                                          <p:spTgt spid="7"/>
                                        </p:tgtEl>
                                        <p:attrNameLst>
                                          <p:attrName>ppt_w</p:attrName>
                                        </p:attrNameLst>
                                      </p:cBhvr>
                                      <p:tavLst>
                                        <p:tav tm="0">
                                          <p:val>
                                            <p:strVal val="4/3*#ppt_w"/>
                                          </p:val>
                                        </p:tav>
                                        <p:tav tm="100000">
                                          <p:val>
                                            <p:strVal val="#ppt_w"/>
                                          </p:val>
                                        </p:tav>
                                      </p:tavLst>
                                    </p:anim>
                                    <p:anim calcmode="lin" valueType="num">
                                      <p:cBhvr>
                                        <p:cTn id="95" dur="750" fill="hold"/>
                                        <p:tgtEl>
                                          <p:spTgt spid="7"/>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2D66F0C9-9376-4AA9-BC78-0D67BF9D5AD6}"/>
              </a:ext>
            </a:extLst>
          </p:cNvPr>
          <p:cNvGrpSpPr/>
          <p:nvPr/>
        </p:nvGrpSpPr>
        <p:grpSpPr>
          <a:xfrm>
            <a:off x="902623" y="1455626"/>
            <a:ext cx="7338754" cy="2962744"/>
            <a:chOff x="653626" y="1839635"/>
            <a:chExt cx="10884748" cy="4394306"/>
          </a:xfrm>
        </p:grpSpPr>
        <p:pic>
          <p:nvPicPr>
            <p:cNvPr id="30" name="图片 29">
              <a:extLst>
                <a:ext uri="{FF2B5EF4-FFF2-40B4-BE49-F238E27FC236}">
                  <a16:creationId xmlns:a16="http://schemas.microsoft.com/office/drawing/2014/main" xmlns="" id="{AA0AE3BE-DCB0-40A9-B9F5-062706F5E08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45849" y="1865545"/>
              <a:ext cx="3500301" cy="2333534"/>
            </a:xfrm>
            <a:prstGeom prst="rect">
              <a:avLst/>
            </a:prstGeom>
            <a:effectLst>
              <a:outerShdw blurRad="63500" sx="102000" sy="102000" algn="ctr" rotWithShape="0">
                <a:prstClr val="black">
                  <a:alpha val="7000"/>
                </a:prstClr>
              </a:outerShdw>
            </a:effectLst>
          </p:spPr>
        </p:pic>
        <p:pic>
          <p:nvPicPr>
            <p:cNvPr id="31" name="图片 30">
              <a:extLst>
                <a:ext uri="{FF2B5EF4-FFF2-40B4-BE49-F238E27FC236}">
                  <a16:creationId xmlns:a16="http://schemas.microsoft.com/office/drawing/2014/main" xmlns="" id="{E55EDF98-95AA-4EDE-8C35-09ACD49F040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38072" y="1865545"/>
              <a:ext cx="3500302" cy="2333534"/>
            </a:xfrm>
            <a:prstGeom prst="rect">
              <a:avLst/>
            </a:prstGeom>
            <a:effectLst>
              <a:outerShdw blurRad="63500" sx="102000" sy="102000" algn="ctr" rotWithShape="0">
                <a:prstClr val="black">
                  <a:alpha val="7000"/>
                </a:prstClr>
              </a:outerShdw>
            </a:effectLst>
          </p:spPr>
        </p:pic>
        <p:pic>
          <p:nvPicPr>
            <p:cNvPr id="32" name="图片 31">
              <a:extLst>
                <a:ext uri="{FF2B5EF4-FFF2-40B4-BE49-F238E27FC236}">
                  <a16:creationId xmlns:a16="http://schemas.microsoft.com/office/drawing/2014/main" xmlns="" id="{478E3A38-2195-4A0E-B7BC-068AFD488B5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3626" y="1839635"/>
              <a:ext cx="3500301" cy="2333534"/>
            </a:xfrm>
            <a:prstGeom prst="rect">
              <a:avLst/>
            </a:prstGeom>
            <a:effectLst>
              <a:outerShdw blurRad="63500" sx="102000" sy="102000" algn="ctr" rotWithShape="0">
                <a:prstClr val="black">
                  <a:alpha val="7000"/>
                </a:prstClr>
              </a:outerShdw>
            </a:effectLst>
          </p:spPr>
        </p:pic>
        <p:sp>
          <p:nvSpPr>
            <p:cNvPr id="33" name="椭圆 32">
              <a:extLst>
                <a:ext uri="{FF2B5EF4-FFF2-40B4-BE49-F238E27FC236}">
                  <a16:creationId xmlns:a16="http://schemas.microsoft.com/office/drawing/2014/main" xmlns="" id="{580DB8A9-A6FD-4F8E-B3FB-FB32F786C227}"/>
                </a:ext>
              </a:extLst>
            </p:cNvPr>
            <p:cNvSpPr/>
            <p:nvPr/>
          </p:nvSpPr>
          <p:spPr>
            <a:xfrm>
              <a:off x="2086771" y="3808708"/>
              <a:ext cx="762000" cy="762000"/>
            </a:xfrm>
            <a:prstGeom prst="ellipse">
              <a:avLst/>
            </a:prstGeom>
            <a:solidFill>
              <a:srgbClr val="67B0AB"/>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600"/>
            </a:p>
          </p:txBody>
        </p:sp>
        <p:sp>
          <p:nvSpPr>
            <p:cNvPr id="34" name="椭圆 33">
              <a:extLst>
                <a:ext uri="{FF2B5EF4-FFF2-40B4-BE49-F238E27FC236}">
                  <a16:creationId xmlns:a16="http://schemas.microsoft.com/office/drawing/2014/main" xmlns="" id="{310B314A-B6B4-4A90-85DF-6DEBFE15FA82}"/>
                </a:ext>
              </a:extLst>
            </p:cNvPr>
            <p:cNvSpPr/>
            <p:nvPr/>
          </p:nvSpPr>
          <p:spPr>
            <a:xfrm>
              <a:off x="5716525" y="3808708"/>
              <a:ext cx="762000" cy="762000"/>
            </a:xfrm>
            <a:prstGeom prst="ellipse">
              <a:avLst/>
            </a:prstGeom>
            <a:solidFill>
              <a:srgbClr val="67B0AB"/>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600"/>
            </a:p>
          </p:txBody>
        </p:sp>
        <p:sp>
          <p:nvSpPr>
            <p:cNvPr id="35" name="椭圆 34">
              <a:extLst>
                <a:ext uri="{FF2B5EF4-FFF2-40B4-BE49-F238E27FC236}">
                  <a16:creationId xmlns:a16="http://schemas.microsoft.com/office/drawing/2014/main" xmlns="" id="{2CBC7CC8-E446-4C6B-A5B6-418680D80335}"/>
                </a:ext>
              </a:extLst>
            </p:cNvPr>
            <p:cNvSpPr/>
            <p:nvPr/>
          </p:nvSpPr>
          <p:spPr>
            <a:xfrm>
              <a:off x="9343237" y="3808708"/>
              <a:ext cx="762000" cy="762000"/>
            </a:xfrm>
            <a:prstGeom prst="ellipse">
              <a:avLst/>
            </a:prstGeom>
            <a:solidFill>
              <a:srgbClr val="67B0AB"/>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600"/>
            </a:p>
          </p:txBody>
        </p:sp>
        <p:sp>
          <p:nvSpPr>
            <p:cNvPr id="36" name="TextBox 69">
              <a:extLst>
                <a:ext uri="{FF2B5EF4-FFF2-40B4-BE49-F238E27FC236}">
                  <a16:creationId xmlns:a16="http://schemas.microsoft.com/office/drawing/2014/main" xmlns="" id="{3C16AFC4-259B-4E91-ABC2-12D2924B4697}"/>
                </a:ext>
              </a:extLst>
            </p:cNvPr>
            <p:cNvSpPr txBox="1"/>
            <p:nvPr/>
          </p:nvSpPr>
          <p:spPr>
            <a:xfrm>
              <a:off x="1135960" y="4671348"/>
              <a:ext cx="2285418" cy="776034"/>
            </a:xfrm>
            <a:prstGeom prst="rect">
              <a:avLst/>
            </a:prstGeom>
            <a:noFill/>
          </p:spPr>
          <p:txBody>
            <a:bodyPr wrap="square" lIns="91440" tIns="45720" rIns="91440" bIns="45720" rtlCol="0" anchor="ctr" anchorCtr="0">
              <a:spAutoFit/>
            </a:bodyPr>
            <a:lstStyle/>
            <a:p>
              <a:pPr algn="ct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Microsoft JhengHei Light" panose="020B0304030504040204" pitchFamily="34" charset="-122"/>
                </a:rPr>
                <a:t>点击加入你的标题</a:t>
              </a:r>
            </a:p>
          </p:txBody>
        </p:sp>
        <p:sp>
          <p:nvSpPr>
            <p:cNvPr id="37" name="Subtitle 2">
              <a:extLst>
                <a:ext uri="{FF2B5EF4-FFF2-40B4-BE49-F238E27FC236}">
                  <a16:creationId xmlns:a16="http://schemas.microsoft.com/office/drawing/2014/main" xmlns="" id="{1A2A08D9-C2C3-49D7-BEB4-F441AC03F3B4}"/>
                </a:ext>
              </a:extLst>
            </p:cNvPr>
            <p:cNvSpPr txBox="1">
              <a:spLocks/>
            </p:cNvSpPr>
            <p:nvPr/>
          </p:nvSpPr>
          <p:spPr>
            <a:xfrm>
              <a:off x="744111" y="5192274"/>
              <a:ext cx="3019983" cy="1041667"/>
            </a:xfrm>
            <a:prstGeom prst="rect">
              <a:avLst/>
            </a:prstGeom>
          </p:spPr>
          <p:txBody>
            <a:bodyPr vert="horz" wrap="square" lIns="108720" tIns="54360" rIns="108720" bIns="5436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zh-CN" altLang="en-US" sz="11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38" name="TextBox 69">
              <a:extLst>
                <a:ext uri="{FF2B5EF4-FFF2-40B4-BE49-F238E27FC236}">
                  <a16:creationId xmlns:a16="http://schemas.microsoft.com/office/drawing/2014/main" xmlns="" id="{2C360E80-E71B-4626-AE05-94C49C6F0DD1}"/>
                </a:ext>
              </a:extLst>
            </p:cNvPr>
            <p:cNvSpPr txBox="1"/>
            <p:nvPr/>
          </p:nvSpPr>
          <p:spPr>
            <a:xfrm>
              <a:off x="4846723" y="4671348"/>
              <a:ext cx="2285418" cy="776034"/>
            </a:xfrm>
            <a:prstGeom prst="rect">
              <a:avLst/>
            </a:prstGeom>
            <a:noFill/>
          </p:spPr>
          <p:txBody>
            <a:bodyPr wrap="square" lIns="91440" tIns="45720" rIns="91440" bIns="45720" rtlCol="0" anchor="ctr" anchorCtr="0">
              <a:spAutoFit/>
            </a:bodyPr>
            <a:lstStyle/>
            <a:p>
              <a:pPr algn="ct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Microsoft JhengHei Light" panose="020B0304030504040204" pitchFamily="34" charset="-122"/>
                </a:rPr>
                <a:t>点击加入你的标题</a:t>
              </a:r>
            </a:p>
          </p:txBody>
        </p:sp>
        <p:sp>
          <p:nvSpPr>
            <p:cNvPr id="39" name="Subtitle 2">
              <a:extLst>
                <a:ext uri="{FF2B5EF4-FFF2-40B4-BE49-F238E27FC236}">
                  <a16:creationId xmlns:a16="http://schemas.microsoft.com/office/drawing/2014/main" xmlns="" id="{D35F9B1C-4167-4194-B037-78F896E8469E}"/>
                </a:ext>
              </a:extLst>
            </p:cNvPr>
            <p:cNvSpPr txBox="1">
              <a:spLocks/>
            </p:cNvSpPr>
            <p:nvPr/>
          </p:nvSpPr>
          <p:spPr>
            <a:xfrm>
              <a:off x="4454874" y="5192274"/>
              <a:ext cx="3019983" cy="1041667"/>
            </a:xfrm>
            <a:prstGeom prst="rect">
              <a:avLst/>
            </a:prstGeom>
          </p:spPr>
          <p:txBody>
            <a:bodyPr vert="horz" wrap="square" lIns="108720" tIns="54360" rIns="108720" bIns="5436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zh-CN" altLang="en-US" sz="11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40" name="TextBox 69">
              <a:extLst>
                <a:ext uri="{FF2B5EF4-FFF2-40B4-BE49-F238E27FC236}">
                  <a16:creationId xmlns:a16="http://schemas.microsoft.com/office/drawing/2014/main" xmlns="" id="{3C0AD853-09C8-466B-9C84-7DD22199EEE2}"/>
                </a:ext>
              </a:extLst>
            </p:cNvPr>
            <p:cNvSpPr txBox="1"/>
            <p:nvPr/>
          </p:nvSpPr>
          <p:spPr>
            <a:xfrm>
              <a:off x="8463100" y="4671348"/>
              <a:ext cx="2285418" cy="776034"/>
            </a:xfrm>
            <a:prstGeom prst="rect">
              <a:avLst/>
            </a:prstGeom>
            <a:noFill/>
          </p:spPr>
          <p:txBody>
            <a:bodyPr wrap="square" lIns="91440" tIns="45720" rIns="91440" bIns="45720" rtlCol="0" anchor="ctr" anchorCtr="0">
              <a:spAutoFit/>
            </a:bodyPr>
            <a:lstStyle/>
            <a:p>
              <a:pPr algn="ct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Microsoft JhengHei Light" panose="020B0304030504040204" pitchFamily="34" charset="-122"/>
                </a:rPr>
                <a:t>点击加入你的标题</a:t>
              </a:r>
            </a:p>
          </p:txBody>
        </p:sp>
        <p:sp>
          <p:nvSpPr>
            <p:cNvPr id="41" name="Subtitle 2">
              <a:extLst>
                <a:ext uri="{FF2B5EF4-FFF2-40B4-BE49-F238E27FC236}">
                  <a16:creationId xmlns:a16="http://schemas.microsoft.com/office/drawing/2014/main" xmlns="" id="{93FF6969-7A66-428E-9C04-ED83D504F354}"/>
                </a:ext>
              </a:extLst>
            </p:cNvPr>
            <p:cNvSpPr txBox="1">
              <a:spLocks/>
            </p:cNvSpPr>
            <p:nvPr/>
          </p:nvSpPr>
          <p:spPr>
            <a:xfrm>
              <a:off x="8071251" y="5192274"/>
              <a:ext cx="3019983" cy="1041667"/>
            </a:xfrm>
            <a:prstGeom prst="rect">
              <a:avLst/>
            </a:prstGeom>
          </p:spPr>
          <p:txBody>
            <a:bodyPr vert="horz" wrap="square" lIns="108720" tIns="54360" rIns="108720" bIns="5436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zh-CN" altLang="en-US" sz="11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42" name="Freeform 24">
              <a:extLst>
                <a:ext uri="{FF2B5EF4-FFF2-40B4-BE49-F238E27FC236}">
                  <a16:creationId xmlns:a16="http://schemas.microsoft.com/office/drawing/2014/main" xmlns="" id="{5DDD09F3-4016-45B2-A16E-63183877050B}"/>
                </a:ext>
              </a:extLst>
            </p:cNvPr>
            <p:cNvSpPr>
              <a:spLocks noEditPoints="1"/>
            </p:cNvSpPr>
            <p:nvPr/>
          </p:nvSpPr>
          <p:spPr bwMode="auto">
            <a:xfrm>
              <a:off x="2268965" y="3977282"/>
              <a:ext cx="397612" cy="431784"/>
            </a:xfrm>
            <a:custGeom>
              <a:avLst/>
              <a:gdLst>
                <a:gd name="T0" fmla="*/ 2147483646 w 59"/>
                <a:gd name="T1" fmla="*/ 2147483646 h 64"/>
                <a:gd name="T2" fmla="*/ 2147483646 w 59"/>
                <a:gd name="T3" fmla="*/ 2147483646 h 64"/>
                <a:gd name="T4" fmla="*/ 2147483646 w 59"/>
                <a:gd name="T5" fmla="*/ 2147483646 h 64"/>
                <a:gd name="T6" fmla="*/ 2147483646 w 59"/>
                <a:gd name="T7" fmla="*/ 2147483646 h 64"/>
                <a:gd name="T8" fmla="*/ 2147483646 w 59"/>
                <a:gd name="T9" fmla="*/ 2147483646 h 64"/>
                <a:gd name="T10" fmla="*/ 0 w 59"/>
                <a:gd name="T11" fmla="*/ 2147483646 h 64"/>
                <a:gd name="T12" fmla="*/ 2147483646 w 59"/>
                <a:gd name="T13" fmla="*/ 2147483646 h 64"/>
                <a:gd name="T14" fmla="*/ 2147483646 w 59"/>
                <a:gd name="T15" fmla="*/ 2147483646 h 64"/>
                <a:gd name="T16" fmla="*/ 2147483646 w 59"/>
                <a:gd name="T17" fmla="*/ 2147483646 h 64"/>
                <a:gd name="T18" fmla="*/ 2147483646 w 59"/>
                <a:gd name="T19" fmla="*/ 0 h 64"/>
                <a:gd name="T20" fmla="*/ 2147483646 w 59"/>
                <a:gd name="T21" fmla="*/ 2147483646 h 64"/>
                <a:gd name="T22" fmla="*/ 2147483646 w 59"/>
                <a:gd name="T23" fmla="*/ 2147483646 h 64"/>
                <a:gd name="T24" fmla="*/ 2147483646 w 59"/>
                <a:gd name="T25" fmla="*/ 2147483646 h 64"/>
                <a:gd name="T26" fmla="*/ 2147483646 w 59"/>
                <a:gd name="T27" fmla="*/ 2147483646 h 64"/>
                <a:gd name="T28" fmla="*/ 2147483646 w 59"/>
                <a:gd name="T29" fmla="*/ 2147483646 h 64"/>
                <a:gd name="T30" fmla="*/ 2147483646 w 59"/>
                <a:gd name="T31" fmla="*/ 2147483646 h 64"/>
                <a:gd name="T32" fmla="*/ 2147483646 w 59"/>
                <a:gd name="T33" fmla="*/ 2147483646 h 64"/>
                <a:gd name="T34" fmla="*/ 2147483646 w 59"/>
                <a:gd name="T35" fmla="*/ 2147483646 h 64"/>
                <a:gd name="T36" fmla="*/ 2147483646 w 59"/>
                <a:gd name="T37" fmla="*/ 2147483646 h 64"/>
                <a:gd name="T38" fmla="*/ 2147483646 w 59"/>
                <a:gd name="T39" fmla="*/ 2147483646 h 64"/>
                <a:gd name="T40" fmla="*/ 2147483646 w 59"/>
                <a:gd name="T41" fmla="*/ 2147483646 h 64"/>
                <a:gd name="T42" fmla="*/ 2147483646 w 59"/>
                <a:gd name="T43" fmla="*/ 2147483646 h 6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9" h="64">
                  <a:moveTo>
                    <a:pt x="55" y="55"/>
                  </a:moveTo>
                  <a:cubicBezTo>
                    <a:pt x="39" y="55"/>
                    <a:pt x="39" y="55"/>
                    <a:pt x="39" y="55"/>
                  </a:cubicBezTo>
                  <a:cubicBezTo>
                    <a:pt x="39" y="60"/>
                    <a:pt x="35" y="64"/>
                    <a:pt x="30" y="64"/>
                  </a:cubicBezTo>
                  <a:cubicBezTo>
                    <a:pt x="25" y="64"/>
                    <a:pt x="21" y="60"/>
                    <a:pt x="21" y="55"/>
                  </a:cubicBezTo>
                  <a:cubicBezTo>
                    <a:pt x="5" y="55"/>
                    <a:pt x="5" y="55"/>
                    <a:pt x="5" y="55"/>
                  </a:cubicBezTo>
                  <a:cubicBezTo>
                    <a:pt x="2" y="55"/>
                    <a:pt x="0" y="53"/>
                    <a:pt x="0" y="50"/>
                  </a:cubicBezTo>
                  <a:cubicBezTo>
                    <a:pt x="5" y="46"/>
                    <a:pt x="11" y="38"/>
                    <a:pt x="11" y="20"/>
                  </a:cubicBezTo>
                  <a:cubicBezTo>
                    <a:pt x="11" y="13"/>
                    <a:pt x="17" y="6"/>
                    <a:pt x="27" y="5"/>
                  </a:cubicBezTo>
                  <a:cubicBezTo>
                    <a:pt x="26" y="4"/>
                    <a:pt x="26" y="4"/>
                    <a:pt x="26" y="3"/>
                  </a:cubicBezTo>
                  <a:cubicBezTo>
                    <a:pt x="26" y="1"/>
                    <a:pt x="28" y="0"/>
                    <a:pt x="30" y="0"/>
                  </a:cubicBezTo>
                  <a:cubicBezTo>
                    <a:pt x="32" y="0"/>
                    <a:pt x="33" y="1"/>
                    <a:pt x="33" y="3"/>
                  </a:cubicBezTo>
                  <a:cubicBezTo>
                    <a:pt x="33" y="4"/>
                    <a:pt x="33" y="4"/>
                    <a:pt x="33" y="5"/>
                  </a:cubicBezTo>
                  <a:cubicBezTo>
                    <a:pt x="42" y="6"/>
                    <a:pt x="48" y="13"/>
                    <a:pt x="48" y="20"/>
                  </a:cubicBezTo>
                  <a:cubicBezTo>
                    <a:pt x="48" y="38"/>
                    <a:pt x="54" y="46"/>
                    <a:pt x="59" y="50"/>
                  </a:cubicBezTo>
                  <a:cubicBezTo>
                    <a:pt x="59" y="53"/>
                    <a:pt x="57" y="55"/>
                    <a:pt x="55" y="55"/>
                  </a:cubicBezTo>
                  <a:close/>
                  <a:moveTo>
                    <a:pt x="30" y="60"/>
                  </a:moveTo>
                  <a:cubicBezTo>
                    <a:pt x="27" y="60"/>
                    <a:pt x="25" y="57"/>
                    <a:pt x="25" y="55"/>
                  </a:cubicBezTo>
                  <a:cubicBezTo>
                    <a:pt x="25" y="54"/>
                    <a:pt x="24" y="54"/>
                    <a:pt x="24" y="54"/>
                  </a:cubicBezTo>
                  <a:cubicBezTo>
                    <a:pt x="24" y="54"/>
                    <a:pt x="23" y="54"/>
                    <a:pt x="23" y="55"/>
                  </a:cubicBezTo>
                  <a:cubicBezTo>
                    <a:pt x="23" y="58"/>
                    <a:pt x="26" y="61"/>
                    <a:pt x="30" y="61"/>
                  </a:cubicBezTo>
                  <a:cubicBezTo>
                    <a:pt x="30" y="61"/>
                    <a:pt x="30" y="61"/>
                    <a:pt x="30" y="60"/>
                  </a:cubicBezTo>
                  <a:cubicBezTo>
                    <a:pt x="30" y="60"/>
                    <a:pt x="30" y="60"/>
                    <a:pt x="30"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p>
          </p:txBody>
        </p:sp>
        <p:sp>
          <p:nvSpPr>
            <p:cNvPr id="43" name="Freeform 54">
              <a:extLst>
                <a:ext uri="{FF2B5EF4-FFF2-40B4-BE49-F238E27FC236}">
                  <a16:creationId xmlns:a16="http://schemas.microsoft.com/office/drawing/2014/main" xmlns="" id="{AD3A6FFA-F1F4-4E30-B6C3-2B67A4996396}"/>
                </a:ext>
              </a:extLst>
            </p:cNvPr>
            <p:cNvSpPr>
              <a:spLocks noEditPoints="1"/>
            </p:cNvSpPr>
            <p:nvPr/>
          </p:nvSpPr>
          <p:spPr bwMode="auto">
            <a:xfrm>
              <a:off x="5867684" y="4003873"/>
              <a:ext cx="456630" cy="338592"/>
            </a:xfrm>
            <a:custGeom>
              <a:avLst/>
              <a:gdLst>
                <a:gd name="T0" fmla="*/ 2147483646 w 68"/>
                <a:gd name="T1" fmla="*/ 2147483646 h 50"/>
                <a:gd name="T2" fmla="*/ 2147483646 w 68"/>
                <a:gd name="T3" fmla="*/ 2147483646 h 50"/>
                <a:gd name="T4" fmla="*/ 0 w 68"/>
                <a:gd name="T5" fmla="*/ 2147483646 h 50"/>
                <a:gd name="T6" fmla="*/ 2147483646 w 68"/>
                <a:gd name="T7" fmla="*/ 2147483646 h 50"/>
                <a:gd name="T8" fmla="*/ 2147483646 w 68"/>
                <a:gd name="T9" fmla="*/ 2147483646 h 50"/>
                <a:gd name="T10" fmla="*/ 2147483646 w 68"/>
                <a:gd name="T11" fmla="*/ 0 h 50"/>
                <a:gd name="T12" fmla="*/ 2147483646 w 68"/>
                <a:gd name="T13" fmla="*/ 2147483646 h 50"/>
                <a:gd name="T14" fmla="*/ 2147483646 w 68"/>
                <a:gd name="T15" fmla="*/ 2147483646 h 50"/>
                <a:gd name="T16" fmla="*/ 2147483646 w 68"/>
                <a:gd name="T17" fmla="*/ 2147483646 h 50"/>
                <a:gd name="T18" fmla="*/ 2147483646 w 68"/>
                <a:gd name="T19" fmla="*/ 2147483646 h 50"/>
                <a:gd name="T20" fmla="*/ 2147483646 w 68"/>
                <a:gd name="T21" fmla="*/ 2147483646 h 50"/>
                <a:gd name="T22" fmla="*/ 2147483646 w 68"/>
                <a:gd name="T23" fmla="*/ 2147483646 h 50"/>
                <a:gd name="T24" fmla="*/ 2147483646 w 68"/>
                <a:gd name="T25" fmla="*/ 2147483646 h 50"/>
                <a:gd name="T26" fmla="*/ 2147483646 w 68"/>
                <a:gd name="T27" fmla="*/ 2147483646 h 50"/>
                <a:gd name="T28" fmla="*/ 2147483646 w 68"/>
                <a:gd name="T29" fmla="*/ 2147483646 h 50"/>
                <a:gd name="T30" fmla="*/ 2147483646 w 68"/>
                <a:gd name="T31" fmla="*/ 2147483646 h 50"/>
                <a:gd name="T32" fmla="*/ 2147483646 w 68"/>
                <a:gd name="T33" fmla="*/ 2147483646 h 50"/>
                <a:gd name="T34" fmla="*/ 2147483646 w 68"/>
                <a:gd name="T35" fmla="*/ 2147483646 h 50"/>
                <a:gd name="T36" fmla="*/ 2147483646 w 68"/>
                <a:gd name="T37" fmla="*/ 2147483646 h 50"/>
                <a:gd name="T38" fmla="*/ 2147483646 w 68"/>
                <a:gd name="T39" fmla="*/ 2147483646 h 50"/>
                <a:gd name="T40" fmla="*/ 2147483646 w 68"/>
                <a:gd name="T41" fmla="*/ 2147483646 h 50"/>
                <a:gd name="T42" fmla="*/ 2147483646 w 68"/>
                <a:gd name="T43" fmla="*/ 2147483646 h 50"/>
                <a:gd name="T44" fmla="*/ 2147483646 w 68"/>
                <a:gd name="T45" fmla="*/ 2147483646 h 50"/>
                <a:gd name="T46" fmla="*/ 2147483646 w 68"/>
                <a:gd name="T47" fmla="*/ 2147483646 h 50"/>
                <a:gd name="T48" fmla="*/ 2147483646 w 68"/>
                <a:gd name="T49" fmla="*/ 2147483646 h 50"/>
                <a:gd name="T50" fmla="*/ 2147483646 w 68"/>
                <a:gd name="T51" fmla="*/ 2147483646 h 50"/>
                <a:gd name="T52" fmla="*/ 2147483646 w 68"/>
                <a:gd name="T53" fmla="*/ 2147483646 h 50"/>
                <a:gd name="T54" fmla="*/ 2147483646 w 68"/>
                <a:gd name="T55" fmla="*/ 2147483646 h 5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8" h="50">
                  <a:moveTo>
                    <a:pt x="55" y="50"/>
                  </a:moveTo>
                  <a:cubicBezTo>
                    <a:pt x="16" y="50"/>
                    <a:pt x="16" y="50"/>
                    <a:pt x="16" y="50"/>
                  </a:cubicBezTo>
                  <a:cubicBezTo>
                    <a:pt x="7" y="50"/>
                    <a:pt x="0" y="43"/>
                    <a:pt x="0" y="34"/>
                  </a:cubicBezTo>
                  <a:cubicBezTo>
                    <a:pt x="0" y="28"/>
                    <a:pt x="3" y="22"/>
                    <a:pt x="9" y="20"/>
                  </a:cubicBezTo>
                  <a:cubicBezTo>
                    <a:pt x="9" y="19"/>
                    <a:pt x="9" y="19"/>
                    <a:pt x="9" y="18"/>
                  </a:cubicBezTo>
                  <a:cubicBezTo>
                    <a:pt x="9" y="8"/>
                    <a:pt x="17" y="0"/>
                    <a:pt x="27" y="0"/>
                  </a:cubicBezTo>
                  <a:cubicBezTo>
                    <a:pt x="35" y="0"/>
                    <a:pt x="41" y="4"/>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moveTo>
                    <a:pt x="45" y="25"/>
                  </a:moveTo>
                  <a:cubicBezTo>
                    <a:pt x="33" y="13"/>
                    <a:pt x="33" y="13"/>
                    <a:pt x="33" y="13"/>
                  </a:cubicBezTo>
                  <a:cubicBezTo>
                    <a:pt x="32" y="13"/>
                    <a:pt x="32" y="12"/>
                    <a:pt x="32" y="12"/>
                  </a:cubicBezTo>
                  <a:cubicBezTo>
                    <a:pt x="31" y="12"/>
                    <a:pt x="31" y="13"/>
                    <a:pt x="31" y="13"/>
                  </a:cubicBezTo>
                  <a:cubicBezTo>
                    <a:pt x="18" y="25"/>
                    <a:pt x="18" y="25"/>
                    <a:pt x="18" y="25"/>
                  </a:cubicBezTo>
                  <a:cubicBezTo>
                    <a:pt x="18" y="26"/>
                    <a:pt x="18" y="26"/>
                    <a:pt x="18" y="26"/>
                  </a:cubicBezTo>
                  <a:cubicBezTo>
                    <a:pt x="18" y="27"/>
                    <a:pt x="19" y="27"/>
                    <a:pt x="19" y="27"/>
                  </a:cubicBezTo>
                  <a:cubicBezTo>
                    <a:pt x="27" y="27"/>
                    <a:pt x="27" y="27"/>
                    <a:pt x="27" y="27"/>
                  </a:cubicBezTo>
                  <a:cubicBezTo>
                    <a:pt x="27" y="40"/>
                    <a:pt x="27" y="40"/>
                    <a:pt x="27" y="40"/>
                  </a:cubicBezTo>
                  <a:cubicBezTo>
                    <a:pt x="27" y="41"/>
                    <a:pt x="28" y="41"/>
                    <a:pt x="28" y="41"/>
                  </a:cubicBezTo>
                  <a:cubicBezTo>
                    <a:pt x="35" y="41"/>
                    <a:pt x="35" y="41"/>
                    <a:pt x="35" y="41"/>
                  </a:cubicBezTo>
                  <a:cubicBezTo>
                    <a:pt x="36" y="41"/>
                    <a:pt x="36" y="41"/>
                    <a:pt x="36" y="40"/>
                  </a:cubicBezTo>
                  <a:cubicBezTo>
                    <a:pt x="36" y="27"/>
                    <a:pt x="36" y="27"/>
                    <a:pt x="36" y="27"/>
                  </a:cubicBezTo>
                  <a:cubicBezTo>
                    <a:pt x="44" y="27"/>
                    <a:pt x="44" y="27"/>
                    <a:pt x="44" y="27"/>
                  </a:cubicBezTo>
                  <a:cubicBezTo>
                    <a:pt x="45" y="27"/>
                    <a:pt x="45" y="27"/>
                    <a:pt x="45" y="26"/>
                  </a:cubicBezTo>
                  <a:cubicBezTo>
                    <a:pt x="45" y="26"/>
                    <a:pt x="45" y="26"/>
                    <a:pt x="45"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p>
          </p:txBody>
        </p:sp>
        <p:sp>
          <p:nvSpPr>
            <p:cNvPr id="44" name="Freeform 132">
              <a:extLst>
                <a:ext uri="{FF2B5EF4-FFF2-40B4-BE49-F238E27FC236}">
                  <a16:creationId xmlns:a16="http://schemas.microsoft.com/office/drawing/2014/main" xmlns="" id="{815EAE05-1398-4EA2-99F5-3305AED25F7D}"/>
                </a:ext>
              </a:extLst>
            </p:cNvPr>
            <p:cNvSpPr>
              <a:spLocks noEditPoints="1"/>
            </p:cNvSpPr>
            <p:nvPr/>
          </p:nvSpPr>
          <p:spPr bwMode="auto">
            <a:xfrm>
              <a:off x="9539408" y="4003873"/>
              <a:ext cx="369658" cy="369654"/>
            </a:xfrm>
            <a:custGeom>
              <a:avLst/>
              <a:gdLst>
                <a:gd name="T0" fmla="*/ 2147483646 w 55"/>
                <a:gd name="T1" fmla="*/ 2147483646 h 55"/>
                <a:gd name="T2" fmla="*/ 0 w 55"/>
                <a:gd name="T3" fmla="*/ 2147483646 h 55"/>
                <a:gd name="T4" fmla="*/ 2147483646 w 55"/>
                <a:gd name="T5" fmla="*/ 0 h 55"/>
                <a:gd name="T6" fmla="*/ 2147483646 w 55"/>
                <a:gd name="T7" fmla="*/ 2147483646 h 55"/>
                <a:gd name="T8" fmla="*/ 2147483646 w 55"/>
                <a:gd name="T9" fmla="*/ 2147483646 h 55"/>
                <a:gd name="T10" fmla="*/ 2147483646 w 55"/>
                <a:gd name="T11" fmla="*/ 2147483646 h 55"/>
                <a:gd name="T12" fmla="*/ 2147483646 w 55"/>
                <a:gd name="T13" fmla="*/ 2147483646 h 55"/>
                <a:gd name="T14" fmla="*/ 2147483646 w 55"/>
                <a:gd name="T15" fmla="*/ 2147483646 h 55"/>
                <a:gd name="T16" fmla="*/ 2147483646 w 55"/>
                <a:gd name="T17" fmla="*/ 2147483646 h 55"/>
                <a:gd name="T18" fmla="*/ 2147483646 w 55"/>
                <a:gd name="T19" fmla="*/ 2147483646 h 55"/>
                <a:gd name="T20" fmla="*/ 2147483646 w 55"/>
                <a:gd name="T21" fmla="*/ 2147483646 h 55"/>
                <a:gd name="T22" fmla="*/ 2147483646 w 55"/>
                <a:gd name="T23" fmla="*/ 2147483646 h 55"/>
                <a:gd name="T24" fmla="*/ 2147483646 w 55"/>
                <a:gd name="T25" fmla="*/ 2147483646 h 55"/>
                <a:gd name="T26" fmla="*/ 2147483646 w 55"/>
                <a:gd name="T27" fmla="*/ 2147483646 h 55"/>
                <a:gd name="T28" fmla="*/ 2147483646 w 55"/>
                <a:gd name="T29" fmla="*/ 2147483646 h 55"/>
                <a:gd name="T30" fmla="*/ 2147483646 w 55"/>
                <a:gd name="T31" fmla="*/ 2147483646 h 55"/>
                <a:gd name="T32" fmla="*/ 2147483646 w 55"/>
                <a:gd name="T33" fmla="*/ 2147483646 h 55"/>
                <a:gd name="T34" fmla="*/ 2147483646 w 55"/>
                <a:gd name="T35" fmla="*/ 2147483646 h 55"/>
                <a:gd name="T36" fmla="*/ 2147483646 w 55"/>
                <a:gd name="T37" fmla="*/ 2147483646 h 55"/>
                <a:gd name="T38" fmla="*/ 2147483646 w 55"/>
                <a:gd name="T39" fmla="*/ 2147483646 h 55"/>
                <a:gd name="T40" fmla="*/ 2147483646 w 55"/>
                <a:gd name="T41" fmla="*/ 2147483646 h 55"/>
                <a:gd name="T42" fmla="*/ 2147483646 w 55"/>
                <a:gd name="T43" fmla="*/ 2147483646 h 55"/>
                <a:gd name="T44" fmla="*/ 2147483646 w 55"/>
                <a:gd name="T45" fmla="*/ 2147483646 h 55"/>
                <a:gd name="T46" fmla="*/ 2147483646 w 55"/>
                <a:gd name="T47" fmla="*/ 2147483646 h 55"/>
                <a:gd name="T48" fmla="*/ 2147483646 w 55"/>
                <a:gd name="T49" fmla="*/ 2147483646 h 55"/>
                <a:gd name="T50" fmla="*/ 2147483646 w 55"/>
                <a:gd name="T51" fmla="*/ 2147483646 h 5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5" h="55">
                  <a:moveTo>
                    <a:pt x="27" y="55"/>
                  </a:moveTo>
                  <a:cubicBezTo>
                    <a:pt x="12" y="55"/>
                    <a:pt x="0" y="43"/>
                    <a:pt x="0" y="28"/>
                  </a:cubicBezTo>
                  <a:cubicBezTo>
                    <a:pt x="0" y="13"/>
                    <a:pt x="12" y="0"/>
                    <a:pt x="27" y="0"/>
                  </a:cubicBezTo>
                  <a:cubicBezTo>
                    <a:pt x="42" y="0"/>
                    <a:pt x="55" y="13"/>
                    <a:pt x="55" y="28"/>
                  </a:cubicBezTo>
                  <a:cubicBezTo>
                    <a:pt x="55" y="43"/>
                    <a:pt x="42" y="55"/>
                    <a:pt x="27" y="55"/>
                  </a:cubicBezTo>
                  <a:close/>
                  <a:moveTo>
                    <a:pt x="43" y="25"/>
                  </a:moveTo>
                  <a:cubicBezTo>
                    <a:pt x="43" y="24"/>
                    <a:pt x="42" y="23"/>
                    <a:pt x="41" y="23"/>
                  </a:cubicBezTo>
                  <a:cubicBezTo>
                    <a:pt x="32" y="23"/>
                    <a:pt x="32" y="23"/>
                    <a:pt x="32" y="23"/>
                  </a:cubicBezTo>
                  <a:cubicBezTo>
                    <a:pt x="32" y="14"/>
                    <a:pt x="32" y="14"/>
                    <a:pt x="32" y="14"/>
                  </a:cubicBezTo>
                  <a:cubicBezTo>
                    <a:pt x="32" y="13"/>
                    <a:pt x="31" y="12"/>
                    <a:pt x="29" y="12"/>
                  </a:cubicBezTo>
                  <a:cubicBezTo>
                    <a:pt x="25" y="12"/>
                    <a:pt x="25" y="12"/>
                    <a:pt x="25" y="12"/>
                  </a:cubicBezTo>
                  <a:cubicBezTo>
                    <a:pt x="24" y="12"/>
                    <a:pt x="23" y="13"/>
                    <a:pt x="23" y="14"/>
                  </a:cubicBezTo>
                  <a:cubicBezTo>
                    <a:pt x="23" y="23"/>
                    <a:pt x="23" y="23"/>
                    <a:pt x="23" y="23"/>
                  </a:cubicBezTo>
                  <a:cubicBezTo>
                    <a:pt x="13" y="23"/>
                    <a:pt x="13" y="23"/>
                    <a:pt x="13" y="23"/>
                  </a:cubicBezTo>
                  <a:cubicBezTo>
                    <a:pt x="12" y="23"/>
                    <a:pt x="11" y="24"/>
                    <a:pt x="11" y="25"/>
                  </a:cubicBezTo>
                  <a:cubicBezTo>
                    <a:pt x="11" y="30"/>
                    <a:pt x="11" y="30"/>
                    <a:pt x="11" y="30"/>
                  </a:cubicBezTo>
                  <a:cubicBezTo>
                    <a:pt x="11" y="31"/>
                    <a:pt x="12" y="32"/>
                    <a:pt x="13" y="32"/>
                  </a:cubicBezTo>
                  <a:cubicBezTo>
                    <a:pt x="23" y="32"/>
                    <a:pt x="23" y="32"/>
                    <a:pt x="23" y="32"/>
                  </a:cubicBezTo>
                  <a:cubicBezTo>
                    <a:pt x="23" y="41"/>
                    <a:pt x="23" y="41"/>
                    <a:pt x="23" y="41"/>
                  </a:cubicBezTo>
                  <a:cubicBezTo>
                    <a:pt x="23" y="43"/>
                    <a:pt x="24" y="44"/>
                    <a:pt x="25" y="44"/>
                  </a:cubicBezTo>
                  <a:cubicBezTo>
                    <a:pt x="29" y="44"/>
                    <a:pt x="29" y="44"/>
                    <a:pt x="29" y="44"/>
                  </a:cubicBezTo>
                  <a:cubicBezTo>
                    <a:pt x="31" y="44"/>
                    <a:pt x="32" y="43"/>
                    <a:pt x="32" y="41"/>
                  </a:cubicBezTo>
                  <a:cubicBezTo>
                    <a:pt x="32" y="32"/>
                    <a:pt x="32" y="32"/>
                    <a:pt x="32" y="32"/>
                  </a:cubicBezTo>
                  <a:cubicBezTo>
                    <a:pt x="41" y="32"/>
                    <a:pt x="41" y="32"/>
                    <a:pt x="41" y="32"/>
                  </a:cubicBezTo>
                  <a:cubicBezTo>
                    <a:pt x="42" y="32"/>
                    <a:pt x="43" y="31"/>
                    <a:pt x="43" y="30"/>
                  </a:cubicBezTo>
                  <a:lnTo>
                    <a:pt x="43"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p>
          </p:txBody>
        </p:sp>
      </p:grpSp>
    </p:spTree>
    <p:extLst>
      <p:ext uri="{BB962C8B-B14F-4D97-AF65-F5344CB8AC3E}">
        <p14:creationId xmlns:p14="http://schemas.microsoft.com/office/powerpoint/2010/main" val="408331159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
          <p:cNvGrpSpPr/>
          <p:nvPr/>
        </p:nvGrpSpPr>
        <p:grpSpPr>
          <a:xfrm>
            <a:off x="2320908" y="1996830"/>
            <a:ext cx="4160925" cy="1891716"/>
            <a:chOff x="3345973" y="2694618"/>
            <a:chExt cx="5547900" cy="2522288"/>
          </a:xfrm>
        </p:grpSpPr>
        <p:sp>
          <p:nvSpPr>
            <p:cNvPr id="7" name="Shape 1918"/>
            <p:cNvSpPr/>
            <p:nvPr/>
          </p:nvSpPr>
          <p:spPr>
            <a:xfrm>
              <a:off x="3345973" y="3538210"/>
              <a:ext cx="1033993" cy="1034033"/>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2400" dirty="0">
                <a:latin typeface="微软雅黑"/>
                <a:ea typeface="Helvetica Light"/>
                <a:cs typeface="Helvetica Light"/>
                <a:sym typeface="Helvetica Light"/>
              </a:endParaRPr>
            </a:p>
          </p:txBody>
        </p:sp>
        <p:sp>
          <p:nvSpPr>
            <p:cNvPr id="8" name="Shape 1919"/>
            <p:cNvSpPr/>
            <p:nvPr/>
          </p:nvSpPr>
          <p:spPr>
            <a:xfrm>
              <a:off x="4405914" y="3108409"/>
              <a:ext cx="1498259" cy="1498316"/>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2400" dirty="0">
                <a:latin typeface="微软雅黑"/>
                <a:ea typeface="Helvetica Light"/>
                <a:cs typeface="Helvetica Light"/>
                <a:sym typeface="Helvetica Light"/>
              </a:endParaRPr>
            </a:p>
          </p:txBody>
        </p:sp>
        <p:sp>
          <p:nvSpPr>
            <p:cNvPr id="9" name="Shape 1920"/>
            <p:cNvSpPr/>
            <p:nvPr/>
          </p:nvSpPr>
          <p:spPr>
            <a:xfrm>
              <a:off x="5996192" y="3446848"/>
              <a:ext cx="1216710" cy="1216756"/>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2400" dirty="0">
                <a:latin typeface="微软雅黑"/>
                <a:ea typeface="Helvetica Light"/>
                <a:cs typeface="Helvetica Light"/>
                <a:sym typeface="Helvetica Light"/>
              </a:endParaRPr>
            </a:p>
          </p:txBody>
        </p:sp>
        <p:sp>
          <p:nvSpPr>
            <p:cNvPr id="10" name="Shape 1921"/>
            <p:cNvSpPr/>
            <p:nvPr/>
          </p:nvSpPr>
          <p:spPr>
            <a:xfrm>
              <a:off x="5797470" y="2694618"/>
              <a:ext cx="747531" cy="747559"/>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2400" dirty="0">
                <a:latin typeface="微软雅黑"/>
                <a:ea typeface="Helvetica Light"/>
                <a:cs typeface="Helvetica Light"/>
                <a:sym typeface="Helvetica Light"/>
              </a:endParaRPr>
            </a:p>
          </p:txBody>
        </p:sp>
        <p:sp>
          <p:nvSpPr>
            <p:cNvPr id="11" name="Shape 1922"/>
            <p:cNvSpPr/>
            <p:nvPr/>
          </p:nvSpPr>
          <p:spPr>
            <a:xfrm>
              <a:off x="6936848" y="4530710"/>
              <a:ext cx="686169" cy="686196"/>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2400" dirty="0">
                <a:latin typeface="微软雅黑"/>
                <a:ea typeface="Helvetica Light"/>
                <a:cs typeface="Helvetica Light"/>
                <a:sym typeface="Helvetica Light"/>
              </a:endParaRPr>
            </a:p>
          </p:txBody>
        </p:sp>
        <p:sp>
          <p:nvSpPr>
            <p:cNvPr id="12" name="Shape 1923"/>
            <p:cNvSpPr/>
            <p:nvPr/>
          </p:nvSpPr>
          <p:spPr>
            <a:xfrm>
              <a:off x="7317794" y="3125623"/>
              <a:ext cx="1576079" cy="1576140"/>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2400" dirty="0">
                <a:latin typeface="微软雅黑"/>
                <a:ea typeface="Helvetica Light"/>
                <a:cs typeface="Helvetica Light"/>
                <a:sym typeface="Helvetica Light"/>
              </a:endParaRPr>
            </a:p>
          </p:txBody>
        </p:sp>
      </p:grpSp>
      <p:sp>
        <p:nvSpPr>
          <p:cNvPr id="13" name="Shape 1931"/>
          <p:cNvSpPr/>
          <p:nvPr/>
        </p:nvSpPr>
        <p:spPr>
          <a:xfrm>
            <a:off x="1459241" y="2976454"/>
            <a:ext cx="1265319" cy="404237"/>
          </a:xfrm>
          <a:custGeom>
            <a:avLst/>
            <a:gdLst/>
            <a:ahLst/>
            <a:cxnLst>
              <a:cxn ang="0">
                <a:pos x="wd2" y="hd2"/>
              </a:cxn>
              <a:cxn ang="5400000">
                <a:pos x="wd2" y="hd2"/>
              </a:cxn>
              <a:cxn ang="10800000">
                <a:pos x="wd2" y="hd2"/>
              </a:cxn>
              <a:cxn ang="16200000">
                <a:pos x="wd2" y="hd2"/>
              </a:cxn>
            </a:cxnLst>
            <a:rect l="0" t="0" r="r" b="b"/>
            <a:pathLst>
              <a:path w="21600" h="18203" extrusionOk="0">
                <a:moveTo>
                  <a:pt x="0" y="18203"/>
                </a:moveTo>
                <a:cubicBezTo>
                  <a:pt x="6036" y="1983"/>
                  <a:pt x="13236" y="-3397"/>
                  <a:pt x="21600" y="2063"/>
                </a:cubicBezTo>
              </a:path>
            </a:pathLst>
          </a:custGeom>
          <a:ln w="25400">
            <a:solidFill>
              <a:schemeClr val="accent1"/>
            </a:solidFill>
            <a:miter lim="400000"/>
            <a:headEnd type="triangle"/>
            <a:tailEnd type="oval"/>
          </a:ln>
        </p:spPr>
        <p:txBody>
          <a:bodyPr lIns="68580" tIns="34290" rIns="68580" bIns="34290"/>
          <a:lstStyle/>
          <a:p>
            <a:pPr>
              <a:defRPr/>
            </a:pPr>
            <a:endParaRPr sz="1000" kern="0" dirty="0">
              <a:latin typeface="微软雅黑"/>
              <a:ea typeface="微软雅黑"/>
            </a:endParaRPr>
          </a:p>
        </p:txBody>
      </p:sp>
      <p:sp>
        <p:nvSpPr>
          <p:cNvPr id="14" name="Shape 1932"/>
          <p:cNvSpPr/>
          <p:nvPr/>
        </p:nvSpPr>
        <p:spPr>
          <a:xfrm>
            <a:off x="3580884" y="1708228"/>
            <a:ext cx="189228" cy="1181490"/>
          </a:xfrm>
          <a:custGeom>
            <a:avLst/>
            <a:gdLst/>
            <a:ahLst/>
            <a:cxnLst>
              <a:cxn ang="0">
                <a:pos x="wd2" y="hd2"/>
              </a:cxn>
              <a:cxn ang="5400000">
                <a:pos x="wd2" y="hd2"/>
              </a:cxn>
              <a:cxn ang="10800000">
                <a:pos x="wd2" y="hd2"/>
              </a:cxn>
              <a:cxn ang="16200000">
                <a:pos x="wd2" y="hd2"/>
              </a:cxn>
            </a:cxnLst>
            <a:rect l="0" t="0" r="r" b="b"/>
            <a:pathLst>
              <a:path w="16477" h="21600" extrusionOk="0">
                <a:moveTo>
                  <a:pt x="0" y="0"/>
                </a:moveTo>
                <a:cubicBezTo>
                  <a:pt x="19121" y="3557"/>
                  <a:pt x="21600" y="10757"/>
                  <a:pt x="7438" y="21600"/>
                </a:cubicBezTo>
              </a:path>
            </a:pathLst>
          </a:custGeom>
          <a:ln w="25400">
            <a:solidFill>
              <a:schemeClr val="accent2"/>
            </a:solidFill>
            <a:miter lim="400000"/>
            <a:headEnd type="triangle"/>
            <a:tailEnd type="oval"/>
          </a:ln>
        </p:spPr>
        <p:txBody>
          <a:bodyPr lIns="68580" tIns="34290" rIns="68580" bIns="34290"/>
          <a:lstStyle/>
          <a:p>
            <a:pPr>
              <a:defRPr/>
            </a:pPr>
            <a:endParaRPr sz="1000" kern="0" dirty="0">
              <a:latin typeface="微软雅黑"/>
              <a:ea typeface="微软雅黑"/>
            </a:endParaRPr>
          </a:p>
        </p:txBody>
      </p:sp>
      <p:sp>
        <p:nvSpPr>
          <p:cNvPr id="15" name="Shape 1933"/>
          <p:cNvSpPr/>
          <p:nvPr/>
        </p:nvSpPr>
        <p:spPr>
          <a:xfrm>
            <a:off x="5269857" y="3617251"/>
            <a:ext cx="322899" cy="35910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9013" y="17716"/>
                  <a:pt x="1813" y="10516"/>
                  <a:pt x="0" y="0"/>
                </a:cubicBezTo>
              </a:path>
            </a:pathLst>
          </a:custGeom>
          <a:ln w="25400">
            <a:solidFill>
              <a:schemeClr val="accent2"/>
            </a:solidFill>
            <a:miter lim="400000"/>
            <a:headEnd type="triangle"/>
            <a:tailEnd type="oval"/>
          </a:ln>
        </p:spPr>
        <p:txBody>
          <a:bodyPr lIns="68580" tIns="34290" rIns="68580" bIns="34290"/>
          <a:lstStyle/>
          <a:p>
            <a:pPr>
              <a:defRPr/>
            </a:pPr>
            <a:endParaRPr sz="1000" kern="0" dirty="0">
              <a:latin typeface="微软雅黑"/>
              <a:ea typeface="微软雅黑"/>
            </a:endParaRPr>
          </a:p>
        </p:txBody>
      </p:sp>
      <p:sp>
        <p:nvSpPr>
          <p:cNvPr id="16" name="Shape 1934"/>
          <p:cNvSpPr/>
          <p:nvPr/>
        </p:nvSpPr>
        <p:spPr>
          <a:xfrm>
            <a:off x="4215040" y="2990085"/>
            <a:ext cx="549158" cy="71840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9667" y="19821"/>
                  <a:pt x="16867" y="12621"/>
                  <a:pt x="21600" y="0"/>
                </a:cubicBezTo>
              </a:path>
            </a:pathLst>
          </a:custGeom>
          <a:ln w="25400">
            <a:solidFill>
              <a:schemeClr val="accent1"/>
            </a:solidFill>
            <a:miter lim="400000"/>
            <a:headEnd type="triangle"/>
            <a:tailEnd type="oval"/>
          </a:ln>
        </p:spPr>
        <p:txBody>
          <a:bodyPr lIns="68580" tIns="34290" rIns="68580" bIns="34290"/>
          <a:lstStyle/>
          <a:p>
            <a:pPr>
              <a:defRPr/>
            </a:pPr>
            <a:endParaRPr sz="1000" kern="0" dirty="0">
              <a:latin typeface="微软雅黑"/>
              <a:ea typeface="微软雅黑"/>
            </a:endParaRPr>
          </a:p>
        </p:txBody>
      </p:sp>
      <p:sp>
        <p:nvSpPr>
          <p:cNvPr id="17" name="Shape 1925"/>
          <p:cNvSpPr/>
          <p:nvPr/>
        </p:nvSpPr>
        <p:spPr>
          <a:xfrm>
            <a:off x="2320909" y="2629527"/>
            <a:ext cx="775495" cy="775525"/>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chemeClr val="accent1"/>
          </a:solidFill>
          <a:ln w="12700">
            <a:miter lim="400000"/>
          </a:ln>
        </p:spPr>
        <p:txBody>
          <a:bodyPr lIns="28575" tIns="28575" rIns="28575" bIns="28575" anchor="ctr"/>
          <a:lstStyle/>
          <a:p>
            <a:pPr>
              <a:defRPr sz="3200">
                <a:solidFill>
                  <a:srgbClr val="FFFFFF"/>
                </a:solidFill>
                <a:latin typeface="Helvetica Light"/>
                <a:ea typeface="Helvetica Light"/>
                <a:cs typeface="Helvetica Light"/>
                <a:sym typeface="Helvetica Light"/>
              </a:defRPr>
            </a:pPr>
            <a:endParaRPr sz="2400" kern="0" dirty="0">
              <a:latin typeface="微软雅黑"/>
              <a:ea typeface="Helvetica Light"/>
              <a:cs typeface="Helvetica Light"/>
              <a:sym typeface="Helvetica Light"/>
            </a:endParaRPr>
          </a:p>
        </p:txBody>
      </p:sp>
      <p:sp>
        <p:nvSpPr>
          <p:cNvPr id="18" name="Shape 1926"/>
          <p:cNvSpPr/>
          <p:nvPr/>
        </p:nvSpPr>
        <p:spPr>
          <a:xfrm>
            <a:off x="3115863" y="2307176"/>
            <a:ext cx="1123694" cy="1123738"/>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chemeClr val="accent2"/>
          </a:solidFill>
          <a:ln w="12700">
            <a:miter lim="400000"/>
          </a:ln>
        </p:spPr>
        <p:txBody>
          <a:bodyPr lIns="28575" tIns="28575" rIns="28575" bIns="28575" anchor="ctr"/>
          <a:lstStyle/>
          <a:p>
            <a:pPr>
              <a:defRPr sz="3200">
                <a:solidFill>
                  <a:srgbClr val="FFFFFF"/>
                </a:solidFill>
                <a:latin typeface="Helvetica Light"/>
                <a:ea typeface="Helvetica Light"/>
                <a:cs typeface="Helvetica Light"/>
                <a:sym typeface="Helvetica Light"/>
              </a:defRPr>
            </a:pPr>
            <a:endParaRPr sz="2400" kern="0" dirty="0">
              <a:latin typeface="微软雅黑"/>
              <a:ea typeface="Helvetica Light"/>
              <a:cs typeface="Helvetica Light"/>
              <a:sym typeface="Helvetica Light"/>
            </a:endParaRPr>
          </a:p>
        </p:txBody>
      </p:sp>
      <p:sp>
        <p:nvSpPr>
          <p:cNvPr id="19" name="Shape 1927"/>
          <p:cNvSpPr/>
          <p:nvPr/>
        </p:nvSpPr>
        <p:spPr>
          <a:xfrm>
            <a:off x="4308572" y="2561005"/>
            <a:ext cx="912533" cy="912567"/>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chemeClr val="accent1"/>
          </a:solidFill>
          <a:ln w="12700">
            <a:miter lim="400000"/>
          </a:ln>
        </p:spPr>
        <p:txBody>
          <a:bodyPr lIns="28575" tIns="28575" rIns="28575" bIns="28575" anchor="ctr"/>
          <a:lstStyle/>
          <a:p>
            <a:pPr>
              <a:defRPr sz="3200">
                <a:solidFill>
                  <a:srgbClr val="FFFFFF"/>
                </a:solidFill>
                <a:latin typeface="Helvetica Light"/>
                <a:ea typeface="Helvetica Light"/>
                <a:cs typeface="Helvetica Light"/>
                <a:sym typeface="Helvetica Light"/>
              </a:defRPr>
            </a:pPr>
            <a:endParaRPr sz="2400" kern="0" dirty="0">
              <a:latin typeface="微软雅黑"/>
              <a:ea typeface="Helvetica Light"/>
              <a:cs typeface="Helvetica Light"/>
              <a:sym typeface="Helvetica Light"/>
            </a:endParaRPr>
          </a:p>
        </p:txBody>
      </p:sp>
      <p:sp>
        <p:nvSpPr>
          <p:cNvPr id="20" name="Shape 1928"/>
          <p:cNvSpPr/>
          <p:nvPr/>
        </p:nvSpPr>
        <p:spPr>
          <a:xfrm>
            <a:off x="4159530" y="1996832"/>
            <a:ext cx="560648" cy="560669"/>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chemeClr val="accent3"/>
          </a:solidFill>
          <a:ln w="12700">
            <a:miter lim="400000"/>
          </a:ln>
        </p:spPr>
        <p:txBody>
          <a:bodyPr lIns="28575" tIns="28575" rIns="28575" bIns="28575" anchor="ctr"/>
          <a:lstStyle/>
          <a:p>
            <a:pPr>
              <a:defRPr sz="3200">
                <a:solidFill>
                  <a:srgbClr val="FFFFFF"/>
                </a:solidFill>
                <a:latin typeface="Helvetica Light"/>
                <a:ea typeface="Helvetica Light"/>
                <a:cs typeface="Helvetica Light"/>
                <a:sym typeface="Helvetica Light"/>
              </a:defRPr>
            </a:pPr>
            <a:endParaRPr sz="2400" kern="0" dirty="0">
              <a:latin typeface="微软雅黑"/>
              <a:ea typeface="Helvetica Light"/>
              <a:cs typeface="Helvetica Light"/>
              <a:sym typeface="Helvetica Light"/>
            </a:endParaRPr>
          </a:p>
        </p:txBody>
      </p:sp>
      <p:sp>
        <p:nvSpPr>
          <p:cNvPr id="21" name="Shape 1929"/>
          <p:cNvSpPr/>
          <p:nvPr/>
        </p:nvSpPr>
        <p:spPr>
          <a:xfrm>
            <a:off x="5014064" y="3373902"/>
            <a:ext cx="514627" cy="514646"/>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chemeClr val="accent2"/>
          </a:solidFill>
          <a:ln w="12700">
            <a:miter lim="400000"/>
          </a:ln>
        </p:spPr>
        <p:txBody>
          <a:bodyPr lIns="28575" tIns="28575" rIns="28575" bIns="28575" anchor="ctr"/>
          <a:lstStyle/>
          <a:p>
            <a:pPr>
              <a:defRPr sz="3200">
                <a:solidFill>
                  <a:srgbClr val="FFFFFF"/>
                </a:solidFill>
                <a:latin typeface="Helvetica Light"/>
                <a:ea typeface="Helvetica Light"/>
                <a:cs typeface="Helvetica Light"/>
                <a:sym typeface="Helvetica Light"/>
              </a:defRPr>
            </a:pPr>
            <a:endParaRPr sz="2400" kern="0" dirty="0">
              <a:latin typeface="微软雅黑"/>
              <a:ea typeface="Helvetica Light"/>
              <a:cs typeface="Helvetica Light"/>
              <a:sym typeface="Helvetica Light"/>
            </a:endParaRPr>
          </a:p>
        </p:txBody>
      </p:sp>
      <p:sp>
        <p:nvSpPr>
          <p:cNvPr id="22" name="Shape 1930"/>
          <p:cNvSpPr/>
          <p:nvPr/>
        </p:nvSpPr>
        <p:spPr>
          <a:xfrm>
            <a:off x="5299774" y="2320086"/>
            <a:ext cx="1182059" cy="1182105"/>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chemeClr val="accent3"/>
          </a:solidFill>
          <a:ln w="12700">
            <a:miter lim="400000"/>
          </a:ln>
        </p:spPr>
        <p:txBody>
          <a:bodyPr lIns="28575" tIns="28575" rIns="28575" bIns="28575" anchor="ctr"/>
          <a:lstStyle/>
          <a:p>
            <a:pPr>
              <a:defRPr sz="3200">
                <a:solidFill>
                  <a:srgbClr val="FFFFFF"/>
                </a:solidFill>
                <a:latin typeface="Helvetica Light"/>
                <a:ea typeface="Helvetica Light"/>
                <a:cs typeface="Helvetica Light"/>
                <a:sym typeface="Helvetica Light"/>
              </a:defRPr>
            </a:pPr>
            <a:endParaRPr sz="2400" kern="0" dirty="0">
              <a:latin typeface="微软雅黑"/>
              <a:ea typeface="Helvetica Light"/>
              <a:cs typeface="Helvetica Light"/>
              <a:sym typeface="Helvetica Light"/>
            </a:endParaRPr>
          </a:p>
        </p:txBody>
      </p:sp>
      <p:sp>
        <p:nvSpPr>
          <p:cNvPr id="23" name="Shape 1935"/>
          <p:cNvSpPr/>
          <p:nvPr/>
        </p:nvSpPr>
        <p:spPr>
          <a:xfrm>
            <a:off x="5881233" y="2851846"/>
            <a:ext cx="912023" cy="78607"/>
          </a:xfrm>
          <a:custGeom>
            <a:avLst/>
            <a:gdLst/>
            <a:ahLst/>
            <a:cxnLst>
              <a:cxn ang="0">
                <a:pos x="wd2" y="hd2"/>
              </a:cxn>
              <a:cxn ang="5400000">
                <a:pos x="wd2" y="hd2"/>
              </a:cxn>
              <a:cxn ang="10800000">
                <a:pos x="wd2" y="hd2"/>
              </a:cxn>
              <a:cxn ang="16200000">
                <a:pos x="wd2" y="hd2"/>
              </a:cxn>
            </a:cxnLst>
            <a:rect l="0" t="0" r="r" b="b"/>
            <a:pathLst>
              <a:path w="21600" h="16274" extrusionOk="0">
                <a:moveTo>
                  <a:pt x="21600" y="16274"/>
                </a:moveTo>
                <a:cubicBezTo>
                  <a:pt x="15105" y="-3958"/>
                  <a:pt x="7905" y="-5326"/>
                  <a:pt x="0" y="12169"/>
                </a:cubicBezTo>
              </a:path>
            </a:pathLst>
          </a:custGeom>
          <a:ln w="25400">
            <a:solidFill>
              <a:schemeClr val="accent3"/>
            </a:solidFill>
            <a:miter lim="400000"/>
            <a:headEnd type="triangle"/>
            <a:tailEnd type="oval"/>
          </a:ln>
        </p:spPr>
        <p:txBody>
          <a:bodyPr lIns="68580" tIns="34290" rIns="68580" bIns="34290"/>
          <a:lstStyle/>
          <a:p>
            <a:pPr>
              <a:defRPr/>
            </a:pPr>
            <a:endParaRPr sz="1000" kern="0" dirty="0">
              <a:latin typeface="微软雅黑"/>
              <a:ea typeface="微软雅黑"/>
            </a:endParaRPr>
          </a:p>
        </p:txBody>
      </p:sp>
      <p:sp>
        <p:nvSpPr>
          <p:cNvPr id="24" name="Shape 1936"/>
          <p:cNvSpPr/>
          <p:nvPr/>
        </p:nvSpPr>
        <p:spPr>
          <a:xfrm>
            <a:off x="4444915" y="1728445"/>
            <a:ext cx="382550" cy="55388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7563" y="2893"/>
                  <a:pt x="363" y="10093"/>
                  <a:pt x="0" y="21600"/>
                </a:cubicBezTo>
              </a:path>
            </a:pathLst>
          </a:custGeom>
          <a:ln w="25400">
            <a:solidFill>
              <a:schemeClr val="accent3"/>
            </a:solidFill>
            <a:miter lim="400000"/>
            <a:headEnd type="triangle"/>
            <a:tailEnd type="oval"/>
          </a:ln>
        </p:spPr>
        <p:txBody>
          <a:bodyPr lIns="68580" tIns="34290" rIns="68580" bIns="34290"/>
          <a:lstStyle/>
          <a:p>
            <a:pPr>
              <a:defRPr/>
            </a:pPr>
            <a:endParaRPr sz="1000" kern="0" dirty="0">
              <a:latin typeface="微软雅黑"/>
              <a:ea typeface="微软雅黑"/>
            </a:endParaRPr>
          </a:p>
        </p:txBody>
      </p:sp>
      <p:sp>
        <p:nvSpPr>
          <p:cNvPr id="25" name="TextBox 26"/>
          <p:cNvSpPr txBox="1"/>
          <p:nvPr/>
        </p:nvSpPr>
        <p:spPr>
          <a:xfrm>
            <a:off x="5014062" y="1791559"/>
            <a:ext cx="1810990" cy="553998"/>
          </a:xfrm>
          <a:prstGeom prst="rect">
            <a:avLst/>
          </a:prstGeom>
          <a:noFill/>
        </p:spPr>
        <p:txBody>
          <a:bodyPr wrap="square" lIns="0" tIns="0" rIns="0" bIns="0" rtlCol="0">
            <a:spAutoFit/>
          </a:bodyPr>
          <a:lstStyle/>
          <a:p>
            <a:pPr>
              <a:lnSpc>
                <a:spcPct val="150000"/>
              </a:lnSpc>
            </a:pPr>
            <a:r>
              <a:rPr lang="zh-CN" altLang="en-US" sz="800" spc="225" dirty="0">
                <a:solidFill>
                  <a:schemeClr val="tx1">
                    <a:lumMod val="50000"/>
                    <a:lumOff val="50000"/>
                  </a:schemeClr>
                </a:solidFill>
                <a:latin typeface="微软雅黑"/>
                <a:ea typeface="微软雅黑"/>
              </a:rPr>
              <a:t>此处添加详细文本描述，建议与标题相关并符合整体语言风格，</a:t>
            </a:r>
          </a:p>
        </p:txBody>
      </p:sp>
      <p:sp>
        <p:nvSpPr>
          <p:cNvPr id="26" name="TextBox 27"/>
          <p:cNvSpPr txBox="1"/>
          <p:nvPr/>
        </p:nvSpPr>
        <p:spPr>
          <a:xfrm>
            <a:off x="5014065" y="1595844"/>
            <a:ext cx="1810989" cy="184609"/>
          </a:xfrm>
          <a:prstGeom prst="rect">
            <a:avLst/>
          </a:prstGeom>
          <a:noFill/>
        </p:spPr>
        <p:txBody>
          <a:bodyPr wrap="square" lIns="0" tIns="0" rIns="0" bIns="0" rtlCol="0">
            <a:spAutoFit/>
          </a:bodyPr>
          <a:lstStyle/>
          <a:p>
            <a:r>
              <a:rPr lang="zh-CN" altLang="en-US" sz="1200" kern="3000" spc="23" dirty="0">
                <a:solidFill>
                  <a:schemeClr val="tx1">
                    <a:lumMod val="75000"/>
                    <a:lumOff val="25000"/>
                  </a:schemeClr>
                </a:solidFill>
                <a:latin typeface="微软雅黑"/>
                <a:ea typeface="微软雅黑"/>
              </a:rPr>
              <a:t>添加标题</a:t>
            </a:r>
            <a:endParaRPr lang="en-US" altLang="zh-CN" sz="1200" kern="3000" spc="23" dirty="0">
              <a:solidFill>
                <a:schemeClr val="tx1">
                  <a:lumMod val="75000"/>
                  <a:lumOff val="25000"/>
                </a:schemeClr>
              </a:solidFill>
              <a:latin typeface="微软雅黑"/>
              <a:ea typeface="微软雅黑"/>
            </a:endParaRPr>
          </a:p>
        </p:txBody>
      </p:sp>
      <p:sp>
        <p:nvSpPr>
          <p:cNvPr id="27" name="TextBox 28"/>
          <p:cNvSpPr txBox="1"/>
          <p:nvPr/>
        </p:nvSpPr>
        <p:spPr>
          <a:xfrm>
            <a:off x="6710406" y="3247071"/>
            <a:ext cx="1810990" cy="553998"/>
          </a:xfrm>
          <a:prstGeom prst="rect">
            <a:avLst/>
          </a:prstGeom>
          <a:noFill/>
        </p:spPr>
        <p:txBody>
          <a:bodyPr wrap="square" lIns="0" tIns="0" rIns="0" bIns="0" rtlCol="0">
            <a:spAutoFit/>
          </a:bodyPr>
          <a:lstStyle/>
          <a:p>
            <a:pPr>
              <a:lnSpc>
                <a:spcPct val="150000"/>
              </a:lnSpc>
            </a:pPr>
            <a:r>
              <a:rPr lang="zh-CN" altLang="en-US" sz="800" spc="225" dirty="0">
                <a:solidFill>
                  <a:schemeClr val="tx1">
                    <a:lumMod val="50000"/>
                    <a:lumOff val="50000"/>
                  </a:schemeClr>
                </a:solidFill>
                <a:latin typeface="微软雅黑"/>
                <a:ea typeface="微软雅黑"/>
              </a:rPr>
              <a:t>此处添加详细文本描述，建议与标题相关并符合整体语言风格，</a:t>
            </a:r>
          </a:p>
        </p:txBody>
      </p:sp>
      <p:sp>
        <p:nvSpPr>
          <p:cNvPr id="28" name="TextBox 29"/>
          <p:cNvSpPr txBox="1"/>
          <p:nvPr/>
        </p:nvSpPr>
        <p:spPr>
          <a:xfrm>
            <a:off x="6710409" y="3051356"/>
            <a:ext cx="1810989" cy="184609"/>
          </a:xfrm>
          <a:prstGeom prst="rect">
            <a:avLst/>
          </a:prstGeom>
          <a:noFill/>
        </p:spPr>
        <p:txBody>
          <a:bodyPr wrap="square" lIns="0" tIns="0" rIns="0" bIns="0" rtlCol="0">
            <a:spAutoFit/>
          </a:bodyPr>
          <a:lstStyle/>
          <a:p>
            <a:r>
              <a:rPr lang="zh-CN" altLang="en-US" sz="1200" kern="3000" spc="23" dirty="0">
                <a:solidFill>
                  <a:schemeClr val="tx1">
                    <a:lumMod val="75000"/>
                    <a:lumOff val="25000"/>
                  </a:schemeClr>
                </a:solidFill>
                <a:latin typeface="微软雅黑"/>
                <a:ea typeface="微软雅黑"/>
              </a:rPr>
              <a:t>添加标题</a:t>
            </a:r>
            <a:endParaRPr lang="en-US" altLang="zh-CN" sz="1200" kern="3000" spc="23" dirty="0">
              <a:solidFill>
                <a:schemeClr val="tx1">
                  <a:lumMod val="75000"/>
                  <a:lumOff val="25000"/>
                </a:schemeClr>
              </a:solidFill>
              <a:latin typeface="微软雅黑"/>
              <a:ea typeface="微软雅黑"/>
            </a:endParaRPr>
          </a:p>
        </p:txBody>
      </p:sp>
      <p:sp>
        <p:nvSpPr>
          <p:cNvPr id="29" name="TextBox 30"/>
          <p:cNvSpPr txBox="1"/>
          <p:nvPr/>
        </p:nvSpPr>
        <p:spPr>
          <a:xfrm>
            <a:off x="5747537" y="4070334"/>
            <a:ext cx="1810990" cy="553998"/>
          </a:xfrm>
          <a:prstGeom prst="rect">
            <a:avLst/>
          </a:prstGeom>
          <a:noFill/>
        </p:spPr>
        <p:txBody>
          <a:bodyPr wrap="square" lIns="0" tIns="0" rIns="0" bIns="0" rtlCol="0">
            <a:spAutoFit/>
          </a:bodyPr>
          <a:lstStyle/>
          <a:p>
            <a:pPr>
              <a:lnSpc>
                <a:spcPct val="150000"/>
              </a:lnSpc>
            </a:pPr>
            <a:r>
              <a:rPr lang="zh-CN" altLang="en-US" sz="800" spc="225" dirty="0">
                <a:solidFill>
                  <a:schemeClr val="tx1">
                    <a:lumMod val="50000"/>
                    <a:lumOff val="50000"/>
                  </a:schemeClr>
                </a:solidFill>
                <a:latin typeface="微软雅黑"/>
                <a:ea typeface="微软雅黑"/>
              </a:rPr>
              <a:t>此处添加详细文本描述，建议与标题相关并符合整体语言风格，</a:t>
            </a:r>
          </a:p>
        </p:txBody>
      </p:sp>
      <p:sp>
        <p:nvSpPr>
          <p:cNvPr id="30" name="TextBox 31"/>
          <p:cNvSpPr txBox="1"/>
          <p:nvPr/>
        </p:nvSpPr>
        <p:spPr>
          <a:xfrm>
            <a:off x="5747538" y="3874620"/>
            <a:ext cx="1810989" cy="184609"/>
          </a:xfrm>
          <a:prstGeom prst="rect">
            <a:avLst/>
          </a:prstGeom>
          <a:noFill/>
        </p:spPr>
        <p:txBody>
          <a:bodyPr wrap="square" lIns="0" tIns="0" rIns="0" bIns="0" rtlCol="0">
            <a:spAutoFit/>
          </a:bodyPr>
          <a:lstStyle/>
          <a:p>
            <a:r>
              <a:rPr lang="zh-CN" altLang="en-US" sz="1200" kern="3000" spc="23" dirty="0">
                <a:solidFill>
                  <a:schemeClr val="tx1">
                    <a:lumMod val="75000"/>
                    <a:lumOff val="25000"/>
                  </a:schemeClr>
                </a:solidFill>
                <a:latin typeface="微软雅黑"/>
                <a:ea typeface="微软雅黑"/>
              </a:rPr>
              <a:t>添加标题</a:t>
            </a:r>
            <a:endParaRPr lang="en-US" altLang="zh-CN" sz="1200" kern="3000" spc="23" dirty="0">
              <a:solidFill>
                <a:schemeClr val="tx1">
                  <a:lumMod val="75000"/>
                  <a:lumOff val="25000"/>
                </a:schemeClr>
              </a:solidFill>
              <a:latin typeface="微软雅黑"/>
              <a:ea typeface="微软雅黑"/>
            </a:endParaRPr>
          </a:p>
        </p:txBody>
      </p:sp>
      <p:sp>
        <p:nvSpPr>
          <p:cNvPr id="31" name="TextBox 32"/>
          <p:cNvSpPr txBox="1"/>
          <p:nvPr/>
        </p:nvSpPr>
        <p:spPr>
          <a:xfrm>
            <a:off x="3294414" y="3867115"/>
            <a:ext cx="1810990" cy="553998"/>
          </a:xfrm>
          <a:prstGeom prst="rect">
            <a:avLst/>
          </a:prstGeom>
          <a:noFill/>
        </p:spPr>
        <p:txBody>
          <a:bodyPr wrap="square" lIns="0" tIns="0" rIns="0" bIns="0" rtlCol="0">
            <a:spAutoFit/>
          </a:bodyPr>
          <a:lstStyle/>
          <a:p>
            <a:pPr>
              <a:lnSpc>
                <a:spcPct val="150000"/>
              </a:lnSpc>
            </a:pPr>
            <a:r>
              <a:rPr lang="zh-CN" altLang="en-US" sz="800" spc="225" dirty="0">
                <a:solidFill>
                  <a:schemeClr val="tx1">
                    <a:lumMod val="50000"/>
                    <a:lumOff val="50000"/>
                  </a:schemeClr>
                </a:solidFill>
                <a:latin typeface="微软雅黑"/>
                <a:ea typeface="微软雅黑"/>
              </a:rPr>
              <a:t>此处添加详细文本描述，建议与标题相关并符合整体语言风格，</a:t>
            </a:r>
          </a:p>
        </p:txBody>
      </p:sp>
      <p:sp>
        <p:nvSpPr>
          <p:cNvPr id="32" name="TextBox 33"/>
          <p:cNvSpPr txBox="1"/>
          <p:nvPr/>
        </p:nvSpPr>
        <p:spPr>
          <a:xfrm>
            <a:off x="3294417" y="3671399"/>
            <a:ext cx="1810989" cy="184609"/>
          </a:xfrm>
          <a:prstGeom prst="rect">
            <a:avLst/>
          </a:prstGeom>
          <a:noFill/>
        </p:spPr>
        <p:txBody>
          <a:bodyPr wrap="square" lIns="0" tIns="0" rIns="0" bIns="0" rtlCol="0">
            <a:spAutoFit/>
          </a:bodyPr>
          <a:lstStyle/>
          <a:p>
            <a:r>
              <a:rPr lang="zh-CN" altLang="en-US" sz="1200" kern="3000" spc="23" dirty="0">
                <a:solidFill>
                  <a:schemeClr val="tx1">
                    <a:lumMod val="75000"/>
                    <a:lumOff val="25000"/>
                  </a:schemeClr>
                </a:solidFill>
                <a:latin typeface="微软雅黑"/>
                <a:ea typeface="微软雅黑"/>
              </a:rPr>
              <a:t>添加标题</a:t>
            </a:r>
            <a:endParaRPr lang="en-US" altLang="zh-CN" sz="1200" kern="3000" spc="23" dirty="0">
              <a:solidFill>
                <a:schemeClr val="tx1">
                  <a:lumMod val="75000"/>
                  <a:lumOff val="25000"/>
                </a:schemeClr>
              </a:solidFill>
              <a:latin typeface="微软雅黑"/>
              <a:ea typeface="微软雅黑"/>
            </a:endParaRPr>
          </a:p>
        </p:txBody>
      </p:sp>
      <p:sp>
        <p:nvSpPr>
          <p:cNvPr id="33" name="TextBox 34"/>
          <p:cNvSpPr txBox="1"/>
          <p:nvPr/>
        </p:nvSpPr>
        <p:spPr>
          <a:xfrm>
            <a:off x="1451688" y="3663326"/>
            <a:ext cx="1581639" cy="553998"/>
          </a:xfrm>
          <a:prstGeom prst="rect">
            <a:avLst/>
          </a:prstGeom>
          <a:noFill/>
        </p:spPr>
        <p:txBody>
          <a:bodyPr wrap="square" lIns="0" tIns="0" rIns="0" bIns="0" rtlCol="0">
            <a:spAutoFit/>
          </a:bodyPr>
          <a:lstStyle/>
          <a:p>
            <a:pPr>
              <a:lnSpc>
                <a:spcPct val="150000"/>
              </a:lnSpc>
            </a:pPr>
            <a:r>
              <a:rPr lang="zh-CN" altLang="en-US" sz="800" spc="225" dirty="0">
                <a:solidFill>
                  <a:schemeClr val="tx1">
                    <a:lumMod val="50000"/>
                    <a:lumOff val="50000"/>
                  </a:schemeClr>
                </a:solidFill>
                <a:latin typeface="微软雅黑"/>
                <a:ea typeface="微软雅黑"/>
              </a:rPr>
              <a:t>此处添加详细文本描述，建议与标题相关并符合整体语言风格，</a:t>
            </a:r>
          </a:p>
        </p:txBody>
      </p:sp>
      <p:sp>
        <p:nvSpPr>
          <p:cNvPr id="34" name="TextBox 35"/>
          <p:cNvSpPr txBox="1"/>
          <p:nvPr/>
        </p:nvSpPr>
        <p:spPr>
          <a:xfrm>
            <a:off x="1451688" y="3467610"/>
            <a:ext cx="1810989" cy="184609"/>
          </a:xfrm>
          <a:prstGeom prst="rect">
            <a:avLst/>
          </a:prstGeom>
          <a:noFill/>
        </p:spPr>
        <p:txBody>
          <a:bodyPr wrap="square" lIns="0" tIns="0" rIns="0" bIns="0" rtlCol="0">
            <a:spAutoFit/>
          </a:bodyPr>
          <a:lstStyle/>
          <a:p>
            <a:r>
              <a:rPr lang="zh-CN" altLang="en-US" sz="1200" kern="3000" spc="23" dirty="0">
                <a:solidFill>
                  <a:schemeClr val="tx1">
                    <a:lumMod val="75000"/>
                    <a:lumOff val="25000"/>
                  </a:schemeClr>
                </a:solidFill>
                <a:latin typeface="微软雅黑"/>
                <a:ea typeface="微软雅黑"/>
              </a:rPr>
              <a:t>添加标题</a:t>
            </a:r>
            <a:endParaRPr lang="en-US" altLang="zh-CN" sz="1200" kern="3000" spc="23" dirty="0">
              <a:solidFill>
                <a:schemeClr val="tx1">
                  <a:lumMod val="75000"/>
                  <a:lumOff val="25000"/>
                </a:schemeClr>
              </a:solidFill>
              <a:latin typeface="微软雅黑"/>
              <a:ea typeface="微软雅黑"/>
            </a:endParaRPr>
          </a:p>
        </p:txBody>
      </p:sp>
      <p:sp>
        <p:nvSpPr>
          <p:cNvPr id="35" name="TextBox 36"/>
          <p:cNvSpPr txBox="1"/>
          <p:nvPr/>
        </p:nvSpPr>
        <p:spPr>
          <a:xfrm>
            <a:off x="1685028" y="1798905"/>
            <a:ext cx="1810990" cy="553998"/>
          </a:xfrm>
          <a:prstGeom prst="rect">
            <a:avLst/>
          </a:prstGeom>
          <a:noFill/>
        </p:spPr>
        <p:txBody>
          <a:bodyPr wrap="square" lIns="0" tIns="0" rIns="0" bIns="0" rtlCol="0">
            <a:spAutoFit/>
          </a:bodyPr>
          <a:lstStyle/>
          <a:p>
            <a:pPr>
              <a:lnSpc>
                <a:spcPct val="150000"/>
              </a:lnSpc>
            </a:pPr>
            <a:r>
              <a:rPr lang="zh-CN" altLang="en-US" sz="800" spc="225" dirty="0">
                <a:solidFill>
                  <a:schemeClr val="tx1">
                    <a:lumMod val="50000"/>
                    <a:lumOff val="50000"/>
                  </a:schemeClr>
                </a:solidFill>
                <a:latin typeface="微软雅黑"/>
                <a:ea typeface="微软雅黑"/>
              </a:rPr>
              <a:t>此处添加详细文本描述，建议与标题相关并符合整体语言风格，</a:t>
            </a:r>
          </a:p>
        </p:txBody>
      </p:sp>
      <p:sp>
        <p:nvSpPr>
          <p:cNvPr id="36" name="TextBox 37"/>
          <p:cNvSpPr txBox="1"/>
          <p:nvPr/>
        </p:nvSpPr>
        <p:spPr>
          <a:xfrm>
            <a:off x="1685028" y="1595844"/>
            <a:ext cx="1810989" cy="184609"/>
          </a:xfrm>
          <a:prstGeom prst="rect">
            <a:avLst/>
          </a:prstGeom>
          <a:noFill/>
        </p:spPr>
        <p:txBody>
          <a:bodyPr wrap="square" lIns="0" tIns="0" rIns="0" bIns="0" rtlCol="0">
            <a:spAutoFit/>
          </a:bodyPr>
          <a:lstStyle/>
          <a:p>
            <a:r>
              <a:rPr lang="zh-CN" altLang="en-US" sz="1200" kern="3000" spc="23" dirty="0">
                <a:solidFill>
                  <a:schemeClr val="tx1">
                    <a:lumMod val="75000"/>
                    <a:lumOff val="25000"/>
                  </a:schemeClr>
                </a:solidFill>
                <a:latin typeface="微软雅黑"/>
                <a:ea typeface="微软雅黑"/>
              </a:rPr>
              <a:t>添加标题</a:t>
            </a:r>
            <a:endParaRPr lang="en-US" altLang="zh-CN" sz="1200" kern="3000" spc="23" dirty="0">
              <a:solidFill>
                <a:schemeClr val="tx1">
                  <a:lumMod val="75000"/>
                  <a:lumOff val="25000"/>
                </a:schemeClr>
              </a:solidFill>
              <a:latin typeface="微软雅黑"/>
              <a:ea typeface="微软雅黑"/>
            </a:endParaRPr>
          </a:p>
        </p:txBody>
      </p:sp>
    </p:spTree>
    <p:extLst>
      <p:ext uri="{BB962C8B-B14F-4D97-AF65-F5344CB8AC3E}">
        <p14:creationId xmlns:p14="http://schemas.microsoft.com/office/powerpoint/2010/main" val="121425137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
                                        <p:tgtEl>
                                          <p:spTgt spid="3"/>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200"/>
                                        <p:tgtEl>
                                          <p:spTgt spid="17"/>
                                        </p:tgtEl>
                                      </p:cBhvr>
                                    </p:animEffect>
                                  </p:childTnLst>
                                </p:cTn>
                              </p:par>
                            </p:childTnLst>
                          </p:cTn>
                        </p:par>
                        <p:par>
                          <p:cTn id="12" fill="hold">
                            <p:stCondLst>
                              <p:cond delay="400"/>
                            </p:stCondLst>
                            <p:childTnLst>
                              <p:par>
                                <p:cTn id="13" presetID="22" presetClass="entr" presetSubtype="2"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right)">
                                      <p:cBhvr>
                                        <p:cTn id="15" dur="200"/>
                                        <p:tgtEl>
                                          <p:spTgt spid="13"/>
                                        </p:tgtEl>
                                      </p:cBhvr>
                                    </p:animEffect>
                                  </p:childTnLst>
                                </p:cTn>
                              </p:par>
                            </p:childTnLst>
                          </p:cTn>
                        </p:par>
                        <p:par>
                          <p:cTn id="16" fill="hold">
                            <p:stCondLst>
                              <p:cond delay="600"/>
                            </p:stCondLst>
                            <p:childTnLst>
                              <p:par>
                                <p:cTn id="17" presetID="1" presetClass="entr" presetSubtype="0" fill="hold" grpId="0" nodeType="afterEffect">
                                  <p:stCondLst>
                                    <p:cond delay="0"/>
                                  </p:stCondLst>
                                  <p:childTnLst>
                                    <p:set>
                                      <p:cBhvr>
                                        <p:cTn id="18" dur="1" fill="hold">
                                          <p:stCondLst>
                                            <p:cond delay="199"/>
                                          </p:stCondLst>
                                        </p:cTn>
                                        <p:tgtEl>
                                          <p:spTgt spid="34"/>
                                        </p:tgtEl>
                                        <p:attrNameLst>
                                          <p:attrName>style.visibility</p:attrName>
                                        </p:attrNameLst>
                                      </p:cBhvr>
                                      <p:to>
                                        <p:strVal val="visible"/>
                                      </p:to>
                                    </p:set>
                                  </p:childTnLst>
                                </p:cTn>
                              </p:par>
                              <p:par>
                                <p:cTn id="19" presetID="18" presetClass="entr" presetSubtype="6"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strips(downRight)">
                                      <p:cBhvr>
                                        <p:cTn id="21" dur="200"/>
                                        <p:tgtEl>
                                          <p:spTgt spid="33"/>
                                        </p:tgtEl>
                                      </p:cBhvr>
                                    </p:animEffect>
                                  </p:childTnLst>
                                </p:cTn>
                              </p:par>
                            </p:childTnLst>
                          </p:cTn>
                        </p:par>
                        <p:par>
                          <p:cTn id="22" fill="hold">
                            <p:stCondLst>
                              <p:cond delay="800"/>
                            </p:stCondLst>
                            <p:childTnLst>
                              <p:par>
                                <p:cTn id="23" presetID="10" presetClass="entr" presetSubtype="0"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200"/>
                                        <p:tgtEl>
                                          <p:spTgt spid="18"/>
                                        </p:tgtEl>
                                      </p:cBhvr>
                                    </p:animEffect>
                                  </p:childTnLst>
                                </p:cTn>
                              </p:par>
                            </p:childTnLst>
                          </p:cTn>
                        </p:par>
                        <p:par>
                          <p:cTn id="26" fill="hold">
                            <p:stCondLst>
                              <p:cond delay="1000"/>
                            </p:stCondLst>
                            <p:childTnLst>
                              <p:par>
                                <p:cTn id="27" presetID="22" presetClass="entr" presetSubtype="4"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down)">
                                      <p:cBhvr>
                                        <p:cTn id="29" dur="200"/>
                                        <p:tgtEl>
                                          <p:spTgt spid="14"/>
                                        </p:tgtEl>
                                      </p:cBhvr>
                                    </p:animEffect>
                                  </p:childTnLst>
                                </p:cTn>
                              </p:par>
                            </p:childTnLst>
                          </p:cTn>
                        </p:par>
                        <p:par>
                          <p:cTn id="30" fill="hold">
                            <p:stCondLst>
                              <p:cond delay="1200"/>
                            </p:stCondLst>
                            <p:childTnLst>
                              <p:par>
                                <p:cTn id="31" presetID="1" presetClass="entr" presetSubtype="0" fill="hold" grpId="0" nodeType="afterEffect">
                                  <p:stCondLst>
                                    <p:cond delay="0"/>
                                  </p:stCondLst>
                                  <p:childTnLst>
                                    <p:set>
                                      <p:cBhvr>
                                        <p:cTn id="32" dur="1" fill="hold">
                                          <p:stCondLst>
                                            <p:cond delay="199"/>
                                          </p:stCondLst>
                                        </p:cTn>
                                        <p:tgtEl>
                                          <p:spTgt spid="36"/>
                                        </p:tgtEl>
                                        <p:attrNameLst>
                                          <p:attrName>style.visibility</p:attrName>
                                        </p:attrNameLst>
                                      </p:cBhvr>
                                      <p:to>
                                        <p:strVal val="visible"/>
                                      </p:to>
                                    </p:set>
                                  </p:childTnLst>
                                </p:cTn>
                              </p:par>
                              <p:par>
                                <p:cTn id="33" presetID="18" presetClass="entr" presetSubtype="6"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strips(downRight)">
                                      <p:cBhvr>
                                        <p:cTn id="35" dur="200"/>
                                        <p:tgtEl>
                                          <p:spTgt spid="35"/>
                                        </p:tgtEl>
                                      </p:cBhvr>
                                    </p:animEffect>
                                  </p:childTnLst>
                                </p:cTn>
                              </p:par>
                            </p:childTnLst>
                          </p:cTn>
                        </p:par>
                        <p:par>
                          <p:cTn id="36" fill="hold">
                            <p:stCondLst>
                              <p:cond delay="1400"/>
                            </p:stCondLst>
                            <p:childTnLst>
                              <p:par>
                                <p:cTn id="37" presetID="10" presetClass="entr" presetSubtype="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200"/>
                                        <p:tgtEl>
                                          <p:spTgt spid="19"/>
                                        </p:tgtEl>
                                      </p:cBhvr>
                                    </p:animEffect>
                                  </p:childTnLst>
                                </p:cTn>
                              </p:par>
                            </p:childTnLst>
                          </p:cTn>
                        </p:par>
                        <p:par>
                          <p:cTn id="40" fill="hold">
                            <p:stCondLst>
                              <p:cond delay="1600"/>
                            </p:stCondLst>
                            <p:childTnLst>
                              <p:par>
                                <p:cTn id="41" presetID="22" presetClass="entr" presetSubtype="1"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up)">
                                      <p:cBhvr>
                                        <p:cTn id="43" dur="200"/>
                                        <p:tgtEl>
                                          <p:spTgt spid="16"/>
                                        </p:tgtEl>
                                      </p:cBhvr>
                                    </p:animEffect>
                                  </p:childTnLst>
                                </p:cTn>
                              </p:par>
                            </p:childTnLst>
                          </p:cTn>
                        </p:par>
                        <p:par>
                          <p:cTn id="44" fill="hold">
                            <p:stCondLst>
                              <p:cond delay="1800"/>
                            </p:stCondLst>
                            <p:childTnLst>
                              <p:par>
                                <p:cTn id="45" presetID="1" presetClass="entr" presetSubtype="0" fill="hold" grpId="0" nodeType="afterEffect">
                                  <p:stCondLst>
                                    <p:cond delay="0"/>
                                  </p:stCondLst>
                                  <p:childTnLst>
                                    <p:set>
                                      <p:cBhvr>
                                        <p:cTn id="46" dur="1" fill="hold">
                                          <p:stCondLst>
                                            <p:cond delay="199"/>
                                          </p:stCondLst>
                                        </p:cTn>
                                        <p:tgtEl>
                                          <p:spTgt spid="32"/>
                                        </p:tgtEl>
                                        <p:attrNameLst>
                                          <p:attrName>style.visibility</p:attrName>
                                        </p:attrNameLst>
                                      </p:cBhvr>
                                      <p:to>
                                        <p:strVal val="visible"/>
                                      </p:to>
                                    </p:set>
                                  </p:childTnLst>
                                </p:cTn>
                              </p:par>
                              <p:par>
                                <p:cTn id="47" presetID="18" presetClass="entr" presetSubtype="6"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strips(downRight)">
                                      <p:cBhvr>
                                        <p:cTn id="49" dur="200"/>
                                        <p:tgtEl>
                                          <p:spTgt spid="31"/>
                                        </p:tgtEl>
                                      </p:cBhvr>
                                    </p:animEffect>
                                  </p:childTnLst>
                                </p:cTn>
                              </p:par>
                            </p:childTnLst>
                          </p:cTn>
                        </p:par>
                        <p:par>
                          <p:cTn id="50" fill="hold">
                            <p:stCondLst>
                              <p:cond delay="2000"/>
                            </p:stCondLst>
                            <p:childTnLst>
                              <p:par>
                                <p:cTn id="51" presetID="10" presetClass="entr" presetSubtype="0"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200"/>
                                        <p:tgtEl>
                                          <p:spTgt spid="20"/>
                                        </p:tgtEl>
                                      </p:cBhvr>
                                    </p:animEffect>
                                  </p:childTnLst>
                                </p:cTn>
                              </p:par>
                            </p:childTnLst>
                          </p:cTn>
                        </p:par>
                        <p:par>
                          <p:cTn id="54" fill="hold">
                            <p:stCondLst>
                              <p:cond delay="2200"/>
                            </p:stCondLst>
                            <p:childTnLst>
                              <p:par>
                                <p:cTn id="55" presetID="22" presetClass="entr" presetSubtype="4"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wipe(down)">
                                      <p:cBhvr>
                                        <p:cTn id="57" dur="200"/>
                                        <p:tgtEl>
                                          <p:spTgt spid="24"/>
                                        </p:tgtEl>
                                      </p:cBhvr>
                                    </p:animEffect>
                                  </p:childTnLst>
                                </p:cTn>
                              </p:par>
                            </p:childTnLst>
                          </p:cTn>
                        </p:par>
                        <p:par>
                          <p:cTn id="58" fill="hold">
                            <p:stCondLst>
                              <p:cond delay="2400"/>
                            </p:stCondLst>
                            <p:childTnLst>
                              <p:par>
                                <p:cTn id="59" presetID="1" presetClass="entr" presetSubtype="0" fill="hold" grpId="0" nodeType="afterEffect">
                                  <p:stCondLst>
                                    <p:cond delay="0"/>
                                  </p:stCondLst>
                                  <p:childTnLst>
                                    <p:set>
                                      <p:cBhvr>
                                        <p:cTn id="60" dur="1" fill="hold">
                                          <p:stCondLst>
                                            <p:cond delay="199"/>
                                          </p:stCondLst>
                                        </p:cTn>
                                        <p:tgtEl>
                                          <p:spTgt spid="26"/>
                                        </p:tgtEl>
                                        <p:attrNameLst>
                                          <p:attrName>style.visibility</p:attrName>
                                        </p:attrNameLst>
                                      </p:cBhvr>
                                      <p:to>
                                        <p:strVal val="visible"/>
                                      </p:to>
                                    </p:set>
                                  </p:childTnLst>
                                </p:cTn>
                              </p:par>
                              <p:par>
                                <p:cTn id="61" presetID="18" presetClass="entr" presetSubtype="6"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strips(downRight)">
                                      <p:cBhvr>
                                        <p:cTn id="63" dur="200"/>
                                        <p:tgtEl>
                                          <p:spTgt spid="25"/>
                                        </p:tgtEl>
                                      </p:cBhvr>
                                    </p:animEffect>
                                  </p:childTnLst>
                                </p:cTn>
                              </p:par>
                            </p:childTnLst>
                          </p:cTn>
                        </p:par>
                        <p:par>
                          <p:cTn id="64" fill="hold">
                            <p:stCondLst>
                              <p:cond delay="2600"/>
                            </p:stCondLst>
                            <p:childTnLst>
                              <p:par>
                                <p:cTn id="65" presetID="10" presetClass="entr" presetSubtype="0"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200"/>
                                        <p:tgtEl>
                                          <p:spTgt spid="21"/>
                                        </p:tgtEl>
                                      </p:cBhvr>
                                    </p:animEffect>
                                  </p:childTnLst>
                                </p:cTn>
                              </p:par>
                            </p:childTnLst>
                          </p:cTn>
                        </p:par>
                        <p:par>
                          <p:cTn id="68" fill="hold">
                            <p:stCondLst>
                              <p:cond delay="2800"/>
                            </p:stCondLst>
                            <p:childTnLst>
                              <p:par>
                                <p:cTn id="69" presetID="22" presetClass="entr" presetSubtype="1"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wipe(up)">
                                      <p:cBhvr>
                                        <p:cTn id="71" dur="200"/>
                                        <p:tgtEl>
                                          <p:spTgt spid="15"/>
                                        </p:tgtEl>
                                      </p:cBhvr>
                                    </p:animEffect>
                                  </p:childTnLst>
                                </p:cTn>
                              </p:par>
                            </p:childTnLst>
                          </p:cTn>
                        </p:par>
                        <p:par>
                          <p:cTn id="72" fill="hold">
                            <p:stCondLst>
                              <p:cond delay="3000"/>
                            </p:stCondLst>
                            <p:childTnLst>
                              <p:par>
                                <p:cTn id="73" presetID="1" presetClass="entr" presetSubtype="0" fill="hold" grpId="0" nodeType="afterEffect">
                                  <p:stCondLst>
                                    <p:cond delay="0"/>
                                  </p:stCondLst>
                                  <p:childTnLst>
                                    <p:set>
                                      <p:cBhvr>
                                        <p:cTn id="74" dur="1" fill="hold">
                                          <p:stCondLst>
                                            <p:cond delay="199"/>
                                          </p:stCondLst>
                                        </p:cTn>
                                        <p:tgtEl>
                                          <p:spTgt spid="30"/>
                                        </p:tgtEl>
                                        <p:attrNameLst>
                                          <p:attrName>style.visibility</p:attrName>
                                        </p:attrNameLst>
                                      </p:cBhvr>
                                      <p:to>
                                        <p:strVal val="visible"/>
                                      </p:to>
                                    </p:set>
                                  </p:childTnLst>
                                </p:cTn>
                              </p:par>
                              <p:par>
                                <p:cTn id="75" presetID="18" presetClass="entr" presetSubtype="6" fill="hold" grpId="0" nodeType="with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strips(downRight)">
                                      <p:cBhvr>
                                        <p:cTn id="77" dur="200"/>
                                        <p:tgtEl>
                                          <p:spTgt spid="29"/>
                                        </p:tgtEl>
                                      </p:cBhvr>
                                    </p:animEffect>
                                  </p:childTnLst>
                                </p:cTn>
                              </p:par>
                            </p:childTnLst>
                          </p:cTn>
                        </p:par>
                        <p:par>
                          <p:cTn id="78" fill="hold">
                            <p:stCondLst>
                              <p:cond delay="3200"/>
                            </p:stCondLst>
                            <p:childTnLst>
                              <p:par>
                                <p:cTn id="79" presetID="10" presetClass="entr" presetSubtype="0" fill="hold" grpId="0" nodeType="after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fade">
                                      <p:cBhvr>
                                        <p:cTn id="81" dur="200"/>
                                        <p:tgtEl>
                                          <p:spTgt spid="22"/>
                                        </p:tgtEl>
                                      </p:cBhvr>
                                    </p:animEffect>
                                  </p:childTnLst>
                                </p:cTn>
                              </p:par>
                            </p:childTnLst>
                          </p:cTn>
                        </p:par>
                        <p:par>
                          <p:cTn id="82" fill="hold">
                            <p:stCondLst>
                              <p:cond delay="3400"/>
                            </p:stCondLst>
                            <p:childTnLst>
                              <p:par>
                                <p:cTn id="83" presetID="22" presetClass="entr" presetSubtype="8" fill="hold" grpId="0" nodeType="afterEffect">
                                  <p:stCondLst>
                                    <p:cond delay="0"/>
                                  </p:stCondLst>
                                  <p:childTnLst>
                                    <p:set>
                                      <p:cBhvr>
                                        <p:cTn id="84" dur="1" fill="hold">
                                          <p:stCondLst>
                                            <p:cond delay="0"/>
                                          </p:stCondLst>
                                        </p:cTn>
                                        <p:tgtEl>
                                          <p:spTgt spid="23"/>
                                        </p:tgtEl>
                                        <p:attrNameLst>
                                          <p:attrName>style.visibility</p:attrName>
                                        </p:attrNameLst>
                                      </p:cBhvr>
                                      <p:to>
                                        <p:strVal val="visible"/>
                                      </p:to>
                                    </p:set>
                                    <p:animEffect transition="in" filter="wipe(left)">
                                      <p:cBhvr>
                                        <p:cTn id="85" dur="200"/>
                                        <p:tgtEl>
                                          <p:spTgt spid="23"/>
                                        </p:tgtEl>
                                      </p:cBhvr>
                                    </p:animEffect>
                                  </p:childTnLst>
                                </p:cTn>
                              </p:par>
                            </p:childTnLst>
                          </p:cTn>
                        </p:par>
                        <p:par>
                          <p:cTn id="86" fill="hold">
                            <p:stCondLst>
                              <p:cond delay="3600"/>
                            </p:stCondLst>
                            <p:childTnLst>
                              <p:par>
                                <p:cTn id="87" presetID="1" presetClass="entr" presetSubtype="0" fill="hold" grpId="0" nodeType="afterEffect">
                                  <p:stCondLst>
                                    <p:cond delay="0"/>
                                  </p:stCondLst>
                                  <p:childTnLst>
                                    <p:set>
                                      <p:cBhvr>
                                        <p:cTn id="88" dur="1" fill="hold">
                                          <p:stCondLst>
                                            <p:cond delay="199"/>
                                          </p:stCondLst>
                                        </p:cTn>
                                        <p:tgtEl>
                                          <p:spTgt spid="28"/>
                                        </p:tgtEl>
                                        <p:attrNameLst>
                                          <p:attrName>style.visibility</p:attrName>
                                        </p:attrNameLst>
                                      </p:cBhvr>
                                      <p:to>
                                        <p:strVal val="visible"/>
                                      </p:to>
                                    </p:set>
                                  </p:childTnLst>
                                </p:cTn>
                              </p:par>
                              <p:par>
                                <p:cTn id="89" presetID="18" presetClass="entr" presetSubtype="6" fill="hold" grpId="0" nodeType="with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strips(downRight)">
                                      <p:cBhvr>
                                        <p:cTn id="91" dur="2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p:bldP spid="26" grpId="0"/>
      <p:bldP spid="27" grpId="0"/>
      <p:bldP spid="28" grpId="0"/>
      <p:bldP spid="29" grpId="0"/>
      <p:bldP spid="30" grpId="0"/>
      <p:bldP spid="31" grpId="0"/>
      <p:bldP spid="32" grpId="0"/>
      <p:bldP spid="33" grpId="0"/>
      <p:bldP spid="34" grpId="0"/>
      <p:bldP spid="35" grpId="0"/>
      <p:bldP spid="3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2963407">
            <a:off x="5748603" y="-3536887"/>
            <a:ext cx="5059922" cy="4862995"/>
          </a:xfrm>
          <a:prstGeom prst="rect">
            <a:avLst/>
          </a:prstGeom>
        </p:spPr>
      </p:pic>
      <p:pic>
        <p:nvPicPr>
          <p:cNvPr id="14" name="图片 13"/>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2963407" flipH="1">
            <a:off x="6859014" y="3648533"/>
            <a:ext cx="3404520" cy="3563550"/>
          </a:xfrm>
          <a:prstGeom prst="rect">
            <a:avLst/>
          </a:prstGeom>
        </p:spPr>
      </p:pic>
      <p:grpSp>
        <p:nvGrpSpPr>
          <p:cNvPr id="2" name="组合 1">
            <a:extLst>
              <a:ext uri="{FF2B5EF4-FFF2-40B4-BE49-F238E27FC236}">
                <a16:creationId xmlns:a16="http://schemas.microsoft.com/office/drawing/2014/main" xmlns="" id="{BBB63EDA-D0B5-47CC-B6FE-F7C1EF997516}"/>
              </a:ext>
            </a:extLst>
          </p:cNvPr>
          <p:cNvGrpSpPr/>
          <p:nvPr/>
        </p:nvGrpSpPr>
        <p:grpSpPr>
          <a:xfrm>
            <a:off x="5420" y="1246414"/>
            <a:ext cx="9144000" cy="2650671"/>
            <a:chOff x="0" y="1778001"/>
            <a:chExt cx="12192000" cy="3534228"/>
          </a:xfrm>
          <a:effectLst/>
        </p:grpSpPr>
        <p:sp>
          <p:nvSpPr>
            <p:cNvPr id="10" name="矩形 9">
              <a:extLst>
                <a:ext uri="{FF2B5EF4-FFF2-40B4-BE49-F238E27FC236}">
                  <a16:creationId xmlns:a16="http://schemas.microsoft.com/office/drawing/2014/main" xmlns="" id="{E4B4C0A0-ECB5-438B-8180-7912A724AF80}"/>
                </a:ext>
              </a:extLst>
            </p:cNvPr>
            <p:cNvSpPr/>
            <p:nvPr/>
          </p:nvSpPr>
          <p:spPr>
            <a:xfrm>
              <a:off x="0" y="1950789"/>
              <a:ext cx="12192000" cy="3188652"/>
            </a:xfrm>
            <a:prstGeom prst="rect">
              <a:avLst/>
            </a:prstGeom>
            <a:gradFill>
              <a:gsLst>
                <a:gs pos="0">
                  <a:schemeClr val="bg1">
                    <a:alpha val="92000"/>
                  </a:schemeClr>
                </a:gs>
                <a:gs pos="100000">
                  <a:schemeClr val="bg1"/>
                </a:gs>
              </a:gsLst>
              <a:lin ang="5400000" scaled="0"/>
            </a:gradFill>
            <a:ln>
              <a:noFill/>
            </a:ln>
            <a:effectLst>
              <a:outerShdw blurRad="139700"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200">
                <a:solidFill>
                  <a:srgbClr val="FFFFFF"/>
                </a:solidFill>
                <a:cs typeface="+mn-ea"/>
                <a:sym typeface="+mn-lt"/>
              </a:endParaRPr>
            </a:p>
          </p:txBody>
        </p:sp>
        <p:sp>
          <p:nvSpPr>
            <p:cNvPr id="11" name="矩形 10">
              <a:extLst>
                <a:ext uri="{FF2B5EF4-FFF2-40B4-BE49-F238E27FC236}">
                  <a16:creationId xmlns:a16="http://schemas.microsoft.com/office/drawing/2014/main" xmlns="" id="{D48546C1-A4C3-4B3D-A38C-83D81E51FB2D}"/>
                </a:ext>
              </a:extLst>
            </p:cNvPr>
            <p:cNvSpPr/>
            <p:nvPr/>
          </p:nvSpPr>
          <p:spPr>
            <a:xfrm>
              <a:off x="0" y="1778001"/>
              <a:ext cx="12192000" cy="3534228"/>
            </a:xfrm>
            <a:prstGeom prst="rect">
              <a:avLst/>
            </a:prstGeom>
            <a:solidFill>
              <a:schemeClr val="bg1">
                <a:alpha val="37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200">
                <a:solidFill>
                  <a:srgbClr val="FFFFFF"/>
                </a:solidFill>
                <a:cs typeface="+mn-ea"/>
                <a:sym typeface="+mn-lt"/>
              </a:endParaRPr>
            </a:p>
          </p:txBody>
        </p:sp>
        <p:sp>
          <p:nvSpPr>
            <p:cNvPr id="17" name="文本框 16">
              <a:extLst>
                <a:ext uri="{FF2B5EF4-FFF2-40B4-BE49-F238E27FC236}">
                  <a16:creationId xmlns:a16="http://schemas.microsoft.com/office/drawing/2014/main" xmlns="" id="{8DAC553B-EA67-46A0-884C-8A37E37AAE1F}"/>
                </a:ext>
              </a:extLst>
            </p:cNvPr>
            <p:cNvSpPr txBox="1"/>
            <p:nvPr/>
          </p:nvSpPr>
          <p:spPr>
            <a:xfrm>
              <a:off x="5157831" y="2229904"/>
              <a:ext cx="4711881" cy="1477328"/>
            </a:xfrm>
            <a:prstGeom prst="rect">
              <a:avLst/>
            </a:prstGeom>
            <a:noFill/>
          </p:spPr>
          <p:txBody>
            <a:bodyPr wrap="square" rtlCol="0">
              <a:spAutoFit/>
            </a:bodyPr>
            <a:lstStyle/>
            <a:p>
              <a:r>
                <a:rPr lang="en-US" altLang="zh-CN" sz="6600" dirty="0">
                  <a:solidFill>
                    <a:srgbClr val="67B0AB"/>
                  </a:solidFill>
                  <a:cs typeface="+mn-ea"/>
                  <a:sym typeface="+mn-lt"/>
                </a:rPr>
                <a:t>PART 02</a:t>
              </a:r>
            </a:p>
          </p:txBody>
        </p:sp>
        <p:sp>
          <p:nvSpPr>
            <p:cNvPr id="18" name="文本框 17">
              <a:extLst>
                <a:ext uri="{FF2B5EF4-FFF2-40B4-BE49-F238E27FC236}">
                  <a16:creationId xmlns:a16="http://schemas.microsoft.com/office/drawing/2014/main" xmlns="" id="{FF88F420-E8E7-45C5-A098-28DE46619143}"/>
                </a:ext>
              </a:extLst>
            </p:cNvPr>
            <p:cNvSpPr txBox="1"/>
            <p:nvPr/>
          </p:nvSpPr>
          <p:spPr>
            <a:xfrm>
              <a:off x="5249269" y="3445948"/>
              <a:ext cx="4391897" cy="615553"/>
            </a:xfrm>
            <a:prstGeom prst="rect">
              <a:avLst/>
            </a:prstGeom>
            <a:noFill/>
          </p:spPr>
          <p:txBody>
            <a:bodyPr wrap="square" rtlCol="0">
              <a:spAutoFit/>
            </a:bodyPr>
            <a:lstStyle/>
            <a:p>
              <a:r>
                <a:rPr lang="zh-CN" altLang="en-US" sz="2400" b="1" dirty="0">
                  <a:solidFill>
                    <a:schemeClr val="tx1">
                      <a:lumMod val="75000"/>
                      <a:lumOff val="25000"/>
                    </a:schemeClr>
                  </a:solidFill>
                  <a:cs typeface="+mn-ea"/>
                  <a:sym typeface="+mn-lt"/>
                </a:rPr>
                <a:t>研究思路与方法</a:t>
              </a:r>
            </a:p>
          </p:txBody>
        </p:sp>
        <p:sp>
          <p:nvSpPr>
            <p:cNvPr id="19" name="文本框 18">
              <a:extLst>
                <a:ext uri="{FF2B5EF4-FFF2-40B4-BE49-F238E27FC236}">
                  <a16:creationId xmlns:a16="http://schemas.microsoft.com/office/drawing/2014/main" xmlns="" id="{C2EDBAEE-6F06-493B-A6D3-FC8681117F77}"/>
                </a:ext>
              </a:extLst>
            </p:cNvPr>
            <p:cNvSpPr txBox="1"/>
            <p:nvPr/>
          </p:nvSpPr>
          <p:spPr>
            <a:xfrm>
              <a:off x="5249271" y="3995088"/>
              <a:ext cx="6187987" cy="646759"/>
            </a:xfrm>
            <a:prstGeom prst="rect">
              <a:avLst/>
            </a:prstGeom>
            <a:noFill/>
          </p:spPr>
          <p:txBody>
            <a:bodyPr wrap="square" rtlCol="0" anchor="t">
              <a:spAutoFit/>
            </a:bodyPr>
            <a:lstStyle/>
            <a:p>
              <a:pPr>
                <a:lnSpc>
                  <a:spcPct val="120000"/>
                </a:lnSpc>
              </a:pPr>
              <a:r>
                <a:rPr lang="zh-CN" altLang="en-US" sz="1050" dirty="0">
                  <a:solidFill>
                    <a:schemeClr val="tx1">
                      <a:lumMod val="65000"/>
                      <a:lumOff val="35000"/>
                    </a:schemeClr>
                  </a:solidFill>
                  <a:cs typeface="+mn-ea"/>
                  <a:sym typeface="+mn-lt"/>
                </a:rPr>
                <a:t>PLEASE ADD A CLEAR BUSINESS TEMPLATEFOR THE TITLE</a:t>
              </a:r>
            </a:p>
            <a:p>
              <a:pPr>
                <a:lnSpc>
                  <a:spcPct val="120000"/>
                </a:lnSpc>
              </a:pPr>
              <a:r>
                <a:rPr lang="zh-CN" altLang="en-US" sz="1050" dirty="0">
                  <a:solidFill>
                    <a:schemeClr val="tx1">
                      <a:lumMod val="65000"/>
                      <a:lumOff val="35000"/>
                    </a:schemeClr>
                  </a:solidFill>
                  <a:cs typeface="+mn-ea"/>
                  <a:sym typeface="+mn-lt"/>
                </a:rPr>
                <a:t>CONTENT YOU WANT TO ADD  PLEASE ADD ACLEBUSINESS </a:t>
              </a:r>
            </a:p>
          </p:txBody>
        </p:sp>
        <p:sp>
          <p:nvSpPr>
            <p:cNvPr id="20" name="直角三角形 19">
              <a:extLst>
                <a:ext uri="{FF2B5EF4-FFF2-40B4-BE49-F238E27FC236}">
                  <a16:creationId xmlns:a16="http://schemas.microsoft.com/office/drawing/2014/main" xmlns="" id="{36D7BEC9-1349-43F7-9312-1F2797A5C24E}"/>
                </a:ext>
              </a:extLst>
            </p:cNvPr>
            <p:cNvSpPr/>
            <p:nvPr/>
          </p:nvSpPr>
          <p:spPr>
            <a:xfrm>
              <a:off x="0" y="1950789"/>
              <a:ext cx="3251200" cy="3188652"/>
            </a:xfrm>
            <a:prstGeom prst="rtTriangle">
              <a:avLst/>
            </a:prstGeom>
            <a:solidFill>
              <a:srgbClr val="67B0A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200" dirty="0">
                <a:solidFill>
                  <a:srgbClr val="FFFFFF"/>
                </a:solidFill>
                <a:cs typeface="+mn-ea"/>
                <a:sym typeface="+mn-lt"/>
              </a:endParaRPr>
            </a:p>
          </p:txBody>
        </p:sp>
      </p:grpSp>
    </p:spTree>
    <p:custDataLst>
      <p:tags r:id="rId1"/>
    </p:custDataLst>
    <p:extLst>
      <p:ext uri="{BB962C8B-B14F-4D97-AF65-F5344CB8AC3E}">
        <p14:creationId xmlns:p14="http://schemas.microsoft.com/office/powerpoint/2010/main" val="419904523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strVal val="#ppt_w+.3"/>
                                          </p:val>
                                        </p:tav>
                                        <p:tav tm="100000">
                                          <p:val>
                                            <p:strVal val="#ppt_w"/>
                                          </p:val>
                                        </p:tav>
                                      </p:tavLst>
                                    </p:anim>
                                    <p:anim calcmode="lin" valueType="num">
                                      <p:cBhvr>
                                        <p:cTn id="8" dur="1000" fill="hold"/>
                                        <p:tgtEl>
                                          <p:spTgt spid="13"/>
                                        </p:tgtEl>
                                        <p:attrNameLst>
                                          <p:attrName>ppt_h</p:attrName>
                                        </p:attrNameLst>
                                      </p:cBhvr>
                                      <p:tavLst>
                                        <p:tav tm="0">
                                          <p:val>
                                            <p:strVal val="#ppt_h"/>
                                          </p:val>
                                        </p:tav>
                                        <p:tav tm="100000">
                                          <p:val>
                                            <p:strVal val="#ppt_h"/>
                                          </p:val>
                                        </p:tav>
                                      </p:tavLst>
                                    </p:anim>
                                    <p:animEffect transition="in" filter="fade">
                                      <p:cBhvr>
                                        <p:cTn id="9" dur="1000"/>
                                        <p:tgtEl>
                                          <p:spTgt spid="13"/>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1000" fill="hold"/>
                                        <p:tgtEl>
                                          <p:spTgt spid="14"/>
                                        </p:tgtEl>
                                        <p:attrNameLst>
                                          <p:attrName>ppt_w</p:attrName>
                                        </p:attrNameLst>
                                      </p:cBhvr>
                                      <p:tavLst>
                                        <p:tav tm="0">
                                          <p:val>
                                            <p:strVal val="#ppt_w+.3"/>
                                          </p:val>
                                        </p:tav>
                                        <p:tav tm="100000">
                                          <p:val>
                                            <p:strVal val="#ppt_w"/>
                                          </p:val>
                                        </p:tav>
                                      </p:tavLst>
                                    </p:anim>
                                    <p:anim calcmode="lin" valueType="num">
                                      <p:cBhvr>
                                        <p:cTn id="13" dur="1000" fill="hold"/>
                                        <p:tgtEl>
                                          <p:spTgt spid="14"/>
                                        </p:tgtEl>
                                        <p:attrNameLst>
                                          <p:attrName>ppt_h</p:attrName>
                                        </p:attrNameLst>
                                      </p:cBhvr>
                                      <p:tavLst>
                                        <p:tav tm="0">
                                          <p:val>
                                            <p:strVal val="#ppt_h"/>
                                          </p:val>
                                        </p:tav>
                                        <p:tav tm="100000">
                                          <p:val>
                                            <p:strVal val="#ppt_h"/>
                                          </p:val>
                                        </p:tav>
                                      </p:tavLst>
                                    </p:anim>
                                    <p:animEffect transition="in" filter="fade">
                                      <p:cBhvr>
                                        <p:cTn id="14"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6">
            <a:extLst>
              <a:ext uri="{FF2B5EF4-FFF2-40B4-BE49-F238E27FC236}">
                <a16:creationId xmlns:a16="http://schemas.microsoft.com/office/drawing/2014/main" xmlns="" id="{965F5EFE-F0D5-41C5-B62F-7518429E966F}"/>
              </a:ext>
            </a:extLst>
          </p:cNvPr>
          <p:cNvPicPr>
            <a:picLocks noChangeAspect="1"/>
          </p:cNvPicPr>
          <p:nvPr/>
        </p:nvPicPr>
        <p:blipFill>
          <a:blip r:embed="rId2"/>
          <a:srcRect r="-53" b="5048"/>
          <a:stretch>
            <a:fillRect/>
          </a:stretch>
        </p:blipFill>
        <p:spPr bwMode="auto">
          <a:xfrm>
            <a:off x="311830" y="1737492"/>
            <a:ext cx="4145554" cy="2391707"/>
          </a:xfrm>
          <a:prstGeom prst="rect">
            <a:avLst/>
          </a:prstGeom>
          <a:noFill/>
          <a:ln w="9525">
            <a:noFill/>
            <a:miter lim="800000"/>
            <a:headEnd/>
            <a:tailEnd/>
          </a:ln>
        </p:spPr>
      </p:pic>
      <p:pic>
        <p:nvPicPr>
          <p:cNvPr id="43" name="图片 5">
            <a:extLst>
              <a:ext uri="{FF2B5EF4-FFF2-40B4-BE49-F238E27FC236}">
                <a16:creationId xmlns:a16="http://schemas.microsoft.com/office/drawing/2014/main" xmlns="" id="{2527E5BC-36E2-44EA-BF37-367A6AE560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848423" y="1898262"/>
            <a:ext cx="3073410" cy="1920882"/>
          </a:xfrm>
          <a:prstGeom prst="rect">
            <a:avLst/>
          </a:prstGeom>
          <a:noFill/>
          <a:ln w="9525">
            <a:noFill/>
            <a:miter lim="800000"/>
            <a:headEnd/>
            <a:tailEnd/>
          </a:ln>
        </p:spPr>
      </p:pic>
      <p:pic>
        <p:nvPicPr>
          <p:cNvPr id="44" name="图片 43">
            <a:extLst>
              <a:ext uri="{FF2B5EF4-FFF2-40B4-BE49-F238E27FC236}">
                <a16:creationId xmlns:a16="http://schemas.microsoft.com/office/drawing/2014/main" xmlns="" id="{9EC14283-5925-4544-A97F-8C079BCA653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11607"/>
          <a:stretch/>
        </p:blipFill>
        <p:spPr>
          <a:xfrm>
            <a:off x="848423" y="1898262"/>
            <a:ext cx="3073410" cy="1955807"/>
          </a:xfrm>
          <a:prstGeom prst="rect">
            <a:avLst/>
          </a:prstGeom>
        </p:spPr>
      </p:pic>
      <p:graphicFrame>
        <p:nvGraphicFramePr>
          <p:cNvPr id="45" name="图表 44">
            <a:extLst>
              <a:ext uri="{FF2B5EF4-FFF2-40B4-BE49-F238E27FC236}">
                <a16:creationId xmlns:a16="http://schemas.microsoft.com/office/drawing/2014/main" xmlns="" id="{57CB33BA-761C-40F1-A01F-7D9ADA7EC243}"/>
              </a:ext>
            </a:extLst>
          </p:cNvPr>
          <p:cNvGraphicFramePr/>
          <p:nvPr>
            <p:extLst>
              <p:ext uri="{D42A27DB-BD31-4B8C-83A1-F6EECF244321}">
                <p14:modId xmlns:p14="http://schemas.microsoft.com/office/powerpoint/2010/main" val="2128832988"/>
              </p:ext>
            </p:extLst>
          </p:nvPr>
        </p:nvGraphicFramePr>
        <p:xfrm>
          <a:off x="4549998" y="3013763"/>
          <a:ext cx="1140129" cy="1210023"/>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46" name="图表 45">
            <a:extLst>
              <a:ext uri="{FF2B5EF4-FFF2-40B4-BE49-F238E27FC236}">
                <a16:creationId xmlns:a16="http://schemas.microsoft.com/office/drawing/2014/main" xmlns="" id="{274CEEBB-6B69-4E13-9A4D-BDE11A9FD173}"/>
              </a:ext>
            </a:extLst>
          </p:cNvPr>
          <p:cNvGraphicFramePr/>
          <p:nvPr>
            <p:extLst>
              <p:ext uri="{D42A27DB-BD31-4B8C-83A1-F6EECF244321}">
                <p14:modId xmlns:p14="http://schemas.microsoft.com/office/powerpoint/2010/main" val="2571746105"/>
              </p:ext>
            </p:extLst>
          </p:nvPr>
        </p:nvGraphicFramePr>
        <p:xfrm>
          <a:off x="6014396" y="3005290"/>
          <a:ext cx="1140129" cy="1210023"/>
        </p:xfrm>
        <a:graphic>
          <a:graphicData uri="http://schemas.openxmlformats.org/drawingml/2006/chart">
            <c:chart xmlns:c="http://schemas.openxmlformats.org/drawingml/2006/chart" xmlns:r="http://schemas.openxmlformats.org/officeDocument/2006/relationships" r:id="rId6"/>
          </a:graphicData>
        </a:graphic>
      </p:graphicFrame>
      <p:sp>
        <p:nvSpPr>
          <p:cNvPr id="47" name="TextBox 15">
            <a:extLst>
              <a:ext uri="{FF2B5EF4-FFF2-40B4-BE49-F238E27FC236}">
                <a16:creationId xmlns:a16="http://schemas.microsoft.com/office/drawing/2014/main" xmlns="" id="{35EA42D5-5389-4211-9E1C-283C4CF8EE5B}"/>
              </a:ext>
            </a:extLst>
          </p:cNvPr>
          <p:cNvSpPr txBox="1"/>
          <p:nvPr/>
        </p:nvSpPr>
        <p:spPr>
          <a:xfrm>
            <a:off x="6078479" y="3491495"/>
            <a:ext cx="1045371" cy="307777"/>
          </a:xfrm>
          <a:prstGeom prst="rect">
            <a:avLst/>
          </a:prstGeom>
          <a:noFill/>
        </p:spPr>
        <p:txBody>
          <a:bodyPr wrap="square" rtlCol="0">
            <a:spAutoFit/>
          </a:bodyPr>
          <a:lstStyle>
            <a:defPPr>
              <a:defRPr lang="zh-CN"/>
            </a:defPPr>
            <a:lvl1pPr marL="0" algn="l" defTabSz="914332" rtl="0" eaLnBrk="1" latinLnBrk="0" hangingPunct="1">
              <a:defRPr sz="1900" kern="1200">
                <a:solidFill>
                  <a:schemeClr val="tx1"/>
                </a:solidFill>
                <a:latin typeface="+mn-lt"/>
                <a:ea typeface="+mn-ea"/>
                <a:cs typeface="+mn-cs"/>
              </a:defRPr>
            </a:lvl1pPr>
            <a:lvl2pPr marL="457167" algn="l" defTabSz="914332" rtl="0" eaLnBrk="1" latinLnBrk="0" hangingPunct="1">
              <a:defRPr sz="1900" kern="1200">
                <a:solidFill>
                  <a:schemeClr val="tx1"/>
                </a:solidFill>
                <a:latin typeface="+mn-lt"/>
                <a:ea typeface="+mn-ea"/>
                <a:cs typeface="+mn-cs"/>
              </a:defRPr>
            </a:lvl2pPr>
            <a:lvl3pPr marL="914332" algn="l" defTabSz="914332" rtl="0" eaLnBrk="1" latinLnBrk="0" hangingPunct="1">
              <a:defRPr sz="1900" kern="1200">
                <a:solidFill>
                  <a:schemeClr val="tx1"/>
                </a:solidFill>
                <a:latin typeface="+mn-lt"/>
                <a:ea typeface="+mn-ea"/>
                <a:cs typeface="+mn-cs"/>
              </a:defRPr>
            </a:lvl3pPr>
            <a:lvl4pPr marL="1371498" algn="l" defTabSz="914332" rtl="0" eaLnBrk="1" latinLnBrk="0" hangingPunct="1">
              <a:defRPr sz="1900" kern="1200">
                <a:solidFill>
                  <a:schemeClr val="tx1"/>
                </a:solidFill>
                <a:latin typeface="+mn-lt"/>
                <a:ea typeface="+mn-ea"/>
                <a:cs typeface="+mn-cs"/>
              </a:defRPr>
            </a:lvl4pPr>
            <a:lvl5pPr marL="1828664" algn="l" defTabSz="914332" rtl="0" eaLnBrk="1" latinLnBrk="0" hangingPunct="1">
              <a:defRPr sz="1900" kern="1200">
                <a:solidFill>
                  <a:schemeClr val="tx1"/>
                </a:solidFill>
                <a:latin typeface="+mn-lt"/>
                <a:ea typeface="+mn-ea"/>
                <a:cs typeface="+mn-cs"/>
              </a:defRPr>
            </a:lvl5pPr>
            <a:lvl6pPr marL="2285830" algn="l" defTabSz="914332" rtl="0" eaLnBrk="1" latinLnBrk="0" hangingPunct="1">
              <a:defRPr sz="1900" kern="1200">
                <a:solidFill>
                  <a:schemeClr val="tx1"/>
                </a:solidFill>
                <a:latin typeface="+mn-lt"/>
                <a:ea typeface="+mn-ea"/>
                <a:cs typeface="+mn-cs"/>
              </a:defRPr>
            </a:lvl6pPr>
            <a:lvl7pPr marL="2742994" algn="l" defTabSz="914332" rtl="0" eaLnBrk="1" latinLnBrk="0" hangingPunct="1">
              <a:defRPr sz="1900" kern="1200">
                <a:solidFill>
                  <a:schemeClr val="tx1"/>
                </a:solidFill>
                <a:latin typeface="+mn-lt"/>
                <a:ea typeface="+mn-ea"/>
                <a:cs typeface="+mn-cs"/>
              </a:defRPr>
            </a:lvl7pPr>
            <a:lvl8pPr marL="3200160" algn="l" defTabSz="914332" rtl="0" eaLnBrk="1" latinLnBrk="0" hangingPunct="1">
              <a:defRPr sz="1900" kern="1200">
                <a:solidFill>
                  <a:schemeClr val="tx1"/>
                </a:solidFill>
                <a:latin typeface="+mn-lt"/>
                <a:ea typeface="+mn-ea"/>
                <a:cs typeface="+mn-cs"/>
              </a:defRPr>
            </a:lvl8pPr>
            <a:lvl9pPr marL="3657327" algn="l" defTabSz="914332" rtl="0" eaLnBrk="1" latinLnBrk="0" hangingPunct="1">
              <a:defRPr sz="1900" kern="1200">
                <a:solidFill>
                  <a:schemeClr val="tx1"/>
                </a:solidFill>
                <a:latin typeface="+mn-lt"/>
                <a:ea typeface="+mn-ea"/>
                <a:cs typeface="+mn-cs"/>
              </a:defRPr>
            </a:lvl9pPr>
          </a:lstStyle>
          <a:p>
            <a:pPr algn="ctr"/>
            <a:r>
              <a:rPr lang="en-US" altLang="zh-CN" sz="1400" dirty="0">
                <a:solidFill>
                  <a:srgbClr val="262626"/>
                </a:solidFill>
                <a:latin typeface="微软雅黑" panose="020B0503020204020204" pitchFamily="34" charset="-122"/>
                <a:ea typeface="微软雅黑" panose="020B0503020204020204" pitchFamily="34" charset="-122"/>
              </a:rPr>
              <a:t>50</a:t>
            </a:r>
            <a:r>
              <a:rPr lang="en-US" altLang="zh-CN" sz="1050" dirty="0">
                <a:solidFill>
                  <a:srgbClr val="262626"/>
                </a:solidFill>
                <a:latin typeface="微软雅黑" panose="020B0503020204020204" pitchFamily="34" charset="-122"/>
                <a:ea typeface="微软雅黑" panose="020B0503020204020204" pitchFamily="34" charset="-122"/>
              </a:rPr>
              <a:t>%</a:t>
            </a:r>
            <a:endParaRPr lang="zh-CN" altLang="en-US" sz="1400" dirty="0">
              <a:solidFill>
                <a:srgbClr val="262626"/>
              </a:solidFill>
              <a:latin typeface="微软雅黑" panose="020B0503020204020204" pitchFamily="34" charset="-122"/>
              <a:ea typeface="微软雅黑" panose="020B0503020204020204" pitchFamily="34" charset="-122"/>
            </a:endParaRPr>
          </a:p>
        </p:txBody>
      </p:sp>
      <p:sp>
        <p:nvSpPr>
          <p:cNvPr id="48" name="TextBox 21">
            <a:extLst>
              <a:ext uri="{FF2B5EF4-FFF2-40B4-BE49-F238E27FC236}">
                <a16:creationId xmlns:a16="http://schemas.microsoft.com/office/drawing/2014/main" xmlns="" id="{F809E784-41E4-4195-B888-7F75F31F91E3}"/>
              </a:ext>
            </a:extLst>
          </p:cNvPr>
          <p:cNvSpPr txBox="1"/>
          <p:nvPr/>
        </p:nvSpPr>
        <p:spPr>
          <a:xfrm>
            <a:off x="4626608" y="3456124"/>
            <a:ext cx="1045371" cy="307777"/>
          </a:xfrm>
          <a:prstGeom prst="rect">
            <a:avLst/>
          </a:prstGeom>
          <a:noFill/>
        </p:spPr>
        <p:txBody>
          <a:bodyPr wrap="square" rtlCol="0">
            <a:spAutoFit/>
          </a:bodyPr>
          <a:lstStyle>
            <a:defPPr>
              <a:defRPr lang="zh-CN"/>
            </a:defPPr>
            <a:lvl1pPr marL="0" algn="l" defTabSz="914332" rtl="0" eaLnBrk="1" latinLnBrk="0" hangingPunct="1">
              <a:defRPr sz="1900" kern="1200">
                <a:solidFill>
                  <a:schemeClr val="tx1"/>
                </a:solidFill>
                <a:latin typeface="+mn-lt"/>
                <a:ea typeface="+mn-ea"/>
                <a:cs typeface="+mn-cs"/>
              </a:defRPr>
            </a:lvl1pPr>
            <a:lvl2pPr marL="457167" algn="l" defTabSz="914332" rtl="0" eaLnBrk="1" latinLnBrk="0" hangingPunct="1">
              <a:defRPr sz="1900" kern="1200">
                <a:solidFill>
                  <a:schemeClr val="tx1"/>
                </a:solidFill>
                <a:latin typeface="+mn-lt"/>
                <a:ea typeface="+mn-ea"/>
                <a:cs typeface="+mn-cs"/>
              </a:defRPr>
            </a:lvl2pPr>
            <a:lvl3pPr marL="914332" algn="l" defTabSz="914332" rtl="0" eaLnBrk="1" latinLnBrk="0" hangingPunct="1">
              <a:defRPr sz="1900" kern="1200">
                <a:solidFill>
                  <a:schemeClr val="tx1"/>
                </a:solidFill>
                <a:latin typeface="+mn-lt"/>
                <a:ea typeface="+mn-ea"/>
                <a:cs typeface="+mn-cs"/>
              </a:defRPr>
            </a:lvl3pPr>
            <a:lvl4pPr marL="1371498" algn="l" defTabSz="914332" rtl="0" eaLnBrk="1" latinLnBrk="0" hangingPunct="1">
              <a:defRPr sz="1900" kern="1200">
                <a:solidFill>
                  <a:schemeClr val="tx1"/>
                </a:solidFill>
                <a:latin typeface="+mn-lt"/>
                <a:ea typeface="+mn-ea"/>
                <a:cs typeface="+mn-cs"/>
              </a:defRPr>
            </a:lvl4pPr>
            <a:lvl5pPr marL="1828664" algn="l" defTabSz="914332" rtl="0" eaLnBrk="1" latinLnBrk="0" hangingPunct="1">
              <a:defRPr sz="1900" kern="1200">
                <a:solidFill>
                  <a:schemeClr val="tx1"/>
                </a:solidFill>
                <a:latin typeface="+mn-lt"/>
                <a:ea typeface="+mn-ea"/>
                <a:cs typeface="+mn-cs"/>
              </a:defRPr>
            </a:lvl5pPr>
            <a:lvl6pPr marL="2285830" algn="l" defTabSz="914332" rtl="0" eaLnBrk="1" latinLnBrk="0" hangingPunct="1">
              <a:defRPr sz="1900" kern="1200">
                <a:solidFill>
                  <a:schemeClr val="tx1"/>
                </a:solidFill>
                <a:latin typeface="+mn-lt"/>
                <a:ea typeface="+mn-ea"/>
                <a:cs typeface="+mn-cs"/>
              </a:defRPr>
            </a:lvl6pPr>
            <a:lvl7pPr marL="2742994" algn="l" defTabSz="914332" rtl="0" eaLnBrk="1" latinLnBrk="0" hangingPunct="1">
              <a:defRPr sz="1900" kern="1200">
                <a:solidFill>
                  <a:schemeClr val="tx1"/>
                </a:solidFill>
                <a:latin typeface="+mn-lt"/>
                <a:ea typeface="+mn-ea"/>
                <a:cs typeface="+mn-cs"/>
              </a:defRPr>
            </a:lvl7pPr>
            <a:lvl8pPr marL="3200160" algn="l" defTabSz="914332" rtl="0" eaLnBrk="1" latinLnBrk="0" hangingPunct="1">
              <a:defRPr sz="1900" kern="1200">
                <a:solidFill>
                  <a:schemeClr val="tx1"/>
                </a:solidFill>
                <a:latin typeface="+mn-lt"/>
                <a:ea typeface="+mn-ea"/>
                <a:cs typeface="+mn-cs"/>
              </a:defRPr>
            </a:lvl8pPr>
            <a:lvl9pPr marL="3657327" algn="l" defTabSz="914332" rtl="0" eaLnBrk="1" latinLnBrk="0" hangingPunct="1">
              <a:defRPr sz="1900" kern="1200">
                <a:solidFill>
                  <a:schemeClr val="tx1"/>
                </a:solidFill>
                <a:latin typeface="+mn-lt"/>
                <a:ea typeface="+mn-ea"/>
                <a:cs typeface="+mn-cs"/>
              </a:defRPr>
            </a:lvl9pPr>
          </a:lstStyle>
          <a:p>
            <a:pPr algn="ctr"/>
            <a:r>
              <a:rPr lang="en-US" altLang="zh-CN" sz="1400" dirty="0">
                <a:solidFill>
                  <a:srgbClr val="262626"/>
                </a:solidFill>
                <a:latin typeface="微软雅黑" panose="020B0503020204020204" pitchFamily="34" charset="-122"/>
                <a:ea typeface="微软雅黑" panose="020B0503020204020204" pitchFamily="34" charset="-122"/>
              </a:rPr>
              <a:t>25</a:t>
            </a:r>
            <a:r>
              <a:rPr lang="en-US" altLang="zh-CN" sz="1050" dirty="0">
                <a:solidFill>
                  <a:srgbClr val="262626"/>
                </a:solidFill>
                <a:latin typeface="微软雅黑" panose="020B0503020204020204" pitchFamily="34" charset="-122"/>
                <a:ea typeface="微软雅黑" panose="020B0503020204020204" pitchFamily="34" charset="-122"/>
              </a:rPr>
              <a:t>%</a:t>
            </a:r>
            <a:endParaRPr lang="zh-CN" altLang="en-US" sz="1400" dirty="0">
              <a:solidFill>
                <a:srgbClr val="262626"/>
              </a:solidFill>
              <a:latin typeface="微软雅黑" panose="020B0503020204020204" pitchFamily="34" charset="-122"/>
              <a:ea typeface="微软雅黑" panose="020B0503020204020204" pitchFamily="34" charset="-122"/>
            </a:endParaRPr>
          </a:p>
        </p:txBody>
      </p:sp>
      <p:sp>
        <p:nvSpPr>
          <p:cNvPr id="49" name="文本框 217">
            <a:extLst>
              <a:ext uri="{FF2B5EF4-FFF2-40B4-BE49-F238E27FC236}">
                <a16:creationId xmlns:a16="http://schemas.microsoft.com/office/drawing/2014/main" xmlns="" id="{EC545BA6-F467-4D4D-9D51-4BFDA6B9314F}"/>
              </a:ext>
            </a:extLst>
          </p:cNvPr>
          <p:cNvSpPr txBox="1">
            <a:spLocks/>
          </p:cNvSpPr>
          <p:nvPr/>
        </p:nvSpPr>
        <p:spPr>
          <a:xfrm>
            <a:off x="4550799" y="1788592"/>
            <a:ext cx="1194901"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rgbClr val="404040"/>
                </a:solidFill>
                <a:latin typeface="微软雅黑" panose="020B0503020204020204" pitchFamily="34" charset="-122"/>
                <a:ea typeface="微软雅黑" panose="020B0503020204020204" pitchFamily="34" charset="-122"/>
              </a:rPr>
              <a:t>市场分析</a:t>
            </a:r>
          </a:p>
        </p:txBody>
      </p:sp>
      <p:cxnSp>
        <p:nvCxnSpPr>
          <p:cNvPr id="50" name="直接连接符 49">
            <a:extLst>
              <a:ext uri="{FF2B5EF4-FFF2-40B4-BE49-F238E27FC236}">
                <a16:creationId xmlns:a16="http://schemas.microsoft.com/office/drawing/2014/main" xmlns="" id="{75E2C047-B53D-4ECE-AC28-A7197F4888A3}"/>
              </a:ext>
            </a:extLst>
          </p:cNvPr>
          <p:cNvCxnSpPr/>
          <p:nvPr/>
        </p:nvCxnSpPr>
        <p:spPr>
          <a:xfrm>
            <a:off x="4647904" y="2202375"/>
            <a:ext cx="250942" cy="0"/>
          </a:xfrm>
          <a:prstGeom prst="line">
            <a:avLst/>
          </a:prstGeom>
          <a:ln w="53975">
            <a:solidFill>
              <a:srgbClr val="67B0AB"/>
            </a:solidFill>
          </a:ln>
        </p:spPr>
        <p:style>
          <a:lnRef idx="1">
            <a:schemeClr val="accent1"/>
          </a:lnRef>
          <a:fillRef idx="0">
            <a:schemeClr val="accent1"/>
          </a:fillRef>
          <a:effectRef idx="0">
            <a:schemeClr val="accent1"/>
          </a:effectRef>
          <a:fontRef idx="minor">
            <a:schemeClr val="tx1"/>
          </a:fontRef>
        </p:style>
      </p:cxnSp>
      <p:sp>
        <p:nvSpPr>
          <p:cNvPr id="51" name="矩形 50">
            <a:extLst>
              <a:ext uri="{FF2B5EF4-FFF2-40B4-BE49-F238E27FC236}">
                <a16:creationId xmlns:a16="http://schemas.microsoft.com/office/drawing/2014/main" xmlns="" id="{DE7757B1-6C9D-4337-A3A6-A1E34E50D74B}"/>
              </a:ext>
            </a:extLst>
          </p:cNvPr>
          <p:cNvSpPr/>
          <p:nvPr/>
        </p:nvSpPr>
        <p:spPr>
          <a:xfrm>
            <a:off x="4577146" y="2274948"/>
            <a:ext cx="2829359" cy="70205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050" dirty="0">
                <a:solidFill>
                  <a:srgbClr val="404040"/>
                </a:solidFill>
                <a:latin typeface="微软雅黑" panose="020B0503020204020204" pitchFamily="34" charset="-122"/>
                <a:ea typeface="微软雅黑" panose="020B0503020204020204" pitchFamily="34" charset="-122"/>
              </a:rPr>
              <a:t>美仑设计是集</a:t>
            </a:r>
            <a:r>
              <a:rPr lang="en-US" altLang="zh-CN" sz="1050" dirty="0">
                <a:solidFill>
                  <a:srgbClr val="404040"/>
                </a:solidFill>
                <a:latin typeface="微软雅黑" panose="020B0503020204020204" pitchFamily="34" charset="-122"/>
                <a:ea typeface="微软雅黑" panose="020B0503020204020204" pitchFamily="34" charset="-122"/>
              </a:rPr>
              <a:t>PPT</a:t>
            </a:r>
            <a:r>
              <a:rPr lang="zh-CN" altLang="en-US" sz="1050" dirty="0">
                <a:solidFill>
                  <a:srgbClr val="404040"/>
                </a:solidFill>
                <a:latin typeface="微软雅黑" panose="020B0503020204020204" pitchFamily="34" charset="-122"/>
                <a:ea typeface="微软雅黑" panose="020B0503020204020204" pitchFamily="34" charset="-122"/>
              </a:rPr>
              <a:t>模板开发、</a:t>
            </a:r>
            <a:r>
              <a:rPr lang="en-US" altLang="zh-CN" sz="1050" dirty="0">
                <a:solidFill>
                  <a:srgbClr val="404040"/>
                </a:solidFill>
                <a:latin typeface="微软雅黑" panose="020B0503020204020204" pitchFamily="34" charset="-122"/>
                <a:ea typeface="微软雅黑" panose="020B0503020204020204" pitchFamily="34" charset="-122"/>
              </a:rPr>
              <a:t>PPT</a:t>
            </a:r>
            <a:r>
              <a:rPr lang="zh-CN" altLang="en-US" sz="1050" dirty="0">
                <a:solidFill>
                  <a:srgbClr val="404040"/>
                </a:solidFill>
                <a:latin typeface="微软雅黑" panose="020B0503020204020204" pitchFamily="34" charset="-122"/>
                <a:ea typeface="微软雅黑" panose="020B0503020204020204" pitchFamily="34" charset="-122"/>
              </a:rPr>
              <a:t>设计定制、</a:t>
            </a:r>
            <a:r>
              <a:rPr lang="en-US" altLang="zh-CN" sz="1050" dirty="0">
                <a:solidFill>
                  <a:srgbClr val="404040"/>
                </a:solidFill>
                <a:latin typeface="微软雅黑" panose="020B0503020204020204" pitchFamily="34" charset="-122"/>
                <a:ea typeface="微软雅黑" panose="020B0503020204020204" pitchFamily="34" charset="-122"/>
              </a:rPr>
              <a:t>PPT</a:t>
            </a:r>
            <a:r>
              <a:rPr lang="zh-CN" altLang="en-US" sz="1050" dirty="0">
                <a:solidFill>
                  <a:srgbClr val="404040"/>
                </a:solidFill>
                <a:latin typeface="微软雅黑" panose="020B0503020204020204" pitchFamily="34" charset="-122"/>
                <a:ea typeface="微软雅黑" panose="020B0503020204020204" pitchFamily="34" charset="-122"/>
              </a:rPr>
              <a:t>培训于一体的专业</a:t>
            </a:r>
            <a:r>
              <a:rPr lang="en-US" altLang="zh-CN" sz="1050" dirty="0">
                <a:solidFill>
                  <a:srgbClr val="404040"/>
                </a:solidFill>
                <a:latin typeface="微软雅黑" panose="020B0503020204020204" pitchFamily="34" charset="-122"/>
                <a:ea typeface="微软雅黑" panose="020B0503020204020204" pitchFamily="34" charset="-122"/>
              </a:rPr>
              <a:t>PPT</a:t>
            </a:r>
            <a:r>
              <a:rPr lang="zh-CN" altLang="en-US" sz="1050" dirty="0">
                <a:solidFill>
                  <a:srgbClr val="404040"/>
                </a:solidFill>
                <a:latin typeface="微软雅黑" panose="020B0503020204020204" pitchFamily="34" charset="-122"/>
                <a:ea typeface="微软雅黑" panose="020B0503020204020204" pitchFamily="34" charset="-122"/>
              </a:rPr>
              <a:t>服务提供商，而且，他还是个单身狗。</a:t>
            </a:r>
          </a:p>
        </p:txBody>
      </p:sp>
      <p:sp>
        <p:nvSpPr>
          <p:cNvPr id="52" name="文本框 217">
            <a:extLst>
              <a:ext uri="{FF2B5EF4-FFF2-40B4-BE49-F238E27FC236}">
                <a16:creationId xmlns:a16="http://schemas.microsoft.com/office/drawing/2014/main" xmlns="" id="{8B484A79-15E9-4F77-9D96-9E40DBF6B8D2}"/>
              </a:ext>
            </a:extLst>
          </p:cNvPr>
          <p:cNvSpPr txBox="1">
            <a:spLocks/>
          </p:cNvSpPr>
          <p:nvPr/>
        </p:nvSpPr>
        <p:spPr>
          <a:xfrm>
            <a:off x="4760847" y="4179097"/>
            <a:ext cx="743484" cy="261610"/>
          </a:xfrm>
          <a:prstGeom prst="rect">
            <a:avLst/>
          </a:prstGeom>
          <a:noFill/>
        </p:spPr>
        <p:txBody>
          <a:bodyPr wrap="square" rtlCol="0">
            <a:spAutoFit/>
          </a:bodyPr>
          <a:lstStyle>
            <a:defPPr>
              <a:defRPr lang="zh-CN"/>
            </a:defPPr>
            <a:lvl1pPr>
              <a:defRPr sz="3200" b="1">
                <a:gradFill>
                  <a:gsLst>
                    <a:gs pos="0">
                      <a:srgbClr val="3501FF"/>
                    </a:gs>
                    <a:gs pos="100000">
                      <a:srgbClr val="01C5FF"/>
                    </a:gs>
                  </a:gsLst>
                  <a:lin ang="0" scaled="0"/>
                </a:gradFill>
                <a:latin typeface="Century Gothic" panose="020B0502020202020204" pitchFamily="34" charset="0"/>
                <a:ea typeface="冬青黑体简体中文 W3" panose="020B0300000000000000"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b="0" dirty="0">
                <a:solidFill>
                  <a:srgbClr val="67B0AB"/>
                </a:solidFill>
                <a:latin typeface="微软雅黑" panose="020B0503020204020204" pitchFamily="34" charset="-122"/>
                <a:ea typeface="微软雅黑" panose="020B0503020204020204" pitchFamily="34" charset="-122"/>
              </a:rPr>
              <a:t>国内市场</a:t>
            </a:r>
          </a:p>
        </p:txBody>
      </p:sp>
      <p:sp>
        <p:nvSpPr>
          <p:cNvPr id="53" name="文本框 217">
            <a:extLst>
              <a:ext uri="{FF2B5EF4-FFF2-40B4-BE49-F238E27FC236}">
                <a16:creationId xmlns:a16="http://schemas.microsoft.com/office/drawing/2014/main" xmlns="" id="{93FE102D-33DF-42BE-A747-939F75F73F86}"/>
              </a:ext>
            </a:extLst>
          </p:cNvPr>
          <p:cNvSpPr txBox="1">
            <a:spLocks/>
          </p:cNvSpPr>
          <p:nvPr/>
        </p:nvSpPr>
        <p:spPr>
          <a:xfrm>
            <a:off x="6237773" y="4179097"/>
            <a:ext cx="743484" cy="261610"/>
          </a:xfrm>
          <a:prstGeom prst="rect">
            <a:avLst/>
          </a:prstGeom>
          <a:noFill/>
        </p:spPr>
        <p:txBody>
          <a:bodyPr wrap="square" rtlCol="0">
            <a:spAutoFit/>
          </a:bodyPr>
          <a:lstStyle>
            <a:defPPr>
              <a:defRPr lang="zh-CN"/>
            </a:defPPr>
            <a:lvl1pPr>
              <a:defRPr sz="3200" b="1">
                <a:gradFill>
                  <a:gsLst>
                    <a:gs pos="0">
                      <a:srgbClr val="3501FF"/>
                    </a:gs>
                    <a:gs pos="100000">
                      <a:srgbClr val="01C5FF"/>
                    </a:gs>
                  </a:gsLst>
                  <a:lin ang="0" scaled="0"/>
                </a:gradFill>
                <a:latin typeface="Century Gothic" panose="020B0502020202020204" pitchFamily="34" charset="0"/>
                <a:ea typeface="冬青黑体简体中文 W3" panose="020B0300000000000000"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b="0">
                <a:solidFill>
                  <a:srgbClr val="67B0AB"/>
                </a:solidFill>
                <a:latin typeface="微软雅黑" panose="020B0503020204020204" pitchFamily="34" charset="-122"/>
                <a:ea typeface="微软雅黑" panose="020B0503020204020204" pitchFamily="34" charset="-122"/>
              </a:rPr>
              <a:t>国际市场</a:t>
            </a:r>
          </a:p>
        </p:txBody>
      </p:sp>
      <p:sp>
        <p:nvSpPr>
          <p:cNvPr id="54" name="文本框 217">
            <a:extLst>
              <a:ext uri="{FF2B5EF4-FFF2-40B4-BE49-F238E27FC236}">
                <a16:creationId xmlns:a16="http://schemas.microsoft.com/office/drawing/2014/main" xmlns="" id="{C6ECEA93-F766-4A86-9BC0-B050FB992E5E}"/>
              </a:ext>
            </a:extLst>
          </p:cNvPr>
          <p:cNvSpPr txBox="1">
            <a:spLocks/>
          </p:cNvSpPr>
          <p:nvPr/>
        </p:nvSpPr>
        <p:spPr>
          <a:xfrm>
            <a:off x="4577146" y="1403572"/>
            <a:ext cx="2983186" cy="400110"/>
          </a:xfrm>
          <a:prstGeom prst="rect">
            <a:avLst/>
          </a:prstGeom>
          <a:noFill/>
        </p:spPr>
        <p:txBody>
          <a:bodyPr wrap="square" rtlCol="0">
            <a:spAutoFit/>
          </a:bodyPr>
          <a:lstStyle>
            <a:defPPr>
              <a:defRPr lang="zh-CN"/>
            </a:defPPr>
            <a:lvl1pPr>
              <a:defRPr sz="3200" b="1">
                <a:gradFill>
                  <a:gsLst>
                    <a:gs pos="0">
                      <a:srgbClr val="3501FF"/>
                    </a:gs>
                    <a:gs pos="100000">
                      <a:srgbClr val="01C5FF"/>
                    </a:gs>
                  </a:gsLst>
                  <a:lin ang="0" scaled="0"/>
                </a:gradFill>
                <a:latin typeface="Century Gothic" panose="020B0502020202020204" pitchFamily="34" charset="0"/>
                <a:ea typeface="冬青黑体简体中文 W3" panose="020B0300000000000000"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67B0AB"/>
                </a:solidFill>
              </a:rPr>
              <a:t>MARKET ANALYSIS</a:t>
            </a:r>
            <a:endParaRPr lang="zh-CN" altLang="en-US" sz="2000" dirty="0">
              <a:solidFill>
                <a:srgbClr val="67B0AB"/>
              </a:solidFill>
            </a:endParaRPr>
          </a:p>
        </p:txBody>
      </p:sp>
    </p:spTree>
    <p:extLst>
      <p:ext uri="{BB962C8B-B14F-4D97-AF65-F5344CB8AC3E}">
        <p14:creationId xmlns:p14="http://schemas.microsoft.com/office/powerpoint/2010/main" val="327084259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PA" val="v4.0.0"/>
</p:tagLst>
</file>

<file path=ppt/tags/tag15.xml><?xml version="1.0" encoding="utf-8"?>
<p:tagLst xmlns:a="http://schemas.openxmlformats.org/drawingml/2006/main" xmlns:r="http://schemas.openxmlformats.org/officeDocument/2006/relationships" xmlns:p="http://schemas.openxmlformats.org/presentationml/2006/main">
  <p:tag name="PA" val="v4.0.0"/>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PA" val="v3.0.0"/>
</p:tagLst>
</file>

<file path=ppt/tags/tag18.xml><?xml version="1.0" encoding="utf-8"?>
<p:tagLst xmlns:a="http://schemas.openxmlformats.org/drawingml/2006/main" xmlns:r="http://schemas.openxmlformats.org/officeDocument/2006/relationships" xmlns:p="http://schemas.openxmlformats.org/presentationml/2006/main">
  <p:tag name="PA" val="v3.0.0"/>
</p:tagLst>
</file>

<file path=ppt/tags/tag19.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0"/>
</p:tagLst>
</file>

<file path=ppt/tags/tag21.xml><?xml version="1.0" encoding="utf-8"?>
<p:tagLst xmlns:a="http://schemas.openxmlformats.org/drawingml/2006/main" xmlns:r="http://schemas.openxmlformats.org/officeDocument/2006/relationships" xmlns:p="http://schemas.openxmlformats.org/presentationml/2006/main">
  <p:tag name="PA" val="v3.0.0"/>
</p:tagLst>
</file>

<file path=ppt/tags/tag22.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23.xml><?xml version="1.0" encoding="utf-8"?>
<p:tagLst xmlns:a="http://schemas.openxmlformats.org/drawingml/2006/main" xmlns:r="http://schemas.openxmlformats.org/officeDocument/2006/relationships" xmlns:p="http://schemas.openxmlformats.org/presentationml/2006/main">
  <p:tag name="PA" val="v3.0.0"/>
</p:tagLst>
</file>

<file path=ppt/tags/tag24.xml><?xml version="1.0" encoding="utf-8"?>
<p:tagLst xmlns:a="http://schemas.openxmlformats.org/drawingml/2006/main" xmlns:r="http://schemas.openxmlformats.org/officeDocument/2006/relationships" xmlns:p="http://schemas.openxmlformats.org/presentationml/2006/main">
  <p:tag name="PA" val="v3.0.0"/>
</p:tagLst>
</file>

<file path=ppt/tags/tag25.xml><?xml version="1.0" encoding="utf-8"?>
<p:tagLst xmlns:a="http://schemas.openxmlformats.org/drawingml/2006/main" xmlns:r="http://schemas.openxmlformats.org/officeDocument/2006/relationships" xmlns:p="http://schemas.openxmlformats.org/presentationml/2006/main">
  <p:tag name="PA" val="v3.0.0"/>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5.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6.xml><?xml version="1.0" encoding="utf-8"?>
<p:tagLst xmlns:a="http://schemas.openxmlformats.org/drawingml/2006/main" xmlns:r="http://schemas.openxmlformats.org/officeDocument/2006/relationships" xmlns:p="http://schemas.openxmlformats.org/presentationml/2006/main">
  <p:tag name="TIMING" val="|0.6"/>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第一PPT，www.1ppt.com">
  <a:themeElements>
    <a:clrScheme name="自定义 12">
      <a:dk1>
        <a:sysClr val="windowText" lastClr="000000"/>
      </a:dk1>
      <a:lt1>
        <a:sysClr val="window" lastClr="FFFFFF"/>
      </a:lt1>
      <a:dk2>
        <a:srgbClr val="4E3B30"/>
      </a:dk2>
      <a:lt2>
        <a:srgbClr val="FBEEC9"/>
      </a:lt2>
      <a:accent1>
        <a:srgbClr val="65ADA9"/>
      </a:accent1>
      <a:accent2>
        <a:srgbClr val="8BB7D3"/>
      </a:accent2>
      <a:accent3>
        <a:srgbClr val="65ADA9"/>
      </a:accent3>
      <a:accent4>
        <a:srgbClr val="8BB7D3"/>
      </a:accent4>
      <a:accent5>
        <a:srgbClr val="65ADA9"/>
      </a:accent5>
      <a:accent6>
        <a:srgbClr val="8BB7D3"/>
      </a:accent6>
      <a:hlink>
        <a:srgbClr val="AD1F1F"/>
      </a:hlink>
      <a:folHlink>
        <a:srgbClr val="FFC42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874</TotalTime>
  <Words>2357</Words>
  <Application>Microsoft Office PowerPoint</Application>
  <PresentationFormat>全屏显示(16:9)</PresentationFormat>
  <Paragraphs>187</Paragraphs>
  <Slides>25</Slides>
  <Notes>19</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25</vt:i4>
      </vt:variant>
    </vt:vector>
  </HeadingPairs>
  <TitlesOfParts>
    <vt:vector size="41" baseType="lpstr">
      <vt:lpstr>Century Gothic</vt:lpstr>
      <vt:lpstr>Cordia New</vt:lpstr>
      <vt:lpstr>Gulim</vt:lpstr>
      <vt:lpstr>Helvetica Light</vt:lpstr>
      <vt:lpstr>Microsoft JhengHei Light</vt:lpstr>
      <vt:lpstr>Open Sans Light</vt:lpstr>
      <vt:lpstr>冬青黑体简体中文 W3</vt:lpstr>
      <vt:lpstr>方正粗倩简体</vt:lpstr>
      <vt:lpstr>方正姚体</vt:lpstr>
      <vt:lpstr>宋体</vt:lpstr>
      <vt:lpstr>微软雅黑</vt:lpstr>
      <vt:lpstr>微软雅黑 Light</vt:lpstr>
      <vt:lpstr>Arial</vt:lpstr>
      <vt:lpstr>Calibri</vt:lpstr>
      <vt:lpstr>Segoe UI Semilight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论文答辩</dc:title>
  <dc:creator>美仑设计</dc:creator>
  <cp:keywords>www.51pptmoban.com</cp:keywords>
  <cp:lastModifiedBy>阳光 男孩</cp:lastModifiedBy>
  <cp:revision>339</cp:revision>
  <dcterms:created xsi:type="dcterms:W3CDTF">2017-03-27T05:41:56Z</dcterms:created>
  <dcterms:modified xsi:type="dcterms:W3CDTF">2019-04-29T14:13:41Z</dcterms:modified>
</cp:coreProperties>
</file>