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5" r:id="rId2"/>
    <p:sldId id="326" r:id="rId3"/>
    <p:sldId id="327" r:id="rId4"/>
    <p:sldId id="273" r:id="rId5"/>
    <p:sldId id="315" r:id="rId6"/>
    <p:sldId id="311" r:id="rId7"/>
    <p:sldId id="285" r:id="rId8"/>
    <p:sldId id="258" r:id="rId9"/>
    <p:sldId id="312" r:id="rId10"/>
    <p:sldId id="314" r:id="rId11"/>
    <p:sldId id="316" r:id="rId12"/>
    <p:sldId id="318" r:id="rId13"/>
    <p:sldId id="299" r:id="rId14"/>
    <p:sldId id="300" r:id="rId15"/>
    <p:sldId id="268" r:id="rId16"/>
    <p:sldId id="323" r:id="rId17"/>
    <p:sldId id="298" r:id="rId18"/>
    <p:sldId id="305" r:id="rId19"/>
    <p:sldId id="289" r:id="rId20"/>
    <p:sldId id="264" r:id="rId21"/>
    <p:sldId id="261" r:id="rId22"/>
    <p:sldId id="262" r:id="rId23"/>
    <p:sldId id="282" r:id="rId24"/>
    <p:sldId id="270" r:id="rId25"/>
    <p:sldId id="271" r:id="rId26"/>
    <p:sldId id="274" r:id="rId27"/>
    <p:sldId id="275" r:id="rId28"/>
    <p:sldId id="296" r:id="rId29"/>
    <p:sldId id="328" r:id="rId30"/>
  </p:sldIdLst>
  <p:sldSz cx="9144000" cy="5143500" type="screen16x9"/>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0024"/>
    <a:srgbClr val="EA001E"/>
    <a:srgbClr val="B4001E"/>
    <a:srgbClr val="D0AA4C"/>
    <a:srgbClr val="9B7A29"/>
    <a:srgbClr val="D8B86B"/>
    <a:srgbClr val="215968"/>
    <a:srgbClr val="EAEAEA"/>
    <a:srgbClr val="A40000"/>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5620"/>
    <p:restoredTop sz="96159" autoAdjust="0"/>
  </p:normalViewPr>
  <p:slideViewPr>
    <p:cSldViewPr>
      <p:cViewPr>
        <p:scale>
          <a:sx n="75" d="100"/>
          <a:sy n="75" d="100"/>
        </p:scale>
        <p:origin x="1980" y="1206"/>
      </p:cViewPr>
      <p:guideLst>
        <p:guide orient="horz" pos="395"/>
        <p:guide pos="2880"/>
      </p:guideLst>
    </p:cSldViewPr>
  </p:slideViewPr>
  <p:notesTextViewPr>
    <p:cViewPr>
      <p:scale>
        <a:sx n="20" d="100"/>
        <a:sy n="20" d="100"/>
      </p:scale>
      <p:origin x="0" y="0"/>
    </p:cViewPr>
  </p:notesTextViewPr>
  <p:sorterViewPr>
    <p:cViewPr>
      <p:scale>
        <a:sx n="156" d="100"/>
        <a:sy n="156" d="100"/>
      </p:scale>
      <p:origin x="0" y="637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B63E6-91D5-47DD-9097-EA08C5A36F56}"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CFC245-EC2D-4A24-8C40-00FBF36C3223}" type="slidenum">
              <a:rPr lang="zh-CN" altLang="en-US" smtClean="0"/>
              <a:t>‹#›</a:t>
            </a:fld>
            <a:endParaRPr lang="zh-CN" altLang="en-US"/>
          </a:p>
        </p:txBody>
      </p:sp>
    </p:spTree>
    <p:extLst>
      <p:ext uri="{BB962C8B-B14F-4D97-AF65-F5344CB8AC3E}">
        <p14:creationId xmlns:p14="http://schemas.microsoft.com/office/powerpoint/2010/main" val="3859502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a:t>
            </a:fld>
            <a:endParaRPr lang="zh-CN" altLang="en-US"/>
          </a:p>
        </p:txBody>
      </p:sp>
    </p:spTree>
    <p:extLst>
      <p:ext uri="{BB962C8B-B14F-4D97-AF65-F5344CB8AC3E}">
        <p14:creationId xmlns:p14="http://schemas.microsoft.com/office/powerpoint/2010/main" val="900651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10</a:t>
            </a:fld>
            <a:endParaRPr lang="zh-CN" altLang="en-US"/>
          </a:p>
        </p:txBody>
      </p:sp>
    </p:spTree>
    <p:extLst>
      <p:ext uri="{BB962C8B-B14F-4D97-AF65-F5344CB8AC3E}">
        <p14:creationId xmlns:p14="http://schemas.microsoft.com/office/powerpoint/2010/main" val="2021711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11</a:t>
            </a:fld>
            <a:endParaRPr lang="zh-CN" altLang="en-US"/>
          </a:p>
        </p:txBody>
      </p:sp>
    </p:spTree>
    <p:extLst>
      <p:ext uri="{BB962C8B-B14F-4D97-AF65-F5344CB8AC3E}">
        <p14:creationId xmlns:p14="http://schemas.microsoft.com/office/powerpoint/2010/main" val="3862938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12</a:t>
            </a:fld>
            <a:endParaRPr lang="zh-CN" altLang="en-US"/>
          </a:p>
        </p:txBody>
      </p:sp>
    </p:spTree>
    <p:extLst>
      <p:ext uri="{BB962C8B-B14F-4D97-AF65-F5344CB8AC3E}">
        <p14:creationId xmlns:p14="http://schemas.microsoft.com/office/powerpoint/2010/main" val="119821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13</a:t>
            </a:fld>
            <a:endParaRPr lang="zh-CN" altLang="en-US"/>
          </a:p>
        </p:txBody>
      </p:sp>
    </p:spTree>
    <p:extLst>
      <p:ext uri="{BB962C8B-B14F-4D97-AF65-F5344CB8AC3E}">
        <p14:creationId xmlns:p14="http://schemas.microsoft.com/office/powerpoint/2010/main" val="3471988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14</a:t>
            </a:fld>
            <a:endParaRPr lang="zh-CN" altLang="en-US"/>
          </a:p>
        </p:txBody>
      </p:sp>
    </p:spTree>
    <p:extLst>
      <p:ext uri="{BB962C8B-B14F-4D97-AF65-F5344CB8AC3E}">
        <p14:creationId xmlns:p14="http://schemas.microsoft.com/office/powerpoint/2010/main" val="3095122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15</a:t>
            </a:fld>
            <a:endParaRPr lang="zh-CN" altLang="en-US"/>
          </a:p>
        </p:txBody>
      </p:sp>
    </p:spTree>
    <p:extLst>
      <p:ext uri="{BB962C8B-B14F-4D97-AF65-F5344CB8AC3E}">
        <p14:creationId xmlns:p14="http://schemas.microsoft.com/office/powerpoint/2010/main" val="324542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16</a:t>
            </a:fld>
            <a:endParaRPr lang="zh-CN" altLang="en-US"/>
          </a:p>
        </p:txBody>
      </p:sp>
    </p:spTree>
    <p:extLst>
      <p:ext uri="{BB962C8B-B14F-4D97-AF65-F5344CB8AC3E}">
        <p14:creationId xmlns:p14="http://schemas.microsoft.com/office/powerpoint/2010/main" val="858163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17</a:t>
            </a:fld>
            <a:endParaRPr lang="zh-CN" altLang="en-US"/>
          </a:p>
        </p:txBody>
      </p:sp>
    </p:spTree>
    <p:extLst>
      <p:ext uri="{BB962C8B-B14F-4D97-AF65-F5344CB8AC3E}">
        <p14:creationId xmlns:p14="http://schemas.microsoft.com/office/powerpoint/2010/main" val="3283813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18</a:t>
            </a:fld>
            <a:endParaRPr lang="zh-CN" altLang="en-US"/>
          </a:p>
        </p:txBody>
      </p:sp>
    </p:spTree>
    <p:extLst>
      <p:ext uri="{BB962C8B-B14F-4D97-AF65-F5344CB8AC3E}">
        <p14:creationId xmlns:p14="http://schemas.microsoft.com/office/powerpoint/2010/main" val="2674649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19</a:t>
            </a:fld>
            <a:endParaRPr lang="zh-CN" altLang="en-US"/>
          </a:p>
        </p:txBody>
      </p:sp>
    </p:spTree>
    <p:extLst>
      <p:ext uri="{BB962C8B-B14F-4D97-AF65-F5344CB8AC3E}">
        <p14:creationId xmlns:p14="http://schemas.microsoft.com/office/powerpoint/2010/main" val="449802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a:t>
            </a:fld>
            <a:endParaRPr lang="zh-CN" altLang="en-US"/>
          </a:p>
        </p:txBody>
      </p:sp>
    </p:spTree>
    <p:extLst>
      <p:ext uri="{BB962C8B-B14F-4D97-AF65-F5344CB8AC3E}">
        <p14:creationId xmlns:p14="http://schemas.microsoft.com/office/powerpoint/2010/main" val="17608460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20</a:t>
            </a:fld>
            <a:endParaRPr lang="zh-CN" altLang="en-US"/>
          </a:p>
        </p:txBody>
      </p:sp>
    </p:spTree>
    <p:extLst>
      <p:ext uri="{BB962C8B-B14F-4D97-AF65-F5344CB8AC3E}">
        <p14:creationId xmlns:p14="http://schemas.microsoft.com/office/powerpoint/2010/main" val="3993836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21</a:t>
            </a:fld>
            <a:endParaRPr lang="zh-CN" altLang="en-US"/>
          </a:p>
        </p:txBody>
      </p:sp>
    </p:spTree>
    <p:extLst>
      <p:ext uri="{BB962C8B-B14F-4D97-AF65-F5344CB8AC3E}">
        <p14:creationId xmlns:p14="http://schemas.microsoft.com/office/powerpoint/2010/main" val="1917113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22</a:t>
            </a:fld>
            <a:endParaRPr lang="zh-CN" altLang="en-US"/>
          </a:p>
        </p:txBody>
      </p:sp>
    </p:spTree>
    <p:extLst>
      <p:ext uri="{BB962C8B-B14F-4D97-AF65-F5344CB8AC3E}">
        <p14:creationId xmlns:p14="http://schemas.microsoft.com/office/powerpoint/2010/main" val="7091113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23</a:t>
            </a:fld>
            <a:endParaRPr lang="zh-CN" altLang="en-US"/>
          </a:p>
        </p:txBody>
      </p:sp>
    </p:spTree>
    <p:extLst>
      <p:ext uri="{BB962C8B-B14F-4D97-AF65-F5344CB8AC3E}">
        <p14:creationId xmlns:p14="http://schemas.microsoft.com/office/powerpoint/2010/main" val="18508837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24</a:t>
            </a:fld>
            <a:endParaRPr lang="zh-CN" altLang="en-US"/>
          </a:p>
        </p:txBody>
      </p:sp>
    </p:spTree>
    <p:extLst>
      <p:ext uri="{BB962C8B-B14F-4D97-AF65-F5344CB8AC3E}">
        <p14:creationId xmlns:p14="http://schemas.microsoft.com/office/powerpoint/2010/main" val="3473994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25</a:t>
            </a:fld>
            <a:endParaRPr lang="zh-CN" altLang="en-US"/>
          </a:p>
        </p:txBody>
      </p:sp>
    </p:spTree>
    <p:extLst>
      <p:ext uri="{BB962C8B-B14F-4D97-AF65-F5344CB8AC3E}">
        <p14:creationId xmlns:p14="http://schemas.microsoft.com/office/powerpoint/2010/main" val="1027080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26</a:t>
            </a:fld>
            <a:endParaRPr lang="zh-CN" altLang="en-US"/>
          </a:p>
        </p:txBody>
      </p:sp>
    </p:spTree>
    <p:extLst>
      <p:ext uri="{BB962C8B-B14F-4D97-AF65-F5344CB8AC3E}">
        <p14:creationId xmlns:p14="http://schemas.microsoft.com/office/powerpoint/2010/main" val="250300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27</a:t>
            </a:fld>
            <a:endParaRPr lang="zh-CN" altLang="en-US"/>
          </a:p>
        </p:txBody>
      </p:sp>
    </p:spTree>
    <p:extLst>
      <p:ext uri="{BB962C8B-B14F-4D97-AF65-F5344CB8AC3E}">
        <p14:creationId xmlns:p14="http://schemas.microsoft.com/office/powerpoint/2010/main" val="32740627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B9CFC245-EC2D-4A24-8C40-00FBF36C3223}" type="slidenum">
              <a:rPr lang="zh-CN" altLang="en-US" smtClean="0"/>
              <a:t>28</a:t>
            </a:fld>
            <a:endParaRPr lang="zh-CN" altLang="en-US"/>
          </a:p>
        </p:txBody>
      </p:sp>
    </p:spTree>
    <p:extLst>
      <p:ext uri="{BB962C8B-B14F-4D97-AF65-F5344CB8AC3E}">
        <p14:creationId xmlns:p14="http://schemas.microsoft.com/office/powerpoint/2010/main" val="2340226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9CFC245-EC2D-4A24-8C40-00FBF36C3223}" type="slidenum">
              <a:rPr lang="zh-CN" altLang="en-US" smtClean="0"/>
              <a:t>29</a:t>
            </a:fld>
            <a:endParaRPr lang="zh-CN" altLang="en-US"/>
          </a:p>
        </p:txBody>
      </p:sp>
    </p:spTree>
    <p:extLst>
      <p:ext uri="{BB962C8B-B14F-4D97-AF65-F5344CB8AC3E}">
        <p14:creationId xmlns:p14="http://schemas.microsoft.com/office/powerpoint/2010/main" val="2251418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3</a:t>
            </a:fld>
            <a:endParaRPr lang="zh-CN" altLang="en-US"/>
          </a:p>
        </p:txBody>
      </p:sp>
    </p:spTree>
    <p:extLst>
      <p:ext uri="{BB962C8B-B14F-4D97-AF65-F5344CB8AC3E}">
        <p14:creationId xmlns:p14="http://schemas.microsoft.com/office/powerpoint/2010/main" val="443142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4</a:t>
            </a:fld>
            <a:endParaRPr lang="zh-CN" altLang="en-US"/>
          </a:p>
        </p:txBody>
      </p:sp>
    </p:spTree>
    <p:extLst>
      <p:ext uri="{BB962C8B-B14F-4D97-AF65-F5344CB8AC3E}">
        <p14:creationId xmlns:p14="http://schemas.microsoft.com/office/powerpoint/2010/main" val="475941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5</a:t>
            </a:fld>
            <a:endParaRPr lang="zh-CN" altLang="en-US"/>
          </a:p>
        </p:txBody>
      </p:sp>
    </p:spTree>
    <p:extLst>
      <p:ext uri="{BB962C8B-B14F-4D97-AF65-F5344CB8AC3E}">
        <p14:creationId xmlns:p14="http://schemas.microsoft.com/office/powerpoint/2010/main" val="3510519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6</a:t>
            </a:fld>
            <a:endParaRPr lang="zh-CN" altLang="en-US"/>
          </a:p>
        </p:txBody>
      </p:sp>
    </p:spTree>
    <p:extLst>
      <p:ext uri="{BB962C8B-B14F-4D97-AF65-F5344CB8AC3E}">
        <p14:creationId xmlns:p14="http://schemas.microsoft.com/office/powerpoint/2010/main" val="410969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7</a:t>
            </a:fld>
            <a:endParaRPr lang="zh-CN" altLang="en-US"/>
          </a:p>
        </p:txBody>
      </p:sp>
    </p:spTree>
    <p:extLst>
      <p:ext uri="{BB962C8B-B14F-4D97-AF65-F5344CB8AC3E}">
        <p14:creationId xmlns:p14="http://schemas.microsoft.com/office/powerpoint/2010/main" val="1292931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8</a:t>
            </a:fld>
            <a:endParaRPr lang="zh-CN" altLang="en-US"/>
          </a:p>
        </p:txBody>
      </p:sp>
    </p:spTree>
    <p:extLst>
      <p:ext uri="{BB962C8B-B14F-4D97-AF65-F5344CB8AC3E}">
        <p14:creationId xmlns:p14="http://schemas.microsoft.com/office/powerpoint/2010/main" val="2513953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9</a:t>
            </a:fld>
            <a:endParaRPr lang="zh-CN" altLang="en-US"/>
          </a:p>
        </p:txBody>
      </p:sp>
    </p:spTree>
    <p:extLst>
      <p:ext uri="{BB962C8B-B14F-4D97-AF65-F5344CB8AC3E}">
        <p14:creationId xmlns:p14="http://schemas.microsoft.com/office/powerpoint/2010/main" val="31493352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F26E609-A85B-4CC7-AB04-BFECF1BFA75A}" type="datetime1">
              <a:rPr lang="zh-CN" altLang="en-US" smtClean="0"/>
              <a:t>2023/3/23</a:t>
            </a:fld>
            <a:endParaRPr lang="zh-CN" altLang="en-US"/>
          </a:p>
        </p:txBody>
      </p:sp>
      <p:sp>
        <p:nvSpPr>
          <p:cNvPr id="4" name="灯片编号占位符 3"/>
          <p:cNvSpPr>
            <a:spLocks noGrp="1"/>
          </p:cNvSpPr>
          <p:nvPr>
            <p:ph type="sldNum" sz="quarter" idx="11"/>
          </p:nvPr>
        </p:nvSpPr>
        <p:spPr/>
        <p:txBody>
          <a:bodyPr/>
          <a:lstStyle/>
          <a:p>
            <a:fld id="{7C7D7E2A-EC18-466D-9858-1370A4DB5F72}" type="slidenum">
              <a:rPr lang="zh-CN" altLang="en-US" smtClean="0"/>
              <a:pPr/>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1707654"/>
            <a:ext cx="938254" cy="862643"/>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52" y="968194"/>
            <a:ext cx="938254" cy="757386"/>
          </a:xfrm>
          <a:prstGeom prst="rect">
            <a:avLst/>
          </a:prstGeom>
        </p:spPr>
      </p:pic>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2542863"/>
            <a:ext cx="938254" cy="862643"/>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3365291"/>
            <a:ext cx="938254" cy="862643"/>
          </a:xfrm>
          <a:prstGeom prst="rect">
            <a:avLst/>
          </a:prstGeom>
        </p:spPr>
      </p:pic>
    </p:spTree>
    <p:extLst>
      <p:ext uri="{BB962C8B-B14F-4D97-AF65-F5344CB8AC3E}">
        <p14:creationId xmlns:p14="http://schemas.microsoft.com/office/powerpoint/2010/main" val="41782579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F26E609-A85B-4CC7-AB04-BFECF1BFA75A}" type="datetime1">
              <a:rPr lang="zh-CN" altLang="en-US" smtClean="0"/>
              <a:t>2023/3/23</a:t>
            </a:fld>
            <a:endParaRPr lang="zh-CN" altLang="en-US"/>
          </a:p>
        </p:txBody>
      </p:sp>
      <p:sp>
        <p:nvSpPr>
          <p:cNvPr id="4" name="灯片编号占位符 3"/>
          <p:cNvSpPr>
            <a:spLocks noGrp="1"/>
          </p:cNvSpPr>
          <p:nvPr>
            <p:ph type="sldNum" sz="quarter" idx="11"/>
          </p:nvPr>
        </p:nvSpPr>
        <p:spPr/>
        <p:txBody>
          <a:bodyPr/>
          <a:lstStyle/>
          <a:p>
            <a:fld id="{7C7D7E2A-EC18-466D-9858-1370A4DB5F72}" type="slidenum">
              <a:rPr lang="zh-CN" altLang="en-US" smtClean="0"/>
              <a:pPr/>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915566"/>
            <a:ext cx="938254" cy="862643"/>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67" y="1814364"/>
            <a:ext cx="938254" cy="757386"/>
          </a:xfrm>
          <a:prstGeom prst="rect">
            <a:avLst/>
          </a:prstGeom>
        </p:spPr>
      </p:pic>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2543026"/>
            <a:ext cx="938254" cy="862643"/>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3365291"/>
            <a:ext cx="938254" cy="862643"/>
          </a:xfrm>
          <a:prstGeom prst="rect">
            <a:avLst/>
          </a:prstGeom>
        </p:spPr>
      </p:pic>
    </p:spTree>
    <p:extLst>
      <p:ext uri="{BB962C8B-B14F-4D97-AF65-F5344CB8AC3E}">
        <p14:creationId xmlns:p14="http://schemas.microsoft.com/office/powerpoint/2010/main" val="12181677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F26E609-A85B-4CC7-AB04-BFECF1BFA75A}" type="datetime1">
              <a:rPr lang="zh-CN" altLang="en-US" smtClean="0"/>
              <a:t>2023/3/23</a:t>
            </a:fld>
            <a:endParaRPr lang="zh-CN" altLang="en-US"/>
          </a:p>
        </p:txBody>
      </p:sp>
      <p:sp>
        <p:nvSpPr>
          <p:cNvPr id="4" name="灯片编号占位符 3"/>
          <p:cNvSpPr>
            <a:spLocks noGrp="1"/>
          </p:cNvSpPr>
          <p:nvPr>
            <p:ph type="sldNum" sz="quarter" idx="11"/>
          </p:nvPr>
        </p:nvSpPr>
        <p:spPr/>
        <p:txBody>
          <a:bodyPr/>
          <a:lstStyle/>
          <a:p>
            <a:fld id="{7C7D7E2A-EC18-466D-9858-1370A4DB5F72}" type="slidenum">
              <a:rPr lang="zh-CN" altLang="en-US" smtClean="0"/>
              <a:pPr/>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915566"/>
            <a:ext cx="938254" cy="862643"/>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52" y="2618442"/>
            <a:ext cx="938254" cy="757386"/>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3365291"/>
            <a:ext cx="938254" cy="862643"/>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7952" y="1741244"/>
            <a:ext cx="938254" cy="862643"/>
          </a:xfrm>
          <a:prstGeom prst="rect">
            <a:avLst/>
          </a:prstGeom>
        </p:spPr>
      </p:pic>
    </p:spTree>
    <p:extLst>
      <p:ext uri="{BB962C8B-B14F-4D97-AF65-F5344CB8AC3E}">
        <p14:creationId xmlns:p14="http://schemas.microsoft.com/office/powerpoint/2010/main" val="19052461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F26E609-A85B-4CC7-AB04-BFECF1BFA75A}" type="datetime1">
              <a:rPr lang="zh-CN" altLang="en-US" smtClean="0"/>
              <a:t>2023/3/23</a:t>
            </a:fld>
            <a:endParaRPr lang="zh-CN" altLang="en-US"/>
          </a:p>
        </p:txBody>
      </p:sp>
      <p:sp>
        <p:nvSpPr>
          <p:cNvPr id="4" name="灯片编号占位符 3"/>
          <p:cNvSpPr>
            <a:spLocks noGrp="1"/>
          </p:cNvSpPr>
          <p:nvPr>
            <p:ph type="sldNum" sz="quarter" idx="11"/>
          </p:nvPr>
        </p:nvSpPr>
        <p:spPr/>
        <p:txBody>
          <a:bodyPr/>
          <a:lstStyle/>
          <a:p>
            <a:fld id="{7C7D7E2A-EC18-466D-9858-1370A4DB5F72}" type="slidenum">
              <a:rPr lang="zh-CN" altLang="en-US" smtClean="0"/>
              <a:pPr/>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11238" y="915566"/>
            <a:ext cx="938254" cy="862643"/>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11238" y="1741244"/>
            <a:ext cx="938254" cy="862643"/>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t="17200" r="89739" b="65601"/>
          <a:stretch/>
        </p:blipFill>
        <p:spPr>
          <a:xfrm>
            <a:off x="-11238" y="2557632"/>
            <a:ext cx="938254" cy="862643"/>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38" y="3436738"/>
            <a:ext cx="938254" cy="757386"/>
          </a:xfrm>
          <a:prstGeom prst="rect">
            <a:avLst/>
          </a:prstGeom>
        </p:spPr>
      </p:pic>
    </p:spTree>
    <p:extLst>
      <p:ext uri="{BB962C8B-B14F-4D97-AF65-F5344CB8AC3E}">
        <p14:creationId xmlns:p14="http://schemas.microsoft.com/office/powerpoint/2010/main" val="34171637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270D861-3181-4459-A29B-1A518961D0D7}" type="datetime1">
              <a:rPr lang="zh-CN" altLang="en-US" smtClean="0"/>
              <a:t>2023/3/23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59838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F26E609-A85B-4CC7-AB04-BFECF1BFA75A}" type="datetime1">
              <a:rPr lang="zh-CN" altLang="en-US" smtClean="0"/>
              <a:t>2023/3/23</a:t>
            </a:fld>
            <a:endParaRPr lang="zh-CN" altLang="en-US"/>
          </a:p>
        </p:txBody>
      </p:sp>
      <p:sp>
        <p:nvSpPr>
          <p:cNvPr id="6" name="灯片编号占位符 5"/>
          <p:cNvSpPr>
            <a:spLocks noGrp="1"/>
          </p:cNvSpPr>
          <p:nvPr>
            <p:ph type="sldNum" sz="quarter" idx="4"/>
          </p:nvPr>
        </p:nvSpPr>
        <p:spPr>
          <a:xfrm>
            <a:off x="8280032" y="307919"/>
            <a:ext cx="372873" cy="273844"/>
          </a:xfrm>
          <a:prstGeom prst="rect">
            <a:avLst/>
          </a:prstGeom>
        </p:spPr>
        <p:txBody>
          <a:bodyPr vert="horz" lIns="91440" tIns="45720" rIns="91440" bIns="45720" rtlCol="0" anchor="ctr"/>
          <a:lstStyle>
            <a:lvl1pPr algn="ctr">
              <a:defRPr sz="1200">
                <a:solidFill>
                  <a:schemeClr val="bg1">
                    <a:lumMod val="50000"/>
                  </a:schemeClr>
                </a:solidFill>
                <a:latin typeface="Impact" pitchFamily="34" charset="0"/>
                <a:ea typeface="+mn-ea"/>
              </a:defRPr>
            </a:lvl1pPr>
          </a:lstStyle>
          <a:p>
            <a:fld id="{7C7D7E2A-EC18-466D-9858-1370A4DB5F72}" type="slidenum">
              <a:rPr lang="zh-CN" altLang="en-US" smtClean="0"/>
              <a:pPr/>
              <a:t>‹#›</a:t>
            </a:fld>
            <a:endParaRPr lang="zh-CN" altLang="en-US"/>
          </a:p>
        </p:txBody>
      </p:sp>
      <p:sp>
        <p:nvSpPr>
          <p:cNvPr id="7" name="TextBox 6"/>
          <p:cNvSpPr txBox="1"/>
          <p:nvPr userDrawn="1"/>
        </p:nvSpPr>
        <p:spPr>
          <a:xfrm>
            <a:off x="7740352" y="288980"/>
            <a:ext cx="623312" cy="338554"/>
          </a:xfrm>
          <a:prstGeom prst="rect">
            <a:avLst/>
          </a:prstGeom>
          <a:noFill/>
        </p:spPr>
        <p:txBody>
          <a:bodyPr wrap="none" rtlCol="0">
            <a:spAutoFit/>
          </a:bodyPr>
          <a:lstStyle/>
          <a:p>
            <a:r>
              <a:rPr lang="en-US" altLang="zh-CN" sz="1600" dirty="0">
                <a:solidFill>
                  <a:schemeClr val="bg1">
                    <a:lumMod val="50000"/>
                  </a:schemeClr>
                </a:solidFill>
              </a:rPr>
              <a:t>PAGE</a:t>
            </a:r>
            <a:endParaRPr lang="zh-CN" altLang="en-US" sz="1600" dirty="0">
              <a:solidFill>
                <a:schemeClr val="bg1">
                  <a:lumMod val="50000"/>
                </a:schemeClr>
              </a:solidFill>
            </a:endParaRPr>
          </a:p>
        </p:txBody>
      </p:sp>
      <p:sp>
        <p:nvSpPr>
          <p:cNvPr id="8" name="矩形 7"/>
          <p:cNvSpPr/>
          <p:nvPr userDrawn="1"/>
        </p:nvSpPr>
        <p:spPr>
          <a:xfrm>
            <a:off x="8652905" y="315111"/>
            <a:ext cx="291178" cy="261901"/>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燕尾形 8"/>
          <p:cNvSpPr/>
          <p:nvPr userDrawn="1"/>
        </p:nvSpPr>
        <p:spPr>
          <a:xfrm rot="5400000">
            <a:off x="8760917" y="418186"/>
            <a:ext cx="108013" cy="10801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8" name="直接连接符 17"/>
          <p:cNvCxnSpPr/>
          <p:nvPr userDrawn="1"/>
        </p:nvCxnSpPr>
        <p:spPr>
          <a:xfrm>
            <a:off x="7823604" y="627534"/>
            <a:ext cx="10801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18753"/>
      </p:ext>
    </p:extLst>
  </p:cSld>
  <p:clrMap bg1="lt1" tx1="dk1" bg2="lt2" tx2="dk2" accent1="accent1" accent2="accent2" accent3="accent3" accent4="accent4" accent5="accent5" accent6="accent6" hlink="hlink" folHlink="folHlink"/>
  <p:sldLayoutIdLst>
    <p:sldLayoutId id="2147483661" r:id="rId1"/>
    <p:sldLayoutId id="2147483660" r:id="rId2"/>
    <p:sldLayoutId id="2147483662" r:id="rId3"/>
    <p:sldLayoutId id="2147483663" r:id="rId4"/>
    <p:sldLayoutId id="2147483650" r:id="rId5"/>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3435846"/>
            <a:ext cx="9144000" cy="1707654"/>
          </a:xfrm>
          <a:prstGeom prst="rect">
            <a:avLst/>
          </a:pr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99592" y="3579862"/>
            <a:ext cx="5282215" cy="707886"/>
          </a:xfrm>
          <a:prstGeom prst="rect">
            <a:avLst/>
          </a:prstGeom>
        </p:spPr>
        <p:txBody>
          <a:bodyPr wrap="none">
            <a:spAutoFit/>
          </a:bodyPr>
          <a:lstStyle/>
          <a:p>
            <a:r>
              <a:rPr lang="zh-CN" altLang="en-US" sz="4000" b="1" dirty="0">
                <a:solidFill>
                  <a:schemeClr val="bg1">
                    <a:lumMod val="95000"/>
                  </a:schemeClr>
                </a:solidFill>
                <a:latin typeface="微软雅黑" pitchFamily="34" charset="-122"/>
                <a:ea typeface="微软雅黑" pitchFamily="34" charset="-122"/>
              </a:rPr>
              <a:t>个人简历竞聘报告</a:t>
            </a:r>
            <a:r>
              <a:rPr lang="en-US" altLang="zh-CN" sz="4000" b="1" dirty="0">
                <a:solidFill>
                  <a:schemeClr val="bg1">
                    <a:lumMod val="95000"/>
                  </a:schemeClr>
                </a:solidFill>
                <a:latin typeface="微软雅黑" pitchFamily="34" charset="-122"/>
                <a:ea typeface="微软雅黑" pitchFamily="34" charset="-122"/>
              </a:rPr>
              <a:t>PPT</a:t>
            </a:r>
            <a:endParaRPr lang="zh-CN" altLang="en-US" sz="4000" b="1" dirty="0">
              <a:solidFill>
                <a:schemeClr val="bg1">
                  <a:lumMod val="95000"/>
                </a:schemeClr>
              </a:solidFill>
              <a:latin typeface="微软雅黑" pitchFamily="34" charset="-122"/>
              <a:ea typeface="微软雅黑" pitchFamily="34" charset="-122"/>
            </a:endParaRPr>
          </a:p>
        </p:txBody>
      </p:sp>
      <p:sp>
        <p:nvSpPr>
          <p:cNvPr id="8" name="TextBox 7"/>
          <p:cNvSpPr txBox="1"/>
          <p:nvPr/>
        </p:nvSpPr>
        <p:spPr>
          <a:xfrm>
            <a:off x="1043608" y="4213534"/>
            <a:ext cx="4249464" cy="553998"/>
          </a:xfrm>
          <a:prstGeom prst="rect">
            <a:avLst/>
          </a:prstGeom>
          <a:noFill/>
        </p:spPr>
        <p:txBody>
          <a:bodyPr wrap="square" rtlCol="0">
            <a:spAutoFit/>
          </a:bodyPr>
          <a:lstStyle/>
          <a:p>
            <a:pPr marL="171450" indent="-171450">
              <a:buFont typeface="Wingdings" pitchFamily="2" charset="2"/>
              <a:buChar char="l"/>
            </a:pPr>
            <a:r>
              <a:rPr lang="en-US" altLang="zh-CN" sz="1000" dirty="0">
                <a:solidFill>
                  <a:schemeClr val="bg1">
                    <a:lumMod val="95000"/>
                  </a:schemeClr>
                </a:solidFill>
                <a:latin typeface="Impact" pitchFamily="34" charset="0"/>
              </a:rPr>
              <a:t>COMPANY</a:t>
            </a:r>
            <a:r>
              <a:rPr lang="zh-CN" altLang="en-US" sz="1000" dirty="0">
                <a:solidFill>
                  <a:schemeClr val="bg1">
                    <a:lumMod val="95000"/>
                  </a:schemeClr>
                </a:solidFill>
                <a:latin typeface="Impact" pitchFamily="34" charset="0"/>
              </a:rPr>
              <a:t>：</a:t>
            </a:r>
            <a:r>
              <a:rPr lang="zh-CN" altLang="en-US" sz="1000" b="1" dirty="0">
                <a:solidFill>
                  <a:schemeClr val="bg1">
                    <a:lumMod val="95000"/>
                  </a:schemeClr>
                </a:solidFill>
                <a:latin typeface="微软雅黑" pitchFamily="34" charset="-122"/>
                <a:ea typeface="微软雅黑" pitchFamily="34" charset="-122"/>
              </a:rPr>
              <a:t>中国</a:t>
            </a:r>
            <a:r>
              <a:rPr lang="en-US" altLang="zh-CN" sz="1000" b="1" dirty="0">
                <a:solidFill>
                  <a:schemeClr val="bg1">
                    <a:lumMod val="95000"/>
                  </a:schemeClr>
                </a:solidFill>
                <a:latin typeface="微软雅黑" pitchFamily="34" charset="-122"/>
                <a:ea typeface="微软雅黑" pitchFamily="34" charset="-122"/>
              </a:rPr>
              <a:t>XXXX</a:t>
            </a:r>
            <a:r>
              <a:rPr lang="zh-CN" altLang="en-US" sz="1000" b="1" dirty="0">
                <a:solidFill>
                  <a:schemeClr val="bg1">
                    <a:lumMod val="95000"/>
                  </a:schemeClr>
                </a:solidFill>
                <a:latin typeface="微软雅黑" pitchFamily="34" charset="-122"/>
                <a:ea typeface="微软雅黑" pitchFamily="34" charset="-122"/>
              </a:rPr>
              <a:t>科技有限公司     </a:t>
            </a:r>
            <a:endParaRPr lang="en-US" altLang="zh-CN" sz="1000" b="1" dirty="0">
              <a:solidFill>
                <a:schemeClr val="bg1">
                  <a:lumMod val="95000"/>
                </a:schemeClr>
              </a:solidFill>
              <a:latin typeface="微软雅黑" pitchFamily="34" charset="-122"/>
              <a:ea typeface="微软雅黑" pitchFamily="34" charset="-122"/>
            </a:endParaRPr>
          </a:p>
          <a:p>
            <a:pPr marL="171450" indent="-171450">
              <a:buFont typeface="Wingdings" pitchFamily="2" charset="2"/>
              <a:buChar char="l"/>
            </a:pPr>
            <a:r>
              <a:rPr lang="en-US" altLang="zh-CN" sz="1000" dirty="0">
                <a:solidFill>
                  <a:schemeClr val="bg1">
                    <a:lumMod val="95000"/>
                  </a:schemeClr>
                </a:solidFill>
                <a:latin typeface="Impact" pitchFamily="34" charset="0"/>
              </a:rPr>
              <a:t>DESIGNER:    </a:t>
            </a:r>
            <a:r>
              <a:rPr lang="zh-CN" altLang="en-US" sz="1000" b="1" dirty="0">
                <a:solidFill>
                  <a:schemeClr val="bg1">
                    <a:lumMod val="95000"/>
                  </a:schemeClr>
                </a:solidFill>
                <a:latin typeface="Impact" pitchFamily="34" charset="0"/>
                <a:ea typeface="微软雅黑" pitchFamily="34" charset="-122"/>
              </a:rPr>
              <a:t>职业设计</a:t>
            </a:r>
            <a:r>
              <a:rPr lang="en-US" altLang="zh-CN" sz="1000" b="1" dirty="0">
                <a:solidFill>
                  <a:schemeClr val="bg1">
                    <a:lumMod val="95000"/>
                  </a:schemeClr>
                </a:solidFill>
                <a:latin typeface="Impact" pitchFamily="34" charset="0"/>
                <a:ea typeface="微软雅黑" pitchFamily="34" charset="-122"/>
              </a:rPr>
              <a:t>      </a:t>
            </a:r>
          </a:p>
          <a:p>
            <a:pPr marL="171450" indent="-171450">
              <a:buFont typeface="Wingdings" pitchFamily="2" charset="2"/>
              <a:buChar char="l"/>
            </a:pPr>
            <a:r>
              <a:rPr lang="en-US" altLang="zh-CN" sz="1000" dirty="0">
                <a:solidFill>
                  <a:schemeClr val="bg1">
                    <a:lumMod val="95000"/>
                  </a:schemeClr>
                </a:solidFill>
                <a:latin typeface="Impact" pitchFamily="34" charset="0"/>
                <a:ea typeface="微软雅黑" pitchFamily="34" charset="-122"/>
              </a:rPr>
              <a:t>DATE:  2019</a:t>
            </a:r>
            <a:endParaRPr lang="zh-CN" altLang="en-US" sz="1000" dirty="0">
              <a:solidFill>
                <a:schemeClr val="bg1">
                  <a:lumMod val="95000"/>
                </a:schemeClr>
              </a:solidFill>
              <a:latin typeface="Impact" pitchFamily="34" charset="0"/>
              <a:ea typeface="微软雅黑" pitchFamily="34" charset="-122"/>
            </a:endParaRP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b="21734"/>
          <a:stretch/>
        </p:blipFill>
        <p:spPr>
          <a:xfrm flipH="1">
            <a:off x="6228182" y="3481781"/>
            <a:ext cx="2035283" cy="1661719"/>
          </a:xfrm>
          <a:prstGeom prst="rect">
            <a:avLst/>
          </a:prstGeom>
        </p:spPr>
      </p:pic>
    </p:spTree>
    <p:extLst>
      <p:ext uri="{BB962C8B-B14F-4D97-AF65-F5344CB8AC3E}">
        <p14:creationId xmlns:p14="http://schemas.microsoft.com/office/powerpoint/2010/main" val="17320749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8"/>
                                        </p:tgtEl>
                                        <p:attrNameLst>
                                          <p:attrName>style.visibility</p:attrName>
                                        </p:attrNameLst>
                                      </p:cBhvr>
                                      <p:to>
                                        <p:strVal val="visible"/>
                                      </p:to>
                                    </p:set>
                                    <p:anim by="(-#ppt_w*2)" calcmode="lin" valueType="num">
                                      <p:cBhvr rctx="PPT">
                                        <p:cTn id="10" dur="500" autoRev="1" fill="hold">
                                          <p:stCondLst>
                                            <p:cond delay="0"/>
                                          </p:stCondLst>
                                        </p:cTn>
                                        <p:tgtEl>
                                          <p:spTgt spid="8"/>
                                        </p:tgtEl>
                                        <p:attrNameLst>
                                          <p:attrName>ppt_w</p:attrName>
                                        </p:attrNameLst>
                                      </p:cBhvr>
                                    </p:anim>
                                    <p:anim by="(#ppt_w*0.50)" calcmode="lin" valueType="num">
                                      <p:cBhvr>
                                        <p:cTn id="11" dur="500" decel="50000" autoRev="1" fill="hold">
                                          <p:stCondLst>
                                            <p:cond delay="0"/>
                                          </p:stCondLst>
                                        </p:cTn>
                                        <p:tgtEl>
                                          <p:spTgt spid="8"/>
                                        </p:tgtEl>
                                        <p:attrNameLst>
                                          <p:attrName>ppt_x</p:attrName>
                                        </p:attrNameLst>
                                      </p:cBhvr>
                                    </p:anim>
                                    <p:anim from="(-#ppt_h/2)" to="(#ppt_y)" calcmode="lin" valueType="num">
                                      <p:cBhvr>
                                        <p:cTn id="12" dur="1000" fill="hold">
                                          <p:stCondLst>
                                            <p:cond delay="0"/>
                                          </p:stCondLst>
                                        </p:cTn>
                                        <p:tgtEl>
                                          <p:spTgt spid="8"/>
                                        </p:tgtEl>
                                        <p:attrNameLst>
                                          <p:attrName>ppt_y</p:attrName>
                                        </p:attrNameLst>
                                      </p:cBhvr>
                                    </p:anim>
                                    <p:animRot by="21600000">
                                      <p:cBhvr>
                                        <p:cTn id="13" dur="1000" fill="hold">
                                          <p:stCondLst>
                                            <p:cond delay="0"/>
                                          </p:stCondLst>
                                        </p:cTn>
                                        <p:tgtEl>
                                          <p:spTgt spid="8"/>
                                        </p:tgtEl>
                                        <p:attrNameLst>
                                          <p:attrName>r</p:attrName>
                                        </p:attrNameLst>
                                      </p:cBhvr>
                                    </p:animRot>
                                  </p:childTnLst>
                                </p:cTn>
                              </p:par>
                              <p:par>
                                <p:cTn id="14" presetID="2" presetClass="entr" presetSubtype="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750" fill="hold"/>
                                        <p:tgtEl>
                                          <p:spTgt spid="9"/>
                                        </p:tgtEl>
                                        <p:attrNameLst>
                                          <p:attrName>ppt_x</p:attrName>
                                        </p:attrNameLst>
                                      </p:cBhvr>
                                      <p:tavLst>
                                        <p:tav tm="0">
                                          <p:val>
                                            <p:strVal val="1+#ppt_w/2"/>
                                          </p:val>
                                        </p:tav>
                                        <p:tav tm="100000">
                                          <p:val>
                                            <p:strVal val="#ppt_x"/>
                                          </p:val>
                                        </p:tav>
                                      </p:tavLst>
                                    </p:anim>
                                    <p:anim calcmode="lin" valueType="num">
                                      <p:cBhvr additive="base">
                                        <p:cTn id="17" dur="2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10</a:t>
            </a:fld>
            <a:endParaRPr lang="zh-CN" altLang="en-US"/>
          </a:p>
        </p:txBody>
      </p:sp>
      <p:sp>
        <p:nvSpPr>
          <p:cNvPr id="18" name="矩形 17"/>
          <p:cNvSpPr/>
          <p:nvPr/>
        </p:nvSpPr>
        <p:spPr>
          <a:xfrm>
            <a:off x="2377554" y="1632261"/>
            <a:ext cx="648072" cy="3600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b="1" dirty="0">
                <a:latin typeface="+mn-ea"/>
              </a:rPr>
              <a:t>22%</a:t>
            </a:r>
            <a:endParaRPr lang="zh-CN" altLang="en-US" sz="1200" b="1" dirty="0">
              <a:latin typeface="+mn-ea"/>
            </a:endParaRPr>
          </a:p>
        </p:txBody>
      </p:sp>
      <p:sp>
        <p:nvSpPr>
          <p:cNvPr id="19" name="矩形 18"/>
          <p:cNvSpPr/>
          <p:nvPr/>
        </p:nvSpPr>
        <p:spPr>
          <a:xfrm>
            <a:off x="6873658" y="1632261"/>
            <a:ext cx="648072" cy="3600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latin typeface="+mn-ea"/>
              </a:rPr>
              <a:t>14%</a:t>
            </a:r>
            <a:endParaRPr lang="zh-CN" altLang="en-US" sz="1200" b="1" dirty="0">
              <a:latin typeface="+mn-ea"/>
            </a:endParaRPr>
          </a:p>
        </p:txBody>
      </p:sp>
      <p:sp>
        <p:nvSpPr>
          <p:cNvPr id="20" name="矩形 19"/>
          <p:cNvSpPr/>
          <p:nvPr/>
        </p:nvSpPr>
        <p:spPr>
          <a:xfrm>
            <a:off x="6873658" y="1992301"/>
            <a:ext cx="1946814"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latin typeface="+mn-ea"/>
              </a:rPr>
              <a:t>77%</a:t>
            </a:r>
            <a:endParaRPr lang="zh-CN" altLang="en-US" sz="1200" b="1" dirty="0">
              <a:latin typeface="+mn-ea"/>
            </a:endParaRPr>
          </a:p>
        </p:txBody>
      </p:sp>
      <p:sp>
        <p:nvSpPr>
          <p:cNvPr id="21" name="矩形 20"/>
          <p:cNvSpPr/>
          <p:nvPr/>
        </p:nvSpPr>
        <p:spPr>
          <a:xfrm>
            <a:off x="1940105" y="1992301"/>
            <a:ext cx="1085521"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b="1" dirty="0">
                <a:latin typeface="+mn-ea"/>
              </a:rPr>
              <a:t>51%</a:t>
            </a:r>
            <a:endParaRPr lang="zh-CN" altLang="en-US" sz="1200" b="1" dirty="0">
              <a:latin typeface="+mn-ea"/>
            </a:endParaRPr>
          </a:p>
        </p:txBody>
      </p:sp>
      <p:sp>
        <p:nvSpPr>
          <p:cNvPr id="22" name="矩形 21"/>
          <p:cNvSpPr/>
          <p:nvPr/>
        </p:nvSpPr>
        <p:spPr>
          <a:xfrm>
            <a:off x="1187624" y="2355726"/>
            <a:ext cx="1838002" cy="36004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b="1" dirty="0">
                <a:latin typeface="+mn-ea"/>
              </a:rPr>
              <a:t>83%</a:t>
            </a:r>
            <a:endParaRPr lang="zh-CN" altLang="en-US" sz="1200" b="1" dirty="0">
              <a:latin typeface="+mn-ea"/>
            </a:endParaRPr>
          </a:p>
        </p:txBody>
      </p:sp>
      <p:sp>
        <p:nvSpPr>
          <p:cNvPr id="23" name="矩形 22"/>
          <p:cNvSpPr/>
          <p:nvPr/>
        </p:nvSpPr>
        <p:spPr>
          <a:xfrm>
            <a:off x="1585466" y="2715766"/>
            <a:ext cx="1440160" cy="3600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b="1" dirty="0">
                <a:latin typeface="+mn-ea"/>
              </a:rPr>
              <a:t>69%</a:t>
            </a:r>
            <a:endParaRPr lang="zh-CN" altLang="en-US" sz="1200" b="1" dirty="0">
              <a:latin typeface="+mn-ea"/>
            </a:endParaRPr>
          </a:p>
        </p:txBody>
      </p:sp>
      <p:sp>
        <p:nvSpPr>
          <p:cNvPr id="24" name="矩形 23"/>
          <p:cNvSpPr/>
          <p:nvPr/>
        </p:nvSpPr>
        <p:spPr>
          <a:xfrm>
            <a:off x="6873658" y="2715766"/>
            <a:ext cx="1595012" cy="3600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latin typeface="+mn-ea"/>
              </a:rPr>
              <a:t>69%</a:t>
            </a:r>
            <a:endParaRPr lang="zh-CN" altLang="en-US" sz="1200" b="1" dirty="0">
              <a:latin typeface="+mn-ea"/>
            </a:endParaRPr>
          </a:p>
        </p:txBody>
      </p:sp>
      <p:sp>
        <p:nvSpPr>
          <p:cNvPr id="25" name="矩形 24"/>
          <p:cNvSpPr/>
          <p:nvPr/>
        </p:nvSpPr>
        <p:spPr>
          <a:xfrm>
            <a:off x="6873658" y="2355726"/>
            <a:ext cx="1440160" cy="36004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latin typeface="+mn-ea"/>
              </a:rPr>
              <a:t>51%</a:t>
            </a:r>
            <a:endParaRPr lang="zh-CN" altLang="en-US" sz="1200" b="1" dirty="0">
              <a:latin typeface="+mn-ea"/>
            </a:endParaRPr>
          </a:p>
        </p:txBody>
      </p:sp>
      <p:sp>
        <p:nvSpPr>
          <p:cNvPr id="26" name="KSO_Shape"/>
          <p:cNvSpPr>
            <a:spLocks/>
          </p:cNvSpPr>
          <p:nvPr/>
        </p:nvSpPr>
        <p:spPr bwMode="auto">
          <a:xfrm>
            <a:off x="3707904" y="1527657"/>
            <a:ext cx="642036" cy="773537"/>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chemeClr val="tx1">
              <a:lumMod val="65000"/>
              <a:lumOff val="3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7" name="KSO_Shape"/>
          <p:cNvSpPr>
            <a:spLocks/>
          </p:cNvSpPr>
          <p:nvPr/>
        </p:nvSpPr>
        <p:spPr bwMode="auto">
          <a:xfrm>
            <a:off x="5436096" y="1538266"/>
            <a:ext cx="550095" cy="760500"/>
          </a:xfrm>
          <a:custGeom>
            <a:avLst/>
            <a:gdLst>
              <a:gd name="T0" fmla="*/ 1050753 w 1574800"/>
              <a:gd name="T1" fmla="*/ 1027197 h 2178050"/>
              <a:gd name="T2" fmla="*/ 1140746 w 1574800"/>
              <a:gd name="T3" fmla="*/ 1070781 h 2178050"/>
              <a:gd name="T4" fmla="*/ 1277958 w 1574800"/>
              <a:gd name="T5" fmla="*/ 1192097 h 2178050"/>
              <a:gd name="T6" fmla="*/ 1349341 w 1574800"/>
              <a:gd name="T7" fmla="*/ 1299532 h 2178050"/>
              <a:gd name="T8" fmla="*/ 1370173 w 1574800"/>
              <a:gd name="T9" fmla="*/ 1411686 h 2178050"/>
              <a:gd name="T10" fmla="*/ 1374617 w 1574800"/>
              <a:gd name="T11" fmla="*/ 1807837 h 2178050"/>
              <a:gd name="T12" fmla="*/ 1187687 w 1574800"/>
              <a:gd name="T13" fmla="*/ 1574644 h 2178050"/>
              <a:gd name="T14" fmla="*/ 1174077 w 1574800"/>
              <a:gd name="T15" fmla="*/ 1549381 h 2178050"/>
              <a:gd name="T16" fmla="*/ 184986 w 1574800"/>
              <a:gd name="T17" fmla="*/ 1539387 h 2178050"/>
              <a:gd name="T18" fmla="*/ 180542 w 1574800"/>
              <a:gd name="T19" fmla="*/ 1640993 h 2178050"/>
              <a:gd name="T20" fmla="*/ 277 w 1574800"/>
              <a:gd name="T21" fmla="*/ 1555211 h 2178050"/>
              <a:gd name="T22" fmla="*/ 10833 w 1574800"/>
              <a:gd name="T23" fmla="*/ 1391421 h 2178050"/>
              <a:gd name="T24" fmla="*/ 45274 w 1574800"/>
              <a:gd name="T25" fmla="*/ 1288427 h 2178050"/>
              <a:gd name="T26" fmla="*/ 104714 w 1574800"/>
              <a:gd name="T27" fmla="*/ 1202090 h 2178050"/>
              <a:gd name="T28" fmla="*/ 183041 w 1574800"/>
              <a:gd name="T29" fmla="*/ 1132411 h 2178050"/>
              <a:gd name="T30" fmla="*/ 343307 w 1574800"/>
              <a:gd name="T31" fmla="*/ 1049961 h 2178050"/>
              <a:gd name="T32" fmla="*/ 483018 w 1574800"/>
              <a:gd name="T33" fmla="*/ 1017202 h 2178050"/>
              <a:gd name="T34" fmla="*/ 896320 w 1574800"/>
              <a:gd name="T35" fmla="*/ 1037745 h 2178050"/>
              <a:gd name="T36" fmla="*/ 954371 w 1574800"/>
              <a:gd name="T37" fmla="*/ 1013871 h 2178050"/>
              <a:gd name="T38" fmla="*/ 713978 w 1574800"/>
              <a:gd name="T39" fmla="*/ 24147 h 2178050"/>
              <a:gd name="T40" fmla="*/ 794822 w 1574800"/>
              <a:gd name="T41" fmla="*/ 35803 h 2178050"/>
              <a:gd name="T42" fmla="*/ 921226 w 1574800"/>
              <a:gd name="T43" fmla="*/ 70775 h 2178050"/>
              <a:gd name="T44" fmla="*/ 1014294 w 1574800"/>
              <a:gd name="T45" fmla="*/ 142658 h 2178050"/>
              <a:gd name="T46" fmla="*/ 1062078 w 1574800"/>
              <a:gd name="T47" fmla="*/ 213433 h 2178050"/>
              <a:gd name="T48" fmla="*/ 1122641 w 1574800"/>
              <a:gd name="T49" fmla="*/ 371078 h 2178050"/>
              <a:gd name="T50" fmla="*/ 1148477 w 1574800"/>
              <a:gd name="T51" fmla="*/ 516513 h 2178050"/>
              <a:gd name="T52" fmla="*/ 1143199 w 1574800"/>
              <a:gd name="T53" fmla="*/ 643073 h 2178050"/>
              <a:gd name="T54" fmla="*/ 1126808 w 1574800"/>
              <a:gd name="T55" fmla="*/ 780458 h 2178050"/>
              <a:gd name="T56" fmla="*/ 1139031 w 1574800"/>
              <a:gd name="T57" fmla="*/ 856228 h 2178050"/>
              <a:gd name="T58" fmla="*/ 1168202 w 1574800"/>
              <a:gd name="T59" fmla="*/ 900080 h 2178050"/>
              <a:gd name="T60" fmla="*/ 1226543 w 1574800"/>
              <a:gd name="T61" fmla="*/ 926170 h 2178050"/>
              <a:gd name="T62" fmla="*/ 1262658 w 1574800"/>
              <a:gd name="T63" fmla="*/ 938382 h 2178050"/>
              <a:gd name="T64" fmla="*/ 1221819 w 1574800"/>
              <a:gd name="T65" fmla="*/ 994446 h 2178050"/>
              <a:gd name="T66" fmla="*/ 1158756 w 1574800"/>
              <a:gd name="T67" fmla="*/ 1018870 h 2178050"/>
              <a:gd name="T68" fmla="*/ 1096526 w 1574800"/>
              <a:gd name="T69" fmla="*/ 1012209 h 2178050"/>
              <a:gd name="T70" fmla="*/ 954008 w 1574800"/>
              <a:gd name="T71" fmla="*/ 912015 h 2178050"/>
              <a:gd name="T72" fmla="*/ 971511 w 1574800"/>
              <a:gd name="T73" fmla="*/ 669717 h 2178050"/>
              <a:gd name="T74" fmla="*/ 941507 w 1574800"/>
              <a:gd name="T75" fmla="*/ 750761 h 2178050"/>
              <a:gd name="T76" fmla="*/ 868720 w 1574800"/>
              <a:gd name="T77" fmla="*/ 898971 h 2178050"/>
              <a:gd name="T78" fmla="*/ 797600 w 1574800"/>
              <a:gd name="T79" fmla="*/ 964471 h 2178050"/>
              <a:gd name="T80" fmla="*/ 737314 w 1574800"/>
              <a:gd name="T81" fmla="*/ 987230 h 2178050"/>
              <a:gd name="T82" fmla="*/ 675084 w 1574800"/>
              <a:gd name="T83" fmla="*/ 986952 h 2178050"/>
              <a:gd name="T84" fmla="*/ 583406 w 1574800"/>
              <a:gd name="T85" fmla="*/ 938382 h 2178050"/>
              <a:gd name="T86" fmla="*/ 500896 w 1574800"/>
              <a:gd name="T87" fmla="*/ 827641 h 2178050"/>
              <a:gd name="T88" fmla="*/ 440889 w 1574800"/>
              <a:gd name="T89" fmla="*/ 676378 h 2178050"/>
              <a:gd name="T90" fmla="*/ 462003 w 1574800"/>
              <a:gd name="T91" fmla="*/ 886481 h 2178050"/>
              <a:gd name="T92" fmla="*/ 333653 w 1574800"/>
              <a:gd name="T93" fmla="*/ 1010266 h 2178050"/>
              <a:gd name="T94" fmla="*/ 269201 w 1574800"/>
              <a:gd name="T95" fmla="*/ 1019147 h 2178050"/>
              <a:gd name="T96" fmla="*/ 207248 w 1574800"/>
              <a:gd name="T97" fmla="*/ 999164 h 2178050"/>
              <a:gd name="T98" fmla="*/ 163909 w 1574800"/>
              <a:gd name="T99" fmla="*/ 947263 h 2178050"/>
              <a:gd name="T100" fmla="*/ 195580 w 1574800"/>
              <a:gd name="T101" fmla="*/ 929778 h 2178050"/>
              <a:gd name="T102" fmla="*/ 269478 w 1574800"/>
              <a:gd name="T103" fmla="*/ 912015 h 2178050"/>
              <a:gd name="T104" fmla="*/ 306983 w 1574800"/>
              <a:gd name="T105" fmla="*/ 873436 h 2178050"/>
              <a:gd name="T106" fmla="*/ 326708 w 1574800"/>
              <a:gd name="T107" fmla="*/ 803772 h 2178050"/>
              <a:gd name="T108" fmla="*/ 310594 w 1574800"/>
              <a:gd name="T109" fmla="*/ 657506 h 2178050"/>
              <a:gd name="T110" fmla="*/ 291703 w 1574800"/>
              <a:gd name="T111" fmla="*/ 481819 h 2178050"/>
              <a:gd name="T112" fmla="*/ 316985 w 1574800"/>
              <a:gd name="T113" fmla="*/ 321675 h 2178050"/>
              <a:gd name="T114" fmla="*/ 379492 w 1574800"/>
              <a:gd name="T115" fmla="*/ 182625 h 2178050"/>
              <a:gd name="T116" fmla="*/ 426443 w 1574800"/>
              <a:gd name="T117" fmla="*/ 123785 h 2178050"/>
              <a:gd name="T118" fmla="*/ 498396 w 1574800"/>
              <a:gd name="T119" fmla="*/ 66889 h 2178050"/>
              <a:gd name="T120" fmla="*/ 639803 w 1574800"/>
              <a:gd name="T121" fmla="*/ 11657 h 21780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74800" h="2178050">
                <a:moveTo>
                  <a:pt x="1102138" y="1158875"/>
                </a:moveTo>
                <a:lnTo>
                  <a:pt x="1112931" y="1159193"/>
                </a:lnTo>
                <a:lnTo>
                  <a:pt x="1124359" y="1159510"/>
                </a:lnTo>
                <a:lnTo>
                  <a:pt x="1135469" y="1160462"/>
                </a:lnTo>
                <a:lnTo>
                  <a:pt x="1146579" y="1161732"/>
                </a:lnTo>
                <a:lnTo>
                  <a:pt x="1157372" y="1163636"/>
                </a:lnTo>
                <a:lnTo>
                  <a:pt x="1168165" y="1165858"/>
                </a:lnTo>
                <a:lnTo>
                  <a:pt x="1179275" y="1168397"/>
                </a:lnTo>
                <a:lnTo>
                  <a:pt x="1190068" y="1171571"/>
                </a:lnTo>
                <a:lnTo>
                  <a:pt x="1200861" y="1174428"/>
                </a:lnTo>
                <a:lnTo>
                  <a:pt x="1211653" y="1178237"/>
                </a:lnTo>
                <a:lnTo>
                  <a:pt x="1222129" y="1182363"/>
                </a:lnTo>
                <a:lnTo>
                  <a:pt x="1232604" y="1186489"/>
                </a:lnTo>
                <a:lnTo>
                  <a:pt x="1243080" y="1190933"/>
                </a:lnTo>
                <a:lnTo>
                  <a:pt x="1253238" y="1196011"/>
                </a:lnTo>
                <a:lnTo>
                  <a:pt x="1263713" y="1201089"/>
                </a:lnTo>
                <a:lnTo>
                  <a:pt x="1273871" y="1206485"/>
                </a:lnTo>
                <a:lnTo>
                  <a:pt x="1283711" y="1212199"/>
                </a:lnTo>
                <a:lnTo>
                  <a:pt x="1293869" y="1218229"/>
                </a:lnTo>
                <a:lnTo>
                  <a:pt x="1303710" y="1224260"/>
                </a:lnTo>
                <a:lnTo>
                  <a:pt x="1312915" y="1230608"/>
                </a:lnTo>
                <a:lnTo>
                  <a:pt x="1332279" y="1243621"/>
                </a:lnTo>
                <a:lnTo>
                  <a:pt x="1350690" y="1257269"/>
                </a:lnTo>
                <a:lnTo>
                  <a:pt x="1368149" y="1271553"/>
                </a:lnTo>
                <a:lnTo>
                  <a:pt x="1385608" y="1286470"/>
                </a:lnTo>
                <a:lnTo>
                  <a:pt x="1401798" y="1301706"/>
                </a:lnTo>
                <a:lnTo>
                  <a:pt x="1417669" y="1316941"/>
                </a:lnTo>
                <a:lnTo>
                  <a:pt x="1432589" y="1332494"/>
                </a:lnTo>
                <a:lnTo>
                  <a:pt x="1446873" y="1347411"/>
                </a:lnTo>
                <a:lnTo>
                  <a:pt x="1460523" y="1362964"/>
                </a:lnTo>
                <a:lnTo>
                  <a:pt x="1473221" y="1377882"/>
                </a:lnTo>
                <a:lnTo>
                  <a:pt x="1484966" y="1392800"/>
                </a:lnTo>
                <a:lnTo>
                  <a:pt x="1495759" y="1407083"/>
                </a:lnTo>
                <a:lnTo>
                  <a:pt x="1505599" y="1420731"/>
                </a:lnTo>
                <a:lnTo>
                  <a:pt x="1514170" y="1433745"/>
                </a:lnTo>
                <a:lnTo>
                  <a:pt x="1522106" y="1446441"/>
                </a:lnTo>
                <a:lnTo>
                  <a:pt x="1528772" y="1457867"/>
                </a:lnTo>
                <a:lnTo>
                  <a:pt x="1534486" y="1468341"/>
                </a:lnTo>
                <a:lnTo>
                  <a:pt x="1538612" y="1477863"/>
                </a:lnTo>
                <a:lnTo>
                  <a:pt x="1542104" y="1485798"/>
                </a:lnTo>
                <a:lnTo>
                  <a:pt x="1543691" y="1492781"/>
                </a:lnTo>
                <a:lnTo>
                  <a:pt x="1547183" y="1501986"/>
                </a:lnTo>
                <a:lnTo>
                  <a:pt x="1550358" y="1512460"/>
                </a:lnTo>
                <a:lnTo>
                  <a:pt x="1552897" y="1523569"/>
                </a:lnTo>
                <a:lnTo>
                  <a:pt x="1555437" y="1536265"/>
                </a:lnTo>
                <a:lnTo>
                  <a:pt x="1557976" y="1549596"/>
                </a:lnTo>
                <a:lnTo>
                  <a:pt x="1559881" y="1564196"/>
                </a:lnTo>
                <a:lnTo>
                  <a:pt x="1562103" y="1580067"/>
                </a:lnTo>
                <a:lnTo>
                  <a:pt x="1564007" y="1596571"/>
                </a:lnTo>
                <a:lnTo>
                  <a:pt x="1565912" y="1614028"/>
                </a:lnTo>
                <a:lnTo>
                  <a:pt x="1567499" y="1632120"/>
                </a:lnTo>
                <a:lnTo>
                  <a:pt x="1570039" y="1671161"/>
                </a:lnTo>
                <a:lnTo>
                  <a:pt x="1571943" y="1713058"/>
                </a:lnTo>
                <a:lnTo>
                  <a:pt x="1573530" y="1757811"/>
                </a:lnTo>
                <a:lnTo>
                  <a:pt x="1574165" y="1804787"/>
                </a:lnTo>
                <a:lnTo>
                  <a:pt x="1574800" y="1853984"/>
                </a:lnTo>
                <a:lnTo>
                  <a:pt x="1574165" y="1905720"/>
                </a:lnTo>
                <a:lnTo>
                  <a:pt x="1573530" y="1958091"/>
                </a:lnTo>
                <a:lnTo>
                  <a:pt x="1572261" y="2012049"/>
                </a:lnTo>
                <a:lnTo>
                  <a:pt x="1570991" y="2066960"/>
                </a:lnTo>
                <a:lnTo>
                  <a:pt x="1569086" y="2122505"/>
                </a:lnTo>
                <a:lnTo>
                  <a:pt x="1566864" y="2178050"/>
                </a:lnTo>
                <a:lnTo>
                  <a:pt x="1361801" y="2178050"/>
                </a:lnTo>
                <a:lnTo>
                  <a:pt x="1362118" y="2091082"/>
                </a:lnTo>
                <a:lnTo>
                  <a:pt x="1362118" y="2009828"/>
                </a:lnTo>
                <a:lnTo>
                  <a:pt x="1361483" y="1936191"/>
                </a:lnTo>
                <a:lnTo>
                  <a:pt x="1360531" y="1872393"/>
                </a:lnTo>
                <a:lnTo>
                  <a:pt x="1359579" y="1845096"/>
                </a:lnTo>
                <a:lnTo>
                  <a:pt x="1358626" y="1820974"/>
                </a:lnTo>
                <a:lnTo>
                  <a:pt x="1357357" y="1800343"/>
                </a:lnTo>
                <a:lnTo>
                  <a:pt x="1355769" y="1783838"/>
                </a:lnTo>
                <a:lnTo>
                  <a:pt x="1354500" y="1771142"/>
                </a:lnTo>
                <a:lnTo>
                  <a:pt x="1353547" y="1766698"/>
                </a:lnTo>
                <a:lnTo>
                  <a:pt x="1352595" y="1762890"/>
                </a:lnTo>
                <a:lnTo>
                  <a:pt x="1351643" y="1760668"/>
                </a:lnTo>
                <a:lnTo>
                  <a:pt x="1350690" y="1759081"/>
                </a:lnTo>
                <a:lnTo>
                  <a:pt x="1350373" y="1759081"/>
                </a:lnTo>
                <a:lnTo>
                  <a:pt x="1349421" y="1759081"/>
                </a:lnTo>
                <a:lnTo>
                  <a:pt x="1348468" y="1760033"/>
                </a:lnTo>
                <a:lnTo>
                  <a:pt x="1341802" y="1771459"/>
                </a:lnTo>
                <a:lnTo>
                  <a:pt x="1335136" y="1783521"/>
                </a:lnTo>
                <a:lnTo>
                  <a:pt x="1328787" y="1795582"/>
                </a:lnTo>
                <a:lnTo>
                  <a:pt x="1322439" y="1808278"/>
                </a:lnTo>
                <a:lnTo>
                  <a:pt x="1318947" y="1814943"/>
                </a:lnTo>
                <a:lnTo>
                  <a:pt x="1266887" y="2178050"/>
                </a:lnTo>
                <a:lnTo>
                  <a:pt x="316801" y="2178050"/>
                </a:lnTo>
                <a:lnTo>
                  <a:pt x="237125" y="1792725"/>
                </a:lnTo>
                <a:lnTo>
                  <a:pt x="230776" y="1785742"/>
                </a:lnTo>
                <a:lnTo>
                  <a:pt x="224745" y="1777807"/>
                </a:lnTo>
                <a:lnTo>
                  <a:pt x="211413" y="1760033"/>
                </a:lnTo>
                <a:lnTo>
                  <a:pt x="211095" y="1759716"/>
                </a:lnTo>
                <a:lnTo>
                  <a:pt x="210778" y="1759716"/>
                </a:lnTo>
                <a:lnTo>
                  <a:pt x="210143" y="1760668"/>
                </a:lnTo>
                <a:lnTo>
                  <a:pt x="209190" y="1762255"/>
                </a:lnTo>
                <a:lnTo>
                  <a:pt x="208873" y="1765429"/>
                </a:lnTo>
                <a:lnTo>
                  <a:pt x="207921" y="1774316"/>
                </a:lnTo>
                <a:lnTo>
                  <a:pt x="206968" y="1787647"/>
                </a:lnTo>
                <a:lnTo>
                  <a:pt x="206651" y="1804469"/>
                </a:lnTo>
                <a:lnTo>
                  <a:pt x="206334" y="1825100"/>
                </a:lnTo>
                <a:lnTo>
                  <a:pt x="206334" y="1876202"/>
                </a:lnTo>
                <a:lnTo>
                  <a:pt x="206968" y="1939047"/>
                </a:lnTo>
                <a:lnTo>
                  <a:pt x="208238" y="2011732"/>
                </a:lnTo>
                <a:lnTo>
                  <a:pt x="210143" y="2092035"/>
                </a:lnTo>
                <a:lnTo>
                  <a:pt x="212365" y="2178050"/>
                </a:lnTo>
                <a:lnTo>
                  <a:pt x="4444" y="2178050"/>
                </a:lnTo>
                <a:lnTo>
                  <a:pt x="2539" y="2086321"/>
                </a:lnTo>
                <a:lnTo>
                  <a:pt x="952" y="1998401"/>
                </a:lnTo>
                <a:lnTo>
                  <a:pt x="317" y="1916829"/>
                </a:lnTo>
                <a:lnTo>
                  <a:pt x="0" y="1842875"/>
                </a:lnTo>
                <a:lnTo>
                  <a:pt x="317" y="1778125"/>
                </a:lnTo>
                <a:lnTo>
                  <a:pt x="952" y="1724484"/>
                </a:lnTo>
                <a:lnTo>
                  <a:pt x="1904" y="1702266"/>
                </a:lnTo>
                <a:lnTo>
                  <a:pt x="2857" y="1683857"/>
                </a:lnTo>
                <a:lnTo>
                  <a:pt x="3492" y="1668939"/>
                </a:lnTo>
                <a:lnTo>
                  <a:pt x="5079" y="1657512"/>
                </a:lnTo>
                <a:lnTo>
                  <a:pt x="5396" y="1643547"/>
                </a:lnTo>
                <a:lnTo>
                  <a:pt x="6666" y="1630216"/>
                </a:lnTo>
                <a:lnTo>
                  <a:pt x="8253" y="1616885"/>
                </a:lnTo>
                <a:lnTo>
                  <a:pt x="10158" y="1603872"/>
                </a:lnTo>
                <a:lnTo>
                  <a:pt x="12380" y="1590858"/>
                </a:lnTo>
                <a:lnTo>
                  <a:pt x="14919" y="1578162"/>
                </a:lnTo>
                <a:lnTo>
                  <a:pt x="17459" y="1565783"/>
                </a:lnTo>
                <a:lnTo>
                  <a:pt x="20951" y="1553405"/>
                </a:lnTo>
                <a:lnTo>
                  <a:pt x="24442" y="1541344"/>
                </a:lnTo>
                <a:lnTo>
                  <a:pt x="27934" y="1529282"/>
                </a:lnTo>
                <a:lnTo>
                  <a:pt x="32061" y="1517856"/>
                </a:lnTo>
                <a:lnTo>
                  <a:pt x="36822" y="1506112"/>
                </a:lnTo>
                <a:lnTo>
                  <a:pt x="41584" y="1494686"/>
                </a:lnTo>
                <a:lnTo>
                  <a:pt x="46346" y="1483894"/>
                </a:lnTo>
                <a:lnTo>
                  <a:pt x="51742" y="1473102"/>
                </a:lnTo>
                <a:lnTo>
                  <a:pt x="57456" y="1461993"/>
                </a:lnTo>
                <a:lnTo>
                  <a:pt x="63487" y="1451519"/>
                </a:lnTo>
                <a:lnTo>
                  <a:pt x="69836" y="1441362"/>
                </a:lnTo>
                <a:lnTo>
                  <a:pt x="76185" y="1431205"/>
                </a:lnTo>
                <a:lnTo>
                  <a:pt x="82533" y="1421048"/>
                </a:lnTo>
                <a:lnTo>
                  <a:pt x="89834" y="1411209"/>
                </a:lnTo>
                <a:lnTo>
                  <a:pt x="96818" y="1402004"/>
                </a:lnTo>
                <a:lnTo>
                  <a:pt x="104436" y="1392482"/>
                </a:lnTo>
                <a:lnTo>
                  <a:pt x="112055" y="1383595"/>
                </a:lnTo>
                <a:lnTo>
                  <a:pt x="119673" y="1374390"/>
                </a:lnTo>
                <a:lnTo>
                  <a:pt x="127609" y="1365503"/>
                </a:lnTo>
                <a:lnTo>
                  <a:pt x="135862" y="1356933"/>
                </a:lnTo>
                <a:lnTo>
                  <a:pt x="144751" y="1348681"/>
                </a:lnTo>
                <a:lnTo>
                  <a:pt x="153321" y="1340429"/>
                </a:lnTo>
                <a:lnTo>
                  <a:pt x="162210" y="1332494"/>
                </a:lnTo>
                <a:lnTo>
                  <a:pt x="171415" y="1324559"/>
                </a:lnTo>
                <a:lnTo>
                  <a:pt x="180304" y="1316623"/>
                </a:lnTo>
                <a:lnTo>
                  <a:pt x="189827" y="1309006"/>
                </a:lnTo>
                <a:lnTo>
                  <a:pt x="199350" y="1302023"/>
                </a:lnTo>
                <a:lnTo>
                  <a:pt x="209190" y="1294723"/>
                </a:lnTo>
                <a:lnTo>
                  <a:pt x="219031" y="1287740"/>
                </a:lnTo>
                <a:lnTo>
                  <a:pt x="229189" y="1280757"/>
                </a:lnTo>
                <a:lnTo>
                  <a:pt x="239347" y="1274409"/>
                </a:lnTo>
                <a:lnTo>
                  <a:pt x="259980" y="1261713"/>
                </a:lnTo>
                <a:lnTo>
                  <a:pt x="280931" y="1249652"/>
                </a:lnTo>
                <a:lnTo>
                  <a:pt x="302517" y="1238543"/>
                </a:lnTo>
                <a:lnTo>
                  <a:pt x="324737" y="1227751"/>
                </a:lnTo>
                <a:lnTo>
                  <a:pt x="346958" y="1218229"/>
                </a:lnTo>
                <a:lnTo>
                  <a:pt x="369496" y="1208707"/>
                </a:lnTo>
                <a:lnTo>
                  <a:pt x="392351" y="1200455"/>
                </a:lnTo>
                <a:lnTo>
                  <a:pt x="415206" y="1192520"/>
                </a:lnTo>
                <a:lnTo>
                  <a:pt x="438379" y="1185537"/>
                </a:lnTo>
                <a:lnTo>
                  <a:pt x="461235" y="1179189"/>
                </a:lnTo>
                <a:lnTo>
                  <a:pt x="484407" y="1173158"/>
                </a:lnTo>
                <a:lnTo>
                  <a:pt x="507263" y="1167762"/>
                </a:lnTo>
                <a:lnTo>
                  <a:pt x="530436" y="1163319"/>
                </a:lnTo>
                <a:lnTo>
                  <a:pt x="535832" y="1162049"/>
                </a:lnTo>
                <a:lnTo>
                  <a:pt x="541229" y="1162049"/>
                </a:lnTo>
                <a:lnTo>
                  <a:pt x="546942" y="1162049"/>
                </a:lnTo>
                <a:lnTo>
                  <a:pt x="552021" y="1163001"/>
                </a:lnTo>
                <a:lnTo>
                  <a:pt x="703756" y="1914290"/>
                </a:lnTo>
                <a:lnTo>
                  <a:pt x="706613" y="1884137"/>
                </a:lnTo>
                <a:lnTo>
                  <a:pt x="758672" y="1368995"/>
                </a:lnTo>
                <a:lnTo>
                  <a:pt x="743753" y="1317576"/>
                </a:lnTo>
                <a:lnTo>
                  <a:pt x="772957" y="1250921"/>
                </a:lnTo>
                <a:lnTo>
                  <a:pt x="838984" y="1249969"/>
                </a:lnTo>
                <a:lnTo>
                  <a:pt x="866283" y="1317576"/>
                </a:lnTo>
                <a:lnTo>
                  <a:pt x="853586" y="1378199"/>
                </a:lnTo>
                <a:lnTo>
                  <a:pt x="900566" y="1922542"/>
                </a:lnTo>
                <a:lnTo>
                  <a:pt x="1024366" y="1186489"/>
                </a:lnTo>
                <a:lnTo>
                  <a:pt x="1038651" y="1177919"/>
                </a:lnTo>
                <a:lnTo>
                  <a:pt x="1049126" y="1170619"/>
                </a:lnTo>
                <a:lnTo>
                  <a:pt x="1052935" y="1167762"/>
                </a:lnTo>
                <a:lnTo>
                  <a:pt x="1055475" y="1165541"/>
                </a:lnTo>
                <a:lnTo>
                  <a:pt x="1056745" y="1163954"/>
                </a:lnTo>
                <a:lnTo>
                  <a:pt x="1057062" y="1163636"/>
                </a:lnTo>
                <a:lnTo>
                  <a:pt x="1057062" y="1163319"/>
                </a:lnTo>
                <a:lnTo>
                  <a:pt x="1068172" y="1161414"/>
                </a:lnTo>
                <a:lnTo>
                  <a:pt x="1079600" y="1159827"/>
                </a:lnTo>
                <a:lnTo>
                  <a:pt x="1090710" y="1159193"/>
                </a:lnTo>
                <a:lnTo>
                  <a:pt x="1102138" y="1158875"/>
                </a:lnTo>
                <a:close/>
                <a:moveTo>
                  <a:pt x="855345" y="0"/>
                </a:moveTo>
                <a:lnTo>
                  <a:pt x="868998" y="317"/>
                </a:lnTo>
                <a:lnTo>
                  <a:pt x="880110" y="635"/>
                </a:lnTo>
                <a:lnTo>
                  <a:pt x="868998" y="4760"/>
                </a:lnTo>
                <a:lnTo>
                  <a:pt x="857885" y="8885"/>
                </a:lnTo>
                <a:lnTo>
                  <a:pt x="847090" y="13328"/>
                </a:lnTo>
                <a:lnTo>
                  <a:pt x="836613" y="18088"/>
                </a:lnTo>
                <a:lnTo>
                  <a:pt x="826135" y="22848"/>
                </a:lnTo>
                <a:lnTo>
                  <a:pt x="815975" y="27608"/>
                </a:lnTo>
                <a:lnTo>
                  <a:pt x="795973" y="37762"/>
                </a:lnTo>
                <a:lnTo>
                  <a:pt x="804545" y="40618"/>
                </a:lnTo>
                <a:lnTo>
                  <a:pt x="816293" y="39349"/>
                </a:lnTo>
                <a:lnTo>
                  <a:pt x="828675" y="39031"/>
                </a:lnTo>
                <a:lnTo>
                  <a:pt x="841058" y="38079"/>
                </a:lnTo>
                <a:lnTo>
                  <a:pt x="854075" y="38079"/>
                </a:lnTo>
                <a:lnTo>
                  <a:pt x="867410" y="38079"/>
                </a:lnTo>
                <a:lnTo>
                  <a:pt x="881063" y="39031"/>
                </a:lnTo>
                <a:lnTo>
                  <a:pt x="894398" y="39666"/>
                </a:lnTo>
                <a:lnTo>
                  <a:pt x="908368" y="40935"/>
                </a:lnTo>
                <a:lnTo>
                  <a:pt x="922655" y="42839"/>
                </a:lnTo>
                <a:lnTo>
                  <a:pt x="936943" y="44743"/>
                </a:lnTo>
                <a:lnTo>
                  <a:pt x="951230" y="47282"/>
                </a:lnTo>
                <a:lnTo>
                  <a:pt x="965835" y="50138"/>
                </a:lnTo>
                <a:lnTo>
                  <a:pt x="980123" y="53946"/>
                </a:lnTo>
                <a:lnTo>
                  <a:pt x="994728" y="58071"/>
                </a:lnTo>
                <a:lnTo>
                  <a:pt x="1009650" y="62514"/>
                </a:lnTo>
                <a:lnTo>
                  <a:pt x="1023938" y="68225"/>
                </a:lnTo>
                <a:lnTo>
                  <a:pt x="1038543" y="74255"/>
                </a:lnTo>
                <a:lnTo>
                  <a:pt x="1052830" y="80919"/>
                </a:lnTo>
                <a:lnTo>
                  <a:pt x="1067118" y="88534"/>
                </a:lnTo>
                <a:lnTo>
                  <a:pt x="1081088" y="96468"/>
                </a:lnTo>
                <a:lnTo>
                  <a:pt x="1094423" y="105353"/>
                </a:lnTo>
                <a:lnTo>
                  <a:pt x="1108075" y="115190"/>
                </a:lnTo>
                <a:lnTo>
                  <a:pt x="1121728" y="125662"/>
                </a:lnTo>
                <a:lnTo>
                  <a:pt x="1134428" y="137403"/>
                </a:lnTo>
                <a:lnTo>
                  <a:pt x="1140778" y="143432"/>
                </a:lnTo>
                <a:lnTo>
                  <a:pt x="1146810" y="149779"/>
                </a:lnTo>
                <a:lnTo>
                  <a:pt x="1153160" y="156125"/>
                </a:lnTo>
                <a:lnTo>
                  <a:pt x="1159193" y="163106"/>
                </a:lnTo>
                <a:lnTo>
                  <a:pt x="1165225" y="170087"/>
                </a:lnTo>
                <a:lnTo>
                  <a:pt x="1170940" y="177386"/>
                </a:lnTo>
                <a:lnTo>
                  <a:pt x="1176973" y="184684"/>
                </a:lnTo>
                <a:lnTo>
                  <a:pt x="1182370" y="192300"/>
                </a:lnTo>
                <a:lnTo>
                  <a:pt x="1187768" y="200551"/>
                </a:lnTo>
                <a:lnTo>
                  <a:pt x="1193483" y="208484"/>
                </a:lnTo>
                <a:lnTo>
                  <a:pt x="1198563" y="217052"/>
                </a:lnTo>
                <a:lnTo>
                  <a:pt x="1203643" y="225620"/>
                </a:lnTo>
                <a:lnTo>
                  <a:pt x="1208723" y="234822"/>
                </a:lnTo>
                <a:lnTo>
                  <a:pt x="1213803" y="244025"/>
                </a:lnTo>
                <a:lnTo>
                  <a:pt x="1218248" y="253544"/>
                </a:lnTo>
                <a:lnTo>
                  <a:pt x="1222693" y="263699"/>
                </a:lnTo>
                <a:lnTo>
                  <a:pt x="1232535" y="285277"/>
                </a:lnTo>
                <a:lnTo>
                  <a:pt x="1241425" y="306538"/>
                </a:lnTo>
                <a:lnTo>
                  <a:pt x="1249680" y="327164"/>
                </a:lnTo>
                <a:lnTo>
                  <a:pt x="1257618" y="347473"/>
                </a:lnTo>
                <a:lnTo>
                  <a:pt x="1264920" y="367465"/>
                </a:lnTo>
                <a:lnTo>
                  <a:pt x="1271270" y="386505"/>
                </a:lnTo>
                <a:lnTo>
                  <a:pt x="1277303" y="405227"/>
                </a:lnTo>
                <a:lnTo>
                  <a:pt x="1283018" y="424266"/>
                </a:lnTo>
                <a:lnTo>
                  <a:pt x="1287780" y="442354"/>
                </a:lnTo>
                <a:lnTo>
                  <a:pt x="1292543" y="459807"/>
                </a:lnTo>
                <a:lnTo>
                  <a:pt x="1296353" y="477260"/>
                </a:lnTo>
                <a:lnTo>
                  <a:pt x="1300163" y="494396"/>
                </a:lnTo>
                <a:lnTo>
                  <a:pt x="1303338" y="510897"/>
                </a:lnTo>
                <a:lnTo>
                  <a:pt x="1305878" y="527398"/>
                </a:lnTo>
                <a:lnTo>
                  <a:pt x="1308100" y="543581"/>
                </a:lnTo>
                <a:lnTo>
                  <a:pt x="1310005" y="559448"/>
                </a:lnTo>
                <a:lnTo>
                  <a:pt x="1311593" y="575314"/>
                </a:lnTo>
                <a:lnTo>
                  <a:pt x="1312545" y="590546"/>
                </a:lnTo>
                <a:lnTo>
                  <a:pt x="1313180" y="605778"/>
                </a:lnTo>
                <a:lnTo>
                  <a:pt x="1313815" y="620692"/>
                </a:lnTo>
                <a:lnTo>
                  <a:pt x="1313815" y="635289"/>
                </a:lnTo>
                <a:lnTo>
                  <a:pt x="1313180" y="649886"/>
                </a:lnTo>
                <a:lnTo>
                  <a:pt x="1312863" y="664800"/>
                </a:lnTo>
                <a:lnTo>
                  <a:pt x="1312228" y="679080"/>
                </a:lnTo>
                <a:lnTo>
                  <a:pt x="1310958" y="693360"/>
                </a:lnTo>
                <a:lnTo>
                  <a:pt x="1309688" y="707005"/>
                </a:lnTo>
                <a:lnTo>
                  <a:pt x="1308100" y="721285"/>
                </a:lnTo>
                <a:lnTo>
                  <a:pt x="1306513" y="735247"/>
                </a:lnTo>
                <a:lnTo>
                  <a:pt x="1302385" y="763172"/>
                </a:lnTo>
                <a:lnTo>
                  <a:pt x="1297623" y="791414"/>
                </a:lnTo>
                <a:lnTo>
                  <a:pt x="1294765" y="805694"/>
                </a:lnTo>
                <a:lnTo>
                  <a:pt x="1293178" y="819656"/>
                </a:lnTo>
                <a:lnTo>
                  <a:pt x="1291273" y="832666"/>
                </a:lnTo>
                <a:lnTo>
                  <a:pt x="1289685" y="845359"/>
                </a:lnTo>
                <a:lnTo>
                  <a:pt x="1289050" y="857735"/>
                </a:lnTo>
                <a:lnTo>
                  <a:pt x="1288098" y="869794"/>
                </a:lnTo>
                <a:lnTo>
                  <a:pt x="1287780" y="881217"/>
                </a:lnTo>
                <a:lnTo>
                  <a:pt x="1287780" y="892324"/>
                </a:lnTo>
                <a:lnTo>
                  <a:pt x="1287780" y="902796"/>
                </a:lnTo>
                <a:lnTo>
                  <a:pt x="1288415" y="912633"/>
                </a:lnTo>
                <a:lnTo>
                  <a:pt x="1289368" y="922470"/>
                </a:lnTo>
                <a:lnTo>
                  <a:pt x="1290320" y="931990"/>
                </a:lnTo>
                <a:lnTo>
                  <a:pt x="1291590" y="940558"/>
                </a:lnTo>
                <a:lnTo>
                  <a:pt x="1293178" y="948808"/>
                </a:lnTo>
                <a:lnTo>
                  <a:pt x="1294765" y="957059"/>
                </a:lnTo>
                <a:lnTo>
                  <a:pt x="1297305" y="964674"/>
                </a:lnTo>
                <a:lnTo>
                  <a:pt x="1299528" y="971656"/>
                </a:lnTo>
                <a:lnTo>
                  <a:pt x="1301750" y="978954"/>
                </a:lnTo>
                <a:lnTo>
                  <a:pt x="1304290" y="985301"/>
                </a:lnTo>
                <a:lnTo>
                  <a:pt x="1307465" y="991330"/>
                </a:lnTo>
                <a:lnTo>
                  <a:pt x="1310323" y="997359"/>
                </a:lnTo>
                <a:lnTo>
                  <a:pt x="1313180" y="1002436"/>
                </a:lnTo>
                <a:lnTo>
                  <a:pt x="1316673" y="1007831"/>
                </a:lnTo>
                <a:lnTo>
                  <a:pt x="1320165" y="1012591"/>
                </a:lnTo>
                <a:lnTo>
                  <a:pt x="1323975" y="1017033"/>
                </a:lnTo>
                <a:lnTo>
                  <a:pt x="1327150" y="1021793"/>
                </a:lnTo>
                <a:lnTo>
                  <a:pt x="1330960" y="1025601"/>
                </a:lnTo>
                <a:lnTo>
                  <a:pt x="1335088" y="1029092"/>
                </a:lnTo>
                <a:lnTo>
                  <a:pt x="1338898" y="1032582"/>
                </a:lnTo>
                <a:lnTo>
                  <a:pt x="1343025" y="1036073"/>
                </a:lnTo>
                <a:lnTo>
                  <a:pt x="1347153" y="1038929"/>
                </a:lnTo>
                <a:lnTo>
                  <a:pt x="1351280" y="1041468"/>
                </a:lnTo>
                <a:lnTo>
                  <a:pt x="1359853" y="1046545"/>
                </a:lnTo>
                <a:lnTo>
                  <a:pt x="1368108" y="1050353"/>
                </a:lnTo>
                <a:lnTo>
                  <a:pt x="1376998" y="1053209"/>
                </a:lnTo>
                <a:lnTo>
                  <a:pt x="1385570" y="1055747"/>
                </a:lnTo>
                <a:lnTo>
                  <a:pt x="1393508" y="1057651"/>
                </a:lnTo>
                <a:lnTo>
                  <a:pt x="1401763" y="1058921"/>
                </a:lnTo>
                <a:lnTo>
                  <a:pt x="1409065" y="1059555"/>
                </a:lnTo>
                <a:lnTo>
                  <a:pt x="1416368" y="1059873"/>
                </a:lnTo>
                <a:lnTo>
                  <a:pt x="1423035" y="1060507"/>
                </a:lnTo>
                <a:lnTo>
                  <a:pt x="1429068" y="1059873"/>
                </a:lnTo>
                <a:lnTo>
                  <a:pt x="1439228" y="1059238"/>
                </a:lnTo>
                <a:lnTo>
                  <a:pt x="1445578" y="1058603"/>
                </a:lnTo>
                <a:lnTo>
                  <a:pt x="1447800" y="1057651"/>
                </a:lnTo>
                <a:lnTo>
                  <a:pt x="1447483" y="1059555"/>
                </a:lnTo>
                <a:lnTo>
                  <a:pt x="1445578" y="1064950"/>
                </a:lnTo>
                <a:lnTo>
                  <a:pt x="1443038" y="1072883"/>
                </a:lnTo>
                <a:lnTo>
                  <a:pt x="1438593" y="1083037"/>
                </a:lnTo>
                <a:lnTo>
                  <a:pt x="1436053" y="1088115"/>
                </a:lnTo>
                <a:lnTo>
                  <a:pt x="1432560" y="1094144"/>
                </a:lnTo>
                <a:lnTo>
                  <a:pt x="1429068" y="1100173"/>
                </a:lnTo>
                <a:lnTo>
                  <a:pt x="1424940" y="1106520"/>
                </a:lnTo>
                <a:lnTo>
                  <a:pt x="1420178" y="1112549"/>
                </a:lnTo>
                <a:lnTo>
                  <a:pt x="1415098" y="1118895"/>
                </a:lnTo>
                <a:lnTo>
                  <a:pt x="1409700" y="1125559"/>
                </a:lnTo>
                <a:lnTo>
                  <a:pt x="1403350" y="1131271"/>
                </a:lnTo>
                <a:lnTo>
                  <a:pt x="1396365" y="1136983"/>
                </a:lnTo>
                <a:lnTo>
                  <a:pt x="1389063" y="1142378"/>
                </a:lnTo>
                <a:lnTo>
                  <a:pt x="1381125" y="1147455"/>
                </a:lnTo>
                <a:lnTo>
                  <a:pt x="1372235" y="1152215"/>
                </a:lnTo>
                <a:lnTo>
                  <a:pt x="1363028" y="1156340"/>
                </a:lnTo>
                <a:lnTo>
                  <a:pt x="1352868" y="1159513"/>
                </a:lnTo>
                <a:lnTo>
                  <a:pt x="1347470" y="1161100"/>
                </a:lnTo>
                <a:lnTo>
                  <a:pt x="1341755" y="1162369"/>
                </a:lnTo>
                <a:lnTo>
                  <a:pt x="1336358" y="1163321"/>
                </a:lnTo>
                <a:lnTo>
                  <a:pt x="1330643" y="1164273"/>
                </a:lnTo>
                <a:lnTo>
                  <a:pt x="1324293" y="1164908"/>
                </a:lnTo>
                <a:lnTo>
                  <a:pt x="1318260" y="1165225"/>
                </a:lnTo>
                <a:lnTo>
                  <a:pt x="1311910" y="1165225"/>
                </a:lnTo>
                <a:lnTo>
                  <a:pt x="1304925" y="1165225"/>
                </a:lnTo>
                <a:lnTo>
                  <a:pt x="1298258" y="1164908"/>
                </a:lnTo>
                <a:lnTo>
                  <a:pt x="1291273" y="1164591"/>
                </a:lnTo>
                <a:lnTo>
                  <a:pt x="1283970" y="1163639"/>
                </a:lnTo>
                <a:lnTo>
                  <a:pt x="1276350" y="1162687"/>
                </a:lnTo>
                <a:lnTo>
                  <a:pt x="1269048" y="1161100"/>
                </a:lnTo>
                <a:lnTo>
                  <a:pt x="1261110" y="1159196"/>
                </a:lnTo>
                <a:lnTo>
                  <a:pt x="1253173" y="1157292"/>
                </a:lnTo>
                <a:lnTo>
                  <a:pt x="1244600" y="1155071"/>
                </a:lnTo>
                <a:lnTo>
                  <a:pt x="1236345" y="1152215"/>
                </a:lnTo>
                <a:lnTo>
                  <a:pt x="1227455" y="1149042"/>
                </a:lnTo>
                <a:lnTo>
                  <a:pt x="1218565" y="1145551"/>
                </a:lnTo>
                <a:lnTo>
                  <a:pt x="1209040" y="1142378"/>
                </a:lnTo>
                <a:lnTo>
                  <a:pt x="1107758" y="1099856"/>
                </a:lnTo>
                <a:lnTo>
                  <a:pt x="1081723" y="1089067"/>
                </a:lnTo>
                <a:lnTo>
                  <a:pt x="1083310" y="1081451"/>
                </a:lnTo>
                <a:lnTo>
                  <a:pt x="1087438" y="1058921"/>
                </a:lnTo>
                <a:lnTo>
                  <a:pt x="1090295" y="1042737"/>
                </a:lnTo>
                <a:lnTo>
                  <a:pt x="1093153" y="1023063"/>
                </a:lnTo>
                <a:lnTo>
                  <a:pt x="1096328" y="1001484"/>
                </a:lnTo>
                <a:lnTo>
                  <a:pt x="1099503" y="976733"/>
                </a:lnTo>
                <a:lnTo>
                  <a:pt x="1102360" y="949443"/>
                </a:lnTo>
                <a:lnTo>
                  <a:pt x="1104900" y="920249"/>
                </a:lnTo>
                <a:lnTo>
                  <a:pt x="1107440" y="888516"/>
                </a:lnTo>
                <a:lnTo>
                  <a:pt x="1109028" y="855514"/>
                </a:lnTo>
                <a:lnTo>
                  <a:pt x="1110298" y="820608"/>
                </a:lnTo>
                <a:lnTo>
                  <a:pt x="1110615" y="784433"/>
                </a:lnTo>
                <a:lnTo>
                  <a:pt x="1110298" y="765710"/>
                </a:lnTo>
                <a:lnTo>
                  <a:pt x="1109980" y="746988"/>
                </a:lnTo>
                <a:lnTo>
                  <a:pt x="1109028" y="727948"/>
                </a:lnTo>
                <a:lnTo>
                  <a:pt x="1108393" y="708592"/>
                </a:lnTo>
                <a:lnTo>
                  <a:pt x="1104900" y="731122"/>
                </a:lnTo>
                <a:lnTo>
                  <a:pt x="1101408" y="753335"/>
                </a:lnTo>
                <a:lnTo>
                  <a:pt x="1097280" y="775230"/>
                </a:lnTo>
                <a:lnTo>
                  <a:pt x="1092518" y="796491"/>
                </a:lnTo>
                <a:lnTo>
                  <a:pt x="1087438" y="817752"/>
                </a:lnTo>
                <a:lnTo>
                  <a:pt x="1082040" y="838061"/>
                </a:lnTo>
                <a:lnTo>
                  <a:pt x="1076008" y="858370"/>
                </a:lnTo>
                <a:lnTo>
                  <a:pt x="1069658" y="877727"/>
                </a:lnTo>
                <a:lnTo>
                  <a:pt x="1062673" y="896766"/>
                </a:lnTo>
                <a:lnTo>
                  <a:pt x="1055370" y="915489"/>
                </a:lnTo>
                <a:lnTo>
                  <a:pt x="1047433" y="933259"/>
                </a:lnTo>
                <a:lnTo>
                  <a:pt x="1039495" y="950712"/>
                </a:lnTo>
                <a:lnTo>
                  <a:pt x="1030923" y="967530"/>
                </a:lnTo>
                <a:lnTo>
                  <a:pt x="1022033" y="983714"/>
                </a:lnTo>
                <a:lnTo>
                  <a:pt x="1012825" y="999263"/>
                </a:lnTo>
                <a:lnTo>
                  <a:pt x="1002983" y="1013860"/>
                </a:lnTo>
                <a:lnTo>
                  <a:pt x="992823" y="1027823"/>
                </a:lnTo>
                <a:lnTo>
                  <a:pt x="982345" y="1040833"/>
                </a:lnTo>
                <a:lnTo>
                  <a:pt x="971550" y="1053209"/>
                </a:lnTo>
                <a:lnTo>
                  <a:pt x="960120" y="1064950"/>
                </a:lnTo>
                <a:lnTo>
                  <a:pt x="948690" y="1075739"/>
                </a:lnTo>
                <a:lnTo>
                  <a:pt x="942658" y="1081134"/>
                </a:lnTo>
                <a:lnTo>
                  <a:pt x="936625" y="1085893"/>
                </a:lnTo>
                <a:lnTo>
                  <a:pt x="930593" y="1090336"/>
                </a:lnTo>
                <a:lnTo>
                  <a:pt x="924243" y="1095096"/>
                </a:lnTo>
                <a:lnTo>
                  <a:pt x="917893" y="1099221"/>
                </a:lnTo>
                <a:lnTo>
                  <a:pt x="911543" y="1102712"/>
                </a:lnTo>
                <a:lnTo>
                  <a:pt x="904875" y="1106520"/>
                </a:lnTo>
                <a:lnTo>
                  <a:pt x="898208" y="1110010"/>
                </a:lnTo>
                <a:lnTo>
                  <a:pt x="891858" y="1113501"/>
                </a:lnTo>
                <a:lnTo>
                  <a:pt x="885190" y="1116357"/>
                </a:lnTo>
                <a:lnTo>
                  <a:pt x="878205" y="1118895"/>
                </a:lnTo>
                <a:lnTo>
                  <a:pt x="871220" y="1121751"/>
                </a:lnTo>
                <a:lnTo>
                  <a:pt x="863918" y="1123973"/>
                </a:lnTo>
                <a:lnTo>
                  <a:pt x="857250" y="1125877"/>
                </a:lnTo>
                <a:lnTo>
                  <a:pt x="849948" y="1127146"/>
                </a:lnTo>
                <a:lnTo>
                  <a:pt x="842645" y="1128733"/>
                </a:lnTo>
                <a:lnTo>
                  <a:pt x="835343" y="1130002"/>
                </a:lnTo>
                <a:lnTo>
                  <a:pt x="828040" y="1130954"/>
                </a:lnTo>
                <a:lnTo>
                  <a:pt x="820420" y="1131271"/>
                </a:lnTo>
                <a:lnTo>
                  <a:pt x="812800" y="1131906"/>
                </a:lnTo>
                <a:lnTo>
                  <a:pt x="805498" y="1131906"/>
                </a:lnTo>
                <a:lnTo>
                  <a:pt x="797560" y="1131906"/>
                </a:lnTo>
                <a:lnTo>
                  <a:pt x="791210" y="1131271"/>
                </a:lnTo>
                <a:lnTo>
                  <a:pt x="784225" y="1130637"/>
                </a:lnTo>
                <a:lnTo>
                  <a:pt x="777875" y="1129685"/>
                </a:lnTo>
                <a:lnTo>
                  <a:pt x="771525" y="1128415"/>
                </a:lnTo>
                <a:lnTo>
                  <a:pt x="765493" y="1127146"/>
                </a:lnTo>
                <a:lnTo>
                  <a:pt x="759143" y="1125877"/>
                </a:lnTo>
                <a:lnTo>
                  <a:pt x="746760" y="1122069"/>
                </a:lnTo>
                <a:lnTo>
                  <a:pt x="734695" y="1116991"/>
                </a:lnTo>
                <a:lnTo>
                  <a:pt x="722630" y="1111914"/>
                </a:lnTo>
                <a:lnTo>
                  <a:pt x="710883" y="1105568"/>
                </a:lnTo>
                <a:lnTo>
                  <a:pt x="699770" y="1098269"/>
                </a:lnTo>
                <a:lnTo>
                  <a:pt x="688340" y="1090336"/>
                </a:lnTo>
                <a:lnTo>
                  <a:pt x="677545" y="1082085"/>
                </a:lnTo>
                <a:lnTo>
                  <a:pt x="666750" y="1072883"/>
                </a:lnTo>
                <a:lnTo>
                  <a:pt x="655955" y="1063046"/>
                </a:lnTo>
                <a:lnTo>
                  <a:pt x="645795" y="1052257"/>
                </a:lnTo>
                <a:lnTo>
                  <a:pt x="636270" y="1040833"/>
                </a:lnTo>
                <a:lnTo>
                  <a:pt x="626428" y="1029092"/>
                </a:lnTo>
                <a:lnTo>
                  <a:pt x="616585" y="1016716"/>
                </a:lnTo>
                <a:lnTo>
                  <a:pt x="607695" y="1003706"/>
                </a:lnTo>
                <a:lnTo>
                  <a:pt x="598488" y="990061"/>
                </a:lnTo>
                <a:lnTo>
                  <a:pt x="589598" y="975781"/>
                </a:lnTo>
                <a:lnTo>
                  <a:pt x="581025" y="961184"/>
                </a:lnTo>
                <a:lnTo>
                  <a:pt x="572453" y="946269"/>
                </a:lnTo>
                <a:lnTo>
                  <a:pt x="564833" y="930403"/>
                </a:lnTo>
                <a:lnTo>
                  <a:pt x="556895" y="914537"/>
                </a:lnTo>
                <a:lnTo>
                  <a:pt x="549275" y="898036"/>
                </a:lnTo>
                <a:lnTo>
                  <a:pt x="542290" y="881217"/>
                </a:lnTo>
                <a:lnTo>
                  <a:pt x="534988" y="863764"/>
                </a:lnTo>
                <a:lnTo>
                  <a:pt x="528320" y="846629"/>
                </a:lnTo>
                <a:lnTo>
                  <a:pt x="521970" y="828541"/>
                </a:lnTo>
                <a:lnTo>
                  <a:pt x="515303" y="810453"/>
                </a:lnTo>
                <a:lnTo>
                  <a:pt x="509588" y="792049"/>
                </a:lnTo>
                <a:lnTo>
                  <a:pt x="503873" y="773326"/>
                </a:lnTo>
                <a:lnTo>
                  <a:pt x="498158" y="753969"/>
                </a:lnTo>
                <a:lnTo>
                  <a:pt x="500063" y="789193"/>
                </a:lnTo>
                <a:lnTo>
                  <a:pt x="502285" y="822512"/>
                </a:lnTo>
                <a:lnTo>
                  <a:pt x="505143" y="854879"/>
                </a:lnTo>
                <a:lnTo>
                  <a:pt x="508635" y="885660"/>
                </a:lnTo>
                <a:lnTo>
                  <a:pt x="512445" y="914854"/>
                </a:lnTo>
                <a:lnTo>
                  <a:pt x="516255" y="942779"/>
                </a:lnTo>
                <a:lnTo>
                  <a:pt x="520065" y="968482"/>
                </a:lnTo>
                <a:lnTo>
                  <a:pt x="524193" y="991965"/>
                </a:lnTo>
                <a:lnTo>
                  <a:pt x="528003" y="1013543"/>
                </a:lnTo>
                <a:lnTo>
                  <a:pt x="531495" y="1032582"/>
                </a:lnTo>
                <a:lnTo>
                  <a:pt x="538163" y="1063363"/>
                </a:lnTo>
                <a:lnTo>
                  <a:pt x="542608" y="1082720"/>
                </a:lnTo>
                <a:lnTo>
                  <a:pt x="543878" y="1089067"/>
                </a:lnTo>
                <a:lnTo>
                  <a:pt x="518160" y="1099856"/>
                </a:lnTo>
                <a:lnTo>
                  <a:pt x="416560" y="1142378"/>
                </a:lnTo>
                <a:lnTo>
                  <a:pt x="407670" y="1145551"/>
                </a:lnTo>
                <a:lnTo>
                  <a:pt x="398463" y="1149042"/>
                </a:lnTo>
                <a:lnTo>
                  <a:pt x="389573" y="1152215"/>
                </a:lnTo>
                <a:lnTo>
                  <a:pt x="381318" y="1155071"/>
                </a:lnTo>
                <a:lnTo>
                  <a:pt x="373063" y="1157292"/>
                </a:lnTo>
                <a:lnTo>
                  <a:pt x="364808" y="1159196"/>
                </a:lnTo>
                <a:lnTo>
                  <a:pt x="356870" y="1161100"/>
                </a:lnTo>
                <a:lnTo>
                  <a:pt x="349250" y="1162687"/>
                </a:lnTo>
                <a:lnTo>
                  <a:pt x="341630" y="1163639"/>
                </a:lnTo>
                <a:lnTo>
                  <a:pt x="334645" y="1164591"/>
                </a:lnTo>
                <a:lnTo>
                  <a:pt x="327343" y="1164908"/>
                </a:lnTo>
                <a:lnTo>
                  <a:pt x="320675" y="1165225"/>
                </a:lnTo>
                <a:lnTo>
                  <a:pt x="314008" y="1165225"/>
                </a:lnTo>
                <a:lnTo>
                  <a:pt x="307658" y="1165225"/>
                </a:lnTo>
                <a:lnTo>
                  <a:pt x="301625" y="1164908"/>
                </a:lnTo>
                <a:lnTo>
                  <a:pt x="295593" y="1164273"/>
                </a:lnTo>
                <a:lnTo>
                  <a:pt x="289560" y="1163321"/>
                </a:lnTo>
                <a:lnTo>
                  <a:pt x="283845" y="1162369"/>
                </a:lnTo>
                <a:lnTo>
                  <a:pt x="278448" y="1161100"/>
                </a:lnTo>
                <a:lnTo>
                  <a:pt x="273050" y="1159513"/>
                </a:lnTo>
                <a:lnTo>
                  <a:pt x="263208" y="1156340"/>
                </a:lnTo>
                <a:lnTo>
                  <a:pt x="253683" y="1152215"/>
                </a:lnTo>
                <a:lnTo>
                  <a:pt x="245110" y="1147455"/>
                </a:lnTo>
                <a:lnTo>
                  <a:pt x="236855" y="1142378"/>
                </a:lnTo>
                <a:lnTo>
                  <a:pt x="229235" y="1136983"/>
                </a:lnTo>
                <a:lnTo>
                  <a:pt x="222568" y="1131271"/>
                </a:lnTo>
                <a:lnTo>
                  <a:pt x="216535" y="1125559"/>
                </a:lnTo>
                <a:lnTo>
                  <a:pt x="210820" y="1118895"/>
                </a:lnTo>
                <a:lnTo>
                  <a:pt x="205740" y="1112549"/>
                </a:lnTo>
                <a:lnTo>
                  <a:pt x="200978" y="1106520"/>
                </a:lnTo>
                <a:lnTo>
                  <a:pt x="196850" y="1100173"/>
                </a:lnTo>
                <a:lnTo>
                  <a:pt x="193358" y="1094144"/>
                </a:lnTo>
                <a:lnTo>
                  <a:pt x="189865" y="1088115"/>
                </a:lnTo>
                <a:lnTo>
                  <a:pt x="187325" y="1083037"/>
                </a:lnTo>
                <a:lnTo>
                  <a:pt x="183198" y="1072883"/>
                </a:lnTo>
                <a:lnTo>
                  <a:pt x="180023" y="1064950"/>
                </a:lnTo>
                <a:lnTo>
                  <a:pt x="178435" y="1059555"/>
                </a:lnTo>
                <a:lnTo>
                  <a:pt x="177800" y="1057651"/>
                </a:lnTo>
                <a:lnTo>
                  <a:pt x="180658" y="1058603"/>
                </a:lnTo>
                <a:lnTo>
                  <a:pt x="188278" y="1059873"/>
                </a:lnTo>
                <a:lnTo>
                  <a:pt x="200025" y="1061459"/>
                </a:lnTo>
                <a:lnTo>
                  <a:pt x="207645" y="1062411"/>
                </a:lnTo>
                <a:lnTo>
                  <a:pt x="215265" y="1062729"/>
                </a:lnTo>
                <a:lnTo>
                  <a:pt x="223520" y="1063046"/>
                </a:lnTo>
                <a:lnTo>
                  <a:pt x="233045" y="1063046"/>
                </a:lnTo>
                <a:lnTo>
                  <a:pt x="242570" y="1062411"/>
                </a:lnTo>
                <a:lnTo>
                  <a:pt x="252095" y="1061142"/>
                </a:lnTo>
                <a:lnTo>
                  <a:pt x="262255" y="1059555"/>
                </a:lnTo>
                <a:lnTo>
                  <a:pt x="272415" y="1057334"/>
                </a:lnTo>
                <a:lnTo>
                  <a:pt x="283210" y="1054161"/>
                </a:lnTo>
                <a:lnTo>
                  <a:pt x="293370" y="1050353"/>
                </a:lnTo>
                <a:lnTo>
                  <a:pt x="298133" y="1048131"/>
                </a:lnTo>
                <a:lnTo>
                  <a:pt x="302895" y="1045276"/>
                </a:lnTo>
                <a:lnTo>
                  <a:pt x="307975" y="1042737"/>
                </a:lnTo>
                <a:lnTo>
                  <a:pt x="312738" y="1039881"/>
                </a:lnTo>
                <a:lnTo>
                  <a:pt x="317818" y="1036390"/>
                </a:lnTo>
                <a:lnTo>
                  <a:pt x="322263" y="1032582"/>
                </a:lnTo>
                <a:lnTo>
                  <a:pt x="326708" y="1028775"/>
                </a:lnTo>
                <a:lnTo>
                  <a:pt x="331153" y="1024649"/>
                </a:lnTo>
                <a:lnTo>
                  <a:pt x="335280" y="1020207"/>
                </a:lnTo>
                <a:lnTo>
                  <a:pt x="339408" y="1015447"/>
                </a:lnTo>
                <a:lnTo>
                  <a:pt x="343535" y="1010052"/>
                </a:lnTo>
                <a:lnTo>
                  <a:pt x="347345" y="1004658"/>
                </a:lnTo>
                <a:lnTo>
                  <a:pt x="350838" y="998628"/>
                </a:lnTo>
                <a:lnTo>
                  <a:pt x="354013" y="992599"/>
                </a:lnTo>
                <a:lnTo>
                  <a:pt x="357505" y="985935"/>
                </a:lnTo>
                <a:lnTo>
                  <a:pt x="360045" y="979271"/>
                </a:lnTo>
                <a:lnTo>
                  <a:pt x="363220" y="971656"/>
                </a:lnTo>
                <a:lnTo>
                  <a:pt x="365443" y="964040"/>
                </a:lnTo>
                <a:lnTo>
                  <a:pt x="367665" y="955789"/>
                </a:lnTo>
                <a:lnTo>
                  <a:pt x="369570" y="947221"/>
                </a:lnTo>
                <a:lnTo>
                  <a:pt x="371158" y="938336"/>
                </a:lnTo>
                <a:lnTo>
                  <a:pt x="372110" y="928816"/>
                </a:lnTo>
                <a:lnTo>
                  <a:pt x="373380" y="918979"/>
                </a:lnTo>
                <a:lnTo>
                  <a:pt x="374015" y="908825"/>
                </a:lnTo>
                <a:lnTo>
                  <a:pt x="374333" y="898036"/>
                </a:lnTo>
                <a:lnTo>
                  <a:pt x="374015" y="886929"/>
                </a:lnTo>
                <a:lnTo>
                  <a:pt x="373698" y="875188"/>
                </a:lnTo>
                <a:lnTo>
                  <a:pt x="373063" y="862812"/>
                </a:lnTo>
                <a:lnTo>
                  <a:pt x="371793" y="849802"/>
                </a:lnTo>
                <a:lnTo>
                  <a:pt x="370205" y="836792"/>
                </a:lnTo>
                <a:lnTo>
                  <a:pt x="367983" y="822829"/>
                </a:lnTo>
                <a:lnTo>
                  <a:pt x="365760" y="808550"/>
                </a:lnTo>
                <a:lnTo>
                  <a:pt x="354965" y="751748"/>
                </a:lnTo>
                <a:lnTo>
                  <a:pt x="349568" y="722871"/>
                </a:lnTo>
                <a:lnTo>
                  <a:pt x="344805" y="693360"/>
                </a:lnTo>
                <a:lnTo>
                  <a:pt x="340360" y="663214"/>
                </a:lnTo>
                <a:lnTo>
                  <a:pt x="338455" y="647665"/>
                </a:lnTo>
                <a:lnTo>
                  <a:pt x="336868" y="632116"/>
                </a:lnTo>
                <a:lnTo>
                  <a:pt x="335280" y="616249"/>
                </a:lnTo>
                <a:lnTo>
                  <a:pt x="334328" y="600383"/>
                </a:lnTo>
                <a:lnTo>
                  <a:pt x="333693" y="583882"/>
                </a:lnTo>
                <a:lnTo>
                  <a:pt x="333375" y="567698"/>
                </a:lnTo>
                <a:lnTo>
                  <a:pt x="333375" y="550880"/>
                </a:lnTo>
                <a:lnTo>
                  <a:pt x="333693" y="533744"/>
                </a:lnTo>
                <a:lnTo>
                  <a:pt x="334645" y="516609"/>
                </a:lnTo>
                <a:lnTo>
                  <a:pt x="336233" y="498838"/>
                </a:lnTo>
                <a:lnTo>
                  <a:pt x="337820" y="481385"/>
                </a:lnTo>
                <a:lnTo>
                  <a:pt x="340678" y="463298"/>
                </a:lnTo>
                <a:lnTo>
                  <a:pt x="343535" y="444893"/>
                </a:lnTo>
                <a:lnTo>
                  <a:pt x="347345" y="426170"/>
                </a:lnTo>
                <a:lnTo>
                  <a:pt x="351790" y="406813"/>
                </a:lnTo>
                <a:lnTo>
                  <a:pt x="356870" y="387774"/>
                </a:lnTo>
                <a:lnTo>
                  <a:pt x="362268" y="367782"/>
                </a:lnTo>
                <a:lnTo>
                  <a:pt x="369253" y="347791"/>
                </a:lnTo>
                <a:lnTo>
                  <a:pt x="376238" y="327164"/>
                </a:lnTo>
                <a:lnTo>
                  <a:pt x="384175" y="306538"/>
                </a:lnTo>
                <a:lnTo>
                  <a:pt x="393383" y="285277"/>
                </a:lnTo>
                <a:lnTo>
                  <a:pt x="402908" y="263699"/>
                </a:lnTo>
                <a:lnTo>
                  <a:pt x="408623" y="251958"/>
                </a:lnTo>
                <a:lnTo>
                  <a:pt x="414655" y="240534"/>
                </a:lnTo>
                <a:lnTo>
                  <a:pt x="421005" y="229428"/>
                </a:lnTo>
                <a:lnTo>
                  <a:pt x="427355" y="218956"/>
                </a:lnTo>
                <a:lnTo>
                  <a:pt x="433705" y="208801"/>
                </a:lnTo>
                <a:lnTo>
                  <a:pt x="440690" y="198964"/>
                </a:lnTo>
                <a:lnTo>
                  <a:pt x="447358" y="189444"/>
                </a:lnTo>
                <a:lnTo>
                  <a:pt x="454660" y="179925"/>
                </a:lnTo>
                <a:lnTo>
                  <a:pt x="443230" y="180559"/>
                </a:lnTo>
                <a:lnTo>
                  <a:pt x="448628" y="177703"/>
                </a:lnTo>
                <a:lnTo>
                  <a:pt x="453708" y="174213"/>
                </a:lnTo>
                <a:lnTo>
                  <a:pt x="464820" y="166597"/>
                </a:lnTo>
                <a:lnTo>
                  <a:pt x="471805" y="158029"/>
                </a:lnTo>
                <a:lnTo>
                  <a:pt x="479743" y="149779"/>
                </a:lnTo>
                <a:lnTo>
                  <a:pt x="487363" y="141528"/>
                </a:lnTo>
                <a:lnTo>
                  <a:pt x="495300" y="133912"/>
                </a:lnTo>
                <a:lnTo>
                  <a:pt x="502920" y="126614"/>
                </a:lnTo>
                <a:lnTo>
                  <a:pt x="510858" y="119315"/>
                </a:lnTo>
                <a:lnTo>
                  <a:pt x="519113" y="112334"/>
                </a:lnTo>
                <a:lnTo>
                  <a:pt x="527368" y="105987"/>
                </a:lnTo>
                <a:lnTo>
                  <a:pt x="535623" y="99324"/>
                </a:lnTo>
                <a:lnTo>
                  <a:pt x="543878" y="93612"/>
                </a:lnTo>
                <a:lnTo>
                  <a:pt x="552768" y="87582"/>
                </a:lnTo>
                <a:lnTo>
                  <a:pt x="561340" y="81871"/>
                </a:lnTo>
                <a:lnTo>
                  <a:pt x="569595" y="76476"/>
                </a:lnTo>
                <a:lnTo>
                  <a:pt x="578168" y="71399"/>
                </a:lnTo>
                <a:lnTo>
                  <a:pt x="595630" y="61562"/>
                </a:lnTo>
                <a:lnTo>
                  <a:pt x="613093" y="52994"/>
                </a:lnTo>
                <a:lnTo>
                  <a:pt x="630555" y="45061"/>
                </a:lnTo>
                <a:lnTo>
                  <a:pt x="647700" y="38079"/>
                </a:lnTo>
                <a:lnTo>
                  <a:pt x="665163" y="31733"/>
                </a:lnTo>
                <a:lnTo>
                  <a:pt x="681990" y="26338"/>
                </a:lnTo>
                <a:lnTo>
                  <a:pt x="698500" y="21261"/>
                </a:lnTo>
                <a:lnTo>
                  <a:pt x="715010" y="17136"/>
                </a:lnTo>
                <a:lnTo>
                  <a:pt x="731203" y="13328"/>
                </a:lnTo>
                <a:lnTo>
                  <a:pt x="746760" y="10472"/>
                </a:lnTo>
                <a:lnTo>
                  <a:pt x="761683" y="7933"/>
                </a:lnTo>
                <a:lnTo>
                  <a:pt x="776288" y="5395"/>
                </a:lnTo>
                <a:lnTo>
                  <a:pt x="789940" y="3808"/>
                </a:lnTo>
                <a:lnTo>
                  <a:pt x="802958" y="2539"/>
                </a:lnTo>
                <a:lnTo>
                  <a:pt x="815658" y="1269"/>
                </a:lnTo>
                <a:lnTo>
                  <a:pt x="837248" y="317"/>
                </a:lnTo>
                <a:lnTo>
                  <a:pt x="855345" y="0"/>
                </a:lnTo>
                <a:close/>
              </a:path>
            </a:pathLst>
          </a:custGeom>
          <a:solidFill>
            <a:schemeClr val="tx1">
              <a:lumMod val="65000"/>
              <a:lumOff val="3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cxnSp>
        <p:nvCxnSpPr>
          <p:cNvPr id="28" name="直接连接符 27"/>
          <p:cNvCxnSpPr/>
          <p:nvPr/>
        </p:nvCxnSpPr>
        <p:spPr>
          <a:xfrm>
            <a:off x="4932040" y="1538266"/>
            <a:ext cx="0" cy="1881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942806" y="3075806"/>
            <a:ext cx="1082820" cy="3600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b="1" dirty="0">
                <a:latin typeface="+mn-ea"/>
              </a:rPr>
              <a:t>28%</a:t>
            </a:r>
            <a:endParaRPr lang="zh-CN" altLang="en-US" sz="1200" b="1" dirty="0">
              <a:latin typeface="+mn-ea"/>
            </a:endParaRPr>
          </a:p>
        </p:txBody>
      </p:sp>
      <p:sp>
        <p:nvSpPr>
          <p:cNvPr id="30" name="矩形 29"/>
          <p:cNvSpPr/>
          <p:nvPr/>
        </p:nvSpPr>
        <p:spPr>
          <a:xfrm>
            <a:off x="6873658" y="3075806"/>
            <a:ext cx="1090955" cy="3600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latin typeface="+mn-ea"/>
              </a:rPr>
              <a:t>32%</a:t>
            </a:r>
            <a:endParaRPr lang="zh-CN" altLang="en-US" sz="1200" b="1" dirty="0">
              <a:latin typeface="+mn-ea"/>
            </a:endParaRPr>
          </a:p>
        </p:txBody>
      </p:sp>
      <p:sp>
        <p:nvSpPr>
          <p:cNvPr id="31" name="文本框 8"/>
          <p:cNvSpPr txBox="1"/>
          <p:nvPr/>
        </p:nvSpPr>
        <p:spPr>
          <a:xfrm>
            <a:off x="2997525" y="2537197"/>
            <a:ext cx="193451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32" name="文本框 8"/>
          <p:cNvSpPr txBox="1"/>
          <p:nvPr/>
        </p:nvSpPr>
        <p:spPr>
          <a:xfrm>
            <a:off x="4941655" y="2528959"/>
            <a:ext cx="193451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grpSp>
        <p:nvGrpSpPr>
          <p:cNvPr id="33" name="组合 32"/>
          <p:cNvGrpSpPr/>
          <p:nvPr/>
        </p:nvGrpSpPr>
        <p:grpSpPr>
          <a:xfrm>
            <a:off x="1369295" y="3647127"/>
            <a:ext cx="3505619" cy="371612"/>
            <a:chOff x="5182386" y="2772098"/>
            <a:chExt cx="3505619" cy="371612"/>
          </a:xfrm>
          <a:solidFill>
            <a:srgbClr val="DF0024"/>
          </a:solidFill>
        </p:grpSpPr>
        <p:sp>
          <p:nvSpPr>
            <p:cNvPr id="34"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5" name="圆角矩形 34"/>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p>
          </p:txBody>
        </p:sp>
      </p:grpSp>
      <p:sp>
        <p:nvSpPr>
          <p:cNvPr id="36" name="矩形 35"/>
          <p:cNvSpPr/>
          <p:nvPr/>
        </p:nvSpPr>
        <p:spPr>
          <a:xfrm>
            <a:off x="138018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b="1" dirty="0">
              <a:solidFill>
                <a:schemeClr val="bg1">
                  <a:lumMod val="50000"/>
                </a:schemeClr>
              </a:solidFill>
              <a:latin typeface="微软雅黑" pitchFamily="34" charset="-122"/>
              <a:ea typeface="微软雅黑" pitchFamily="34" charset="-122"/>
            </a:endParaRPr>
          </a:p>
        </p:txBody>
      </p:sp>
      <p:sp>
        <p:nvSpPr>
          <p:cNvPr id="54" name="TextBox 53"/>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39" name="组合 38"/>
          <p:cNvGrpSpPr/>
          <p:nvPr/>
        </p:nvGrpSpPr>
        <p:grpSpPr>
          <a:xfrm>
            <a:off x="70645" y="1059582"/>
            <a:ext cx="768964" cy="387273"/>
            <a:chOff x="70645" y="1059582"/>
            <a:chExt cx="768964" cy="387273"/>
          </a:xfrm>
        </p:grpSpPr>
        <p:sp>
          <p:nvSpPr>
            <p:cNvPr id="40" name="TextBox 39"/>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41" name="TextBox 40"/>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2" name="组合 41"/>
          <p:cNvGrpSpPr/>
          <p:nvPr/>
        </p:nvGrpSpPr>
        <p:grpSpPr>
          <a:xfrm>
            <a:off x="-32863" y="1821582"/>
            <a:ext cx="857927" cy="379462"/>
            <a:chOff x="-24396" y="1059582"/>
            <a:chExt cx="857927" cy="379462"/>
          </a:xfrm>
        </p:grpSpPr>
        <p:sp>
          <p:nvSpPr>
            <p:cNvPr id="43" name="TextBox 42"/>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44" name="TextBox 43"/>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45" name="组合 44"/>
          <p:cNvGrpSpPr/>
          <p:nvPr/>
        </p:nvGrpSpPr>
        <p:grpSpPr>
          <a:xfrm>
            <a:off x="1506" y="2710582"/>
            <a:ext cx="797013" cy="379462"/>
            <a:chOff x="26906" y="1059582"/>
            <a:chExt cx="797013" cy="379462"/>
          </a:xfrm>
        </p:grpSpPr>
        <p:sp>
          <p:nvSpPr>
            <p:cNvPr id="46" name="TextBox 45"/>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47" name="TextBox 46"/>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48" name="组合 47"/>
          <p:cNvGrpSpPr/>
          <p:nvPr/>
        </p:nvGrpSpPr>
        <p:grpSpPr>
          <a:xfrm>
            <a:off x="-48640" y="3481049"/>
            <a:ext cx="880370" cy="379462"/>
            <a:chOff x="-14773" y="1059582"/>
            <a:chExt cx="880370" cy="379462"/>
          </a:xfrm>
        </p:grpSpPr>
        <p:sp>
          <p:nvSpPr>
            <p:cNvPr id="49" name="TextBox 48"/>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50" name="TextBox 49"/>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672632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500"/>
                            </p:stCondLst>
                            <p:childTnLst>
                              <p:par>
                                <p:cTn id="24" presetID="16" presetClass="entr" presetSubtype="21"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1000"/>
                                        <p:tgtEl>
                                          <p:spTgt spid="1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10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1000"/>
                                        <p:tgtEl>
                                          <p:spTgt spid="20"/>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right)">
                                      <p:cBhvr>
                                        <p:cTn id="44" dur="1000"/>
                                        <p:tgtEl>
                                          <p:spTgt spid="2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1000"/>
                                        <p:tgtEl>
                                          <p:spTgt spid="25"/>
                                        </p:tgtEl>
                                      </p:cBhvr>
                                    </p:animEffect>
                                  </p:childTnLst>
                                </p:cTn>
                              </p:par>
                            </p:childTnLst>
                          </p:cTn>
                        </p:par>
                        <p:par>
                          <p:cTn id="48" fill="hold">
                            <p:stCondLst>
                              <p:cond delay="5000"/>
                            </p:stCondLst>
                            <p:childTnLst>
                              <p:par>
                                <p:cTn id="49" presetID="2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1000"/>
                                        <p:tgtEl>
                                          <p:spTgt spid="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1000"/>
                                        <p:tgtEl>
                                          <p:spTgt spid="24"/>
                                        </p:tgtEl>
                                      </p:cBhvr>
                                    </p:animEffect>
                                  </p:childTnLst>
                                </p:cTn>
                              </p:par>
                            </p:childTnLst>
                          </p:cTn>
                        </p:par>
                        <p:par>
                          <p:cTn id="55" fill="hold">
                            <p:stCondLst>
                              <p:cond delay="6000"/>
                            </p:stCondLst>
                            <p:childTnLst>
                              <p:par>
                                <p:cTn id="56" presetID="22" presetClass="entr" presetSubtype="2"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right)">
                                      <p:cBhvr>
                                        <p:cTn id="58" dur="1000"/>
                                        <p:tgtEl>
                                          <p:spTgt spid="2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1000"/>
                                        <p:tgtEl>
                                          <p:spTgt spid="30"/>
                                        </p:tgtEl>
                                      </p:cBhvr>
                                    </p:animEffect>
                                  </p:childTnLst>
                                </p:cTn>
                              </p:par>
                            </p:childTnLst>
                          </p:cTn>
                        </p:par>
                        <p:par>
                          <p:cTn id="62" fill="hold">
                            <p:stCondLst>
                              <p:cond delay="7000"/>
                            </p:stCondLst>
                            <p:childTnLst>
                              <p:par>
                                <p:cTn id="63" presetID="22" presetClass="entr" presetSubtype="8"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500"/>
                                        <p:tgtEl>
                                          <p:spTgt spid="33"/>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1" grpId="0"/>
      <p:bldP spid="32"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11</a:t>
            </a:fld>
            <a:endParaRPr lang="zh-CN" altLang="en-US"/>
          </a:p>
        </p:txBody>
      </p:sp>
      <p:grpSp>
        <p:nvGrpSpPr>
          <p:cNvPr id="3" name="组合 2"/>
          <p:cNvGrpSpPr/>
          <p:nvPr/>
        </p:nvGrpSpPr>
        <p:grpSpPr>
          <a:xfrm>
            <a:off x="1467400" y="3953158"/>
            <a:ext cx="1504734" cy="785566"/>
            <a:chOff x="1467400" y="3826348"/>
            <a:chExt cx="1504734" cy="785566"/>
          </a:xfrm>
        </p:grpSpPr>
        <p:grpSp>
          <p:nvGrpSpPr>
            <p:cNvPr id="4" name="Gruppe 81"/>
            <p:cNvGrpSpPr>
              <a:grpSpLocks/>
            </p:cNvGrpSpPr>
            <p:nvPr/>
          </p:nvGrpSpPr>
          <p:grpSpPr bwMode="auto">
            <a:xfrm flipH="1">
              <a:off x="1467400" y="3826348"/>
              <a:ext cx="1504734" cy="476039"/>
              <a:chOff x="521970" y="5189221"/>
              <a:chExt cx="8237422" cy="480487"/>
            </a:xfrm>
          </p:grpSpPr>
          <p:sp>
            <p:nvSpPr>
              <p:cNvPr id="6" name="Rektangel 23"/>
              <p:cNvSpPr>
                <a:spLocks noChangeArrowheads="1"/>
              </p:cNvSpPr>
              <p:nvPr/>
            </p:nvSpPr>
            <p:spPr bwMode="auto">
              <a:xfrm>
                <a:off x="555524" y="5357288"/>
                <a:ext cx="8203868" cy="312420"/>
              </a:xfrm>
              <a:prstGeom prst="rect">
                <a:avLst/>
              </a:prstGeom>
              <a:gradFill rotWithShape="1">
                <a:gsLst>
                  <a:gs pos="0">
                    <a:srgbClr val="A6A6A6"/>
                  </a:gs>
                  <a:gs pos="3000">
                    <a:srgbClr val="A6A6A6"/>
                  </a:gs>
                  <a:gs pos="100000">
                    <a:srgbClr val="696C6F"/>
                  </a:gs>
                </a:gsLst>
                <a:lin ang="27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indent="-342900" fontAlgn="auto">
                  <a:spcBef>
                    <a:spcPts val="0"/>
                  </a:spcBef>
                  <a:spcAft>
                    <a:spcPts val="0"/>
                  </a:spcAft>
                </a:pPr>
                <a:endParaRPr lang="zh-CN" altLang="en-US" sz="1000" b="1" noProof="1">
                  <a:solidFill>
                    <a:srgbClr val="FFFFFF"/>
                  </a:solidFill>
                  <a:latin typeface="微软雅黑"/>
                  <a:ea typeface="微软雅黑"/>
                </a:endParaRPr>
              </a:p>
            </p:txBody>
          </p:sp>
          <p:sp>
            <p:nvSpPr>
              <p:cNvPr id="7" name="Ligebenet trapez 25"/>
              <p:cNvSpPr/>
              <p:nvPr/>
            </p:nvSpPr>
            <p:spPr>
              <a:xfrm>
                <a:off x="521970" y="5189221"/>
                <a:ext cx="8237422" cy="168067"/>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sp>
          <p:nvSpPr>
            <p:cNvPr id="5" name="Rektangel 23"/>
            <p:cNvSpPr/>
            <p:nvPr/>
          </p:nvSpPr>
          <p:spPr bwMode="auto">
            <a:xfrm flipH="1">
              <a:off x="1467400" y="4302387"/>
              <a:ext cx="1498605" cy="309527"/>
            </a:xfrm>
            <a:prstGeom prst="rect">
              <a:avLst/>
            </a:prstGeom>
            <a:gradFill flip="none" rotWithShape="1">
              <a:gsLst>
                <a:gs pos="0">
                  <a:srgbClr val="FFFFFF">
                    <a:lumMod val="75000"/>
                  </a:srgbClr>
                </a:gs>
                <a:gs pos="86000">
                  <a:srgbClr val="627274">
                    <a:alpha val="0"/>
                  </a:srgbClr>
                </a:gs>
              </a:gsLst>
              <a:lin ang="5400000" scaled="1"/>
              <a:tileRect/>
            </a:gradFill>
            <a:ln w="9525" cap="flat" cmpd="sng" algn="ctr">
              <a:noFill/>
              <a:prstDash val="solid"/>
            </a:ln>
            <a:effectLst/>
          </p:spPr>
          <p:txBody>
            <a:bodyPr anchor="ctr"/>
            <a:lstStyle/>
            <a:p>
              <a:pPr marL="0" marR="0" lvl="0" indent="-342900" algn="ctr" defTabSz="914400" eaLnBrk="1" fontAlgn="auto" latinLnBrk="0" hangingPunct="1">
                <a:lnSpc>
                  <a:spcPct val="100000"/>
                </a:lnSpc>
                <a:spcBef>
                  <a:spcPts val="0"/>
                </a:spcBef>
                <a:spcAft>
                  <a:spcPts val="0"/>
                </a:spcAft>
                <a:buClrTx/>
                <a:buSzTx/>
                <a:buFontTx/>
                <a:buNone/>
                <a:tabLst/>
                <a:defRPr/>
              </a:pPr>
              <a:endParaRPr kumimoji="0" lang="zh-CN" altLang="en-US" sz="1000" b="1" i="0" u="none" strike="noStrike" kern="0" cap="none" spc="0" normalizeH="0" baseline="0" noProof="1">
                <a:ln>
                  <a:noFill/>
                </a:ln>
                <a:solidFill>
                  <a:srgbClr val="FFFFFF"/>
                </a:solidFill>
                <a:effectLst/>
                <a:uLnTx/>
                <a:uFillTx/>
                <a:latin typeface="微软雅黑"/>
                <a:ea typeface="微软雅黑"/>
              </a:endParaRPr>
            </a:p>
          </p:txBody>
        </p:sp>
      </p:grpSp>
      <p:grpSp>
        <p:nvGrpSpPr>
          <p:cNvPr id="8" name="组合 7"/>
          <p:cNvGrpSpPr/>
          <p:nvPr/>
        </p:nvGrpSpPr>
        <p:grpSpPr>
          <a:xfrm>
            <a:off x="1957741" y="3643630"/>
            <a:ext cx="1504734" cy="476039"/>
            <a:chOff x="1957741" y="3516820"/>
            <a:chExt cx="1504734" cy="476039"/>
          </a:xfrm>
        </p:grpSpPr>
        <p:sp>
          <p:nvSpPr>
            <p:cNvPr id="9" name="Rektangel 23"/>
            <p:cNvSpPr>
              <a:spLocks noChangeArrowheads="1"/>
            </p:cNvSpPr>
            <p:nvPr/>
          </p:nvSpPr>
          <p:spPr bwMode="auto">
            <a:xfrm flipH="1">
              <a:off x="1957741" y="3683332"/>
              <a:ext cx="1498605" cy="309527"/>
            </a:xfrm>
            <a:prstGeom prst="rect">
              <a:avLst/>
            </a:prstGeom>
            <a:gradFill rotWithShape="1">
              <a:gsLst>
                <a:gs pos="0">
                  <a:srgbClr val="FFE0DD"/>
                </a:gs>
                <a:gs pos="100000">
                  <a:srgbClr val="806D6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10" name="Ligebenet trapez 25"/>
            <p:cNvSpPr/>
            <p:nvPr/>
          </p:nvSpPr>
          <p:spPr bwMode="auto">
            <a:xfrm flipH="1">
              <a:off x="1957741" y="3516820"/>
              <a:ext cx="1504734" cy="166512"/>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11" name="Gruppe 81"/>
          <p:cNvGrpSpPr>
            <a:grpSpLocks/>
          </p:cNvGrpSpPr>
          <p:nvPr/>
        </p:nvGrpSpPr>
        <p:grpSpPr bwMode="auto">
          <a:xfrm flipH="1">
            <a:off x="2546150" y="3336146"/>
            <a:ext cx="1504734" cy="476039"/>
            <a:chOff x="521970" y="5189221"/>
            <a:chExt cx="8237422" cy="480487"/>
          </a:xfrm>
        </p:grpSpPr>
        <p:sp>
          <p:nvSpPr>
            <p:cNvPr id="12" name="Rektangel 23"/>
            <p:cNvSpPr>
              <a:spLocks noChangeArrowheads="1"/>
            </p:cNvSpPr>
            <p:nvPr/>
          </p:nvSpPr>
          <p:spPr bwMode="auto">
            <a:xfrm>
              <a:off x="555524" y="5357289"/>
              <a:ext cx="8203868" cy="312419"/>
            </a:xfrm>
            <a:prstGeom prst="rect">
              <a:avLst/>
            </a:prstGeom>
            <a:gradFill rotWithShape="1">
              <a:gsLst>
                <a:gs pos="0">
                  <a:srgbClr val="FFBAB7"/>
                </a:gs>
                <a:gs pos="100000">
                  <a:srgbClr val="805A5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13" name="Ligebenet trapez 25"/>
            <p:cNvSpPr/>
            <p:nvPr/>
          </p:nvSpPr>
          <p:spPr>
            <a:xfrm>
              <a:off x="521970" y="5189221"/>
              <a:ext cx="8237422" cy="168067"/>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14" name="Gruppe 81"/>
          <p:cNvGrpSpPr>
            <a:grpSpLocks/>
          </p:cNvGrpSpPr>
          <p:nvPr/>
        </p:nvGrpSpPr>
        <p:grpSpPr bwMode="auto">
          <a:xfrm flipH="1">
            <a:off x="3183593" y="3027640"/>
            <a:ext cx="1504734" cy="476039"/>
            <a:chOff x="521970" y="5189221"/>
            <a:chExt cx="8237422" cy="480487"/>
          </a:xfrm>
        </p:grpSpPr>
        <p:sp>
          <p:nvSpPr>
            <p:cNvPr id="15" name="Rektangel 23"/>
            <p:cNvSpPr>
              <a:spLocks noChangeArrowheads="1"/>
            </p:cNvSpPr>
            <p:nvPr/>
          </p:nvSpPr>
          <p:spPr bwMode="auto">
            <a:xfrm>
              <a:off x="555524" y="5357289"/>
              <a:ext cx="8203868" cy="312419"/>
            </a:xfrm>
            <a:prstGeom prst="rect">
              <a:avLst/>
            </a:prstGeom>
            <a:gradFill rotWithShape="1">
              <a:gsLst>
                <a:gs pos="0">
                  <a:srgbClr val="FF9494"/>
                </a:gs>
                <a:gs pos="100000">
                  <a:srgbClr val="80474A"/>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16" name="Ligebenet trapez 25"/>
            <p:cNvSpPr/>
            <p:nvPr/>
          </p:nvSpPr>
          <p:spPr>
            <a:xfrm>
              <a:off x="521970" y="5189221"/>
              <a:ext cx="8237422" cy="168067"/>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17" name="Gruppe 81"/>
          <p:cNvGrpSpPr>
            <a:grpSpLocks/>
          </p:cNvGrpSpPr>
          <p:nvPr/>
        </p:nvGrpSpPr>
        <p:grpSpPr bwMode="auto">
          <a:xfrm flipH="1">
            <a:off x="3772002" y="2720155"/>
            <a:ext cx="1504734" cy="476039"/>
            <a:chOff x="521970" y="5189221"/>
            <a:chExt cx="8237422" cy="480487"/>
          </a:xfrm>
        </p:grpSpPr>
        <p:sp>
          <p:nvSpPr>
            <p:cNvPr id="18" name="Rektangel 23"/>
            <p:cNvSpPr>
              <a:spLocks noChangeArrowheads="1"/>
            </p:cNvSpPr>
            <p:nvPr/>
          </p:nvSpPr>
          <p:spPr bwMode="auto">
            <a:xfrm>
              <a:off x="555524" y="5357289"/>
              <a:ext cx="8203868" cy="312419"/>
            </a:xfrm>
            <a:prstGeom prst="rect">
              <a:avLst/>
            </a:prstGeom>
            <a:gradFill rotWithShape="1">
              <a:gsLst>
                <a:gs pos="0">
                  <a:srgbClr val="FF6461"/>
                </a:gs>
                <a:gs pos="100000">
                  <a:srgbClr val="803234"/>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19" name="Ligebenet trapez 25"/>
            <p:cNvSpPr/>
            <p:nvPr/>
          </p:nvSpPr>
          <p:spPr>
            <a:xfrm>
              <a:off x="521970" y="5189221"/>
              <a:ext cx="8237422" cy="168068"/>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20" name="Gruppe 81"/>
          <p:cNvGrpSpPr>
            <a:grpSpLocks/>
          </p:cNvGrpSpPr>
          <p:nvPr/>
        </p:nvGrpSpPr>
        <p:grpSpPr bwMode="auto">
          <a:xfrm flipH="1">
            <a:off x="4360411" y="2411649"/>
            <a:ext cx="1504734" cy="476039"/>
            <a:chOff x="521970" y="5189221"/>
            <a:chExt cx="8237422" cy="480487"/>
          </a:xfrm>
        </p:grpSpPr>
        <p:sp>
          <p:nvSpPr>
            <p:cNvPr id="21" name="Rektangel 23"/>
            <p:cNvSpPr>
              <a:spLocks noChangeArrowheads="1"/>
            </p:cNvSpPr>
            <p:nvPr/>
          </p:nvSpPr>
          <p:spPr bwMode="auto">
            <a:xfrm>
              <a:off x="555524" y="5357289"/>
              <a:ext cx="8203868" cy="312419"/>
            </a:xfrm>
            <a:prstGeom prst="rect">
              <a:avLst/>
            </a:prstGeom>
            <a:gradFill rotWithShape="1">
              <a:gsLst>
                <a:gs pos="0">
                  <a:srgbClr val="FF4E4B"/>
                </a:gs>
                <a:gs pos="100000">
                  <a:srgbClr val="802424"/>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22" name="Ligebenet trapez 25"/>
            <p:cNvSpPr/>
            <p:nvPr/>
          </p:nvSpPr>
          <p:spPr>
            <a:xfrm>
              <a:off x="521970" y="5189221"/>
              <a:ext cx="8237422" cy="168068"/>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23" name="Gruppe 81"/>
          <p:cNvGrpSpPr>
            <a:grpSpLocks/>
          </p:cNvGrpSpPr>
          <p:nvPr/>
        </p:nvGrpSpPr>
        <p:grpSpPr bwMode="auto">
          <a:xfrm flipH="1">
            <a:off x="4948820" y="2111315"/>
            <a:ext cx="1504734" cy="476039"/>
            <a:chOff x="521970" y="5189221"/>
            <a:chExt cx="8237422" cy="480487"/>
          </a:xfrm>
        </p:grpSpPr>
        <p:sp>
          <p:nvSpPr>
            <p:cNvPr id="24" name="Rektangel 23"/>
            <p:cNvSpPr>
              <a:spLocks noChangeArrowheads="1"/>
            </p:cNvSpPr>
            <p:nvPr/>
          </p:nvSpPr>
          <p:spPr bwMode="auto">
            <a:xfrm>
              <a:off x="555524" y="5357289"/>
              <a:ext cx="8203868" cy="312419"/>
            </a:xfrm>
            <a:prstGeom prst="rect">
              <a:avLst/>
            </a:prstGeom>
            <a:gradFill rotWithShape="1">
              <a:gsLst>
                <a:gs pos="0">
                  <a:srgbClr val="FF2C2C"/>
                </a:gs>
                <a:gs pos="100000">
                  <a:srgbClr val="80141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25" name="Ligebenet trapez 25"/>
            <p:cNvSpPr/>
            <p:nvPr/>
          </p:nvSpPr>
          <p:spPr>
            <a:xfrm>
              <a:off x="521970" y="5189221"/>
              <a:ext cx="8237422" cy="168068"/>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grpSp>
        <p:nvGrpSpPr>
          <p:cNvPr id="26" name="Gruppe 81"/>
          <p:cNvGrpSpPr>
            <a:grpSpLocks/>
          </p:cNvGrpSpPr>
          <p:nvPr/>
        </p:nvGrpSpPr>
        <p:grpSpPr bwMode="auto">
          <a:xfrm flipH="1">
            <a:off x="5469807" y="1802809"/>
            <a:ext cx="1504734" cy="476039"/>
            <a:chOff x="521970" y="5189221"/>
            <a:chExt cx="8237422" cy="480487"/>
          </a:xfrm>
        </p:grpSpPr>
        <p:sp>
          <p:nvSpPr>
            <p:cNvPr id="27" name="Rektangel 23"/>
            <p:cNvSpPr>
              <a:spLocks noChangeArrowheads="1"/>
            </p:cNvSpPr>
            <p:nvPr/>
          </p:nvSpPr>
          <p:spPr bwMode="auto">
            <a:xfrm>
              <a:off x="555524" y="5357289"/>
              <a:ext cx="8203868" cy="312419"/>
            </a:xfrm>
            <a:prstGeom prst="rect">
              <a:avLst/>
            </a:prstGeom>
            <a:gradFill rotWithShape="1">
              <a:gsLst>
                <a:gs pos="0">
                  <a:srgbClr val="FF0000"/>
                </a:gs>
                <a:gs pos="100000">
                  <a:srgbClr val="80000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indent="-342900" algn="ctr" fontAlgn="auto">
                <a:spcBef>
                  <a:spcPts val="0"/>
                </a:spcBef>
                <a:spcAft>
                  <a:spcPts val="0"/>
                </a:spcAft>
              </a:pPr>
              <a:endParaRPr lang="zh-CN" altLang="en-US" sz="1000" b="1" noProof="1">
                <a:solidFill>
                  <a:srgbClr val="FFFFFF"/>
                </a:solidFill>
                <a:latin typeface="微软雅黑"/>
                <a:ea typeface="微软雅黑"/>
              </a:endParaRPr>
            </a:p>
          </p:txBody>
        </p:sp>
        <p:sp>
          <p:nvSpPr>
            <p:cNvPr id="28" name="Ligebenet trapez 25"/>
            <p:cNvSpPr/>
            <p:nvPr/>
          </p:nvSpPr>
          <p:spPr>
            <a:xfrm>
              <a:off x="521970" y="5189221"/>
              <a:ext cx="8237422" cy="168068"/>
            </a:xfrm>
            <a:prstGeom prst="trapezoid">
              <a:avLst>
                <a:gd name="adj" fmla="val 160887"/>
              </a:avLst>
            </a:prstGeom>
            <a:gradFill flip="none" rotWithShape="1">
              <a:gsLst>
                <a:gs pos="69000">
                  <a:sysClr val="window" lastClr="FFFFFF">
                    <a:lumMod val="95000"/>
                  </a:sysClr>
                </a:gs>
                <a:gs pos="37000">
                  <a:sysClr val="window" lastClr="FFFFFF">
                    <a:lumMod val="85000"/>
                  </a:sysClr>
                </a:gs>
                <a:gs pos="0">
                  <a:sysClr val="window" lastClr="FFFFFF">
                    <a:lumMod val="75000"/>
                  </a:sysClr>
                </a:gs>
              </a:gsLst>
              <a:lin ang="5400000" scaled="1"/>
              <a:tileRect/>
            </a:gradFill>
            <a:ln w="25400" cap="flat" cmpd="sng" algn="ctr">
              <a:noFill/>
              <a:prstDash val="solid"/>
            </a:ln>
            <a:effectLst/>
          </p:spPr>
          <p:txBody>
            <a:bodyPr anchor="ctr"/>
            <a:lstStyle/>
            <a:p>
              <a:pPr indent="-342900" fontAlgn="auto">
                <a:spcBef>
                  <a:spcPts val="0"/>
                </a:spcBef>
                <a:spcAft>
                  <a:spcPts val="0"/>
                </a:spcAft>
                <a:defRPr/>
              </a:pPr>
              <a:endParaRPr lang="en-US" sz="1000" b="1" noProof="1">
                <a:solidFill>
                  <a:srgbClr val="FFFFFF"/>
                </a:solidFill>
                <a:latin typeface="微软雅黑"/>
                <a:ea typeface="微软雅黑"/>
              </a:endParaRPr>
            </a:p>
          </p:txBody>
        </p:sp>
      </p:grpSp>
      <p:sp>
        <p:nvSpPr>
          <p:cNvPr id="29" name="TextBox 31"/>
          <p:cNvSpPr txBox="1">
            <a:spLocks noChangeArrowheads="1"/>
          </p:cNvSpPr>
          <p:nvPr/>
        </p:nvSpPr>
        <p:spPr bwMode="auto">
          <a:xfrm>
            <a:off x="1767738" y="4192200"/>
            <a:ext cx="11022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0" name="TextBox 32"/>
          <p:cNvSpPr txBox="1">
            <a:spLocks noChangeArrowheads="1"/>
          </p:cNvSpPr>
          <p:nvPr/>
        </p:nvSpPr>
        <p:spPr bwMode="auto">
          <a:xfrm>
            <a:off x="2299961" y="3883694"/>
            <a:ext cx="1102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1" name="TextBox 33"/>
          <p:cNvSpPr txBox="1">
            <a:spLocks noChangeArrowheads="1"/>
          </p:cNvSpPr>
          <p:nvPr/>
        </p:nvSpPr>
        <p:spPr bwMode="auto">
          <a:xfrm>
            <a:off x="2895522" y="3576209"/>
            <a:ext cx="11022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2" name="TextBox 34"/>
          <p:cNvSpPr txBox="1">
            <a:spLocks noChangeArrowheads="1"/>
          </p:cNvSpPr>
          <p:nvPr/>
        </p:nvSpPr>
        <p:spPr bwMode="auto">
          <a:xfrm>
            <a:off x="3529900" y="3268725"/>
            <a:ext cx="1102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3" name="TextBox 35"/>
          <p:cNvSpPr txBox="1">
            <a:spLocks noChangeArrowheads="1"/>
          </p:cNvSpPr>
          <p:nvPr/>
        </p:nvSpPr>
        <p:spPr bwMode="auto">
          <a:xfrm>
            <a:off x="4094814" y="2954089"/>
            <a:ext cx="11022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4" name="TextBox 36"/>
          <p:cNvSpPr txBox="1">
            <a:spLocks noChangeArrowheads="1"/>
          </p:cNvSpPr>
          <p:nvPr/>
        </p:nvSpPr>
        <p:spPr bwMode="auto">
          <a:xfrm>
            <a:off x="4706718" y="2652734"/>
            <a:ext cx="1102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5" name="TextBox 37"/>
          <p:cNvSpPr txBox="1">
            <a:spLocks noChangeArrowheads="1"/>
          </p:cNvSpPr>
          <p:nvPr/>
        </p:nvSpPr>
        <p:spPr bwMode="auto">
          <a:xfrm>
            <a:off x="5359484" y="2351379"/>
            <a:ext cx="11022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sp>
        <p:nvSpPr>
          <p:cNvPr id="36" name="TextBox 38"/>
          <p:cNvSpPr txBox="1">
            <a:spLocks noChangeArrowheads="1"/>
          </p:cNvSpPr>
          <p:nvPr/>
        </p:nvSpPr>
        <p:spPr bwMode="auto">
          <a:xfrm>
            <a:off x="5770145" y="2029592"/>
            <a:ext cx="11022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fontAlgn="auto" hangingPunct="1">
              <a:spcBef>
                <a:spcPts val="0"/>
              </a:spcBef>
              <a:spcAft>
                <a:spcPts val="0"/>
              </a:spcAft>
            </a:pPr>
            <a:r>
              <a:rPr lang="zh-CN" altLang="en-US" sz="800" b="1" dirty="0">
                <a:solidFill>
                  <a:srgbClr val="FFFFFF"/>
                </a:solidFill>
                <a:latin typeface="微软雅黑"/>
                <a:ea typeface="微软雅黑"/>
              </a:rPr>
              <a:t>此处添加文字</a:t>
            </a:r>
          </a:p>
        </p:txBody>
      </p:sp>
      <p:grpSp>
        <p:nvGrpSpPr>
          <p:cNvPr id="37" name="Group 59"/>
          <p:cNvGrpSpPr>
            <a:grpSpLocks/>
          </p:cNvGrpSpPr>
          <p:nvPr/>
        </p:nvGrpSpPr>
        <p:grpSpPr bwMode="auto">
          <a:xfrm>
            <a:off x="5916222" y="1407472"/>
            <a:ext cx="634378" cy="548569"/>
            <a:chOff x="6329363" y="2608525"/>
            <a:chExt cx="985838" cy="852956"/>
          </a:xfrm>
          <a:solidFill>
            <a:srgbClr val="FF0000"/>
          </a:solidFill>
        </p:grpSpPr>
        <p:sp>
          <p:nvSpPr>
            <p:cNvPr id="38" name="Ellipse 59"/>
            <p:cNvSpPr/>
            <p:nvPr/>
          </p:nvSpPr>
          <p:spPr bwMode="auto">
            <a:xfrm>
              <a:off x="6329363" y="3262464"/>
              <a:ext cx="985838" cy="199017"/>
            </a:xfrm>
            <a:prstGeom prst="ellipse">
              <a:avLst/>
            </a:prstGeom>
            <a:grp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a-DK" sz="1000" b="1" i="0" u="none" strike="noStrike" kern="0" cap="none" spc="0" normalizeH="0" baseline="0" noProof="0">
                <a:ln>
                  <a:noFill/>
                </a:ln>
                <a:solidFill>
                  <a:srgbClr val="FFFFFF"/>
                </a:solidFill>
                <a:effectLst/>
                <a:uLnTx/>
                <a:uFillTx/>
                <a:latin typeface="微软雅黑"/>
                <a:ea typeface="微软雅黑"/>
              </a:endParaRPr>
            </a:p>
          </p:txBody>
        </p:sp>
        <p:sp>
          <p:nvSpPr>
            <p:cNvPr id="39" name="5-Point Star 49"/>
            <p:cNvSpPr/>
            <p:nvPr/>
          </p:nvSpPr>
          <p:spPr>
            <a:xfrm>
              <a:off x="6484442" y="2608525"/>
              <a:ext cx="703759" cy="703758"/>
            </a:xfrm>
            <a:prstGeom prst="star5">
              <a:avLst/>
            </a:prstGeom>
            <a:gr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000" b="1" i="0" u="none" strike="noStrike" kern="0" cap="none" spc="0" normalizeH="0" baseline="0" noProof="0">
                <a:ln>
                  <a:noFill/>
                </a:ln>
                <a:solidFill>
                  <a:srgbClr val="FFFFFF"/>
                </a:solidFill>
                <a:effectLst/>
                <a:uLnTx/>
                <a:uFillTx/>
                <a:latin typeface="微软雅黑"/>
                <a:ea typeface="微软雅黑"/>
              </a:endParaRPr>
            </a:p>
          </p:txBody>
        </p:sp>
      </p:grpSp>
      <p:grpSp>
        <p:nvGrpSpPr>
          <p:cNvPr id="40" name="组合 39"/>
          <p:cNvGrpSpPr/>
          <p:nvPr/>
        </p:nvGrpSpPr>
        <p:grpSpPr>
          <a:xfrm>
            <a:off x="1326429" y="2935701"/>
            <a:ext cx="927561" cy="1063426"/>
            <a:chOff x="1326429" y="2808891"/>
            <a:chExt cx="927561" cy="1063426"/>
          </a:xfrm>
        </p:grpSpPr>
        <p:sp>
          <p:nvSpPr>
            <p:cNvPr id="41" name="Line 33"/>
            <p:cNvSpPr>
              <a:spLocks noChangeShapeType="1"/>
            </p:cNvSpPr>
            <p:nvPr/>
          </p:nvSpPr>
          <p:spPr bwMode="auto">
            <a:xfrm flipV="1">
              <a:off x="1743217" y="3362567"/>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42" name="Rektangel 64"/>
            <p:cNvSpPr>
              <a:spLocks noChangeArrowheads="1"/>
            </p:cNvSpPr>
            <p:nvPr/>
          </p:nvSpPr>
          <p:spPr bwMode="auto">
            <a:xfrm>
              <a:off x="1326429" y="2808891"/>
              <a:ext cx="927561"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43" name="组合 42"/>
          <p:cNvGrpSpPr/>
          <p:nvPr/>
        </p:nvGrpSpPr>
        <p:grpSpPr>
          <a:xfrm>
            <a:off x="3658613" y="1754797"/>
            <a:ext cx="927563" cy="1063426"/>
            <a:chOff x="3658613" y="1627987"/>
            <a:chExt cx="927563" cy="1063426"/>
          </a:xfrm>
        </p:grpSpPr>
        <p:sp>
          <p:nvSpPr>
            <p:cNvPr id="44" name="Line 33"/>
            <p:cNvSpPr>
              <a:spLocks noChangeShapeType="1"/>
            </p:cNvSpPr>
            <p:nvPr/>
          </p:nvSpPr>
          <p:spPr bwMode="auto">
            <a:xfrm flipV="1">
              <a:off x="4075401" y="2181663"/>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45" name="Rektangel 64"/>
            <p:cNvSpPr>
              <a:spLocks noChangeArrowheads="1"/>
            </p:cNvSpPr>
            <p:nvPr/>
          </p:nvSpPr>
          <p:spPr bwMode="auto">
            <a:xfrm>
              <a:off x="3658613" y="1627987"/>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46" name="组合 45"/>
          <p:cNvGrpSpPr/>
          <p:nvPr/>
        </p:nvGrpSpPr>
        <p:grpSpPr>
          <a:xfrm>
            <a:off x="2428674" y="2363637"/>
            <a:ext cx="927563" cy="1063426"/>
            <a:chOff x="2428674" y="2236827"/>
            <a:chExt cx="927563" cy="1063426"/>
          </a:xfrm>
        </p:grpSpPr>
        <p:sp>
          <p:nvSpPr>
            <p:cNvPr id="47" name="Line 33"/>
            <p:cNvSpPr>
              <a:spLocks noChangeShapeType="1"/>
            </p:cNvSpPr>
            <p:nvPr/>
          </p:nvSpPr>
          <p:spPr bwMode="auto">
            <a:xfrm flipV="1">
              <a:off x="2845462" y="2790503"/>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48" name="Rektangel 64"/>
            <p:cNvSpPr>
              <a:spLocks noChangeArrowheads="1"/>
            </p:cNvSpPr>
            <p:nvPr/>
          </p:nvSpPr>
          <p:spPr bwMode="auto">
            <a:xfrm>
              <a:off x="2428674" y="2236827"/>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49" name="组合 48"/>
          <p:cNvGrpSpPr/>
          <p:nvPr/>
        </p:nvGrpSpPr>
        <p:grpSpPr>
          <a:xfrm>
            <a:off x="4076424" y="3489377"/>
            <a:ext cx="927561" cy="857669"/>
            <a:chOff x="4076424" y="3362567"/>
            <a:chExt cx="927561" cy="857669"/>
          </a:xfrm>
        </p:grpSpPr>
        <p:sp>
          <p:nvSpPr>
            <p:cNvPr id="50" name="Line 33"/>
            <p:cNvSpPr>
              <a:spLocks noChangeShapeType="1"/>
            </p:cNvSpPr>
            <p:nvPr/>
          </p:nvSpPr>
          <p:spPr bwMode="auto">
            <a:xfrm flipV="1">
              <a:off x="4529987" y="3362567"/>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51" name="Rektangel 64"/>
            <p:cNvSpPr>
              <a:spLocks noChangeArrowheads="1"/>
            </p:cNvSpPr>
            <p:nvPr/>
          </p:nvSpPr>
          <p:spPr bwMode="auto">
            <a:xfrm>
              <a:off x="4076424" y="3841671"/>
              <a:ext cx="927561"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52" name="组合 51"/>
          <p:cNvGrpSpPr/>
          <p:nvPr/>
        </p:nvGrpSpPr>
        <p:grpSpPr>
          <a:xfrm>
            <a:off x="6236987" y="2276805"/>
            <a:ext cx="927563" cy="844389"/>
            <a:chOff x="6236987" y="2149995"/>
            <a:chExt cx="927563" cy="844389"/>
          </a:xfrm>
        </p:grpSpPr>
        <p:sp>
          <p:nvSpPr>
            <p:cNvPr id="53" name="Line 33"/>
            <p:cNvSpPr>
              <a:spLocks noChangeShapeType="1"/>
            </p:cNvSpPr>
            <p:nvPr/>
          </p:nvSpPr>
          <p:spPr bwMode="auto">
            <a:xfrm flipV="1">
              <a:off x="6690552" y="2149995"/>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54" name="Rektangel 64"/>
            <p:cNvSpPr>
              <a:spLocks noChangeArrowheads="1"/>
            </p:cNvSpPr>
            <p:nvPr/>
          </p:nvSpPr>
          <p:spPr bwMode="auto">
            <a:xfrm>
              <a:off x="6236987" y="2615819"/>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55" name="组合 54"/>
          <p:cNvGrpSpPr/>
          <p:nvPr/>
        </p:nvGrpSpPr>
        <p:grpSpPr>
          <a:xfrm>
            <a:off x="3147841" y="4119669"/>
            <a:ext cx="927563" cy="630887"/>
            <a:chOff x="3147841" y="3992859"/>
            <a:chExt cx="927563" cy="630887"/>
          </a:xfrm>
        </p:grpSpPr>
        <p:sp>
          <p:nvSpPr>
            <p:cNvPr id="56" name="Line 33"/>
            <p:cNvSpPr>
              <a:spLocks noChangeShapeType="1"/>
            </p:cNvSpPr>
            <p:nvPr/>
          </p:nvSpPr>
          <p:spPr bwMode="auto">
            <a:xfrm flipV="1">
              <a:off x="3183593" y="3992859"/>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57" name="Rektangel 64"/>
            <p:cNvSpPr>
              <a:spLocks noChangeArrowheads="1"/>
            </p:cNvSpPr>
            <p:nvPr/>
          </p:nvSpPr>
          <p:spPr bwMode="auto">
            <a:xfrm>
              <a:off x="3147841" y="4245181"/>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58" name="组合 57"/>
          <p:cNvGrpSpPr/>
          <p:nvPr/>
        </p:nvGrpSpPr>
        <p:grpSpPr>
          <a:xfrm>
            <a:off x="4796612" y="1124504"/>
            <a:ext cx="927563" cy="1063427"/>
            <a:chOff x="4796612" y="997694"/>
            <a:chExt cx="927563" cy="1063427"/>
          </a:xfrm>
        </p:grpSpPr>
        <p:sp>
          <p:nvSpPr>
            <p:cNvPr id="59" name="Line 33"/>
            <p:cNvSpPr>
              <a:spLocks noChangeShapeType="1"/>
            </p:cNvSpPr>
            <p:nvPr/>
          </p:nvSpPr>
          <p:spPr bwMode="auto">
            <a:xfrm flipV="1">
              <a:off x="5213400" y="1551371"/>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60" name="Rektangel 64"/>
            <p:cNvSpPr>
              <a:spLocks noChangeArrowheads="1"/>
            </p:cNvSpPr>
            <p:nvPr/>
          </p:nvSpPr>
          <p:spPr bwMode="auto">
            <a:xfrm>
              <a:off x="4796612" y="997694"/>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61" name="组合 60"/>
          <p:cNvGrpSpPr/>
          <p:nvPr/>
        </p:nvGrpSpPr>
        <p:grpSpPr>
          <a:xfrm>
            <a:off x="5131678" y="2885645"/>
            <a:ext cx="927563" cy="823958"/>
            <a:chOff x="5131678" y="2758835"/>
            <a:chExt cx="927563" cy="823958"/>
          </a:xfrm>
        </p:grpSpPr>
        <p:sp>
          <p:nvSpPr>
            <p:cNvPr id="62" name="Line 33"/>
            <p:cNvSpPr>
              <a:spLocks noChangeShapeType="1"/>
            </p:cNvSpPr>
            <p:nvPr/>
          </p:nvSpPr>
          <p:spPr bwMode="auto">
            <a:xfrm flipV="1">
              <a:off x="5585242" y="2758835"/>
              <a:ext cx="0" cy="509750"/>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63" name="Rektangel 64"/>
            <p:cNvSpPr>
              <a:spLocks noChangeArrowheads="1"/>
            </p:cNvSpPr>
            <p:nvPr/>
          </p:nvSpPr>
          <p:spPr bwMode="auto">
            <a:xfrm>
              <a:off x="5131678" y="3204228"/>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grpSp>
        <p:nvGrpSpPr>
          <p:cNvPr id="64" name="组合 63"/>
          <p:cNvGrpSpPr/>
          <p:nvPr/>
        </p:nvGrpSpPr>
        <p:grpSpPr>
          <a:xfrm>
            <a:off x="5821202" y="825033"/>
            <a:ext cx="927563" cy="544641"/>
            <a:chOff x="5821202" y="698223"/>
            <a:chExt cx="927563" cy="544641"/>
          </a:xfrm>
        </p:grpSpPr>
        <p:sp>
          <p:nvSpPr>
            <p:cNvPr id="65" name="Line 33"/>
            <p:cNvSpPr>
              <a:spLocks noChangeShapeType="1"/>
            </p:cNvSpPr>
            <p:nvPr/>
          </p:nvSpPr>
          <p:spPr bwMode="auto">
            <a:xfrm flipV="1">
              <a:off x="6223706" y="1095762"/>
              <a:ext cx="0" cy="147102"/>
            </a:xfrm>
            <a:prstGeom prst="line">
              <a:avLst/>
            </a:prstGeom>
            <a:noFill/>
            <a:ln w="19050">
              <a:solidFill>
                <a:srgbClr val="D7D8D9">
                  <a:lumMod val="25000"/>
                </a:srgbClr>
              </a:solidFill>
              <a:prstDash val="sysDot"/>
              <a:round/>
              <a:headEnd/>
              <a:tailEnd/>
            </a:ln>
            <a:effectLst/>
          </p:spPr>
          <p:txBody>
            <a:bodyPr/>
            <a:lstStyle/>
            <a:p>
              <a:pPr fontAlgn="auto">
                <a:spcBef>
                  <a:spcPts val="0"/>
                </a:spcBef>
                <a:spcAft>
                  <a:spcPts val="0"/>
                </a:spcAft>
                <a:defRPr/>
              </a:pPr>
              <a:endParaRPr lang="da-DK" sz="1000" b="1" kern="0">
                <a:solidFill>
                  <a:schemeClr val="tx1">
                    <a:lumMod val="75000"/>
                    <a:lumOff val="25000"/>
                  </a:schemeClr>
                </a:solidFill>
                <a:latin typeface="微软雅黑"/>
                <a:ea typeface="微软雅黑"/>
                <a:cs typeface="ＭＳ Ｐゴシック" charset="-128"/>
              </a:endParaRPr>
            </a:p>
          </p:txBody>
        </p:sp>
        <p:sp>
          <p:nvSpPr>
            <p:cNvPr id="66" name="Rektangel 64"/>
            <p:cNvSpPr>
              <a:spLocks noChangeArrowheads="1"/>
            </p:cNvSpPr>
            <p:nvPr/>
          </p:nvSpPr>
          <p:spPr bwMode="auto">
            <a:xfrm>
              <a:off x="5821202" y="698223"/>
              <a:ext cx="927563"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01688" fontAlgn="auto">
                <a:spcBef>
                  <a:spcPct val="20000"/>
                </a:spcBef>
                <a:spcAft>
                  <a:spcPts val="0"/>
                </a:spcAft>
              </a:pPr>
              <a:r>
                <a:rPr lang="zh-CN" altLang="en-US" sz="900" b="1" noProof="1">
                  <a:solidFill>
                    <a:schemeClr val="tx1">
                      <a:lumMod val="75000"/>
                      <a:lumOff val="25000"/>
                    </a:schemeClr>
                  </a:solidFill>
                  <a:latin typeface="微软雅黑"/>
                  <a:ea typeface="微软雅黑"/>
                  <a:cs typeface="Arial" charset="0"/>
                </a:rPr>
                <a:t>此处添加文字</a:t>
              </a:r>
            </a:p>
            <a:p>
              <a:pPr defTabSz="801688" fontAlgn="auto">
                <a:spcBef>
                  <a:spcPct val="20000"/>
                </a:spcBef>
                <a:spcAft>
                  <a:spcPts val="0"/>
                </a:spcAft>
              </a:pPr>
              <a:r>
                <a:rPr lang="zh-CN" altLang="en-US" sz="800" b="1" noProof="1">
                  <a:solidFill>
                    <a:schemeClr val="tx1">
                      <a:lumMod val="75000"/>
                      <a:lumOff val="25000"/>
                    </a:schemeClr>
                  </a:solidFill>
                  <a:latin typeface="微软雅黑"/>
                  <a:ea typeface="微软雅黑"/>
                  <a:cs typeface="Arial" charset="0"/>
                </a:rPr>
                <a:t>此处添加文字</a:t>
              </a:r>
            </a:p>
          </p:txBody>
        </p:sp>
      </p:grpSp>
      <p:sp>
        <p:nvSpPr>
          <p:cNvPr id="84" name="TextBox 83"/>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85" name="组合 84"/>
          <p:cNvGrpSpPr/>
          <p:nvPr/>
        </p:nvGrpSpPr>
        <p:grpSpPr>
          <a:xfrm>
            <a:off x="70645" y="1059582"/>
            <a:ext cx="768964" cy="387273"/>
            <a:chOff x="70645" y="1059582"/>
            <a:chExt cx="768964" cy="387273"/>
          </a:xfrm>
        </p:grpSpPr>
        <p:sp>
          <p:nvSpPr>
            <p:cNvPr id="86" name="TextBox 85"/>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87" name="TextBox 86"/>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88" name="组合 87"/>
          <p:cNvGrpSpPr/>
          <p:nvPr/>
        </p:nvGrpSpPr>
        <p:grpSpPr>
          <a:xfrm>
            <a:off x="-32863" y="1821582"/>
            <a:ext cx="857927" cy="379462"/>
            <a:chOff x="-24396" y="1059582"/>
            <a:chExt cx="857927" cy="379462"/>
          </a:xfrm>
        </p:grpSpPr>
        <p:sp>
          <p:nvSpPr>
            <p:cNvPr id="89" name="TextBox 88"/>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90" name="TextBox 89"/>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91" name="组合 90"/>
          <p:cNvGrpSpPr/>
          <p:nvPr/>
        </p:nvGrpSpPr>
        <p:grpSpPr>
          <a:xfrm>
            <a:off x="1506" y="2710582"/>
            <a:ext cx="797013" cy="379462"/>
            <a:chOff x="26906" y="1059582"/>
            <a:chExt cx="797013" cy="379462"/>
          </a:xfrm>
        </p:grpSpPr>
        <p:sp>
          <p:nvSpPr>
            <p:cNvPr id="92" name="TextBox 91"/>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93" name="TextBox 92"/>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94" name="组合 93"/>
          <p:cNvGrpSpPr/>
          <p:nvPr/>
        </p:nvGrpSpPr>
        <p:grpSpPr>
          <a:xfrm>
            <a:off x="-48640" y="3481049"/>
            <a:ext cx="880370" cy="379462"/>
            <a:chOff x="-14773" y="1059582"/>
            <a:chExt cx="880370" cy="379462"/>
          </a:xfrm>
        </p:grpSpPr>
        <p:sp>
          <p:nvSpPr>
            <p:cNvPr id="95" name="TextBox 9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96" name="TextBox 95"/>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870738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50"/>
                                        <p:tgtEl>
                                          <p:spTgt spid="11"/>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childTnLst>
                          </p:cTn>
                        </p:par>
                        <p:par>
                          <p:cTn id="32" fill="hold">
                            <p:stCondLst>
                              <p:cond delay="17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50"/>
                                        <p:tgtEl>
                                          <p:spTgt spid="29"/>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250"/>
                                        <p:tgtEl>
                                          <p:spTgt spid="30"/>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250"/>
                                        <p:tgtEl>
                                          <p:spTgt spid="31"/>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50"/>
                                        <p:tgtEl>
                                          <p:spTgt spid="32"/>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250"/>
                                        <p:tgtEl>
                                          <p:spTgt spid="33"/>
                                        </p:tgtEl>
                                      </p:cBhvr>
                                    </p:animEffect>
                                  </p:childTnLst>
                                </p:cTn>
                              </p:par>
                            </p:childTnLst>
                          </p:cTn>
                        </p:par>
                        <p:par>
                          <p:cTn id="56" fill="hold">
                            <p:stCondLst>
                              <p:cond delay="325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250"/>
                                        <p:tgtEl>
                                          <p:spTgt spid="35"/>
                                        </p:tgtEl>
                                      </p:cBhvr>
                                    </p:animEffect>
                                  </p:childTnLst>
                                </p:cTn>
                              </p:par>
                            </p:childTnLst>
                          </p:cTn>
                        </p:par>
                        <p:par>
                          <p:cTn id="64" fill="hold">
                            <p:stCondLst>
                              <p:cond delay="3750"/>
                            </p:stCondLst>
                            <p:childTnLst>
                              <p:par>
                                <p:cTn id="65" presetID="10"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250"/>
                                        <p:tgtEl>
                                          <p:spTgt spid="36"/>
                                        </p:tgtEl>
                                      </p:cBhvr>
                                    </p:animEffect>
                                  </p:childTnLst>
                                </p:cTn>
                              </p:par>
                            </p:childTnLst>
                          </p:cTn>
                        </p:par>
                        <p:par>
                          <p:cTn id="68" fill="hold">
                            <p:stCondLst>
                              <p:cond delay="4000"/>
                            </p:stCondLst>
                            <p:childTnLst>
                              <p:par>
                                <p:cTn id="69" presetID="1" presetClass="entr" presetSubtype="0"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childTnLst>
                                </p:cTn>
                              </p:par>
                            </p:childTnLst>
                          </p:cTn>
                        </p:par>
                        <p:par>
                          <p:cTn id="71" fill="hold">
                            <p:stCondLst>
                              <p:cond delay="4000"/>
                            </p:stCondLst>
                            <p:childTnLst>
                              <p:par>
                                <p:cTn id="72" presetID="1" presetClass="entr" presetSubtype="0"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childTnLst>
                                </p:cTn>
                              </p:par>
                            </p:childTnLst>
                          </p:cTn>
                        </p:par>
                        <p:par>
                          <p:cTn id="74" fill="hold">
                            <p:stCondLst>
                              <p:cond delay="4000"/>
                            </p:stCondLst>
                            <p:childTnLst>
                              <p:par>
                                <p:cTn id="75" presetID="1" presetClass="entr" presetSubtype="0" fill="hold" nodeType="afterEffect">
                                  <p:stCondLst>
                                    <p:cond delay="0"/>
                                  </p:stCondLst>
                                  <p:childTnLst>
                                    <p:set>
                                      <p:cBhvr>
                                        <p:cTn id="76" dur="1" fill="hold">
                                          <p:stCondLst>
                                            <p:cond delay="0"/>
                                          </p:stCondLst>
                                        </p:cTn>
                                        <p:tgtEl>
                                          <p:spTgt spid="55"/>
                                        </p:tgtEl>
                                        <p:attrNameLst>
                                          <p:attrName>style.visibility</p:attrName>
                                        </p:attrNameLst>
                                      </p:cBhvr>
                                      <p:to>
                                        <p:strVal val="visible"/>
                                      </p:to>
                                    </p:set>
                                  </p:childTnLst>
                                </p:cTn>
                              </p:par>
                            </p:childTnLst>
                          </p:cTn>
                        </p:par>
                        <p:par>
                          <p:cTn id="77" fill="hold">
                            <p:stCondLst>
                              <p:cond delay="4000"/>
                            </p:stCondLst>
                            <p:childTnLst>
                              <p:par>
                                <p:cTn id="78" presetID="1" presetClass="entr" presetSubtype="0"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childTnLst>
                                </p:cTn>
                              </p:par>
                            </p:childTnLst>
                          </p:cTn>
                        </p:par>
                        <p:par>
                          <p:cTn id="80" fill="hold">
                            <p:stCondLst>
                              <p:cond delay="4000"/>
                            </p:stCondLst>
                            <p:childTnLst>
                              <p:par>
                                <p:cTn id="81" presetID="1" presetClass="entr" presetSubtype="0"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childTnLst>
                                </p:cTn>
                              </p:par>
                            </p:childTnLst>
                          </p:cTn>
                        </p:par>
                        <p:par>
                          <p:cTn id="83" fill="hold">
                            <p:stCondLst>
                              <p:cond delay="4000"/>
                            </p:stCondLst>
                            <p:childTnLst>
                              <p:par>
                                <p:cTn id="84" presetID="1" presetClass="entr" presetSubtype="0" fill="hold" nodeType="afterEffect">
                                  <p:stCondLst>
                                    <p:cond delay="0"/>
                                  </p:stCondLst>
                                  <p:childTnLst>
                                    <p:set>
                                      <p:cBhvr>
                                        <p:cTn id="85" dur="1" fill="hold">
                                          <p:stCondLst>
                                            <p:cond delay="0"/>
                                          </p:stCondLst>
                                        </p:cTn>
                                        <p:tgtEl>
                                          <p:spTgt spid="58"/>
                                        </p:tgtEl>
                                        <p:attrNameLst>
                                          <p:attrName>style.visibility</p:attrName>
                                        </p:attrNameLst>
                                      </p:cBhvr>
                                      <p:to>
                                        <p:strVal val="visible"/>
                                      </p:to>
                                    </p:set>
                                  </p:childTnLst>
                                </p:cTn>
                              </p:par>
                            </p:childTnLst>
                          </p:cTn>
                        </p:par>
                        <p:par>
                          <p:cTn id="86" fill="hold">
                            <p:stCondLst>
                              <p:cond delay="4000"/>
                            </p:stCondLst>
                            <p:childTnLst>
                              <p:par>
                                <p:cTn id="87" presetID="1" presetClass="entr" presetSubtype="0" fill="hold" nodeType="afterEffect">
                                  <p:stCondLst>
                                    <p:cond delay="0"/>
                                  </p:stCondLst>
                                  <p:childTnLst>
                                    <p:set>
                                      <p:cBhvr>
                                        <p:cTn id="88" dur="1" fill="hold">
                                          <p:stCondLst>
                                            <p:cond delay="0"/>
                                          </p:stCondLst>
                                        </p:cTn>
                                        <p:tgtEl>
                                          <p:spTgt spid="61"/>
                                        </p:tgtEl>
                                        <p:attrNameLst>
                                          <p:attrName>style.visibility</p:attrName>
                                        </p:attrNameLst>
                                      </p:cBhvr>
                                      <p:to>
                                        <p:strVal val="visible"/>
                                      </p:to>
                                    </p:set>
                                  </p:childTnLst>
                                </p:cTn>
                              </p:par>
                            </p:childTnLst>
                          </p:cTn>
                        </p:par>
                        <p:par>
                          <p:cTn id="89" fill="hold">
                            <p:stCondLst>
                              <p:cond delay="4000"/>
                            </p:stCondLst>
                            <p:childTnLst>
                              <p:par>
                                <p:cTn id="90" presetID="1" presetClass="entr" presetSubtype="0" fill="hold" nodeType="afterEffect">
                                  <p:stCondLst>
                                    <p:cond delay="0"/>
                                  </p:stCondLst>
                                  <p:childTnLst>
                                    <p:set>
                                      <p:cBhvr>
                                        <p:cTn id="91" dur="1" fill="hold">
                                          <p:stCondLst>
                                            <p:cond delay="0"/>
                                          </p:stCondLst>
                                        </p:cTn>
                                        <p:tgtEl>
                                          <p:spTgt spid="52"/>
                                        </p:tgtEl>
                                        <p:attrNameLst>
                                          <p:attrName>style.visibility</p:attrName>
                                        </p:attrNameLst>
                                      </p:cBhvr>
                                      <p:to>
                                        <p:strVal val="visible"/>
                                      </p:to>
                                    </p:set>
                                  </p:childTnLst>
                                </p:cTn>
                              </p:par>
                            </p:childTnLst>
                          </p:cTn>
                        </p:par>
                        <p:par>
                          <p:cTn id="92" fill="hold">
                            <p:stCondLst>
                              <p:cond delay="4000"/>
                            </p:stCondLst>
                            <p:childTnLst>
                              <p:par>
                                <p:cTn id="93" presetID="53" presetClass="entr" presetSubtype="16" fill="hold" nodeType="after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fltVal val="0"/>
                                          </p:val>
                                        </p:tav>
                                        <p:tav tm="100000">
                                          <p:val>
                                            <p:strVal val="#ppt_w"/>
                                          </p:val>
                                        </p:tav>
                                      </p:tavLst>
                                    </p:anim>
                                    <p:anim calcmode="lin" valueType="num">
                                      <p:cBhvr>
                                        <p:cTn id="96" dur="500" fill="hold"/>
                                        <p:tgtEl>
                                          <p:spTgt spid="37"/>
                                        </p:tgtEl>
                                        <p:attrNameLst>
                                          <p:attrName>ppt_h</p:attrName>
                                        </p:attrNameLst>
                                      </p:cBhvr>
                                      <p:tavLst>
                                        <p:tav tm="0">
                                          <p:val>
                                            <p:fltVal val="0"/>
                                          </p:val>
                                        </p:tav>
                                        <p:tav tm="100000">
                                          <p:val>
                                            <p:strVal val="#ppt_h"/>
                                          </p:val>
                                        </p:tav>
                                      </p:tavLst>
                                    </p:anim>
                                    <p:animEffect transition="in" filter="fade">
                                      <p:cBhvr>
                                        <p:cTn id="97" dur="500"/>
                                        <p:tgtEl>
                                          <p:spTgt spid="37"/>
                                        </p:tgtEl>
                                      </p:cBhvr>
                                    </p:animEffect>
                                  </p:childTnLst>
                                </p:cTn>
                              </p:par>
                            </p:childTnLst>
                          </p:cTn>
                        </p:par>
                        <p:par>
                          <p:cTn id="98" fill="hold">
                            <p:stCondLst>
                              <p:cond delay="4500"/>
                            </p:stCondLst>
                            <p:childTnLst>
                              <p:par>
                                <p:cTn id="99" presetID="53" presetClass="entr" presetSubtype="16" fill="hold" nodeType="afterEffect">
                                  <p:stCondLst>
                                    <p:cond delay="0"/>
                                  </p:stCondLst>
                                  <p:childTnLst>
                                    <p:set>
                                      <p:cBhvr>
                                        <p:cTn id="100" dur="1" fill="hold">
                                          <p:stCondLst>
                                            <p:cond delay="0"/>
                                          </p:stCondLst>
                                        </p:cTn>
                                        <p:tgtEl>
                                          <p:spTgt spid="64"/>
                                        </p:tgtEl>
                                        <p:attrNameLst>
                                          <p:attrName>style.visibility</p:attrName>
                                        </p:attrNameLst>
                                      </p:cBhvr>
                                      <p:to>
                                        <p:strVal val="visible"/>
                                      </p:to>
                                    </p:set>
                                    <p:anim calcmode="lin" valueType="num">
                                      <p:cBhvr>
                                        <p:cTn id="101" dur="500" fill="hold"/>
                                        <p:tgtEl>
                                          <p:spTgt spid="64"/>
                                        </p:tgtEl>
                                        <p:attrNameLst>
                                          <p:attrName>ppt_w</p:attrName>
                                        </p:attrNameLst>
                                      </p:cBhvr>
                                      <p:tavLst>
                                        <p:tav tm="0">
                                          <p:val>
                                            <p:fltVal val="0"/>
                                          </p:val>
                                        </p:tav>
                                        <p:tav tm="100000">
                                          <p:val>
                                            <p:strVal val="#ppt_w"/>
                                          </p:val>
                                        </p:tav>
                                      </p:tavLst>
                                    </p:anim>
                                    <p:anim calcmode="lin" valueType="num">
                                      <p:cBhvr>
                                        <p:cTn id="102" dur="500" fill="hold"/>
                                        <p:tgtEl>
                                          <p:spTgt spid="64"/>
                                        </p:tgtEl>
                                        <p:attrNameLst>
                                          <p:attrName>ppt_h</p:attrName>
                                        </p:attrNameLst>
                                      </p:cBhvr>
                                      <p:tavLst>
                                        <p:tav tm="0">
                                          <p:val>
                                            <p:fltVal val="0"/>
                                          </p:val>
                                        </p:tav>
                                        <p:tav tm="100000">
                                          <p:val>
                                            <p:strVal val="#ppt_h"/>
                                          </p:val>
                                        </p:tav>
                                      </p:tavLst>
                                    </p:anim>
                                    <p:animEffect transition="in" filter="fade">
                                      <p:cBhvr>
                                        <p:cTn id="10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12</a:t>
            </a:fld>
            <a:endParaRPr lang="zh-CN" altLang="en-US"/>
          </a:p>
        </p:txBody>
      </p:sp>
      <p:grpSp>
        <p:nvGrpSpPr>
          <p:cNvPr id="3" name="组合 2"/>
          <p:cNvGrpSpPr/>
          <p:nvPr/>
        </p:nvGrpSpPr>
        <p:grpSpPr>
          <a:xfrm>
            <a:off x="1629755" y="1086569"/>
            <a:ext cx="4689539" cy="3098316"/>
            <a:chOff x="1629755" y="880788"/>
            <a:chExt cx="4689539" cy="3098316"/>
          </a:xfrm>
        </p:grpSpPr>
        <p:sp>
          <p:nvSpPr>
            <p:cNvPr id="4" name="椭圆 6"/>
            <p:cNvSpPr/>
            <p:nvPr/>
          </p:nvSpPr>
          <p:spPr>
            <a:xfrm rot="8580000">
              <a:off x="1629755" y="1950746"/>
              <a:ext cx="3269657" cy="2028358"/>
            </a:xfrm>
            <a:custGeom>
              <a:avLst/>
              <a:gdLst>
                <a:gd name="connsiteX0" fmla="*/ 3213 w 3536712"/>
                <a:gd name="connsiteY0" fmla="*/ 1069952 h 2028358"/>
                <a:gd name="connsiteX1" fmla="*/ 0 w 3536712"/>
                <a:gd name="connsiteY1" fmla="*/ 1013381 h 2028358"/>
                <a:gd name="connsiteX2" fmla="*/ 114 w 3536712"/>
                <a:gd name="connsiteY2" fmla="*/ 1008871 h 2028358"/>
                <a:gd name="connsiteX3" fmla="*/ 6107 w 3536712"/>
                <a:gd name="connsiteY3" fmla="*/ 1025148 h 2028358"/>
                <a:gd name="connsiteX4" fmla="*/ 7720 w 3536712"/>
                <a:gd name="connsiteY4" fmla="*/ 1029658 h 2028358"/>
                <a:gd name="connsiteX5" fmla="*/ 3213 w 3536712"/>
                <a:gd name="connsiteY5" fmla="*/ 1069952 h 2028358"/>
                <a:gd name="connsiteX6" fmla="*/ 2522534 w 3536712"/>
                <a:gd name="connsiteY6" fmla="*/ 2028358 h 2028358"/>
                <a:gd name="connsiteX7" fmla="*/ 2521853 w 3536712"/>
                <a:gd name="connsiteY7" fmla="*/ 2028341 h 2028358"/>
                <a:gd name="connsiteX8" fmla="*/ 2521197 w 3536712"/>
                <a:gd name="connsiteY8" fmla="*/ 2028357 h 2028358"/>
                <a:gd name="connsiteX9" fmla="*/ 2519875 w 3536712"/>
                <a:gd name="connsiteY9" fmla="*/ 2028291 h 2028358"/>
                <a:gd name="connsiteX10" fmla="*/ 2518024 w 3536712"/>
                <a:gd name="connsiteY10" fmla="*/ 2028243 h 2028358"/>
                <a:gd name="connsiteX11" fmla="*/ 2518024 w 3536712"/>
                <a:gd name="connsiteY11" fmla="*/ 2028197 h 2028358"/>
                <a:gd name="connsiteX12" fmla="*/ 1876760 w 3536712"/>
                <a:gd name="connsiteY12" fmla="*/ 1797321 h 2028358"/>
                <a:gd name="connsiteX13" fmla="*/ 1776850 w 3536712"/>
                <a:gd name="connsiteY13" fmla="*/ 1701324 h 2028358"/>
                <a:gd name="connsiteX14" fmla="*/ 2037198 w 3536712"/>
                <a:gd name="connsiteY14" fmla="*/ 1107950 h 2028358"/>
                <a:gd name="connsiteX15" fmla="*/ 2519859 w 3536712"/>
                <a:gd name="connsiteY15" fmla="*/ 1507709 h 2028358"/>
                <a:gd name="connsiteX16" fmla="*/ 2521860 w 3536712"/>
                <a:gd name="connsiteY16" fmla="*/ 1507811 h 2028358"/>
                <a:gd name="connsiteX17" fmla="*/ 2523887 w 3536712"/>
                <a:gd name="connsiteY17" fmla="*/ 1507708 h 2028358"/>
                <a:gd name="connsiteX18" fmla="*/ 3016199 w 3536712"/>
                <a:gd name="connsiteY18" fmla="*/ 1014179 h 2028358"/>
                <a:gd name="connsiteX19" fmla="*/ 2537879 w 3536712"/>
                <a:gd name="connsiteY19" fmla="*/ 522059 h 2028358"/>
                <a:gd name="connsiteX20" fmla="*/ 2520070 w 3536712"/>
                <a:gd name="connsiteY20" fmla="*/ 521621 h 2028358"/>
                <a:gd name="connsiteX21" fmla="*/ 2026744 w 3536712"/>
                <a:gd name="connsiteY21" fmla="*/ 1008871 h 2028358"/>
                <a:gd name="connsiteX22" fmla="*/ 2028357 w 3536712"/>
                <a:gd name="connsiteY22" fmla="*/ 1013381 h 2028358"/>
                <a:gd name="connsiteX23" fmla="*/ 1014179 w 3536712"/>
                <a:gd name="connsiteY23" fmla="*/ 2027559 h 2028358"/>
                <a:gd name="connsiteX24" fmla="*/ 369067 w 3536712"/>
                <a:gd name="connsiteY24" fmla="*/ 1795970 h 2028358"/>
                <a:gd name="connsiteX25" fmla="*/ 267055 w 3536712"/>
                <a:gd name="connsiteY25" fmla="*/ 1697404 h 2028358"/>
                <a:gd name="connsiteX26" fmla="*/ 519443 w 3536712"/>
                <a:gd name="connsiteY26" fmla="*/ 1152523 h 2028358"/>
                <a:gd name="connsiteX27" fmla="*/ 519443 w 3536712"/>
                <a:gd name="connsiteY27" fmla="*/ 1008871 h 2028358"/>
                <a:gd name="connsiteX28" fmla="*/ 520741 w 3536712"/>
                <a:gd name="connsiteY28" fmla="*/ 1008871 h 2028358"/>
                <a:gd name="connsiteX29" fmla="*/ 520513 w 3536712"/>
                <a:gd name="connsiteY29" fmla="*/ 1013381 h 2028358"/>
                <a:gd name="connsiteX30" fmla="*/ 1014178 w 3536712"/>
                <a:gd name="connsiteY30" fmla="*/ 1507047 h 2028358"/>
                <a:gd name="connsiteX31" fmla="*/ 1507844 w 3536712"/>
                <a:gd name="connsiteY31" fmla="*/ 1013381 h 2028358"/>
                <a:gd name="connsiteX32" fmla="*/ 1507832 w 3536712"/>
                <a:gd name="connsiteY32" fmla="*/ 1013146 h 2028358"/>
                <a:gd name="connsiteX33" fmla="*/ 1505946 w 3536712"/>
                <a:gd name="connsiteY33" fmla="*/ 1013146 h 2028358"/>
                <a:gd name="connsiteX34" fmla="*/ 2520070 w 3536712"/>
                <a:gd name="connsiteY34" fmla="*/ 1108 h 2028358"/>
                <a:gd name="connsiteX35" fmla="*/ 2522569 w 3536712"/>
                <a:gd name="connsiteY35" fmla="*/ 1171 h 2028358"/>
                <a:gd name="connsiteX36" fmla="*/ 2522534 w 3536712"/>
                <a:gd name="connsiteY36" fmla="*/ 0 h 2028358"/>
                <a:gd name="connsiteX37" fmla="*/ 3536712 w 3536712"/>
                <a:gd name="connsiteY37" fmla="*/ 1014179 h 2028358"/>
                <a:gd name="connsiteX38" fmla="*/ 2525707 w 3536712"/>
                <a:gd name="connsiteY38" fmla="*/ 2028197 h 2028358"/>
                <a:gd name="connsiteX39" fmla="*/ 2525707 w 3536712"/>
                <a:gd name="connsiteY39" fmla="*/ 2028243 h 2028358"/>
                <a:gd name="connsiteX40" fmla="*/ 2523904 w 3536712"/>
                <a:gd name="connsiteY40" fmla="*/ 2028288 h 2028358"/>
                <a:gd name="connsiteX41" fmla="*/ 2522534 w 3536712"/>
                <a:gd name="connsiteY41" fmla="*/ 2028358 h 2028358"/>
                <a:gd name="connsiteX0" fmla="*/ 3213 w 3536712"/>
                <a:gd name="connsiteY0" fmla="*/ 1069952 h 2028358"/>
                <a:gd name="connsiteX1" fmla="*/ 0 w 3536712"/>
                <a:gd name="connsiteY1" fmla="*/ 1013381 h 2028358"/>
                <a:gd name="connsiteX2" fmla="*/ 6107 w 3536712"/>
                <a:gd name="connsiteY2" fmla="*/ 1025148 h 2028358"/>
                <a:gd name="connsiteX3" fmla="*/ 7720 w 3536712"/>
                <a:gd name="connsiteY3" fmla="*/ 1029658 h 2028358"/>
                <a:gd name="connsiteX4" fmla="*/ 3213 w 3536712"/>
                <a:gd name="connsiteY4" fmla="*/ 1069952 h 2028358"/>
                <a:gd name="connsiteX5" fmla="*/ 2522534 w 3536712"/>
                <a:gd name="connsiteY5" fmla="*/ 2028358 h 2028358"/>
                <a:gd name="connsiteX6" fmla="*/ 2521853 w 3536712"/>
                <a:gd name="connsiteY6" fmla="*/ 2028341 h 2028358"/>
                <a:gd name="connsiteX7" fmla="*/ 2521197 w 3536712"/>
                <a:gd name="connsiteY7" fmla="*/ 2028357 h 2028358"/>
                <a:gd name="connsiteX8" fmla="*/ 2519875 w 3536712"/>
                <a:gd name="connsiteY8" fmla="*/ 2028291 h 2028358"/>
                <a:gd name="connsiteX9" fmla="*/ 2518024 w 3536712"/>
                <a:gd name="connsiteY9" fmla="*/ 2028243 h 2028358"/>
                <a:gd name="connsiteX10" fmla="*/ 2518024 w 3536712"/>
                <a:gd name="connsiteY10" fmla="*/ 2028197 h 2028358"/>
                <a:gd name="connsiteX11" fmla="*/ 1876760 w 3536712"/>
                <a:gd name="connsiteY11" fmla="*/ 1797321 h 2028358"/>
                <a:gd name="connsiteX12" fmla="*/ 1776850 w 3536712"/>
                <a:gd name="connsiteY12" fmla="*/ 1701324 h 2028358"/>
                <a:gd name="connsiteX13" fmla="*/ 2037198 w 3536712"/>
                <a:gd name="connsiteY13" fmla="*/ 1107950 h 2028358"/>
                <a:gd name="connsiteX14" fmla="*/ 2519859 w 3536712"/>
                <a:gd name="connsiteY14" fmla="*/ 1507709 h 2028358"/>
                <a:gd name="connsiteX15" fmla="*/ 2521860 w 3536712"/>
                <a:gd name="connsiteY15" fmla="*/ 1507811 h 2028358"/>
                <a:gd name="connsiteX16" fmla="*/ 2523887 w 3536712"/>
                <a:gd name="connsiteY16" fmla="*/ 1507708 h 2028358"/>
                <a:gd name="connsiteX17" fmla="*/ 3016199 w 3536712"/>
                <a:gd name="connsiteY17" fmla="*/ 1014179 h 2028358"/>
                <a:gd name="connsiteX18" fmla="*/ 2537879 w 3536712"/>
                <a:gd name="connsiteY18" fmla="*/ 522059 h 2028358"/>
                <a:gd name="connsiteX19" fmla="*/ 2520070 w 3536712"/>
                <a:gd name="connsiteY19" fmla="*/ 521621 h 2028358"/>
                <a:gd name="connsiteX20" fmla="*/ 2026744 w 3536712"/>
                <a:gd name="connsiteY20" fmla="*/ 1008871 h 2028358"/>
                <a:gd name="connsiteX21" fmla="*/ 2028357 w 3536712"/>
                <a:gd name="connsiteY21" fmla="*/ 1013381 h 2028358"/>
                <a:gd name="connsiteX22" fmla="*/ 1014179 w 3536712"/>
                <a:gd name="connsiteY22" fmla="*/ 2027559 h 2028358"/>
                <a:gd name="connsiteX23" fmla="*/ 369067 w 3536712"/>
                <a:gd name="connsiteY23" fmla="*/ 1795970 h 2028358"/>
                <a:gd name="connsiteX24" fmla="*/ 267055 w 3536712"/>
                <a:gd name="connsiteY24" fmla="*/ 1697404 h 2028358"/>
                <a:gd name="connsiteX25" fmla="*/ 519443 w 3536712"/>
                <a:gd name="connsiteY25" fmla="*/ 1152523 h 2028358"/>
                <a:gd name="connsiteX26" fmla="*/ 519443 w 3536712"/>
                <a:gd name="connsiteY26" fmla="*/ 1008871 h 2028358"/>
                <a:gd name="connsiteX27" fmla="*/ 520741 w 3536712"/>
                <a:gd name="connsiteY27" fmla="*/ 1008871 h 2028358"/>
                <a:gd name="connsiteX28" fmla="*/ 520513 w 3536712"/>
                <a:gd name="connsiteY28" fmla="*/ 1013381 h 2028358"/>
                <a:gd name="connsiteX29" fmla="*/ 1014178 w 3536712"/>
                <a:gd name="connsiteY29" fmla="*/ 1507047 h 2028358"/>
                <a:gd name="connsiteX30" fmla="*/ 1507844 w 3536712"/>
                <a:gd name="connsiteY30" fmla="*/ 1013381 h 2028358"/>
                <a:gd name="connsiteX31" fmla="*/ 1507832 w 3536712"/>
                <a:gd name="connsiteY31" fmla="*/ 1013146 h 2028358"/>
                <a:gd name="connsiteX32" fmla="*/ 1505946 w 3536712"/>
                <a:gd name="connsiteY32" fmla="*/ 1013146 h 2028358"/>
                <a:gd name="connsiteX33" fmla="*/ 2520070 w 3536712"/>
                <a:gd name="connsiteY33" fmla="*/ 1108 h 2028358"/>
                <a:gd name="connsiteX34" fmla="*/ 2522569 w 3536712"/>
                <a:gd name="connsiteY34" fmla="*/ 1171 h 2028358"/>
                <a:gd name="connsiteX35" fmla="*/ 2522534 w 3536712"/>
                <a:gd name="connsiteY35" fmla="*/ 0 h 2028358"/>
                <a:gd name="connsiteX36" fmla="*/ 3536712 w 3536712"/>
                <a:gd name="connsiteY36" fmla="*/ 1014179 h 2028358"/>
                <a:gd name="connsiteX37" fmla="*/ 2525707 w 3536712"/>
                <a:gd name="connsiteY37" fmla="*/ 2028197 h 2028358"/>
                <a:gd name="connsiteX38" fmla="*/ 2525707 w 3536712"/>
                <a:gd name="connsiteY38" fmla="*/ 2028243 h 2028358"/>
                <a:gd name="connsiteX39" fmla="*/ 2523904 w 3536712"/>
                <a:gd name="connsiteY39" fmla="*/ 2028288 h 2028358"/>
                <a:gd name="connsiteX40" fmla="*/ 2522534 w 3536712"/>
                <a:gd name="connsiteY40" fmla="*/ 2028358 h 2028358"/>
                <a:gd name="connsiteX0" fmla="*/ 21 w 3533520"/>
                <a:gd name="connsiteY0" fmla="*/ 1069952 h 2028358"/>
                <a:gd name="connsiteX1" fmla="*/ 2915 w 3533520"/>
                <a:gd name="connsiteY1" fmla="*/ 1025148 h 2028358"/>
                <a:gd name="connsiteX2" fmla="*/ 4528 w 3533520"/>
                <a:gd name="connsiteY2" fmla="*/ 1029658 h 2028358"/>
                <a:gd name="connsiteX3" fmla="*/ 21 w 3533520"/>
                <a:gd name="connsiteY3" fmla="*/ 1069952 h 2028358"/>
                <a:gd name="connsiteX4" fmla="*/ 2519342 w 3533520"/>
                <a:gd name="connsiteY4" fmla="*/ 2028358 h 2028358"/>
                <a:gd name="connsiteX5" fmla="*/ 2518661 w 3533520"/>
                <a:gd name="connsiteY5" fmla="*/ 2028341 h 2028358"/>
                <a:gd name="connsiteX6" fmla="*/ 2518005 w 3533520"/>
                <a:gd name="connsiteY6" fmla="*/ 2028357 h 2028358"/>
                <a:gd name="connsiteX7" fmla="*/ 2516683 w 3533520"/>
                <a:gd name="connsiteY7" fmla="*/ 2028291 h 2028358"/>
                <a:gd name="connsiteX8" fmla="*/ 2514832 w 3533520"/>
                <a:gd name="connsiteY8" fmla="*/ 2028243 h 2028358"/>
                <a:gd name="connsiteX9" fmla="*/ 2514832 w 3533520"/>
                <a:gd name="connsiteY9" fmla="*/ 2028197 h 2028358"/>
                <a:gd name="connsiteX10" fmla="*/ 1873568 w 3533520"/>
                <a:gd name="connsiteY10" fmla="*/ 1797321 h 2028358"/>
                <a:gd name="connsiteX11" fmla="*/ 1773658 w 3533520"/>
                <a:gd name="connsiteY11" fmla="*/ 1701324 h 2028358"/>
                <a:gd name="connsiteX12" fmla="*/ 2034006 w 3533520"/>
                <a:gd name="connsiteY12" fmla="*/ 1107950 h 2028358"/>
                <a:gd name="connsiteX13" fmla="*/ 2516667 w 3533520"/>
                <a:gd name="connsiteY13" fmla="*/ 1507709 h 2028358"/>
                <a:gd name="connsiteX14" fmla="*/ 2518668 w 3533520"/>
                <a:gd name="connsiteY14" fmla="*/ 1507811 h 2028358"/>
                <a:gd name="connsiteX15" fmla="*/ 2520695 w 3533520"/>
                <a:gd name="connsiteY15" fmla="*/ 1507708 h 2028358"/>
                <a:gd name="connsiteX16" fmla="*/ 3013007 w 3533520"/>
                <a:gd name="connsiteY16" fmla="*/ 1014179 h 2028358"/>
                <a:gd name="connsiteX17" fmla="*/ 2534687 w 3533520"/>
                <a:gd name="connsiteY17" fmla="*/ 522059 h 2028358"/>
                <a:gd name="connsiteX18" fmla="*/ 2516878 w 3533520"/>
                <a:gd name="connsiteY18" fmla="*/ 521621 h 2028358"/>
                <a:gd name="connsiteX19" fmla="*/ 2023552 w 3533520"/>
                <a:gd name="connsiteY19" fmla="*/ 1008871 h 2028358"/>
                <a:gd name="connsiteX20" fmla="*/ 2025165 w 3533520"/>
                <a:gd name="connsiteY20" fmla="*/ 1013381 h 2028358"/>
                <a:gd name="connsiteX21" fmla="*/ 1010987 w 3533520"/>
                <a:gd name="connsiteY21" fmla="*/ 2027559 h 2028358"/>
                <a:gd name="connsiteX22" fmla="*/ 365875 w 3533520"/>
                <a:gd name="connsiteY22" fmla="*/ 1795970 h 2028358"/>
                <a:gd name="connsiteX23" fmla="*/ 263863 w 3533520"/>
                <a:gd name="connsiteY23" fmla="*/ 1697404 h 2028358"/>
                <a:gd name="connsiteX24" fmla="*/ 516251 w 3533520"/>
                <a:gd name="connsiteY24" fmla="*/ 1152523 h 2028358"/>
                <a:gd name="connsiteX25" fmla="*/ 516251 w 3533520"/>
                <a:gd name="connsiteY25" fmla="*/ 1008871 h 2028358"/>
                <a:gd name="connsiteX26" fmla="*/ 517549 w 3533520"/>
                <a:gd name="connsiteY26" fmla="*/ 1008871 h 2028358"/>
                <a:gd name="connsiteX27" fmla="*/ 517321 w 3533520"/>
                <a:gd name="connsiteY27" fmla="*/ 1013381 h 2028358"/>
                <a:gd name="connsiteX28" fmla="*/ 1010986 w 3533520"/>
                <a:gd name="connsiteY28" fmla="*/ 1507047 h 2028358"/>
                <a:gd name="connsiteX29" fmla="*/ 1504652 w 3533520"/>
                <a:gd name="connsiteY29" fmla="*/ 1013381 h 2028358"/>
                <a:gd name="connsiteX30" fmla="*/ 1504640 w 3533520"/>
                <a:gd name="connsiteY30" fmla="*/ 1013146 h 2028358"/>
                <a:gd name="connsiteX31" fmla="*/ 1502754 w 3533520"/>
                <a:gd name="connsiteY31" fmla="*/ 1013146 h 2028358"/>
                <a:gd name="connsiteX32" fmla="*/ 2516878 w 3533520"/>
                <a:gd name="connsiteY32" fmla="*/ 1108 h 2028358"/>
                <a:gd name="connsiteX33" fmla="*/ 2519377 w 3533520"/>
                <a:gd name="connsiteY33" fmla="*/ 1171 h 2028358"/>
                <a:gd name="connsiteX34" fmla="*/ 2519342 w 3533520"/>
                <a:gd name="connsiteY34" fmla="*/ 0 h 2028358"/>
                <a:gd name="connsiteX35" fmla="*/ 3533520 w 3533520"/>
                <a:gd name="connsiteY35" fmla="*/ 1014179 h 2028358"/>
                <a:gd name="connsiteX36" fmla="*/ 2522515 w 3533520"/>
                <a:gd name="connsiteY36" fmla="*/ 2028197 h 2028358"/>
                <a:gd name="connsiteX37" fmla="*/ 2522515 w 3533520"/>
                <a:gd name="connsiteY37" fmla="*/ 2028243 h 2028358"/>
                <a:gd name="connsiteX38" fmla="*/ 2520712 w 3533520"/>
                <a:gd name="connsiteY38" fmla="*/ 2028288 h 2028358"/>
                <a:gd name="connsiteX39" fmla="*/ 2519342 w 3533520"/>
                <a:gd name="connsiteY39" fmla="*/ 2028358 h 2028358"/>
                <a:gd name="connsiteX0" fmla="*/ 21 w 3533520"/>
                <a:gd name="connsiteY0" fmla="*/ 1069952 h 2028358"/>
                <a:gd name="connsiteX1" fmla="*/ 2915 w 3533520"/>
                <a:gd name="connsiteY1" fmla="*/ 1025148 h 2028358"/>
                <a:gd name="connsiteX2" fmla="*/ 21 w 3533520"/>
                <a:gd name="connsiteY2" fmla="*/ 1069952 h 2028358"/>
                <a:gd name="connsiteX3" fmla="*/ 2519342 w 3533520"/>
                <a:gd name="connsiteY3" fmla="*/ 2028358 h 2028358"/>
                <a:gd name="connsiteX4" fmla="*/ 2518661 w 3533520"/>
                <a:gd name="connsiteY4" fmla="*/ 2028341 h 2028358"/>
                <a:gd name="connsiteX5" fmla="*/ 2518005 w 3533520"/>
                <a:gd name="connsiteY5" fmla="*/ 2028357 h 2028358"/>
                <a:gd name="connsiteX6" fmla="*/ 2516683 w 3533520"/>
                <a:gd name="connsiteY6" fmla="*/ 2028291 h 2028358"/>
                <a:gd name="connsiteX7" fmla="*/ 2514832 w 3533520"/>
                <a:gd name="connsiteY7" fmla="*/ 2028243 h 2028358"/>
                <a:gd name="connsiteX8" fmla="*/ 2514832 w 3533520"/>
                <a:gd name="connsiteY8" fmla="*/ 2028197 h 2028358"/>
                <a:gd name="connsiteX9" fmla="*/ 1873568 w 3533520"/>
                <a:gd name="connsiteY9" fmla="*/ 1797321 h 2028358"/>
                <a:gd name="connsiteX10" fmla="*/ 1773658 w 3533520"/>
                <a:gd name="connsiteY10" fmla="*/ 1701324 h 2028358"/>
                <a:gd name="connsiteX11" fmla="*/ 2034006 w 3533520"/>
                <a:gd name="connsiteY11" fmla="*/ 1107950 h 2028358"/>
                <a:gd name="connsiteX12" fmla="*/ 2516667 w 3533520"/>
                <a:gd name="connsiteY12" fmla="*/ 1507709 h 2028358"/>
                <a:gd name="connsiteX13" fmla="*/ 2518668 w 3533520"/>
                <a:gd name="connsiteY13" fmla="*/ 1507811 h 2028358"/>
                <a:gd name="connsiteX14" fmla="*/ 2520695 w 3533520"/>
                <a:gd name="connsiteY14" fmla="*/ 1507708 h 2028358"/>
                <a:gd name="connsiteX15" fmla="*/ 3013007 w 3533520"/>
                <a:gd name="connsiteY15" fmla="*/ 1014179 h 2028358"/>
                <a:gd name="connsiteX16" fmla="*/ 2534687 w 3533520"/>
                <a:gd name="connsiteY16" fmla="*/ 522059 h 2028358"/>
                <a:gd name="connsiteX17" fmla="*/ 2516878 w 3533520"/>
                <a:gd name="connsiteY17" fmla="*/ 521621 h 2028358"/>
                <a:gd name="connsiteX18" fmla="*/ 2023552 w 3533520"/>
                <a:gd name="connsiteY18" fmla="*/ 1008871 h 2028358"/>
                <a:gd name="connsiteX19" fmla="*/ 2025165 w 3533520"/>
                <a:gd name="connsiteY19" fmla="*/ 1013381 h 2028358"/>
                <a:gd name="connsiteX20" fmla="*/ 1010987 w 3533520"/>
                <a:gd name="connsiteY20" fmla="*/ 2027559 h 2028358"/>
                <a:gd name="connsiteX21" fmla="*/ 365875 w 3533520"/>
                <a:gd name="connsiteY21" fmla="*/ 1795970 h 2028358"/>
                <a:gd name="connsiteX22" fmla="*/ 263863 w 3533520"/>
                <a:gd name="connsiteY22" fmla="*/ 1697404 h 2028358"/>
                <a:gd name="connsiteX23" fmla="*/ 516251 w 3533520"/>
                <a:gd name="connsiteY23" fmla="*/ 1152523 h 2028358"/>
                <a:gd name="connsiteX24" fmla="*/ 516251 w 3533520"/>
                <a:gd name="connsiteY24" fmla="*/ 1008871 h 2028358"/>
                <a:gd name="connsiteX25" fmla="*/ 517549 w 3533520"/>
                <a:gd name="connsiteY25" fmla="*/ 1008871 h 2028358"/>
                <a:gd name="connsiteX26" fmla="*/ 517321 w 3533520"/>
                <a:gd name="connsiteY26" fmla="*/ 1013381 h 2028358"/>
                <a:gd name="connsiteX27" fmla="*/ 1010986 w 3533520"/>
                <a:gd name="connsiteY27" fmla="*/ 1507047 h 2028358"/>
                <a:gd name="connsiteX28" fmla="*/ 1504652 w 3533520"/>
                <a:gd name="connsiteY28" fmla="*/ 1013381 h 2028358"/>
                <a:gd name="connsiteX29" fmla="*/ 1504640 w 3533520"/>
                <a:gd name="connsiteY29" fmla="*/ 1013146 h 2028358"/>
                <a:gd name="connsiteX30" fmla="*/ 1502754 w 3533520"/>
                <a:gd name="connsiteY30" fmla="*/ 1013146 h 2028358"/>
                <a:gd name="connsiteX31" fmla="*/ 2516878 w 3533520"/>
                <a:gd name="connsiteY31" fmla="*/ 1108 h 2028358"/>
                <a:gd name="connsiteX32" fmla="*/ 2519377 w 3533520"/>
                <a:gd name="connsiteY32" fmla="*/ 1171 h 2028358"/>
                <a:gd name="connsiteX33" fmla="*/ 2519342 w 3533520"/>
                <a:gd name="connsiteY33" fmla="*/ 0 h 2028358"/>
                <a:gd name="connsiteX34" fmla="*/ 3533520 w 3533520"/>
                <a:gd name="connsiteY34" fmla="*/ 1014179 h 2028358"/>
                <a:gd name="connsiteX35" fmla="*/ 2522515 w 3533520"/>
                <a:gd name="connsiteY35" fmla="*/ 2028197 h 2028358"/>
                <a:gd name="connsiteX36" fmla="*/ 2522515 w 3533520"/>
                <a:gd name="connsiteY36" fmla="*/ 2028243 h 2028358"/>
                <a:gd name="connsiteX37" fmla="*/ 2520712 w 3533520"/>
                <a:gd name="connsiteY37" fmla="*/ 2028288 h 2028358"/>
                <a:gd name="connsiteX38" fmla="*/ 2519342 w 3533520"/>
                <a:gd name="connsiteY38" fmla="*/ 2028358 h 2028358"/>
                <a:gd name="connsiteX0" fmla="*/ 2255479 w 3269657"/>
                <a:gd name="connsiteY0" fmla="*/ 2028358 h 2028358"/>
                <a:gd name="connsiteX1" fmla="*/ 2254798 w 3269657"/>
                <a:gd name="connsiteY1" fmla="*/ 2028341 h 2028358"/>
                <a:gd name="connsiteX2" fmla="*/ 2254142 w 3269657"/>
                <a:gd name="connsiteY2" fmla="*/ 2028357 h 2028358"/>
                <a:gd name="connsiteX3" fmla="*/ 2252820 w 3269657"/>
                <a:gd name="connsiteY3" fmla="*/ 2028291 h 2028358"/>
                <a:gd name="connsiteX4" fmla="*/ 2250969 w 3269657"/>
                <a:gd name="connsiteY4" fmla="*/ 2028243 h 2028358"/>
                <a:gd name="connsiteX5" fmla="*/ 2250969 w 3269657"/>
                <a:gd name="connsiteY5" fmla="*/ 2028197 h 2028358"/>
                <a:gd name="connsiteX6" fmla="*/ 1609705 w 3269657"/>
                <a:gd name="connsiteY6" fmla="*/ 1797321 h 2028358"/>
                <a:gd name="connsiteX7" fmla="*/ 1509795 w 3269657"/>
                <a:gd name="connsiteY7" fmla="*/ 1701324 h 2028358"/>
                <a:gd name="connsiteX8" fmla="*/ 1770143 w 3269657"/>
                <a:gd name="connsiteY8" fmla="*/ 1107950 h 2028358"/>
                <a:gd name="connsiteX9" fmla="*/ 2252804 w 3269657"/>
                <a:gd name="connsiteY9" fmla="*/ 1507709 h 2028358"/>
                <a:gd name="connsiteX10" fmla="*/ 2254805 w 3269657"/>
                <a:gd name="connsiteY10" fmla="*/ 1507811 h 2028358"/>
                <a:gd name="connsiteX11" fmla="*/ 2256832 w 3269657"/>
                <a:gd name="connsiteY11" fmla="*/ 1507708 h 2028358"/>
                <a:gd name="connsiteX12" fmla="*/ 2749144 w 3269657"/>
                <a:gd name="connsiteY12" fmla="*/ 1014179 h 2028358"/>
                <a:gd name="connsiteX13" fmla="*/ 2270824 w 3269657"/>
                <a:gd name="connsiteY13" fmla="*/ 522059 h 2028358"/>
                <a:gd name="connsiteX14" fmla="*/ 2253015 w 3269657"/>
                <a:gd name="connsiteY14" fmla="*/ 521621 h 2028358"/>
                <a:gd name="connsiteX15" fmla="*/ 1759689 w 3269657"/>
                <a:gd name="connsiteY15" fmla="*/ 1008871 h 2028358"/>
                <a:gd name="connsiteX16" fmla="*/ 1761302 w 3269657"/>
                <a:gd name="connsiteY16" fmla="*/ 1013381 h 2028358"/>
                <a:gd name="connsiteX17" fmla="*/ 747124 w 3269657"/>
                <a:gd name="connsiteY17" fmla="*/ 2027559 h 2028358"/>
                <a:gd name="connsiteX18" fmla="*/ 102012 w 3269657"/>
                <a:gd name="connsiteY18" fmla="*/ 1795970 h 2028358"/>
                <a:gd name="connsiteX19" fmla="*/ 0 w 3269657"/>
                <a:gd name="connsiteY19" fmla="*/ 1697404 h 2028358"/>
                <a:gd name="connsiteX20" fmla="*/ 252388 w 3269657"/>
                <a:gd name="connsiteY20" fmla="*/ 1152523 h 2028358"/>
                <a:gd name="connsiteX21" fmla="*/ 252388 w 3269657"/>
                <a:gd name="connsiteY21" fmla="*/ 1008871 h 2028358"/>
                <a:gd name="connsiteX22" fmla="*/ 253686 w 3269657"/>
                <a:gd name="connsiteY22" fmla="*/ 1008871 h 2028358"/>
                <a:gd name="connsiteX23" fmla="*/ 253458 w 3269657"/>
                <a:gd name="connsiteY23" fmla="*/ 1013381 h 2028358"/>
                <a:gd name="connsiteX24" fmla="*/ 747123 w 3269657"/>
                <a:gd name="connsiteY24" fmla="*/ 1507047 h 2028358"/>
                <a:gd name="connsiteX25" fmla="*/ 1240789 w 3269657"/>
                <a:gd name="connsiteY25" fmla="*/ 1013381 h 2028358"/>
                <a:gd name="connsiteX26" fmla="*/ 1240777 w 3269657"/>
                <a:gd name="connsiteY26" fmla="*/ 1013146 h 2028358"/>
                <a:gd name="connsiteX27" fmla="*/ 1238891 w 3269657"/>
                <a:gd name="connsiteY27" fmla="*/ 1013146 h 2028358"/>
                <a:gd name="connsiteX28" fmla="*/ 2253015 w 3269657"/>
                <a:gd name="connsiteY28" fmla="*/ 1108 h 2028358"/>
                <a:gd name="connsiteX29" fmla="*/ 2255514 w 3269657"/>
                <a:gd name="connsiteY29" fmla="*/ 1171 h 2028358"/>
                <a:gd name="connsiteX30" fmla="*/ 2255479 w 3269657"/>
                <a:gd name="connsiteY30" fmla="*/ 0 h 2028358"/>
                <a:gd name="connsiteX31" fmla="*/ 3269657 w 3269657"/>
                <a:gd name="connsiteY31" fmla="*/ 1014179 h 2028358"/>
                <a:gd name="connsiteX32" fmla="*/ 2258652 w 3269657"/>
                <a:gd name="connsiteY32" fmla="*/ 2028197 h 2028358"/>
                <a:gd name="connsiteX33" fmla="*/ 2258652 w 3269657"/>
                <a:gd name="connsiteY33" fmla="*/ 2028243 h 2028358"/>
                <a:gd name="connsiteX34" fmla="*/ 2256849 w 3269657"/>
                <a:gd name="connsiteY34" fmla="*/ 2028288 h 2028358"/>
                <a:gd name="connsiteX35" fmla="*/ 2255479 w 3269657"/>
                <a:gd name="connsiteY35" fmla="*/ 2028358 h 202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9657" h="2028358">
                  <a:moveTo>
                    <a:pt x="2255479" y="2028358"/>
                  </a:moveTo>
                  <a:lnTo>
                    <a:pt x="2254798" y="2028341"/>
                  </a:lnTo>
                  <a:lnTo>
                    <a:pt x="2254142" y="2028357"/>
                  </a:lnTo>
                  <a:lnTo>
                    <a:pt x="2252820" y="2028291"/>
                  </a:lnTo>
                  <a:lnTo>
                    <a:pt x="2250969" y="2028243"/>
                  </a:lnTo>
                  <a:lnTo>
                    <a:pt x="2250969" y="2028197"/>
                  </a:lnTo>
                  <a:cubicBezTo>
                    <a:pt x="2007463" y="2027606"/>
                    <a:pt x="1784156" y="1941043"/>
                    <a:pt x="1609705" y="1797321"/>
                  </a:cubicBezTo>
                  <a:cubicBezTo>
                    <a:pt x="1573990" y="1767896"/>
                    <a:pt x="1540322" y="1736076"/>
                    <a:pt x="1509795" y="1701324"/>
                  </a:cubicBezTo>
                  <a:cubicBezTo>
                    <a:pt x="1656063" y="1542344"/>
                    <a:pt x="1751137" y="1335956"/>
                    <a:pt x="1770143" y="1107950"/>
                  </a:cubicBezTo>
                  <a:cubicBezTo>
                    <a:pt x="1813170" y="1335391"/>
                    <a:pt x="2012864" y="1507190"/>
                    <a:pt x="2252804" y="1507709"/>
                  </a:cubicBezTo>
                  <a:lnTo>
                    <a:pt x="2254805" y="1507811"/>
                  </a:lnTo>
                  <a:lnTo>
                    <a:pt x="2256832" y="1507708"/>
                  </a:lnTo>
                  <a:cubicBezTo>
                    <a:pt x="2528854" y="1507113"/>
                    <a:pt x="2749145" y="1286372"/>
                    <a:pt x="2749144" y="1014179"/>
                  </a:cubicBezTo>
                  <a:cubicBezTo>
                    <a:pt x="2749145" y="746681"/>
                    <a:pt x="2536389" y="528876"/>
                    <a:pt x="2270824" y="522059"/>
                  </a:cubicBezTo>
                  <a:lnTo>
                    <a:pt x="2253015" y="521621"/>
                  </a:lnTo>
                  <a:cubicBezTo>
                    <a:pt x="1982514" y="521621"/>
                    <a:pt x="1762826" y="739182"/>
                    <a:pt x="1759689" y="1008871"/>
                  </a:cubicBezTo>
                  <a:lnTo>
                    <a:pt x="1761302" y="1013381"/>
                  </a:lnTo>
                  <a:cubicBezTo>
                    <a:pt x="1761302" y="1573496"/>
                    <a:pt x="1307239" y="2027559"/>
                    <a:pt x="747124" y="2027559"/>
                  </a:cubicBezTo>
                  <a:cubicBezTo>
                    <a:pt x="502073" y="2027559"/>
                    <a:pt x="277322" y="1940648"/>
                    <a:pt x="102012" y="1795970"/>
                  </a:cubicBezTo>
                  <a:cubicBezTo>
                    <a:pt x="65470" y="1765813"/>
                    <a:pt x="31076" y="1733146"/>
                    <a:pt x="0" y="1697404"/>
                  </a:cubicBezTo>
                  <a:cubicBezTo>
                    <a:pt x="136258" y="1550566"/>
                    <a:pt x="226184" y="1361478"/>
                    <a:pt x="252388" y="1152523"/>
                  </a:cubicBezTo>
                  <a:lnTo>
                    <a:pt x="252388" y="1008871"/>
                  </a:lnTo>
                  <a:lnTo>
                    <a:pt x="253686" y="1008871"/>
                  </a:lnTo>
                  <a:cubicBezTo>
                    <a:pt x="253465" y="1010371"/>
                    <a:pt x="253458" y="1011875"/>
                    <a:pt x="253458" y="1013381"/>
                  </a:cubicBezTo>
                  <a:cubicBezTo>
                    <a:pt x="253458" y="1286025"/>
                    <a:pt x="474479" y="1507047"/>
                    <a:pt x="747123" y="1507047"/>
                  </a:cubicBezTo>
                  <a:cubicBezTo>
                    <a:pt x="1019768" y="1507047"/>
                    <a:pt x="1240789" y="1286025"/>
                    <a:pt x="1240789" y="1013381"/>
                  </a:cubicBezTo>
                  <a:cubicBezTo>
                    <a:pt x="1240785" y="1013303"/>
                    <a:pt x="1240781" y="1013224"/>
                    <a:pt x="1240777" y="1013146"/>
                  </a:cubicBezTo>
                  <a:lnTo>
                    <a:pt x="1238891" y="1013146"/>
                  </a:lnTo>
                  <a:cubicBezTo>
                    <a:pt x="1239994" y="454015"/>
                    <a:pt x="1693614" y="1108"/>
                    <a:pt x="2253015" y="1108"/>
                  </a:cubicBezTo>
                  <a:lnTo>
                    <a:pt x="2255514" y="1171"/>
                  </a:lnTo>
                  <a:cubicBezTo>
                    <a:pt x="2255502" y="781"/>
                    <a:pt x="2255491" y="390"/>
                    <a:pt x="2255479" y="0"/>
                  </a:cubicBezTo>
                  <a:cubicBezTo>
                    <a:pt x="2815594" y="0"/>
                    <a:pt x="3269657" y="454063"/>
                    <a:pt x="3269657" y="1014179"/>
                  </a:cubicBezTo>
                  <a:cubicBezTo>
                    <a:pt x="3269657" y="1573236"/>
                    <a:pt x="2817308" y="2026642"/>
                    <a:pt x="2258652" y="2028197"/>
                  </a:cubicBezTo>
                  <a:lnTo>
                    <a:pt x="2258652" y="2028243"/>
                  </a:lnTo>
                  <a:lnTo>
                    <a:pt x="2256849" y="2028288"/>
                  </a:lnTo>
                  <a:cubicBezTo>
                    <a:pt x="2256393" y="2028357"/>
                    <a:pt x="2255936" y="2028358"/>
                    <a:pt x="2255479" y="2028358"/>
                  </a:cubicBezTo>
                  <a:close/>
                </a:path>
              </a:pathLst>
            </a:custGeom>
            <a:solidFill>
              <a:srgbClr val="DF0024"/>
            </a:solidFill>
            <a:ln>
              <a:solidFill>
                <a:schemeClr val="bg1"/>
              </a:solidFill>
            </a:ln>
            <a:effectLst>
              <a:outerShdw blurRad="203200" dist="38100" dir="6600000" sx="104000" sy="104000" algn="tl" rotWithShape="0">
                <a:prstClr val="black">
                  <a:alpha val="29000"/>
                </a:prstClr>
              </a:outerShdw>
            </a:effectLst>
            <a:scene3d>
              <a:camera prst="obliqueBottomLeft"/>
              <a:lightRig rig="threePt" dir="t"/>
            </a:scene3d>
            <a:sp3d extrusionH="6350">
              <a:bevelT w="1905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6"/>
            <p:cNvSpPr/>
            <p:nvPr/>
          </p:nvSpPr>
          <p:spPr>
            <a:xfrm rot="8580000" flipH="1" flipV="1">
              <a:off x="3049637" y="880788"/>
              <a:ext cx="3269657" cy="2028358"/>
            </a:xfrm>
            <a:custGeom>
              <a:avLst/>
              <a:gdLst>
                <a:gd name="connsiteX0" fmla="*/ 3213 w 3536712"/>
                <a:gd name="connsiteY0" fmla="*/ 1069952 h 2028358"/>
                <a:gd name="connsiteX1" fmla="*/ 0 w 3536712"/>
                <a:gd name="connsiteY1" fmla="*/ 1013381 h 2028358"/>
                <a:gd name="connsiteX2" fmla="*/ 114 w 3536712"/>
                <a:gd name="connsiteY2" fmla="*/ 1008871 h 2028358"/>
                <a:gd name="connsiteX3" fmla="*/ 6107 w 3536712"/>
                <a:gd name="connsiteY3" fmla="*/ 1025148 h 2028358"/>
                <a:gd name="connsiteX4" fmla="*/ 7720 w 3536712"/>
                <a:gd name="connsiteY4" fmla="*/ 1029658 h 2028358"/>
                <a:gd name="connsiteX5" fmla="*/ 3213 w 3536712"/>
                <a:gd name="connsiteY5" fmla="*/ 1069952 h 2028358"/>
                <a:gd name="connsiteX6" fmla="*/ 2522534 w 3536712"/>
                <a:gd name="connsiteY6" fmla="*/ 2028358 h 2028358"/>
                <a:gd name="connsiteX7" fmla="*/ 2521853 w 3536712"/>
                <a:gd name="connsiteY7" fmla="*/ 2028341 h 2028358"/>
                <a:gd name="connsiteX8" fmla="*/ 2521197 w 3536712"/>
                <a:gd name="connsiteY8" fmla="*/ 2028357 h 2028358"/>
                <a:gd name="connsiteX9" fmla="*/ 2519875 w 3536712"/>
                <a:gd name="connsiteY9" fmla="*/ 2028291 h 2028358"/>
                <a:gd name="connsiteX10" fmla="*/ 2518024 w 3536712"/>
                <a:gd name="connsiteY10" fmla="*/ 2028243 h 2028358"/>
                <a:gd name="connsiteX11" fmla="*/ 2518024 w 3536712"/>
                <a:gd name="connsiteY11" fmla="*/ 2028197 h 2028358"/>
                <a:gd name="connsiteX12" fmla="*/ 1876760 w 3536712"/>
                <a:gd name="connsiteY12" fmla="*/ 1797321 h 2028358"/>
                <a:gd name="connsiteX13" fmla="*/ 1776850 w 3536712"/>
                <a:gd name="connsiteY13" fmla="*/ 1701324 h 2028358"/>
                <a:gd name="connsiteX14" fmla="*/ 2037198 w 3536712"/>
                <a:gd name="connsiteY14" fmla="*/ 1107950 h 2028358"/>
                <a:gd name="connsiteX15" fmla="*/ 2519859 w 3536712"/>
                <a:gd name="connsiteY15" fmla="*/ 1507709 h 2028358"/>
                <a:gd name="connsiteX16" fmla="*/ 2521860 w 3536712"/>
                <a:gd name="connsiteY16" fmla="*/ 1507811 h 2028358"/>
                <a:gd name="connsiteX17" fmla="*/ 2523887 w 3536712"/>
                <a:gd name="connsiteY17" fmla="*/ 1507708 h 2028358"/>
                <a:gd name="connsiteX18" fmla="*/ 3016199 w 3536712"/>
                <a:gd name="connsiteY18" fmla="*/ 1014179 h 2028358"/>
                <a:gd name="connsiteX19" fmla="*/ 2537879 w 3536712"/>
                <a:gd name="connsiteY19" fmla="*/ 522059 h 2028358"/>
                <a:gd name="connsiteX20" fmla="*/ 2520070 w 3536712"/>
                <a:gd name="connsiteY20" fmla="*/ 521621 h 2028358"/>
                <a:gd name="connsiteX21" fmla="*/ 2026744 w 3536712"/>
                <a:gd name="connsiteY21" fmla="*/ 1008871 h 2028358"/>
                <a:gd name="connsiteX22" fmla="*/ 2028357 w 3536712"/>
                <a:gd name="connsiteY22" fmla="*/ 1013381 h 2028358"/>
                <a:gd name="connsiteX23" fmla="*/ 1014179 w 3536712"/>
                <a:gd name="connsiteY23" fmla="*/ 2027559 h 2028358"/>
                <a:gd name="connsiteX24" fmla="*/ 369067 w 3536712"/>
                <a:gd name="connsiteY24" fmla="*/ 1795970 h 2028358"/>
                <a:gd name="connsiteX25" fmla="*/ 267055 w 3536712"/>
                <a:gd name="connsiteY25" fmla="*/ 1697404 h 2028358"/>
                <a:gd name="connsiteX26" fmla="*/ 519443 w 3536712"/>
                <a:gd name="connsiteY26" fmla="*/ 1152523 h 2028358"/>
                <a:gd name="connsiteX27" fmla="*/ 519443 w 3536712"/>
                <a:gd name="connsiteY27" fmla="*/ 1008871 h 2028358"/>
                <a:gd name="connsiteX28" fmla="*/ 520741 w 3536712"/>
                <a:gd name="connsiteY28" fmla="*/ 1008871 h 2028358"/>
                <a:gd name="connsiteX29" fmla="*/ 520513 w 3536712"/>
                <a:gd name="connsiteY29" fmla="*/ 1013381 h 2028358"/>
                <a:gd name="connsiteX30" fmla="*/ 1014178 w 3536712"/>
                <a:gd name="connsiteY30" fmla="*/ 1507047 h 2028358"/>
                <a:gd name="connsiteX31" fmla="*/ 1507844 w 3536712"/>
                <a:gd name="connsiteY31" fmla="*/ 1013381 h 2028358"/>
                <a:gd name="connsiteX32" fmla="*/ 1507832 w 3536712"/>
                <a:gd name="connsiteY32" fmla="*/ 1013146 h 2028358"/>
                <a:gd name="connsiteX33" fmla="*/ 1505946 w 3536712"/>
                <a:gd name="connsiteY33" fmla="*/ 1013146 h 2028358"/>
                <a:gd name="connsiteX34" fmla="*/ 2520070 w 3536712"/>
                <a:gd name="connsiteY34" fmla="*/ 1108 h 2028358"/>
                <a:gd name="connsiteX35" fmla="*/ 2522569 w 3536712"/>
                <a:gd name="connsiteY35" fmla="*/ 1171 h 2028358"/>
                <a:gd name="connsiteX36" fmla="*/ 2522534 w 3536712"/>
                <a:gd name="connsiteY36" fmla="*/ 0 h 2028358"/>
                <a:gd name="connsiteX37" fmla="*/ 3536712 w 3536712"/>
                <a:gd name="connsiteY37" fmla="*/ 1014179 h 2028358"/>
                <a:gd name="connsiteX38" fmla="*/ 2525707 w 3536712"/>
                <a:gd name="connsiteY38" fmla="*/ 2028197 h 2028358"/>
                <a:gd name="connsiteX39" fmla="*/ 2525707 w 3536712"/>
                <a:gd name="connsiteY39" fmla="*/ 2028243 h 2028358"/>
                <a:gd name="connsiteX40" fmla="*/ 2523904 w 3536712"/>
                <a:gd name="connsiteY40" fmla="*/ 2028288 h 2028358"/>
                <a:gd name="connsiteX41" fmla="*/ 2522534 w 3536712"/>
                <a:gd name="connsiteY41" fmla="*/ 2028358 h 2028358"/>
                <a:gd name="connsiteX0" fmla="*/ 3213 w 3536712"/>
                <a:gd name="connsiteY0" fmla="*/ 1069952 h 2028358"/>
                <a:gd name="connsiteX1" fmla="*/ 0 w 3536712"/>
                <a:gd name="connsiteY1" fmla="*/ 1013381 h 2028358"/>
                <a:gd name="connsiteX2" fmla="*/ 6107 w 3536712"/>
                <a:gd name="connsiteY2" fmla="*/ 1025148 h 2028358"/>
                <a:gd name="connsiteX3" fmla="*/ 7720 w 3536712"/>
                <a:gd name="connsiteY3" fmla="*/ 1029658 h 2028358"/>
                <a:gd name="connsiteX4" fmla="*/ 3213 w 3536712"/>
                <a:gd name="connsiteY4" fmla="*/ 1069952 h 2028358"/>
                <a:gd name="connsiteX5" fmla="*/ 2522534 w 3536712"/>
                <a:gd name="connsiteY5" fmla="*/ 2028358 h 2028358"/>
                <a:gd name="connsiteX6" fmla="*/ 2521853 w 3536712"/>
                <a:gd name="connsiteY6" fmla="*/ 2028341 h 2028358"/>
                <a:gd name="connsiteX7" fmla="*/ 2521197 w 3536712"/>
                <a:gd name="connsiteY7" fmla="*/ 2028357 h 2028358"/>
                <a:gd name="connsiteX8" fmla="*/ 2519875 w 3536712"/>
                <a:gd name="connsiteY8" fmla="*/ 2028291 h 2028358"/>
                <a:gd name="connsiteX9" fmla="*/ 2518024 w 3536712"/>
                <a:gd name="connsiteY9" fmla="*/ 2028243 h 2028358"/>
                <a:gd name="connsiteX10" fmla="*/ 2518024 w 3536712"/>
                <a:gd name="connsiteY10" fmla="*/ 2028197 h 2028358"/>
                <a:gd name="connsiteX11" fmla="*/ 1876760 w 3536712"/>
                <a:gd name="connsiteY11" fmla="*/ 1797321 h 2028358"/>
                <a:gd name="connsiteX12" fmla="*/ 1776850 w 3536712"/>
                <a:gd name="connsiteY12" fmla="*/ 1701324 h 2028358"/>
                <a:gd name="connsiteX13" fmla="*/ 2037198 w 3536712"/>
                <a:gd name="connsiteY13" fmla="*/ 1107950 h 2028358"/>
                <a:gd name="connsiteX14" fmla="*/ 2519859 w 3536712"/>
                <a:gd name="connsiteY14" fmla="*/ 1507709 h 2028358"/>
                <a:gd name="connsiteX15" fmla="*/ 2521860 w 3536712"/>
                <a:gd name="connsiteY15" fmla="*/ 1507811 h 2028358"/>
                <a:gd name="connsiteX16" fmla="*/ 2523887 w 3536712"/>
                <a:gd name="connsiteY16" fmla="*/ 1507708 h 2028358"/>
                <a:gd name="connsiteX17" fmla="*/ 3016199 w 3536712"/>
                <a:gd name="connsiteY17" fmla="*/ 1014179 h 2028358"/>
                <a:gd name="connsiteX18" fmla="*/ 2537879 w 3536712"/>
                <a:gd name="connsiteY18" fmla="*/ 522059 h 2028358"/>
                <a:gd name="connsiteX19" fmla="*/ 2520070 w 3536712"/>
                <a:gd name="connsiteY19" fmla="*/ 521621 h 2028358"/>
                <a:gd name="connsiteX20" fmla="*/ 2026744 w 3536712"/>
                <a:gd name="connsiteY20" fmla="*/ 1008871 h 2028358"/>
                <a:gd name="connsiteX21" fmla="*/ 2028357 w 3536712"/>
                <a:gd name="connsiteY21" fmla="*/ 1013381 h 2028358"/>
                <a:gd name="connsiteX22" fmla="*/ 1014179 w 3536712"/>
                <a:gd name="connsiteY22" fmla="*/ 2027559 h 2028358"/>
                <a:gd name="connsiteX23" fmla="*/ 369067 w 3536712"/>
                <a:gd name="connsiteY23" fmla="*/ 1795970 h 2028358"/>
                <a:gd name="connsiteX24" fmla="*/ 267055 w 3536712"/>
                <a:gd name="connsiteY24" fmla="*/ 1697404 h 2028358"/>
                <a:gd name="connsiteX25" fmla="*/ 519443 w 3536712"/>
                <a:gd name="connsiteY25" fmla="*/ 1152523 h 2028358"/>
                <a:gd name="connsiteX26" fmla="*/ 519443 w 3536712"/>
                <a:gd name="connsiteY26" fmla="*/ 1008871 h 2028358"/>
                <a:gd name="connsiteX27" fmla="*/ 520741 w 3536712"/>
                <a:gd name="connsiteY27" fmla="*/ 1008871 h 2028358"/>
                <a:gd name="connsiteX28" fmla="*/ 520513 w 3536712"/>
                <a:gd name="connsiteY28" fmla="*/ 1013381 h 2028358"/>
                <a:gd name="connsiteX29" fmla="*/ 1014178 w 3536712"/>
                <a:gd name="connsiteY29" fmla="*/ 1507047 h 2028358"/>
                <a:gd name="connsiteX30" fmla="*/ 1507844 w 3536712"/>
                <a:gd name="connsiteY30" fmla="*/ 1013381 h 2028358"/>
                <a:gd name="connsiteX31" fmla="*/ 1507832 w 3536712"/>
                <a:gd name="connsiteY31" fmla="*/ 1013146 h 2028358"/>
                <a:gd name="connsiteX32" fmla="*/ 1505946 w 3536712"/>
                <a:gd name="connsiteY32" fmla="*/ 1013146 h 2028358"/>
                <a:gd name="connsiteX33" fmla="*/ 2520070 w 3536712"/>
                <a:gd name="connsiteY33" fmla="*/ 1108 h 2028358"/>
                <a:gd name="connsiteX34" fmla="*/ 2522569 w 3536712"/>
                <a:gd name="connsiteY34" fmla="*/ 1171 h 2028358"/>
                <a:gd name="connsiteX35" fmla="*/ 2522534 w 3536712"/>
                <a:gd name="connsiteY35" fmla="*/ 0 h 2028358"/>
                <a:gd name="connsiteX36" fmla="*/ 3536712 w 3536712"/>
                <a:gd name="connsiteY36" fmla="*/ 1014179 h 2028358"/>
                <a:gd name="connsiteX37" fmla="*/ 2525707 w 3536712"/>
                <a:gd name="connsiteY37" fmla="*/ 2028197 h 2028358"/>
                <a:gd name="connsiteX38" fmla="*/ 2525707 w 3536712"/>
                <a:gd name="connsiteY38" fmla="*/ 2028243 h 2028358"/>
                <a:gd name="connsiteX39" fmla="*/ 2523904 w 3536712"/>
                <a:gd name="connsiteY39" fmla="*/ 2028288 h 2028358"/>
                <a:gd name="connsiteX40" fmla="*/ 2522534 w 3536712"/>
                <a:gd name="connsiteY40" fmla="*/ 2028358 h 2028358"/>
                <a:gd name="connsiteX0" fmla="*/ 21 w 3533520"/>
                <a:gd name="connsiteY0" fmla="*/ 1069952 h 2028358"/>
                <a:gd name="connsiteX1" fmla="*/ 2915 w 3533520"/>
                <a:gd name="connsiteY1" fmla="*/ 1025148 h 2028358"/>
                <a:gd name="connsiteX2" fmla="*/ 4528 w 3533520"/>
                <a:gd name="connsiteY2" fmla="*/ 1029658 h 2028358"/>
                <a:gd name="connsiteX3" fmla="*/ 21 w 3533520"/>
                <a:gd name="connsiteY3" fmla="*/ 1069952 h 2028358"/>
                <a:gd name="connsiteX4" fmla="*/ 2519342 w 3533520"/>
                <a:gd name="connsiteY4" fmla="*/ 2028358 h 2028358"/>
                <a:gd name="connsiteX5" fmla="*/ 2518661 w 3533520"/>
                <a:gd name="connsiteY5" fmla="*/ 2028341 h 2028358"/>
                <a:gd name="connsiteX6" fmla="*/ 2518005 w 3533520"/>
                <a:gd name="connsiteY6" fmla="*/ 2028357 h 2028358"/>
                <a:gd name="connsiteX7" fmla="*/ 2516683 w 3533520"/>
                <a:gd name="connsiteY7" fmla="*/ 2028291 h 2028358"/>
                <a:gd name="connsiteX8" fmla="*/ 2514832 w 3533520"/>
                <a:gd name="connsiteY8" fmla="*/ 2028243 h 2028358"/>
                <a:gd name="connsiteX9" fmla="*/ 2514832 w 3533520"/>
                <a:gd name="connsiteY9" fmla="*/ 2028197 h 2028358"/>
                <a:gd name="connsiteX10" fmla="*/ 1873568 w 3533520"/>
                <a:gd name="connsiteY10" fmla="*/ 1797321 h 2028358"/>
                <a:gd name="connsiteX11" fmla="*/ 1773658 w 3533520"/>
                <a:gd name="connsiteY11" fmla="*/ 1701324 h 2028358"/>
                <a:gd name="connsiteX12" fmla="*/ 2034006 w 3533520"/>
                <a:gd name="connsiteY12" fmla="*/ 1107950 h 2028358"/>
                <a:gd name="connsiteX13" fmla="*/ 2516667 w 3533520"/>
                <a:gd name="connsiteY13" fmla="*/ 1507709 h 2028358"/>
                <a:gd name="connsiteX14" fmla="*/ 2518668 w 3533520"/>
                <a:gd name="connsiteY14" fmla="*/ 1507811 h 2028358"/>
                <a:gd name="connsiteX15" fmla="*/ 2520695 w 3533520"/>
                <a:gd name="connsiteY15" fmla="*/ 1507708 h 2028358"/>
                <a:gd name="connsiteX16" fmla="*/ 3013007 w 3533520"/>
                <a:gd name="connsiteY16" fmla="*/ 1014179 h 2028358"/>
                <a:gd name="connsiteX17" fmla="*/ 2534687 w 3533520"/>
                <a:gd name="connsiteY17" fmla="*/ 522059 h 2028358"/>
                <a:gd name="connsiteX18" fmla="*/ 2516878 w 3533520"/>
                <a:gd name="connsiteY18" fmla="*/ 521621 h 2028358"/>
                <a:gd name="connsiteX19" fmla="*/ 2023552 w 3533520"/>
                <a:gd name="connsiteY19" fmla="*/ 1008871 h 2028358"/>
                <a:gd name="connsiteX20" fmla="*/ 2025165 w 3533520"/>
                <a:gd name="connsiteY20" fmla="*/ 1013381 h 2028358"/>
                <a:gd name="connsiteX21" fmla="*/ 1010987 w 3533520"/>
                <a:gd name="connsiteY21" fmla="*/ 2027559 h 2028358"/>
                <a:gd name="connsiteX22" fmla="*/ 365875 w 3533520"/>
                <a:gd name="connsiteY22" fmla="*/ 1795970 h 2028358"/>
                <a:gd name="connsiteX23" fmla="*/ 263863 w 3533520"/>
                <a:gd name="connsiteY23" fmla="*/ 1697404 h 2028358"/>
                <a:gd name="connsiteX24" fmla="*/ 516251 w 3533520"/>
                <a:gd name="connsiteY24" fmla="*/ 1152523 h 2028358"/>
                <a:gd name="connsiteX25" fmla="*/ 516251 w 3533520"/>
                <a:gd name="connsiteY25" fmla="*/ 1008871 h 2028358"/>
                <a:gd name="connsiteX26" fmla="*/ 517549 w 3533520"/>
                <a:gd name="connsiteY26" fmla="*/ 1008871 h 2028358"/>
                <a:gd name="connsiteX27" fmla="*/ 517321 w 3533520"/>
                <a:gd name="connsiteY27" fmla="*/ 1013381 h 2028358"/>
                <a:gd name="connsiteX28" fmla="*/ 1010986 w 3533520"/>
                <a:gd name="connsiteY28" fmla="*/ 1507047 h 2028358"/>
                <a:gd name="connsiteX29" fmla="*/ 1504652 w 3533520"/>
                <a:gd name="connsiteY29" fmla="*/ 1013381 h 2028358"/>
                <a:gd name="connsiteX30" fmla="*/ 1504640 w 3533520"/>
                <a:gd name="connsiteY30" fmla="*/ 1013146 h 2028358"/>
                <a:gd name="connsiteX31" fmla="*/ 1502754 w 3533520"/>
                <a:gd name="connsiteY31" fmla="*/ 1013146 h 2028358"/>
                <a:gd name="connsiteX32" fmla="*/ 2516878 w 3533520"/>
                <a:gd name="connsiteY32" fmla="*/ 1108 h 2028358"/>
                <a:gd name="connsiteX33" fmla="*/ 2519377 w 3533520"/>
                <a:gd name="connsiteY33" fmla="*/ 1171 h 2028358"/>
                <a:gd name="connsiteX34" fmla="*/ 2519342 w 3533520"/>
                <a:gd name="connsiteY34" fmla="*/ 0 h 2028358"/>
                <a:gd name="connsiteX35" fmla="*/ 3533520 w 3533520"/>
                <a:gd name="connsiteY35" fmla="*/ 1014179 h 2028358"/>
                <a:gd name="connsiteX36" fmla="*/ 2522515 w 3533520"/>
                <a:gd name="connsiteY36" fmla="*/ 2028197 h 2028358"/>
                <a:gd name="connsiteX37" fmla="*/ 2522515 w 3533520"/>
                <a:gd name="connsiteY37" fmla="*/ 2028243 h 2028358"/>
                <a:gd name="connsiteX38" fmla="*/ 2520712 w 3533520"/>
                <a:gd name="connsiteY38" fmla="*/ 2028288 h 2028358"/>
                <a:gd name="connsiteX39" fmla="*/ 2519342 w 3533520"/>
                <a:gd name="connsiteY39" fmla="*/ 2028358 h 2028358"/>
                <a:gd name="connsiteX0" fmla="*/ 21 w 3533520"/>
                <a:gd name="connsiteY0" fmla="*/ 1069952 h 2028358"/>
                <a:gd name="connsiteX1" fmla="*/ 2915 w 3533520"/>
                <a:gd name="connsiteY1" fmla="*/ 1025148 h 2028358"/>
                <a:gd name="connsiteX2" fmla="*/ 21 w 3533520"/>
                <a:gd name="connsiteY2" fmla="*/ 1069952 h 2028358"/>
                <a:gd name="connsiteX3" fmla="*/ 2519342 w 3533520"/>
                <a:gd name="connsiteY3" fmla="*/ 2028358 h 2028358"/>
                <a:gd name="connsiteX4" fmla="*/ 2518661 w 3533520"/>
                <a:gd name="connsiteY4" fmla="*/ 2028341 h 2028358"/>
                <a:gd name="connsiteX5" fmla="*/ 2518005 w 3533520"/>
                <a:gd name="connsiteY5" fmla="*/ 2028357 h 2028358"/>
                <a:gd name="connsiteX6" fmla="*/ 2516683 w 3533520"/>
                <a:gd name="connsiteY6" fmla="*/ 2028291 h 2028358"/>
                <a:gd name="connsiteX7" fmla="*/ 2514832 w 3533520"/>
                <a:gd name="connsiteY7" fmla="*/ 2028243 h 2028358"/>
                <a:gd name="connsiteX8" fmla="*/ 2514832 w 3533520"/>
                <a:gd name="connsiteY8" fmla="*/ 2028197 h 2028358"/>
                <a:gd name="connsiteX9" fmla="*/ 1873568 w 3533520"/>
                <a:gd name="connsiteY9" fmla="*/ 1797321 h 2028358"/>
                <a:gd name="connsiteX10" fmla="*/ 1773658 w 3533520"/>
                <a:gd name="connsiteY10" fmla="*/ 1701324 h 2028358"/>
                <a:gd name="connsiteX11" fmla="*/ 2034006 w 3533520"/>
                <a:gd name="connsiteY11" fmla="*/ 1107950 h 2028358"/>
                <a:gd name="connsiteX12" fmla="*/ 2516667 w 3533520"/>
                <a:gd name="connsiteY12" fmla="*/ 1507709 h 2028358"/>
                <a:gd name="connsiteX13" fmla="*/ 2518668 w 3533520"/>
                <a:gd name="connsiteY13" fmla="*/ 1507811 h 2028358"/>
                <a:gd name="connsiteX14" fmla="*/ 2520695 w 3533520"/>
                <a:gd name="connsiteY14" fmla="*/ 1507708 h 2028358"/>
                <a:gd name="connsiteX15" fmla="*/ 3013007 w 3533520"/>
                <a:gd name="connsiteY15" fmla="*/ 1014179 h 2028358"/>
                <a:gd name="connsiteX16" fmla="*/ 2534687 w 3533520"/>
                <a:gd name="connsiteY16" fmla="*/ 522059 h 2028358"/>
                <a:gd name="connsiteX17" fmla="*/ 2516878 w 3533520"/>
                <a:gd name="connsiteY17" fmla="*/ 521621 h 2028358"/>
                <a:gd name="connsiteX18" fmla="*/ 2023552 w 3533520"/>
                <a:gd name="connsiteY18" fmla="*/ 1008871 h 2028358"/>
                <a:gd name="connsiteX19" fmla="*/ 2025165 w 3533520"/>
                <a:gd name="connsiteY19" fmla="*/ 1013381 h 2028358"/>
                <a:gd name="connsiteX20" fmla="*/ 1010987 w 3533520"/>
                <a:gd name="connsiteY20" fmla="*/ 2027559 h 2028358"/>
                <a:gd name="connsiteX21" fmla="*/ 365875 w 3533520"/>
                <a:gd name="connsiteY21" fmla="*/ 1795970 h 2028358"/>
                <a:gd name="connsiteX22" fmla="*/ 263863 w 3533520"/>
                <a:gd name="connsiteY22" fmla="*/ 1697404 h 2028358"/>
                <a:gd name="connsiteX23" fmla="*/ 516251 w 3533520"/>
                <a:gd name="connsiteY23" fmla="*/ 1152523 h 2028358"/>
                <a:gd name="connsiteX24" fmla="*/ 516251 w 3533520"/>
                <a:gd name="connsiteY24" fmla="*/ 1008871 h 2028358"/>
                <a:gd name="connsiteX25" fmla="*/ 517549 w 3533520"/>
                <a:gd name="connsiteY25" fmla="*/ 1008871 h 2028358"/>
                <a:gd name="connsiteX26" fmla="*/ 517321 w 3533520"/>
                <a:gd name="connsiteY26" fmla="*/ 1013381 h 2028358"/>
                <a:gd name="connsiteX27" fmla="*/ 1010986 w 3533520"/>
                <a:gd name="connsiteY27" fmla="*/ 1507047 h 2028358"/>
                <a:gd name="connsiteX28" fmla="*/ 1504652 w 3533520"/>
                <a:gd name="connsiteY28" fmla="*/ 1013381 h 2028358"/>
                <a:gd name="connsiteX29" fmla="*/ 1504640 w 3533520"/>
                <a:gd name="connsiteY29" fmla="*/ 1013146 h 2028358"/>
                <a:gd name="connsiteX30" fmla="*/ 1502754 w 3533520"/>
                <a:gd name="connsiteY30" fmla="*/ 1013146 h 2028358"/>
                <a:gd name="connsiteX31" fmla="*/ 2516878 w 3533520"/>
                <a:gd name="connsiteY31" fmla="*/ 1108 h 2028358"/>
                <a:gd name="connsiteX32" fmla="*/ 2519377 w 3533520"/>
                <a:gd name="connsiteY32" fmla="*/ 1171 h 2028358"/>
                <a:gd name="connsiteX33" fmla="*/ 2519342 w 3533520"/>
                <a:gd name="connsiteY33" fmla="*/ 0 h 2028358"/>
                <a:gd name="connsiteX34" fmla="*/ 3533520 w 3533520"/>
                <a:gd name="connsiteY34" fmla="*/ 1014179 h 2028358"/>
                <a:gd name="connsiteX35" fmla="*/ 2522515 w 3533520"/>
                <a:gd name="connsiteY35" fmla="*/ 2028197 h 2028358"/>
                <a:gd name="connsiteX36" fmla="*/ 2522515 w 3533520"/>
                <a:gd name="connsiteY36" fmla="*/ 2028243 h 2028358"/>
                <a:gd name="connsiteX37" fmla="*/ 2520712 w 3533520"/>
                <a:gd name="connsiteY37" fmla="*/ 2028288 h 2028358"/>
                <a:gd name="connsiteX38" fmla="*/ 2519342 w 3533520"/>
                <a:gd name="connsiteY38" fmla="*/ 2028358 h 2028358"/>
                <a:gd name="connsiteX0" fmla="*/ 2255479 w 3269657"/>
                <a:gd name="connsiteY0" fmla="*/ 2028358 h 2028358"/>
                <a:gd name="connsiteX1" fmla="*/ 2254798 w 3269657"/>
                <a:gd name="connsiteY1" fmla="*/ 2028341 h 2028358"/>
                <a:gd name="connsiteX2" fmla="*/ 2254142 w 3269657"/>
                <a:gd name="connsiteY2" fmla="*/ 2028357 h 2028358"/>
                <a:gd name="connsiteX3" fmla="*/ 2252820 w 3269657"/>
                <a:gd name="connsiteY3" fmla="*/ 2028291 h 2028358"/>
                <a:gd name="connsiteX4" fmla="*/ 2250969 w 3269657"/>
                <a:gd name="connsiteY4" fmla="*/ 2028243 h 2028358"/>
                <a:gd name="connsiteX5" fmla="*/ 2250969 w 3269657"/>
                <a:gd name="connsiteY5" fmla="*/ 2028197 h 2028358"/>
                <a:gd name="connsiteX6" fmla="*/ 1609705 w 3269657"/>
                <a:gd name="connsiteY6" fmla="*/ 1797321 h 2028358"/>
                <a:gd name="connsiteX7" fmla="*/ 1509795 w 3269657"/>
                <a:gd name="connsiteY7" fmla="*/ 1701324 h 2028358"/>
                <a:gd name="connsiteX8" fmla="*/ 1770143 w 3269657"/>
                <a:gd name="connsiteY8" fmla="*/ 1107950 h 2028358"/>
                <a:gd name="connsiteX9" fmla="*/ 2252804 w 3269657"/>
                <a:gd name="connsiteY9" fmla="*/ 1507709 h 2028358"/>
                <a:gd name="connsiteX10" fmla="*/ 2254805 w 3269657"/>
                <a:gd name="connsiteY10" fmla="*/ 1507811 h 2028358"/>
                <a:gd name="connsiteX11" fmla="*/ 2256832 w 3269657"/>
                <a:gd name="connsiteY11" fmla="*/ 1507708 h 2028358"/>
                <a:gd name="connsiteX12" fmla="*/ 2749144 w 3269657"/>
                <a:gd name="connsiteY12" fmla="*/ 1014179 h 2028358"/>
                <a:gd name="connsiteX13" fmla="*/ 2270824 w 3269657"/>
                <a:gd name="connsiteY13" fmla="*/ 522059 h 2028358"/>
                <a:gd name="connsiteX14" fmla="*/ 2253015 w 3269657"/>
                <a:gd name="connsiteY14" fmla="*/ 521621 h 2028358"/>
                <a:gd name="connsiteX15" fmla="*/ 1759689 w 3269657"/>
                <a:gd name="connsiteY15" fmla="*/ 1008871 h 2028358"/>
                <a:gd name="connsiteX16" fmla="*/ 1761302 w 3269657"/>
                <a:gd name="connsiteY16" fmla="*/ 1013381 h 2028358"/>
                <a:gd name="connsiteX17" fmla="*/ 747124 w 3269657"/>
                <a:gd name="connsiteY17" fmla="*/ 2027559 h 2028358"/>
                <a:gd name="connsiteX18" fmla="*/ 102012 w 3269657"/>
                <a:gd name="connsiteY18" fmla="*/ 1795970 h 2028358"/>
                <a:gd name="connsiteX19" fmla="*/ 0 w 3269657"/>
                <a:gd name="connsiteY19" fmla="*/ 1697404 h 2028358"/>
                <a:gd name="connsiteX20" fmla="*/ 252388 w 3269657"/>
                <a:gd name="connsiteY20" fmla="*/ 1152523 h 2028358"/>
                <a:gd name="connsiteX21" fmla="*/ 252388 w 3269657"/>
                <a:gd name="connsiteY21" fmla="*/ 1008871 h 2028358"/>
                <a:gd name="connsiteX22" fmla="*/ 253686 w 3269657"/>
                <a:gd name="connsiteY22" fmla="*/ 1008871 h 2028358"/>
                <a:gd name="connsiteX23" fmla="*/ 253458 w 3269657"/>
                <a:gd name="connsiteY23" fmla="*/ 1013381 h 2028358"/>
                <a:gd name="connsiteX24" fmla="*/ 747123 w 3269657"/>
                <a:gd name="connsiteY24" fmla="*/ 1507047 h 2028358"/>
                <a:gd name="connsiteX25" fmla="*/ 1240789 w 3269657"/>
                <a:gd name="connsiteY25" fmla="*/ 1013381 h 2028358"/>
                <a:gd name="connsiteX26" fmla="*/ 1240777 w 3269657"/>
                <a:gd name="connsiteY26" fmla="*/ 1013146 h 2028358"/>
                <a:gd name="connsiteX27" fmla="*/ 1238891 w 3269657"/>
                <a:gd name="connsiteY27" fmla="*/ 1013146 h 2028358"/>
                <a:gd name="connsiteX28" fmla="*/ 2253015 w 3269657"/>
                <a:gd name="connsiteY28" fmla="*/ 1108 h 2028358"/>
                <a:gd name="connsiteX29" fmla="*/ 2255514 w 3269657"/>
                <a:gd name="connsiteY29" fmla="*/ 1171 h 2028358"/>
                <a:gd name="connsiteX30" fmla="*/ 2255479 w 3269657"/>
                <a:gd name="connsiteY30" fmla="*/ 0 h 2028358"/>
                <a:gd name="connsiteX31" fmla="*/ 3269657 w 3269657"/>
                <a:gd name="connsiteY31" fmla="*/ 1014179 h 2028358"/>
                <a:gd name="connsiteX32" fmla="*/ 2258652 w 3269657"/>
                <a:gd name="connsiteY32" fmla="*/ 2028197 h 2028358"/>
                <a:gd name="connsiteX33" fmla="*/ 2258652 w 3269657"/>
                <a:gd name="connsiteY33" fmla="*/ 2028243 h 2028358"/>
                <a:gd name="connsiteX34" fmla="*/ 2256849 w 3269657"/>
                <a:gd name="connsiteY34" fmla="*/ 2028288 h 2028358"/>
                <a:gd name="connsiteX35" fmla="*/ 2255479 w 3269657"/>
                <a:gd name="connsiteY35" fmla="*/ 2028358 h 202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9657" h="2028358">
                  <a:moveTo>
                    <a:pt x="2255479" y="2028358"/>
                  </a:moveTo>
                  <a:lnTo>
                    <a:pt x="2254798" y="2028341"/>
                  </a:lnTo>
                  <a:lnTo>
                    <a:pt x="2254142" y="2028357"/>
                  </a:lnTo>
                  <a:lnTo>
                    <a:pt x="2252820" y="2028291"/>
                  </a:lnTo>
                  <a:lnTo>
                    <a:pt x="2250969" y="2028243"/>
                  </a:lnTo>
                  <a:lnTo>
                    <a:pt x="2250969" y="2028197"/>
                  </a:lnTo>
                  <a:cubicBezTo>
                    <a:pt x="2007463" y="2027606"/>
                    <a:pt x="1784156" y="1941043"/>
                    <a:pt x="1609705" y="1797321"/>
                  </a:cubicBezTo>
                  <a:cubicBezTo>
                    <a:pt x="1573990" y="1767896"/>
                    <a:pt x="1540322" y="1736076"/>
                    <a:pt x="1509795" y="1701324"/>
                  </a:cubicBezTo>
                  <a:cubicBezTo>
                    <a:pt x="1656063" y="1542344"/>
                    <a:pt x="1751137" y="1335956"/>
                    <a:pt x="1770143" y="1107950"/>
                  </a:cubicBezTo>
                  <a:cubicBezTo>
                    <a:pt x="1813170" y="1335391"/>
                    <a:pt x="2012864" y="1507190"/>
                    <a:pt x="2252804" y="1507709"/>
                  </a:cubicBezTo>
                  <a:lnTo>
                    <a:pt x="2254805" y="1507811"/>
                  </a:lnTo>
                  <a:lnTo>
                    <a:pt x="2256832" y="1507708"/>
                  </a:lnTo>
                  <a:cubicBezTo>
                    <a:pt x="2528854" y="1507113"/>
                    <a:pt x="2749145" y="1286372"/>
                    <a:pt x="2749144" y="1014179"/>
                  </a:cubicBezTo>
                  <a:cubicBezTo>
                    <a:pt x="2749145" y="746681"/>
                    <a:pt x="2536389" y="528876"/>
                    <a:pt x="2270824" y="522059"/>
                  </a:cubicBezTo>
                  <a:lnTo>
                    <a:pt x="2253015" y="521621"/>
                  </a:lnTo>
                  <a:cubicBezTo>
                    <a:pt x="1982514" y="521621"/>
                    <a:pt x="1762826" y="739182"/>
                    <a:pt x="1759689" y="1008871"/>
                  </a:cubicBezTo>
                  <a:lnTo>
                    <a:pt x="1761302" y="1013381"/>
                  </a:lnTo>
                  <a:cubicBezTo>
                    <a:pt x="1761302" y="1573496"/>
                    <a:pt x="1307239" y="2027559"/>
                    <a:pt x="747124" y="2027559"/>
                  </a:cubicBezTo>
                  <a:cubicBezTo>
                    <a:pt x="502073" y="2027559"/>
                    <a:pt x="277322" y="1940648"/>
                    <a:pt x="102012" y="1795970"/>
                  </a:cubicBezTo>
                  <a:cubicBezTo>
                    <a:pt x="65470" y="1765813"/>
                    <a:pt x="31076" y="1733146"/>
                    <a:pt x="0" y="1697404"/>
                  </a:cubicBezTo>
                  <a:cubicBezTo>
                    <a:pt x="136258" y="1550566"/>
                    <a:pt x="226184" y="1361478"/>
                    <a:pt x="252388" y="1152523"/>
                  </a:cubicBezTo>
                  <a:lnTo>
                    <a:pt x="252388" y="1008871"/>
                  </a:lnTo>
                  <a:lnTo>
                    <a:pt x="253686" y="1008871"/>
                  </a:lnTo>
                  <a:cubicBezTo>
                    <a:pt x="253465" y="1010371"/>
                    <a:pt x="253458" y="1011875"/>
                    <a:pt x="253458" y="1013381"/>
                  </a:cubicBezTo>
                  <a:cubicBezTo>
                    <a:pt x="253458" y="1286025"/>
                    <a:pt x="474479" y="1507047"/>
                    <a:pt x="747123" y="1507047"/>
                  </a:cubicBezTo>
                  <a:cubicBezTo>
                    <a:pt x="1019768" y="1507047"/>
                    <a:pt x="1240789" y="1286025"/>
                    <a:pt x="1240789" y="1013381"/>
                  </a:cubicBezTo>
                  <a:cubicBezTo>
                    <a:pt x="1240785" y="1013303"/>
                    <a:pt x="1240781" y="1013224"/>
                    <a:pt x="1240777" y="1013146"/>
                  </a:cubicBezTo>
                  <a:lnTo>
                    <a:pt x="1238891" y="1013146"/>
                  </a:lnTo>
                  <a:cubicBezTo>
                    <a:pt x="1239994" y="454015"/>
                    <a:pt x="1693614" y="1108"/>
                    <a:pt x="2253015" y="1108"/>
                  </a:cubicBezTo>
                  <a:lnTo>
                    <a:pt x="2255514" y="1171"/>
                  </a:lnTo>
                  <a:cubicBezTo>
                    <a:pt x="2255502" y="781"/>
                    <a:pt x="2255491" y="390"/>
                    <a:pt x="2255479" y="0"/>
                  </a:cubicBezTo>
                  <a:cubicBezTo>
                    <a:pt x="2815594" y="0"/>
                    <a:pt x="3269657" y="454063"/>
                    <a:pt x="3269657" y="1014179"/>
                  </a:cubicBezTo>
                  <a:cubicBezTo>
                    <a:pt x="3269657" y="1573236"/>
                    <a:pt x="2817308" y="2026642"/>
                    <a:pt x="2258652" y="2028197"/>
                  </a:cubicBezTo>
                  <a:lnTo>
                    <a:pt x="2258652" y="2028243"/>
                  </a:lnTo>
                  <a:lnTo>
                    <a:pt x="2256849" y="2028288"/>
                  </a:lnTo>
                  <a:cubicBezTo>
                    <a:pt x="2256393" y="2028357"/>
                    <a:pt x="2255936" y="2028358"/>
                    <a:pt x="2255479" y="2028358"/>
                  </a:cubicBezTo>
                  <a:close/>
                </a:path>
              </a:pathLst>
            </a:custGeom>
            <a:solidFill>
              <a:srgbClr val="DF0024"/>
            </a:solidFill>
            <a:ln>
              <a:solidFill>
                <a:schemeClr val="bg1"/>
              </a:solidFill>
            </a:ln>
            <a:effectLst>
              <a:outerShdw blurRad="203200" dist="38100" dir="6600000" sx="104000" sy="104000" algn="tl" rotWithShape="0">
                <a:prstClr val="black">
                  <a:alpha val="29000"/>
                </a:prstClr>
              </a:outerShdw>
            </a:effectLst>
            <a:scene3d>
              <a:camera prst="obliqueBottomLeft"/>
              <a:lightRig rig="threePt" dir="t"/>
            </a:scene3d>
            <a:sp3d extrusionH="6350">
              <a:bevelT w="1905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657640" y="2816096"/>
              <a:ext cx="552450" cy="614363"/>
            </a:xfrm>
            <a:custGeom>
              <a:avLst/>
              <a:gdLst>
                <a:gd name="connsiteX0" fmla="*/ 266700 w 542925"/>
                <a:gd name="connsiteY0" fmla="*/ 95250 h 595313"/>
                <a:gd name="connsiteX1" fmla="*/ 104775 w 542925"/>
                <a:gd name="connsiteY1" fmla="*/ 57150 h 595313"/>
                <a:gd name="connsiteX2" fmla="*/ 0 w 542925"/>
                <a:gd name="connsiteY2" fmla="*/ 0 h 595313"/>
                <a:gd name="connsiteX3" fmla="*/ 90488 w 542925"/>
                <a:gd name="connsiteY3" fmla="*/ 180975 h 595313"/>
                <a:gd name="connsiteX4" fmla="*/ 128588 w 542925"/>
                <a:gd name="connsiteY4" fmla="*/ 361950 h 595313"/>
                <a:gd name="connsiteX5" fmla="*/ 123825 w 542925"/>
                <a:gd name="connsiteY5" fmla="*/ 566738 h 595313"/>
                <a:gd name="connsiteX6" fmla="*/ 285750 w 542925"/>
                <a:gd name="connsiteY6" fmla="*/ 595313 h 595313"/>
                <a:gd name="connsiteX7" fmla="*/ 442913 w 542925"/>
                <a:gd name="connsiteY7" fmla="*/ 581025 h 595313"/>
                <a:gd name="connsiteX8" fmla="*/ 542925 w 542925"/>
                <a:gd name="connsiteY8" fmla="*/ 557213 h 595313"/>
                <a:gd name="connsiteX9" fmla="*/ 409575 w 542925"/>
                <a:gd name="connsiteY9" fmla="*/ 71438 h 595313"/>
                <a:gd name="connsiteX10" fmla="*/ 266700 w 542925"/>
                <a:gd name="connsiteY10" fmla="*/ 95250 h 595313"/>
                <a:gd name="connsiteX0" fmla="*/ 266700 w 542925"/>
                <a:gd name="connsiteY0" fmla="*/ 95250 h 595313"/>
                <a:gd name="connsiteX1" fmla="*/ 104775 w 542925"/>
                <a:gd name="connsiteY1" fmla="*/ 57150 h 595313"/>
                <a:gd name="connsiteX2" fmla="*/ 0 w 542925"/>
                <a:gd name="connsiteY2" fmla="*/ 0 h 595313"/>
                <a:gd name="connsiteX3" fmla="*/ 90488 w 542925"/>
                <a:gd name="connsiteY3" fmla="*/ 180975 h 595313"/>
                <a:gd name="connsiteX4" fmla="*/ 128588 w 542925"/>
                <a:gd name="connsiteY4" fmla="*/ 361950 h 595313"/>
                <a:gd name="connsiteX5" fmla="*/ 123825 w 542925"/>
                <a:gd name="connsiteY5" fmla="*/ 566738 h 595313"/>
                <a:gd name="connsiteX6" fmla="*/ 285750 w 542925"/>
                <a:gd name="connsiteY6" fmla="*/ 595313 h 595313"/>
                <a:gd name="connsiteX7" fmla="*/ 442913 w 542925"/>
                <a:gd name="connsiteY7" fmla="*/ 581025 h 595313"/>
                <a:gd name="connsiteX8" fmla="*/ 542925 w 542925"/>
                <a:gd name="connsiteY8" fmla="*/ 557213 h 595313"/>
                <a:gd name="connsiteX9" fmla="*/ 409575 w 542925"/>
                <a:gd name="connsiteY9" fmla="*/ 71438 h 595313"/>
                <a:gd name="connsiteX10" fmla="*/ 266700 w 542925"/>
                <a:gd name="connsiteY10" fmla="*/ 95250 h 595313"/>
                <a:gd name="connsiteX0" fmla="*/ 266700 w 542925"/>
                <a:gd name="connsiteY0" fmla="*/ 95250 h 595313"/>
                <a:gd name="connsiteX1" fmla="*/ 104775 w 542925"/>
                <a:gd name="connsiteY1" fmla="*/ 57150 h 595313"/>
                <a:gd name="connsiteX2" fmla="*/ 0 w 542925"/>
                <a:gd name="connsiteY2" fmla="*/ 0 h 595313"/>
                <a:gd name="connsiteX3" fmla="*/ 90488 w 542925"/>
                <a:gd name="connsiteY3" fmla="*/ 180975 h 595313"/>
                <a:gd name="connsiteX4" fmla="*/ 128588 w 542925"/>
                <a:gd name="connsiteY4" fmla="*/ 361950 h 595313"/>
                <a:gd name="connsiteX5" fmla="*/ 123825 w 542925"/>
                <a:gd name="connsiteY5" fmla="*/ 566738 h 595313"/>
                <a:gd name="connsiteX6" fmla="*/ 285750 w 542925"/>
                <a:gd name="connsiteY6" fmla="*/ 595313 h 595313"/>
                <a:gd name="connsiteX7" fmla="*/ 447676 w 542925"/>
                <a:gd name="connsiteY7" fmla="*/ 588169 h 595313"/>
                <a:gd name="connsiteX8" fmla="*/ 542925 w 542925"/>
                <a:gd name="connsiteY8" fmla="*/ 557213 h 595313"/>
                <a:gd name="connsiteX9" fmla="*/ 409575 w 542925"/>
                <a:gd name="connsiteY9" fmla="*/ 71438 h 595313"/>
                <a:gd name="connsiteX10" fmla="*/ 266700 w 542925"/>
                <a:gd name="connsiteY10" fmla="*/ 95250 h 595313"/>
                <a:gd name="connsiteX0" fmla="*/ 271463 w 547688"/>
                <a:gd name="connsiteY0" fmla="*/ 114300 h 614363"/>
                <a:gd name="connsiteX1" fmla="*/ 109538 w 547688"/>
                <a:gd name="connsiteY1" fmla="*/ 76200 h 614363"/>
                <a:gd name="connsiteX2" fmla="*/ 0 w 547688"/>
                <a:gd name="connsiteY2" fmla="*/ 0 h 614363"/>
                <a:gd name="connsiteX3" fmla="*/ 95251 w 547688"/>
                <a:gd name="connsiteY3" fmla="*/ 200025 h 614363"/>
                <a:gd name="connsiteX4" fmla="*/ 133351 w 547688"/>
                <a:gd name="connsiteY4" fmla="*/ 381000 h 614363"/>
                <a:gd name="connsiteX5" fmla="*/ 128588 w 547688"/>
                <a:gd name="connsiteY5" fmla="*/ 585788 h 614363"/>
                <a:gd name="connsiteX6" fmla="*/ 290513 w 547688"/>
                <a:gd name="connsiteY6" fmla="*/ 614363 h 614363"/>
                <a:gd name="connsiteX7" fmla="*/ 452439 w 547688"/>
                <a:gd name="connsiteY7" fmla="*/ 607219 h 614363"/>
                <a:gd name="connsiteX8" fmla="*/ 547688 w 547688"/>
                <a:gd name="connsiteY8" fmla="*/ 576263 h 614363"/>
                <a:gd name="connsiteX9" fmla="*/ 414338 w 547688"/>
                <a:gd name="connsiteY9" fmla="*/ 90488 h 614363"/>
                <a:gd name="connsiteX10" fmla="*/ 271463 w 547688"/>
                <a:gd name="connsiteY10" fmla="*/ 114300 h 614363"/>
                <a:gd name="connsiteX0" fmla="*/ 271463 w 547688"/>
                <a:gd name="connsiteY0" fmla="*/ 114300 h 614363"/>
                <a:gd name="connsiteX1" fmla="*/ 109538 w 547688"/>
                <a:gd name="connsiteY1" fmla="*/ 76200 h 614363"/>
                <a:gd name="connsiteX2" fmla="*/ 0 w 547688"/>
                <a:gd name="connsiteY2" fmla="*/ 0 h 614363"/>
                <a:gd name="connsiteX3" fmla="*/ 95251 w 547688"/>
                <a:gd name="connsiteY3" fmla="*/ 200025 h 614363"/>
                <a:gd name="connsiteX4" fmla="*/ 133351 w 547688"/>
                <a:gd name="connsiteY4" fmla="*/ 381000 h 614363"/>
                <a:gd name="connsiteX5" fmla="*/ 128588 w 547688"/>
                <a:gd name="connsiteY5" fmla="*/ 585788 h 614363"/>
                <a:gd name="connsiteX6" fmla="*/ 290513 w 547688"/>
                <a:gd name="connsiteY6" fmla="*/ 614363 h 614363"/>
                <a:gd name="connsiteX7" fmla="*/ 452439 w 547688"/>
                <a:gd name="connsiteY7" fmla="*/ 607219 h 614363"/>
                <a:gd name="connsiteX8" fmla="*/ 547688 w 547688"/>
                <a:gd name="connsiteY8" fmla="*/ 576263 h 614363"/>
                <a:gd name="connsiteX9" fmla="*/ 414338 w 547688"/>
                <a:gd name="connsiteY9" fmla="*/ 107157 h 614363"/>
                <a:gd name="connsiteX10" fmla="*/ 271463 w 547688"/>
                <a:gd name="connsiteY10" fmla="*/ 114300 h 614363"/>
                <a:gd name="connsiteX0" fmla="*/ 271463 w 552450"/>
                <a:gd name="connsiteY0" fmla="*/ 114300 h 614363"/>
                <a:gd name="connsiteX1" fmla="*/ 109538 w 552450"/>
                <a:gd name="connsiteY1" fmla="*/ 76200 h 614363"/>
                <a:gd name="connsiteX2" fmla="*/ 0 w 552450"/>
                <a:gd name="connsiteY2" fmla="*/ 0 h 614363"/>
                <a:gd name="connsiteX3" fmla="*/ 95251 w 552450"/>
                <a:gd name="connsiteY3" fmla="*/ 200025 h 614363"/>
                <a:gd name="connsiteX4" fmla="*/ 133351 w 552450"/>
                <a:gd name="connsiteY4" fmla="*/ 381000 h 614363"/>
                <a:gd name="connsiteX5" fmla="*/ 128588 w 552450"/>
                <a:gd name="connsiteY5" fmla="*/ 585788 h 614363"/>
                <a:gd name="connsiteX6" fmla="*/ 290513 w 552450"/>
                <a:gd name="connsiteY6" fmla="*/ 614363 h 614363"/>
                <a:gd name="connsiteX7" fmla="*/ 452439 w 552450"/>
                <a:gd name="connsiteY7" fmla="*/ 607219 h 614363"/>
                <a:gd name="connsiteX8" fmla="*/ 552450 w 552450"/>
                <a:gd name="connsiteY8" fmla="*/ 585788 h 614363"/>
                <a:gd name="connsiteX9" fmla="*/ 414338 w 552450"/>
                <a:gd name="connsiteY9" fmla="*/ 107157 h 614363"/>
                <a:gd name="connsiteX10" fmla="*/ 271463 w 552450"/>
                <a:gd name="connsiteY10" fmla="*/ 114300 h 61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450" h="614363">
                  <a:moveTo>
                    <a:pt x="271463" y="114300"/>
                  </a:moveTo>
                  <a:lnTo>
                    <a:pt x="109538" y="76200"/>
                  </a:lnTo>
                  <a:lnTo>
                    <a:pt x="0" y="0"/>
                  </a:lnTo>
                  <a:lnTo>
                    <a:pt x="95251" y="200025"/>
                  </a:lnTo>
                  <a:lnTo>
                    <a:pt x="133351" y="381000"/>
                  </a:lnTo>
                  <a:lnTo>
                    <a:pt x="128588" y="585788"/>
                  </a:lnTo>
                  <a:cubicBezTo>
                    <a:pt x="182563" y="607219"/>
                    <a:pt x="236538" y="604838"/>
                    <a:pt x="290513" y="614363"/>
                  </a:cubicBezTo>
                  <a:lnTo>
                    <a:pt x="452439" y="607219"/>
                  </a:lnTo>
                  <a:lnTo>
                    <a:pt x="552450" y="585788"/>
                  </a:lnTo>
                  <a:lnTo>
                    <a:pt x="414338" y="107157"/>
                  </a:lnTo>
                  <a:lnTo>
                    <a:pt x="271463" y="114300"/>
                  </a:lnTo>
                  <a:close/>
                </a:path>
              </a:pathLst>
            </a:custGeom>
            <a:gradFill flip="none" rotWithShape="1">
              <a:gsLst>
                <a:gs pos="100000">
                  <a:srgbClr val="413839">
                    <a:alpha val="43000"/>
                  </a:srgbClr>
                </a:gs>
                <a:gs pos="27000">
                  <a:srgbClr val="4C4241">
                    <a:alpha val="1000"/>
                  </a:srgbClr>
                </a:gs>
              </a:gsLst>
              <a:lin ang="108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836038" y="1863596"/>
              <a:ext cx="803274" cy="658813"/>
            </a:xfrm>
            <a:custGeom>
              <a:avLst/>
              <a:gdLst>
                <a:gd name="connsiteX0" fmla="*/ 377825 w 765175"/>
                <a:gd name="connsiteY0" fmla="*/ 101600 h 596900"/>
                <a:gd name="connsiteX1" fmla="*/ 146050 w 765175"/>
                <a:gd name="connsiteY1" fmla="*/ 79375 h 596900"/>
                <a:gd name="connsiteX2" fmla="*/ 0 w 765175"/>
                <a:gd name="connsiteY2" fmla="*/ 0 h 596900"/>
                <a:gd name="connsiteX3" fmla="*/ 92075 w 765175"/>
                <a:gd name="connsiteY3" fmla="*/ 161925 h 596900"/>
                <a:gd name="connsiteX4" fmla="*/ 142875 w 765175"/>
                <a:gd name="connsiteY4" fmla="*/ 387350 h 596900"/>
                <a:gd name="connsiteX5" fmla="*/ 142875 w 765175"/>
                <a:gd name="connsiteY5" fmla="*/ 577850 h 596900"/>
                <a:gd name="connsiteX6" fmla="*/ 342900 w 765175"/>
                <a:gd name="connsiteY6" fmla="*/ 596900 h 596900"/>
                <a:gd name="connsiteX7" fmla="*/ 555625 w 765175"/>
                <a:gd name="connsiteY7" fmla="*/ 565150 h 596900"/>
                <a:gd name="connsiteX8" fmla="*/ 765175 w 765175"/>
                <a:gd name="connsiteY8" fmla="*/ 495300 h 596900"/>
                <a:gd name="connsiteX9" fmla="*/ 584200 w 765175"/>
                <a:gd name="connsiteY9" fmla="*/ 196850 h 596900"/>
                <a:gd name="connsiteX10" fmla="*/ 498475 w 765175"/>
                <a:gd name="connsiteY10" fmla="*/ 63500 h 596900"/>
                <a:gd name="connsiteX11" fmla="*/ 377825 w 765175"/>
                <a:gd name="connsiteY11" fmla="*/ 101600 h 596900"/>
                <a:gd name="connsiteX0" fmla="*/ 377825 w 765175"/>
                <a:gd name="connsiteY0" fmla="*/ 101600 h 596900"/>
                <a:gd name="connsiteX1" fmla="*/ 146050 w 765175"/>
                <a:gd name="connsiteY1" fmla="*/ 79375 h 596900"/>
                <a:gd name="connsiteX2" fmla="*/ 0 w 765175"/>
                <a:gd name="connsiteY2" fmla="*/ 0 h 596900"/>
                <a:gd name="connsiteX3" fmla="*/ 92075 w 765175"/>
                <a:gd name="connsiteY3" fmla="*/ 161925 h 596900"/>
                <a:gd name="connsiteX4" fmla="*/ 142875 w 765175"/>
                <a:gd name="connsiteY4" fmla="*/ 387350 h 596900"/>
                <a:gd name="connsiteX5" fmla="*/ 142875 w 765175"/>
                <a:gd name="connsiteY5" fmla="*/ 577850 h 596900"/>
                <a:gd name="connsiteX6" fmla="*/ 342900 w 765175"/>
                <a:gd name="connsiteY6" fmla="*/ 596900 h 596900"/>
                <a:gd name="connsiteX7" fmla="*/ 555625 w 765175"/>
                <a:gd name="connsiteY7" fmla="*/ 565150 h 596900"/>
                <a:gd name="connsiteX8" fmla="*/ 765175 w 765175"/>
                <a:gd name="connsiteY8" fmla="*/ 495300 h 596900"/>
                <a:gd name="connsiteX9" fmla="*/ 584200 w 765175"/>
                <a:gd name="connsiteY9" fmla="*/ 196850 h 596900"/>
                <a:gd name="connsiteX10" fmla="*/ 498475 w 765175"/>
                <a:gd name="connsiteY10" fmla="*/ 63500 h 596900"/>
                <a:gd name="connsiteX11" fmla="*/ 377825 w 765175"/>
                <a:gd name="connsiteY11" fmla="*/ 101600 h 596900"/>
                <a:gd name="connsiteX0" fmla="*/ 377825 w 765175"/>
                <a:gd name="connsiteY0" fmla="*/ 101600 h 596900"/>
                <a:gd name="connsiteX1" fmla="*/ 146050 w 765175"/>
                <a:gd name="connsiteY1" fmla="*/ 79375 h 596900"/>
                <a:gd name="connsiteX2" fmla="*/ 0 w 765175"/>
                <a:gd name="connsiteY2" fmla="*/ 0 h 596900"/>
                <a:gd name="connsiteX3" fmla="*/ 92075 w 765175"/>
                <a:gd name="connsiteY3" fmla="*/ 161925 h 596900"/>
                <a:gd name="connsiteX4" fmla="*/ 142875 w 765175"/>
                <a:gd name="connsiteY4" fmla="*/ 387350 h 596900"/>
                <a:gd name="connsiteX5" fmla="*/ 142875 w 765175"/>
                <a:gd name="connsiteY5" fmla="*/ 577850 h 596900"/>
                <a:gd name="connsiteX6" fmla="*/ 342900 w 765175"/>
                <a:gd name="connsiteY6" fmla="*/ 596900 h 596900"/>
                <a:gd name="connsiteX7" fmla="*/ 555625 w 765175"/>
                <a:gd name="connsiteY7" fmla="*/ 565150 h 596900"/>
                <a:gd name="connsiteX8" fmla="*/ 765175 w 765175"/>
                <a:gd name="connsiteY8" fmla="*/ 495300 h 596900"/>
                <a:gd name="connsiteX9" fmla="*/ 584200 w 765175"/>
                <a:gd name="connsiteY9" fmla="*/ 196850 h 596900"/>
                <a:gd name="connsiteX10" fmla="*/ 498475 w 765175"/>
                <a:gd name="connsiteY10" fmla="*/ 63500 h 596900"/>
                <a:gd name="connsiteX11" fmla="*/ 377825 w 765175"/>
                <a:gd name="connsiteY11" fmla="*/ 101600 h 596900"/>
                <a:gd name="connsiteX0" fmla="*/ 377825 w 765175"/>
                <a:gd name="connsiteY0" fmla="*/ 101600 h 592138"/>
                <a:gd name="connsiteX1" fmla="*/ 146050 w 765175"/>
                <a:gd name="connsiteY1" fmla="*/ 79375 h 592138"/>
                <a:gd name="connsiteX2" fmla="*/ 0 w 765175"/>
                <a:gd name="connsiteY2" fmla="*/ 0 h 592138"/>
                <a:gd name="connsiteX3" fmla="*/ 92075 w 765175"/>
                <a:gd name="connsiteY3" fmla="*/ 161925 h 592138"/>
                <a:gd name="connsiteX4" fmla="*/ 142875 w 765175"/>
                <a:gd name="connsiteY4" fmla="*/ 387350 h 592138"/>
                <a:gd name="connsiteX5" fmla="*/ 142875 w 765175"/>
                <a:gd name="connsiteY5" fmla="*/ 577850 h 592138"/>
                <a:gd name="connsiteX6" fmla="*/ 333375 w 765175"/>
                <a:gd name="connsiteY6" fmla="*/ 592138 h 592138"/>
                <a:gd name="connsiteX7" fmla="*/ 555625 w 765175"/>
                <a:gd name="connsiteY7" fmla="*/ 565150 h 592138"/>
                <a:gd name="connsiteX8" fmla="*/ 765175 w 765175"/>
                <a:gd name="connsiteY8" fmla="*/ 495300 h 592138"/>
                <a:gd name="connsiteX9" fmla="*/ 584200 w 765175"/>
                <a:gd name="connsiteY9" fmla="*/ 196850 h 592138"/>
                <a:gd name="connsiteX10" fmla="*/ 498475 w 765175"/>
                <a:gd name="connsiteY10" fmla="*/ 63500 h 592138"/>
                <a:gd name="connsiteX11" fmla="*/ 377825 w 765175"/>
                <a:gd name="connsiteY11" fmla="*/ 101600 h 592138"/>
                <a:gd name="connsiteX0" fmla="*/ 380206 w 767556"/>
                <a:gd name="connsiteY0" fmla="*/ 108744 h 599282"/>
                <a:gd name="connsiteX1" fmla="*/ 148431 w 767556"/>
                <a:gd name="connsiteY1" fmla="*/ 86519 h 599282"/>
                <a:gd name="connsiteX2" fmla="*/ 0 w 767556"/>
                <a:gd name="connsiteY2" fmla="*/ 0 h 599282"/>
                <a:gd name="connsiteX3" fmla="*/ 94456 w 767556"/>
                <a:gd name="connsiteY3" fmla="*/ 169069 h 599282"/>
                <a:gd name="connsiteX4" fmla="*/ 145256 w 767556"/>
                <a:gd name="connsiteY4" fmla="*/ 394494 h 599282"/>
                <a:gd name="connsiteX5" fmla="*/ 145256 w 767556"/>
                <a:gd name="connsiteY5" fmla="*/ 584994 h 599282"/>
                <a:gd name="connsiteX6" fmla="*/ 335756 w 767556"/>
                <a:gd name="connsiteY6" fmla="*/ 599282 h 599282"/>
                <a:gd name="connsiteX7" fmla="*/ 558006 w 767556"/>
                <a:gd name="connsiteY7" fmla="*/ 572294 h 599282"/>
                <a:gd name="connsiteX8" fmla="*/ 767556 w 767556"/>
                <a:gd name="connsiteY8" fmla="*/ 502444 h 599282"/>
                <a:gd name="connsiteX9" fmla="*/ 586581 w 767556"/>
                <a:gd name="connsiteY9" fmla="*/ 203994 h 599282"/>
                <a:gd name="connsiteX10" fmla="*/ 500856 w 767556"/>
                <a:gd name="connsiteY10" fmla="*/ 70644 h 599282"/>
                <a:gd name="connsiteX11" fmla="*/ 380206 w 767556"/>
                <a:gd name="connsiteY11" fmla="*/ 108744 h 599282"/>
                <a:gd name="connsiteX0" fmla="*/ 380206 w 767556"/>
                <a:gd name="connsiteY0" fmla="*/ 108744 h 599282"/>
                <a:gd name="connsiteX1" fmla="*/ 148431 w 767556"/>
                <a:gd name="connsiteY1" fmla="*/ 86519 h 599282"/>
                <a:gd name="connsiteX2" fmla="*/ 0 w 767556"/>
                <a:gd name="connsiteY2" fmla="*/ 0 h 599282"/>
                <a:gd name="connsiteX3" fmla="*/ 94456 w 767556"/>
                <a:gd name="connsiteY3" fmla="*/ 169069 h 599282"/>
                <a:gd name="connsiteX4" fmla="*/ 145256 w 767556"/>
                <a:gd name="connsiteY4" fmla="*/ 394494 h 599282"/>
                <a:gd name="connsiteX5" fmla="*/ 145256 w 767556"/>
                <a:gd name="connsiteY5" fmla="*/ 584994 h 599282"/>
                <a:gd name="connsiteX6" fmla="*/ 335756 w 767556"/>
                <a:gd name="connsiteY6" fmla="*/ 599282 h 599282"/>
                <a:gd name="connsiteX7" fmla="*/ 558006 w 767556"/>
                <a:gd name="connsiteY7" fmla="*/ 572294 h 599282"/>
                <a:gd name="connsiteX8" fmla="*/ 767556 w 767556"/>
                <a:gd name="connsiteY8" fmla="*/ 502444 h 599282"/>
                <a:gd name="connsiteX9" fmla="*/ 586581 w 767556"/>
                <a:gd name="connsiteY9" fmla="*/ 203994 h 599282"/>
                <a:gd name="connsiteX10" fmla="*/ 500856 w 767556"/>
                <a:gd name="connsiteY10" fmla="*/ 70644 h 599282"/>
                <a:gd name="connsiteX11" fmla="*/ 380206 w 767556"/>
                <a:gd name="connsiteY11" fmla="*/ 108744 h 599282"/>
                <a:gd name="connsiteX0" fmla="*/ 370681 w 758031"/>
                <a:gd name="connsiteY0" fmla="*/ 99219 h 589757"/>
                <a:gd name="connsiteX1" fmla="*/ 138906 w 758031"/>
                <a:gd name="connsiteY1" fmla="*/ 76994 h 589757"/>
                <a:gd name="connsiteX2" fmla="*/ 0 w 758031"/>
                <a:gd name="connsiteY2" fmla="*/ 0 h 589757"/>
                <a:gd name="connsiteX3" fmla="*/ 84931 w 758031"/>
                <a:gd name="connsiteY3" fmla="*/ 159544 h 589757"/>
                <a:gd name="connsiteX4" fmla="*/ 135731 w 758031"/>
                <a:gd name="connsiteY4" fmla="*/ 384969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70681 w 758031"/>
                <a:gd name="connsiteY11" fmla="*/ 99219 h 589757"/>
                <a:gd name="connsiteX0" fmla="*/ 370681 w 758031"/>
                <a:gd name="connsiteY0" fmla="*/ 99219 h 589757"/>
                <a:gd name="connsiteX1" fmla="*/ 138906 w 758031"/>
                <a:gd name="connsiteY1" fmla="*/ 76994 h 589757"/>
                <a:gd name="connsiteX2" fmla="*/ 0 w 758031"/>
                <a:gd name="connsiteY2" fmla="*/ 0 h 589757"/>
                <a:gd name="connsiteX3" fmla="*/ 77787 w 758031"/>
                <a:gd name="connsiteY3" fmla="*/ 159544 h 589757"/>
                <a:gd name="connsiteX4" fmla="*/ 135731 w 758031"/>
                <a:gd name="connsiteY4" fmla="*/ 384969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70681 w 758031"/>
                <a:gd name="connsiteY11" fmla="*/ 99219 h 589757"/>
                <a:gd name="connsiteX0" fmla="*/ 370681 w 758031"/>
                <a:gd name="connsiteY0" fmla="*/ 99219 h 589757"/>
                <a:gd name="connsiteX1" fmla="*/ 138906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70681 w 758031"/>
                <a:gd name="connsiteY11" fmla="*/ 99219 h 589757"/>
                <a:gd name="connsiteX0" fmla="*/ 370681 w 758031"/>
                <a:gd name="connsiteY0" fmla="*/ 99219 h 589757"/>
                <a:gd name="connsiteX1" fmla="*/ 150812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70681 w 758031"/>
                <a:gd name="connsiteY11" fmla="*/ 99219 h 589757"/>
                <a:gd name="connsiteX0" fmla="*/ 365918 w 758031"/>
                <a:gd name="connsiteY0" fmla="*/ 92075 h 589757"/>
                <a:gd name="connsiteX1" fmla="*/ 150812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65918 w 758031"/>
                <a:gd name="connsiteY11" fmla="*/ 92075 h 589757"/>
                <a:gd name="connsiteX0" fmla="*/ 365918 w 758031"/>
                <a:gd name="connsiteY0" fmla="*/ 92075 h 589757"/>
                <a:gd name="connsiteX1" fmla="*/ 150812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65918 w 758031"/>
                <a:gd name="connsiteY11" fmla="*/ 92075 h 589757"/>
                <a:gd name="connsiteX0" fmla="*/ 365918 w 758031"/>
                <a:gd name="connsiteY0" fmla="*/ 92075 h 589757"/>
                <a:gd name="connsiteX1" fmla="*/ 150812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65918 w 758031"/>
                <a:gd name="connsiteY11" fmla="*/ 92075 h 589757"/>
                <a:gd name="connsiteX0" fmla="*/ 365918 w 758031"/>
                <a:gd name="connsiteY0" fmla="*/ 92075 h 589757"/>
                <a:gd name="connsiteX1" fmla="*/ 150812 w 758031"/>
                <a:gd name="connsiteY1" fmla="*/ 76994 h 589757"/>
                <a:gd name="connsiteX2" fmla="*/ 0 w 758031"/>
                <a:gd name="connsiteY2" fmla="*/ 0 h 589757"/>
                <a:gd name="connsiteX3" fmla="*/ 77787 w 758031"/>
                <a:gd name="connsiteY3" fmla="*/ 159544 h 589757"/>
                <a:gd name="connsiteX4" fmla="*/ 128587 w 758031"/>
                <a:gd name="connsiteY4" fmla="*/ 382587 h 589757"/>
                <a:gd name="connsiteX5" fmla="*/ 135731 w 758031"/>
                <a:gd name="connsiteY5" fmla="*/ 575469 h 589757"/>
                <a:gd name="connsiteX6" fmla="*/ 326231 w 758031"/>
                <a:gd name="connsiteY6" fmla="*/ 589757 h 589757"/>
                <a:gd name="connsiteX7" fmla="*/ 548481 w 758031"/>
                <a:gd name="connsiteY7" fmla="*/ 562769 h 589757"/>
                <a:gd name="connsiteX8" fmla="*/ 758031 w 758031"/>
                <a:gd name="connsiteY8" fmla="*/ 492919 h 589757"/>
                <a:gd name="connsiteX9" fmla="*/ 577056 w 758031"/>
                <a:gd name="connsiteY9" fmla="*/ 194469 h 589757"/>
                <a:gd name="connsiteX10" fmla="*/ 491331 w 758031"/>
                <a:gd name="connsiteY10" fmla="*/ 61119 h 589757"/>
                <a:gd name="connsiteX11" fmla="*/ 365918 w 758031"/>
                <a:gd name="connsiteY11" fmla="*/ 92075 h 589757"/>
                <a:gd name="connsiteX0" fmla="*/ 365918 w 755649"/>
                <a:gd name="connsiteY0" fmla="*/ 92075 h 589757"/>
                <a:gd name="connsiteX1" fmla="*/ 150812 w 755649"/>
                <a:gd name="connsiteY1" fmla="*/ 76994 h 589757"/>
                <a:gd name="connsiteX2" fmla="*/ 0 w 755649"/>
                <a:gd name="connsiteY2" fmla="*/ 0 h 589757"/>
                <a:gd name="connsiteX3" fmla="*/ 77787 w 755649"/>
                <a:gd name="connsiteY3" fmla="*/ 159544 h 589757"/>
                <a:gd name="connsiteX4" fmla="*/ 128587 w 755649"/>
                <a:gd name="connsiteY4" fmla="*/ 382587 h 589757"/>
                <a:gd name="connsiteX5" fmla="*/ 135731 w 755649"/>
                <a:gd name="connsiteY5" fmla="*/ 575469 h 589757"/>
                <a:gd name="connsiteX6" fmla="*/ 326231 w 755649"/>
                <a:gd name="connsiteY6" fmla="*/ 589757 h 589757"/>
                <a:gd name="connsiteX7" fmla="*/ 548481 w 755649"/>
                <a:gd name="connsiteY7" fmla="*/ 562769 h 589757"/>
                <a:gd name="connsiteX8" fmla="*/ 755649 w 755649"/>
                <a:gd name="connsiteY8" fmla="*/ 485775 h 589757"/>
                <a:gd name="connsiteX9" fmla="*/ 577056 w 755649"/>
                <a:gd name="connsiteY9" fmla="*/ 194469 h 589757"/>
                <a:gd name="connsiteX10" fmla="*/ 491331 w 755649"/>
                <a:gd name="connsiteY10" fmla="*/ 61119 h 589757"/>
                <a:gd name="connsiteX11" fmla="*/ 365918 w 755649"/>
                <a:gd name="connsiteY11" fmla="*/ 92075 h 589757"/>
                <a:gd name="connsiteX0" fmla="*/ 365918 w 755649"/>
                <a:gd name="connsiteY0" fmla="*/ 92075 h 589757"/>
                <a:gd name="connsiteX1" fmla="*/ 150812 w 755649"/>
                <a:gd name="connsiteY1" fmla="*/ 76994 h 589757"/>
                <a:gd name="connsiteX2" fmla="*/ 0 w 755649"/>
                <a:gd name="connsiteY2" fmla="*/ 0 h 589757"/>
                <a:gd name="connsiteX3" fmla="*/ 77787 w 755649"/>
                <a:gd name="connsiteY3" fmla="*/ 159544 h 589757"/>
                <a:gd name="connsiteX4" fmla="*/ 128587 w 755649"/>
                <a:gd name="connsiteY4" fmla="*/ 382587 h 589757"/>
                <a:gd name="connsiteX5" fmla="*/ 135731 w 755649"/>
                <a:gd name="connsiteY5" fmla="*/ 575469 h 589757"/>
                <a:gd name="connsiteX6" fmla="*/ 326231 w 755649"/>
                <a:gd name="connsiteY6" fmla="*/ 589757 h 589757"/>
                <a:gd name="connsiteX7" fmla="*/ 548481 w 755649"/>
                <a:gd name="connsiteY7" fmla="*/ 562769 h 589757"/>
                <a:gd name="connsiteX8" fmla="*/ 755649 w 755649"/>
                <a:gd name="connsiteY8" fmla="*/ 485775 h 589757"/>
                <a:gd name="connsiteX9" fmla="*/ 491331 w 755649"/>
                <a:gd name="connsiteY9" fmla="*/ 61119 h 589757"/>
                <a:gd name="connsiteX10" fmla="*/ 365918 w 755649"/>
                <a:gd name="connsiteY10" fmla="*/ 92075 h 589757"/>
                <a:gd name="connsiteX0" fmla="*/ 365918 w 755649"/>
                <a:gd name="connsiteY0" fmla="*/ 92075 h 589757"/>
                <a:gd name="connsiteX1" fmla="*/ 146049 w 755649"/>
                <a:gd name="connsiteY1" fmla="*/ 69850 h 589757"/>
                <a:gd name="connsiteX2" fmla="*/ 0 w 755649"/>
                <a:gd name="connsiteY2" fmla="*/ 0 h 589757"/>
                <a:gd name="connsiteX3" fmla="*/ 77787 w 755649"/>
                <a:gd name="connsiteY3" fmla="*/ 159544 h 589757"/>
                <a:gd name="connsiteX4" fmla="*/ 128587 w 755649"/>
                <a:gd name="connsiteY4" fmla="*/ 382587 h 589757"/>
                <a:gd name="connsiteX5" fmla="*/ 135731 w 755649"/>
                <a:gd name="connsiteY5" fmla="*/ 575469 h 589757"/>
                <a:gd name="connsiteX6" fmla="*/ 326231 w 755649"/>
                <a:gd name="connsiteY6" fmla="*/ 589757 h 589757"/>
                <a:gd name="connsiteX7" fmla="*/ 548481 w 755649"/>
                <a:gd name="connsiteY7" fmla="*/ 562769 h 589757"/>
                <a:gd name="connsiteX8" fmla="*/ 755649 w 755649"/>
                <a:gd name="connsiteY8" fmla="*/ 485775 h 589757"/>
                <a:gd name="connsiteX9" fmla="*/ 491331 w 755649"/>
                <a:gd name="connsiteY9" fmla="*/ 61119 h 589757"/>
                <a:gd name="connsiteX10" fmla="*/ 365918 w 755649"/>
                <a:gd name="connsiteY10" fmla="*/ 92075 h 589757"/>
                <a:gd name="connsiteX0" fmla="*/ 365918 w 755649"/>
                <a:gd name="connsiteY0" fmla="*/ 92075 h 589757"/>
                <a:gd name="connsiteX1" fmla="*/ 146049 w 755649"/>
                <a:gd name="connsiteY1" fmla="*/ 69850 h 589757"/>
                <a:gd name="connsiteX2" fmla="*/ 0 w 755649"/>
                <a:gd name="connsiteY2" fmla="*/ 0 h 589757"/>
                <a:gd name="connsiteX3" fmla="*/ 77787 w 755649"/>
                <a:gd name="connsiteY3" fmla="*/ 159544 h 589757"/>
                <a:gd name="connsiteX4" fmla="*/ 128587 w 755649"/>
                <a:gd name="connsiteY4" fmla="*/ 382587 h 589757"/>
                <a:gd name="connsiteX5" fmla="*/ 135731 w 755649"/>
                <a:gd name="connsiteY5" fmla="*/ 575469 h 589757"/>
                <a:gd name="connsiteX6" fmla="*/ 326231 w 755649"/>
                <a:gd name="connsiteY6" fmla="*/ 589757 h 589757"/>
                <a:gd name="connsiteX7" fmla="*/ 548481 w 755649"/>
                <a:gd name="connsiteY7" fmla="*/ 562769 h 589757"/>
                <a:gd name="connsiteX8" fmla="*/ 755649 w 755649"/>
                <a:gd name="connsiteY8" fmla="*/ 485775 h 589757"/>
                <a:gd name="connsiteX9" fmla="*/ 491331 w 755649"/>
                <a:gd name="connsiteY9" fmla="*/ 61119 h 589757"/>
                <a:gd name="connsiteX10" fmla="*/ 365918 w 755649"/>
                <a:gd name="connsiteY10" fmla="*/ 92075 h 589757"/>
                <a:gd name="connsiteX0" fmla="*/ 365918 w 755649"/>
                <a:gd name="connsiteY0" fmla="*/ 92075 h 589757"/>
                <a:gd name="connsiteX1" fmla="*/ 146049 w 755649"/>
                <a:gd name="connsiteY1" fmla="*/ 69850 h 589757"/>
                <a:gd name="connsiteX2" fmla="*/ 0 w 755649"/>
                <a:gd name="connsiteY2" fmla="*/ 0 h 589757"/>
                <a:gd name="connsiteX3" fmla="*/ 77787 w 755649"/>
                <a:gd name="connsiteY3" fmla="*/ 159544 h 589757"/>
                <a:gd name="connsiteX4" fmla="*/ 128587 w 755649"/>
                <a:gd name="connsiteY4" fmla="*/ 382587 h 589757"/>
                <a:gd name="connsiteX5" fmla="*/ 130968 w 755649"/>
                <a:gd name="connsiteY5" fmla="*/ 580231 h 589757"/>
                <a:gd name="connsiteX6" fmla="*/ 326231 w 755649"/>
                <a:gd name="connsiteY6" fmla="*/ 589757 h 589757"/>
                <a:gd name="connsiteX7" fmla="*/ 548481 w 755649"/>
                <a:gd name="connsiteY7" fmla="*/ 562769 h 589757"/>
                <a:gd name="connsiteX8" fmla="*/ 755649 w 755649"/>
                <a:gd name="connsiteY8" fmla="*/ 485775 h 589757"/>
                <a:gd name="connsiteX9" fmla="*/ 491331 w 755649"/>
                <a:gd name="connsiteY9" fmla="*/ 61119 h 589757"/>
                <a:gd name="connsiteX10" fmla="*/ 365918 w 755649"/>
                <a:gd name="connsiteY10" fmla="*/ 92075 h 589757"/>
                <a:gd name="connsiteX0" fmla="*/ 365918 w 755649"/>
                <a:gd name="connsiteY0" fmla="*/ 92075 h 589757"/>
                <a:gd name="connsiteX1" fmla="*/ 146049 w 755649"/>
                <a:gd name="connsiteY1" fmla="*/ 69850 h 589757"/>
                <a:gd name="connsiteX2" fmla="*/ 0 w 755649"/>
                <a:gd name="connsiteY2" fmla="*/ 0 h 589757"/>
                <a:gd name="connsiteX3" fmla="*/ 77787 w 755649"/>
                <a:gd name="connsiteY3" fmla="*/ 159544 h 589757"/>
                <a:gd name="connsiteX4" fmla="*/ 128587 w 755649"/>
                <a:gd name="connsiteY4" fmla="*/ 382587 h 589757"/>
                <a:gd name="connsiteX5" fmla="*/ 130968 w 755649"/>
                <a:gd name="connsiteY5" fmla="*/ 580231 h 589757"/>
                <a:gd name="connsiteX6" fmla="*/ 326231 w 755649"/>
                <a:gd name="connsiteY6" fmla="*/ 589757 h 589757"/>
                <a:gd name="connsiteX7" fmla="*/ 548481 w 755649"/>
                <a:gd name="connsiteY7" fmla="*/ 562769 h 589757"/>
                <a:gd name="connsiteX8" fmla="*/ 755649 w 755649"/>
                <a:gd name="connsiteY8" fmla="*/ 485775 h 589757"/>
                <a:gd name="connsiteX9" fmla="*/ 491331 w 755649"/>
                <a:gd name="connsiteY9" fmla="*/ 61119 h 589757"/>
                <a:gd name="connsiteX10" fmla="*/ 365918 w 755649"/>
                <a:gd name="connsiteY10" fmla="*/ 92075 h 589757"/>
                <a:gd name="connsiteX0" fmla="*/ 413543 w 803274"/>
                <a:gd name="connsiteY0" fmla="*/ 161131 h 658813"/>
                <a:gd name="connsiteX1" fmla="*/ 193674 w 803274"/>
                <a:gd name="connsiteY1" fmla="*/ 138906 h 658813"/>
                <a:gd name="connsiteX2" fmla="*/ 0 w 803274"/>
                <a:gd name="connsiteY2" fmla="*/ 0 h 658813"/>
                <a:gd name="connsiteX3" fmla="*/ 125412 w 803274"/>
                <a:gd name="connsiteY3" fmla="*/ 228600 h 658813"/>
                <a:gd name="connsiteX4" fmla="*/ 176212 w 803274"/>
                <a:gd name="connsiteY4" fmla="*/ 451643 h 658813"/>
                <a:gd name="connsiteX5" fmla="*/ 178593 w 803274"/>
                <a:gd name="connsiteY5" fmla="*/ 649287 h 658813"/>
                <a:gd name="connsiteX6" fmla="*/ 373856 w 803274"/>
                <a:gd name="connsiteY6" fmla="*/ 658813 h 658813"/>
                <a:gd name="connsiteX7" fmla="*/ 596106 w 803274"/>
                <a:gd name="connsiteY7" fmla="*/ 631825 h 658813"/>
                <a:gd name="connsiteX8" fmla="*/ 803274 w 803274"/>
                <a:gd name="connsiteY8" fmla="*/ 554831 h 658813"/>
                <a:gd name="connsiteX9" fmla="*/ 538956 w 803274"/>
                <a:gd name="connsiteY9" fmla="*/ 130175 h 658813"/>
                <a:gd name="connsiteX10" fmla="*/ 413543 w 803274"/>
                <a:gd name="connsiteY10" fmla="*/ 161131 h 65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274" h="658813">
                  <a:moveTo>
                    <a:pt x="413543" y="161131"/>
                  </a:moveTo>
                  <a:cubicBezTo>
                    <a:pt x="336285" y="170392"/>
                    <a:pt x="273313" y="165364"/>
                    <a:pt x="193674" y="138906"/>
                  </a:cubicBezTo>
                  <a:cubicBezTo>
                    <a:pt x="144991" y="115623"/>
                    <a:pt x="48683" y="23283"/>
                    <a:pt x="0" y="0"/>
                  </a:cubicBezTo>
                  <a:cubicBezTo>
                    <a:pt x="45772" y="56356"/>
                    <a:pt x="93927" y="172244"/>
                    <a:pt x="125412" y="228600"/>
                  </a:cubicBezTo>
                  <a:lnTo>
                    <a:pt x="176212" y="451643"/>
                  </a:lnTo>
                  <a:cubicBezTo>
                    <a:pt x="177006" y="517524"/>
                    <a:pt x="177799" y="583406"/>
                    <a:pt x="178593" y="649287"/>
                  </a:cubicBezTo>
                  <a:cubicBezTo>
                    <a:pt x="239712" y="656431"/>
                    <a:pt x="310356" y="654050"/>
                    <a:pt x="373856" y="658813"/>
                  </a:cubicBezTo>
                  <a:cubicBezTo>
                    <a:pt x="455083" y="659342"/>
                    <a:pt x="526785" y="650346"/>
                    <a:pt x="596106" y="631825"/>
                  </a:cubicBezTo>
                  <a:lnTo>
                    <a:pt x="803274" y="554831"/>
                  </a:lnTo>
                  <a:lnTo>
                    <a:pt x="538956" y="130175"/>
                  </a:lnTo>
                  <a:lnTo>
                    <a:pt x="413543" y="161131"/>
                  </a:lnTo>
                  <a:close/>
                </a:path>
              </a:pathLst>
            </a:custGeom>
            <a:gradFill flip="none" rotWithShape="1">
              <a:gsLst>
                <a:gs pos="100000">
                  <a:srgbClr val="413839">
                    <a:alpha val="43000"/>
                  </a:srgbClr>
                </a:gs>
                <a:gs pos="27000">
                  <a:srgbClr val="4C4241">
                    <a:alpha val="1000"/>
                  </a:srgbClr>
                </a:gs>
              </a:gsLst>
              <a:lin ang="108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270977" y="3842981"/>
            <a:ext cx="1015782" cy="882883"/>
            <a:chOff x="2270977" y="3637200"/>
            <a:chExt cx="1015782" cy="882883"/>
          </a:xfrm>
        </p:grpSpPr>
        <p:sp>
          <p:nvSpPr>
            <p:cNvPr id="9" name="等腰三角形 6"/>
            <p:cNvSpPr/>
            <p:nvPr/>
          </p:nvSpPr>
          <p:spPr>
            <a:xfrm>
              <a:off x="2270977" y="3637200"/>
              <a:ext cx="1015782" cy="882678"/>
            </a:xfrm>
            <a:custGeom>
              <a:avLst/>
              <a:gdLst>
                <a:gd name="connsiteX0" fmla="*/ 718151 w 1442096"/>
                <a:gd name="connsiteY0" fmla="*/ 253224 h 1253131"/>
                <a:gd name="connsiteX1" fmla="*/ 677159 w 1442096"/>
                <a:gd name="connsiteY1" fmla="*/ 274888 h 1253131"/>
                <a:gd name="connsiteX2" fmla="*/ 272470 w 1442096"/>
                <a:gd name="connsiteY2" fmla="*/ 1121832 h 1253131"/>
                <a:gd name="connsiteX3" fmla="*/ 1168784 w 1442096"/>
                <a:gd name="connsiteY3" fmla="*/ 1121832 h 1253131"/>
                <a:gd name="connsiteX4" fmla="*/ 1211954 w 1442096"/>
                <a:gd name="connsiteY4" fmla="*/ 1047058 h 1253131"/>
                <a:gd name="connsiteX5" fmla="*/ 764096 w 1442096"/>
                <a:gd name="connsiteY5" fmla="*/ 274888 h 1253131"/>
                <a:gd name="connsiteX6" fmla="*/ 718151 w 1442096"/>
                <a:gd name="connsiteY6" fmla="*/ 253224 h 1253131"/>
                <a:gd name="connsiteX7" fmla="*/ 716868 w 1442096"/>
                <a:gd name="connsiteY7" fmla="*/ 7 h 1253131"/>
                <a:gd name="connsiteX8" fmla="*/ 783151 w 1442096"/>
                <a:gd name="connsiteY8" fmla="*/ 31261 h 1253131"/>
                <a:gd name="connsiteX9" fmla="*/ 1429268 w 1442096"/>
                <a:gd name="connsiteY9" fmla="*/ 1145256 h 1253131"/>
                <a:gd name="connsiteX10" fmla="*/ 1366987 w 1442096"/>
                <a:gd name="connsiteY10" fmla="*/ 1253131 h 1253131"/>
                <a:gd name="connsiteX11" fmla="*/ 73893 w 1442096"/>
                <a:gd name="connsiteY11" fmla="*/ 1253131 h 1253131"/>
                <a:gd name="connsiteX12" fmla="*/ 11611 w 1442096"/>
                <a:gd name="connsiteY12" fmla="*/ 1145257 h 1253131"/>
                <a:gd name="connsiteX13" fmla="*/ 657729 w 1442096"/>
                <a:gd name="connsiteY13" fmla="*/ 31261 h 1253131"/>
                <a:gd name="connsiteX14" fmla="*/ 716868 w 1442096"/>
                <a:gd name="connsiteY14" fmla="*/ 7 h 1253131"/>
                <a:gd name="connsiteX0" fmla="*/ 718151 w 1442096"/>
                <a:gd name="connsiteY0" fmla="*/ 253224 h 1253131"/>
                <a:gd name="connsiteX1" fmla="*/ 677159 w 1442096"/>
                <a:gd name="connsiteY1" fmla="*/ 274888 h 1253131"/>
                <a:gd name="connsiteX2" fmla="*/ 1168784 w 1442096"/>
                <a:gd name="connsiteY2" fmla="*/ 1121832 h 1253131"/>
                <a:gd name="connsiteX3" fmla="*/ 1211954 w 1442096"/>
                <a:gd name="connsiteY3" fmla="*/ 1047058 h 1253131"/>
                <a:gd name="connsiteX4" fmla="*/ 764096 w 1442096"/>
                <a:gd name="connsiteY4" fmla="*/ 274888 h 1253131"/>
                <a:gd name="connsiteX5" fmla="*/ 718151 w 1442096"/>
                <a:gd name="connsiteY5" fmla="*/ 253224 h 1253131"/>
                <a:gd name="connsiteX6" fmla="*/ 716868 w 1442096"/>
                <a:gd name="connsiteY6" fmla="*/ 7 h 1253131"/>
                <a:gd name="connsiteX7" fmla="*/ 783151 w 1442096"/>
                <a:gd name="connsiteY7" fmla="*/ 31261 h 1253131"/>
                <a:gd name="connsiteX8" fmla="*/ 1429268 w 1442096"/>
                <a:gd name="connsiteY8" fmla="*/ 1145256 h 1253131"/>
                <a:gd name="connsiteX9" fmla="*/ 1366987 w 1442096"/>
                <a:gd name="connsiteY9" fmla="*/ 1253131 h 1253131"/>
                <a:gd name="connsiteX10" fmla="*/ 73893 w 1442096"/>
                <a:gd name="connsiteY10" fmla="*/ 1253131 h 1253131"/>
                <a:gd name="connsiteX11" fmla="*/ 11611 w 1442096"/>
                <a:gd name="connsiteY11" fmla="*/ 1145257 h 1253131"/>
                <a:gd name="connsiteX12" fmla="*/ 657729 w 1442096"/>
                <a:gd name="connsiteY12" fmla="*/ 31261 h 1253131"/>
                <a:gd name="connsiteX13" fmla="*/ 716868 w 1442096"/>
                <a:gd name="connsiteY13" fmla="*/ 7 h 1253131"/>
                <a:gd name="connsiteX0" fmla="*/ 718151 w 1442096"/>
                <a:gd name="connsiteY0" fmla="*/ 253224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8151 w 1442096"/>
                <a:gd name="connsiteY4" fmla="*/ 253224 h 1253131"/>
                <a:gd name="connsiteX5" fmla="*/ 716868 w 1442096"/>
                <a:gd name="connsiteY5" fmla="*/ 7 h 1253131"/>
                <a:gd name="connsiteX6" fmla="*/ 783151 w 1442096"/>
                <a:gd name="connsiteY6" fmla="*/ 31261 h 1253131"/>
                <a:gd name="connsiteX7" fmla="*/ 1429268 w 1442096"/>
                <a:gd name="connsiteY7" fmla="*/ 1145256 h 1253131"/>
                <a:gd name="connsiteX8" fmla="*/ 1366987 w 1442096"/>
                <a:gd name="connsiteY8" fmla="*/ 1253131 h 1253131"/>
                <a:gd name="connsiteX9" fmla="*/ 73893 w 1442096"/>
                <a:gd name="connsiteY9" fmla="*/ 1253131 h 1253131"/>
                <a:gd name="connsiteX10" fmla="*/ 11611 w 1442096"/>
                <a:gd name="connsiteY10" fmla="*/ 1145257 h 1253131"/>
                <a:gd name="connsiteX11" fmla="*/ 657729 w 1442096"/>
                <a:gd name="connsiteY11" fmla="*/ 31261 h 1253131"/>
                <a:gd name="connsiteX12" fmla="*/ 716868 w 1442096"/>
                <a:gd name="connsiteY12" fmla="*/ 7 h 1253131"/>
                <a:gd name="connsiteX0" fmla="*/ 764096 w 1442096"/>
                <a:gd name="connsiteY0" fmla="*/ 274888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6868 w 1442096"/>
                <a:gd name="connsiteY4" fmla="*/ 7 h 1253131"/>
                <a:gd name="connsiteX5" fmla="*/ 783151 w 1442096"/>
                <a:gd name="connsiteY5" fmla="*/ 31261 h 1253131"/>
                <a:gd name="connsiteX6" fmla="*/ 1429268 w 1442096"/>
                <a:gd name="connsiteY6" fmla="*/ 1145256 h 1253131"/>
                <a:gd name="connsiteX7" fmla="*/ 1366987 w 1442096"/>
                <a:gd name="connsiteY7" fmla="*/ 1253131 h 1253131"/>
                <a:gd name="connsiteX8" fmla="*/ 73893 w 1442096"/>
                <a:gd name="connsiteY8" fmla="*/ 1253131 h 1253131"/>
                <a:gd name="connsiteX9" fmla="*/ 11611 w 1442096"/>
                <a:gd name="connsiteY9" fmla="*/ 1145257 h 1253131"/>
                <a:gd name="connsiteX10" fmla="*/ 657729 w 1442096"/>
                <a:gd name="connsiteY10" fmla="*/ 31261 h 1253131"/>
                <a:gd name="connsiteX11" fmla="*/ 716868 w 1442096"/>
                <a:gd name="connsiteY11" fmla="*/ 7 h 1253131"/>
                <a:gd name="connsiteX0" fmla="*/ 1211954 w 1442096"/>
                <a:gd name="connsiteY0" fmla="*/ 1047058 h 1253131"/>
                <a:gd name="connsiteX1" fmla="*/ 677159 w 1442096"/>
                <a:gd name="connsiteY1" fmla="*/ 274888 h 1253131"/>
                <a:gd name="connsiteX2" fmla="*/ 1211954 w 1442096"/>
                <a:gd name="connsiteY2" fmla="*/ 1047058 h 1253131"/>
                <a:gd name="connsiteX3" fmla="*/ 716868 w 1442096"/>
                <a:gd name="connsiteY3" fmla="*/ 7 h 1253131"/>
                <a:gd name="connsiteX4" fmla="*/ 783151 w 1442096"/>
                <a:gd name="connsiteY4" fmla="*/ 31261 h 1253131"/>
                <a:gd name="connsiteX5" fmla="*/ 1429268 w 1442096"/>
                <a:gd name="connsiteY5" fmla="*/ 1145256 h 1253131"/>
                <a:gd name="connsiteX6" fmla="*/ 1366987 w 1442096"/>
                <a:gd name="connsiteY6" fmla="*/ 1253131 h 1253131"/>
                <a:gd name="connsiteX7" fmla="*/ 73893 w 1442096"/>
                <a:gd name="connsiteY7" fmla="*/ 1253131 h 1253131"/>
                <a:gd name="connsiteX8" fmla="*/ 11611 w 1442096"/>
                <a:gd name="connsiteY8" fmla="*/ 1145257 h 1253131"/>
                <a:gd name="connsiteX9" fmla="*/ 657729 w 1442096"/>
                <a:gd name="connsiteY9" fmla="*/ 31261 h 1253131"/>
                <a:gd name="connsiteX10" fmla="*/ 716868 w 1442096"/>
                <a:gd name="connsiteY10" fmla="*/ 7 h 1253131"/>
                <a:gd name="connsiteX0" fmla="*/ 716868 w 1442096"/>
                <a:gd name="connsiteY0" fmla="*/ 7 h 1253131"/>
                <a:gd name="connsiteX1" fmla="*/ 783151 w 1442096"/>
                <a:gd name="connsiteY1" fmla="*/ 31261 h 1253131"/>
                <a:gd name="connsiteX2" fmla="*/ 1429268 w 1442096"/>
                <a:gd name="connsiteY2" fmla="*/ 1145256 h 1253131"/>
                <a:gd name="connsiteX3" fmla="*/ 1366987 w 1442096"/>
                <a:gd name="connsiteY3" fmla="*/ 1253131 h 1253131"/>
                <a:gd name="connsiteX4" fmla="*/ 73893 w 1442096"/>
                <a:gd name="connsiteY4" fmla="*/ 1253131 h 1253131"/>
                <a:gd name="connsiteX5" fmla="*/ 11611 w 1442096"/>
                <a:gd name="connsiteY5" fmla="*/ 1145257 h 1253131"/>
                <a:gd name="connsiteX6" fmla="*/ 657729 w 1442096"/>
                <a:gd name="connsiteY6" fmla="*/ 31261 h 1253131"/>
                <a:gd name="connsiteX7" fmla="*/ 716868 w 1442096"/>
                <a:gd name="connsiteY7" fmla="*/ 7 h 125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2096" h="1253131">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a:solidFill>
              <a:schemeClr val="bg1">
                <a:lumMod val="50000"/>
              </a:schemeClr>
            </a:solidFill>
            <a:ln w="127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81243" y="3842974"/>
              <a:ext cx="595251" cy="461665"/>
            </a:xfrm>
            <a:prstGeom prst="rect">
              <a:avLst/>
            </a:prstGeom>
            <a:noFill/>
          </p:spPr>
          <p:txBody>
            <a:bodyPr wrap="square" rtlCol="0">
              <a:spAutoFit/>
            </a:bodyPr>
            <a:lstStyle/>
            <a:p>
              <a:pPr algn="ctr"/>
              <a:r>
                <a:rPr lang="en-US" altLang="zh-CN" sz="2400" b="1" dirty="0">
                  <a:solidFill>
                    <a:schemeClr val="bg1">
                      <a:alpha val="77000"/>
                    </a:schemeClr>
                  </a:solidFill>
                  <a:effectLst>
                    <a:outerShdw blurRad="60007" dist="200025" dir="15000000" sy="30000" kx="-1800000" algn="bl" rotWithShape="0">
                      <a:schemeClr val="bg1">
                        <a:alpha val="32000"/>
                      </a:schemeClr>
                    </a:outerShdw>
                  </a:effectLst>
                  <a:latin typeface="Bauhaus 93" panose="04030905020B02020C02" pitchFamily="82" charset="0"/>
                  <a:ea typeface="方正韵动粗黑简体" pitchFamily="2" charset="-122"/>
                </a:rPr>
                <a:t>01</a:t>
              </a:r>
              <a:endParaRPr lang="zh-CN" altLang="en-US" sz="2400" b="1" dirty="0">
                <a:solidFill>
                  <a:schemeClr val="bg1">
                    <a:alpha val="77000"/>
                  </a:schemeClr>
                </a:solidFill>
                <a:effectLst>
                  <a:outerShdw blurRad="60007" dist="200025" dir="15000000" sy="30000" kx="-1800000" algn="bl" rotWithShape="0">
                    <a:schemeClr val="bg1">
                      <a:alpha val="32000"/>
                    </a:schemeClr>
                  </a:outerShdw>
                </a:effectLst>
                <a:latin typeface="Bauhaus 93" panose="04030905020B02020C02" pitchFamily="82" charset="0"/>
                <a:ea typeface="方正韵动粗黑简体" pitchFamily="2" charset="-122"/>
              </a:endParaRPr>
            </a:p>
          </p:txBody>
        </p:sp>
        <p:sp>
          <p:nvSpPr>
            <p:cNvPr id="11" name="矩形 10"/>
            <p:cNvSpPr/>
            <p:nvPr/>
          </p:nvSpPr>
          <p:spPr>
            <a:xfrm>
              <a:off x="2301814" y="4243084"/>
              <a:ext cx="954107" cy="276999"/>
            </a:xfrm>
            <a:prstGeom prst="rect">
              <a:avLst/>
            </a:prstGeom>
          </p:spPr>
          <p:txBody>
            <a:bodyPr wrap="none">
              <a:spAutoFit/>
            </a:bodyPr>
            <a:lstStyle/>
            <a:p>
              <a:pPr algn="ctr"/>
              <a:r>
                <a:rPr lang="zh-CN" altLang="en-US" sz="1200" b="1" dirty="0">
                  <a:solidFill>
                    <a:schemeClr val="bg1"/>
                  </a:solidFill>
                  <a:latin typeface="微软雅黑" pitchFamily="34" charset="-122"/>
                  <a:ea typeface="微软雅黑" pitchFamily="34" charset="-122"/>
                </a:rPr>
                <a:t>请输入标题</a:t>
              </a:r>
              <a:endParaRPr lang="en-US" altLang="zh-CN" sz="12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855657" y="1596466"/>
            <a:ext cx="1153712" cy="882678"/>
            <a:chOff x="2855657" y="1390685"/>
            <a:chExt cx="1153712" cy="882678"/>
          </a:xfrm>
        </p:grpSpPr>
        <p:sp>
          <p:nvSpPr>
            <p:cNvPr id="13" name="等腰三角形 6"/>
            <p:cNvSpPr/>
            <p:nvPr/>
          </p:nvSpPr>
          <p:spPr>
            <a:xfrm rot="8600414">
              <a:off x="2993587" y="1390685"/>
              <a:ext cx="1015782" cy="882678"/>
            </a:xfrm>
            <a:custGeom>
              <a:avLst/>
              <a:gdLst>
                <a:gd name="connsiteX0" fmla="*/ 718151 w 1442096"/>
                <a:gd name="connsiteY0" fmla="*/ 253224 h 1253131"/>
                <a:gd name="connsiteX1" fmla="*/ 677159 w 1442096"/>
                <a:gd name="connsiteY1" fmla="*/ 274888 h 1253131"/>
                <a:gd name="connsiteX2" fmla="*/ 272470 w 1442096"/>
                <a:gd name="connsiteY2" fmla="*/ 1121832 h 1253131"/>
                <a:gd name="connsiteX3" fmla="*/ 1168784 w 1442096"/>
                <a:gd name="connsiteY3" fmla="*/ 1121832 h 1253131"/>
                <a:gd name="connsiteX4" fmla="*/ 1211954 w 1442096"/>
                <a:gd name="connsiteY4" fmla="*/ 1047058 h 1253131"/>
                <a:gd name="connsiteX5" fmla="*/ 764096 w 1442096"/>
                <a:gd name="connsiteY5" fmla="*/ 274888 h 1253131"/>
                <a:gd name="connsiteX6" fmla="*/ 718151 w 1442096"/>
                <a:gd name="connsiteY6" fmla="*/ 253224 h 1253131"/>
                <a:gd name="connsiteX7" fmla="*/ 716868 w 1442096"/>
                <a:gd name="connsiteY7" fmla="*/ 7 h 1253131"/>
                <a:gd name="connsiteX8" fmla="*/ 783151 w 1442096"/>
                <a:gd name="connsiteY8" fmla="*/ 31261 h 1253131"/>
                <a:gd name="connsiteX9" fmla="*/ 1429268 w 1442096"/>
                <a:gd name="connsiteY9" fmla="*/ 1145256 h 1253131"/>
                <a:gd name="connsiteX10" fmla="*/ 1366987 w 1442096"/>
                <a:gd name="connsiteY10" fmla="*/ 1253131 h 1253131"/>
                <a:gd name="connsiteX11" fmla="*/ 73893 w 1442096"/>
                <a:gd name="connsiteY11" fmla="*/ 1253131 h 1253131"/>
                <a:gd name="connsiteX12" fmla="*/ 11611 w 1442096"/>
                <a:gd name="connsiteY12" fmla="*/ 1145257 h 1253131"/>
                <a:gd name="connsiteX13" fmla="*/ 657729 w 1442096"/>
                <a:gd name="connsiteY13" fmla="*/ 31261 h 1253131"/>
                <a:gd name="connsiteX14" fmla="*/ 716868 w 1442096"/>
                <a:gd name="connsiteY14" fmla="*/ 7 h 1253131"/>
                <a:gd name="connsiteX0" fmla="*/ 718151 w 1442096"/>
                <a:gd name="connsiteY0" fmla="*/ 253224 h 1253131"/>
                <a:gd name="connsiteX1" fmla="*/ 677159 w 1442096"/>
                <a:gd name="connsiteY1" fmla="*/ 274888 h 1253131"/>
                <a:gd name="connsiteX2" fmla="*/ 1168784 w 1442096"/>
                <a:gd name="connsiteY2" fmla="*/ 1121832 h 1253131"/>
                <a:gd name="connsiteX3" fmla="*/ 1211954 w 1442096"/>
                <a:gd name="connsiteY3" fmla="*/ 1047058 h 1253131"/>
                <a:gd name="connsiteX4" fmla="*/ 764096 w 1442096"/>
                <a:gd name="connsiteY4" fmla="*/ 274888 h 1253131"/>
                <a:gd name="connsiteX5" fmla="*/ 718151 w 1442096"/>
                <a:gd name="connsiteY5" fmla="*/ 253224 h 1253131"/>
                <a:gd name="connsiteX6" fmla="*/ 716868 w 1442096"/>
                <a:gd name="connsiteY6" fmla="*/ 7 h 1253131"/>
                <a:gd name="connsiteX7" fmla="*/ 783151 w 1442096"/>
                <a:gd name="connsiteY7" fmla="*/ 31261 h 1253131"/>
                <a:gd name="connsiteX8" fmla="*/ 1429268 w 1442096"/>
                <a:gd name="connsiteY8" fmla="*/ 1145256 h 1253131"/>
                <a:gd name="connsiteX9" fmla="*/ 1366987 w 1442096"/>
                <a:gd name="connsiteY9" fmla="*/ 1253131 h 1253131"/>
                <a:gd name="connsiteX10" fmla="*/ 73893 w 1442096"/>
                <a:gd name="connsiteY10" fmla="*/ 1253131 h 1253131"/>
                <a:gd name="connsiteX11" fmla="*/ 11611 w 1442096"/>
                <a:gd name="connsiteY11" fmla="*/ 1145257 h 1253131"/>
                <a:gd name="connsiteX12" fmla="*/ 657729 w 1442096"/>
                <a:gd name="connsiteY12" fmla="*/ 31261 h 1253131"/>
                <a:gd name="connsiteX13" fmla="*/ 716868 w 1442096"/>
                <a:gd name="connsiteY13" fmla="*/ 7 h 1253131"/>
                <a:gd name="connsiteX0" fmla="*/ 718151 w 1442096"/>
                <a:gd name="connsiteY0" fmla="*/ 253224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8151 w 1442096"/>
                <a:gd name="connsiteY4" fmla="*/ 253224 h 1253131"/>
                <a:gd name="connsiteX5" fmla="*/ 716868 w 1442096"/>
                <a:gd name="connsiteY5" fmla="*/ 7 h 1253131"/>
                <a:gd name="connsiteX6" fmla="*/ 783151 w 1442096"/>
                <a:gd name="connsiteY6" fmla="*/ 31261 h 1253131"/>
                <a:gd name="connsiteX7" fmla="*/ 1429268 w 1442096"/>
                <a:gd name="connsiteY7" fmla="*/ 1145256 h 1253131"/>
                <a:gd name="connsiteX8" fmla="*/ 1366987 w 1442096"/>
                <a:gd name="connsiteY8" fmla="*/ 1253131 h 1253131"/>
                <a:gd name="connsiteX9" fmla="*/ 73893 w 1442096"/>
                <a:gd name="connsiteY9" fmla="*/ 1253131 h 1253131"/>
                <a:gd name="connsiteX10" fmla="*/ 11611 w 1442096"/>
                <a:gd name="connsiteY10" fmla="*/ 1145257 h 1253131"/>
                <a:gd name="connsiteX11" fmla="*/ 657729 w 1442096"/>
                <a:gd name="connsiteY11" fmla="*/ 31261 h 1253131"/>
                <a:gd name="connsiteX12" fmla="*/ 716868 w 1442096"/>
                <a:gd name="connsiteY12" fmla="*/ 7 h 1253131"/>
                <a:gd name="connsiteX0" fmla="*/ 764096 w 1442096"/>
                <a:gd name="connsiteY0" fmla="*/ 274888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6868 w 1442096"/>
                <a:gd name="connsiteY4" fmla="*/ 7 h 1253131"/>
                <a:gd name="connsiteX5" fmla="*/ 783151 w 1442096"/>
                <a:gd name="connsiteY5" fmla="*/ 31261 h 1253131"/>
                <a:gd name="connsiteX6" fmla="*/ 1429268 w 1442096"/>
                <a:gd name="connsiteY6" fmla="*/ 1145256 h 1253131"/>
                <a:gd name="connsiteX7" fmla="*/ 1366987 w 1442096"/>
                <a:gd name="connsiteY7" fmla="*/ 1253131 h 1253131"/>
                <a:gd name="connsiteX8" fmla="*/ 73893 w 1442096"/>
                <a:gd name="connsiteY8" fmla="*/ 1253131 h 1253131"/>
                <a:gd name="connsiteX9" fmla="*/ 11611 w 1442096"/>
                <a:gd name="connsiteY9" fmla="*/ 1145257 h 1253131"/>
                <a:gd name="connsiteX10" fmla="*/ 657729 w 1442096"/>
                <a:gd name="connsiteY10" fmla="*/ 31261 h 1253131"/>
                <a:gd name="connsiteX11" fmla="*/ 716868 w 1442096"/>
                <a:gd name="connsiteY11" fmla="*/ 7 h 1253131"/>
                <a:gd name="connsiteX0" fmla="*/ 1211954 w 1442096"/>
                <a:gd name="connsiteY0" fmla="*/ 1047058 h 1253131"/>
                <a:gd name="connsiteX1" fmla="*/ 677159 w 1442096"/>
                <a:gd name="connsiteY1" fmla="*/ 274888 h 1253131"/>
                <a:gd name="connsiteX2" fmla="*/ 1211954 w 1442096"/>
                <a:gd name="connsiteY2" fmla="*/ 1047058 h 1253131"/>
                <a:gd name="connsiteX3" fmla="*/ 716868 w 1442096"/>
                <a:gd name="connsiteY3" fmla="*/ 7 h 1253131"/>
                <a:gd name="connsiteX4" fmla="*/ 783151 w 1442096"/>
                <a:gd name="connsiteY4" fmla="*/ 31261 h 1253131"/>
                <a:gd name="connsiteX5" fmla="*/ 1429268 w 1442096"/>
                <a:gd name="connsiteY5" fmla="*/ 1145256 h 1253131"/>
                <a:gd name="connsiteX6" fmla="*/ 1366987 w 1442096"/>
                <a:gd name="connsiteY6" fmla="*/ 1253131 h 1253131"/>
                <a:gd name="connsiteX7" fmla="*/ 73893 w 1442096"/>
                <a:gd name="connsiteY7" fmla="*/ 1253131 h 1253131"/>
                <a:gd name="connsiteX8" fmla="*/ 11611 w 1442096"/>
                <a:gd name="connsiteY8" fmla="*/ 1145257 h 1253131"/>
                <a:gd name="connsiteX9" fmla="*/ 657729 w 1442096"/>
                <a:gd name="connsiteY9" fmla="*/ 31261 h 1253131"/>
                <a:gd name="connsiteX10" fmla="*/ 716868 w 1442096"/>
                <a:gd name="connsiteY10" fmla="*/ 7 h 1253131"/>
                <a:gd name="connsiteX0" fmla="*/ 716868 w 1442096"/>
                <a:gd name="connsiteY0" fmla="*/ 7 h 1253131"/>
                <a:gd name="connsiteX1" fmla="*/ 783151 w 1442096"/>
                <a:gd name="connsiteY1" fmla="*/ 31261 h 1253131"/>
                <a:gd name="connsiteX2" fmla="*/ 1429268 w 1442096"/>
                <a:gd name="connsiteY2" fmla="*/ 1145256 h 1253131"/>
                <a:gd name="connsiteX3" fmla="*/ 1366987 w 1442096"/>
                <a:gd name="connsiteY3" fmla="*/ 1253131 h 1253131"/>
                <a:gd name="connsiteX4" fmla="*/ 73893 w 1442096"/>
                <a:gd name="connsiteY4" fmla="*/ 1253131 h 1253131"/>
                <a:gd name="connsiteX5" fmla="*/ 11611 w 1442096"/>
                <a:gd name="connsiteY5" fmla="*/ 1145257 h 1253131"/>
                <a:gd name="connsiteX6" fmla="*/ 657729 w 1442096"/>
                <a:gd name="connsiteY6" fmla="*/ 31261 h 1253131"/>
                <a:gd name="connsiteX7" fmla="*/ 716868 w 1442096"/>
                <a:gd name="connsiteY7" fmla="*/ 7 h 125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2096" h="1253131">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a:solidFill>
              <a:schemeClr val="bg1">
                <a:lumMod val="50000"/>
              </a:schemeClr>
            </a:solidFill>
            <a:ln w="127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rot="19343246">
              <a:off x="3244644" y="1618347"/>
              <a:ext cx="532632" cy="461665"/>
            </a:xfrm>
            <a:prstGeom prst="rect">
              <a:avLst/>
            </a:prstGeom>
            <a:noFill/>
          </p:spPr>
          <p:txBody>
            <a:bodyPr wrap="square" rtlCol="0">
              <a:spAutoFit/>
            </a:bodyPr>
            <a:lstStyle>
              <a:defPPr>
                <a:defRPr lang="zh-CN"/>
              </a:defPPr>
              <a:lvl1pPr algn="ctr">
                <a:defRPr sz="2000" b="1">
                  <a:solidFill>
                    <a:schemeClr val="bg1">
                      <a:alpha val="77000"/>
                    </a:schemeClr>
                  </a:solidFill>
                  <a:effectLst>
                    <a:outerShdw blurRad="60007" dist="200025" dir="15000000" sy="30000" kx="-1800000" algn="bl" rotWithShape="0">
                      <a:schemeClr val="bg1">
                        <a:alpha val="32000"/>
                      </a:schemeClr>
                    </a:outerShdw>
                  </a:effectLst>
                  <a:latin typeface="Bauhaus 93" panose="04030905020B02020C02" pitchFamily="82" charset="0"/>
                  <a:ea typeface="方正韵动粗黑简体" pitchFamily="2" charset="-122"/>
                </a:defRPr>
              </a:lvl1pPr>
            </a:lstStyle>
            <a:p>
              <a:r>
                <a:rPr lang="en-US" altLang="zh-CN" sz="2400" dirty="0"/>
                <a:t>02</a:t>
              </a:r>
              <a:endParaRPr lang="zh-CN" altLang="en-US" sz="2400" dirty="0"/>
            </a:p>
          </p:txBody>
        </p:sp>
        <p:sp>
          <p:nvSpPr>
            <p:cNvPr id="15" name="矩形 14"/>
            <p:cNvSpPr/>
            <p:nvPr/>
          </p:nvSpPr>
          <p:spPr>
            <a:xfrm rot="19380000">
              <a:off x="2855657" y="1459925"/>
              <a:ext cx="954107" cy="276999"/>
            </a:xfrm>
            <a:prstGeom prst="rect">
              <a:avLst/>
            </a:prstGeom>
          </p:spPr>
          <p:txBody>
            <a:bodyPr wrap="none">
              <a:spAutoFit/>
            </a:bodyPr>
            <a:lstStyle/>
            <a:p>
              <a:pPr algn="ctr"/>
              <a:r>
                <a:rPr lang="zh-CN" altLang="en-US" sz="1200" b="1" dirty="0">
                  <a:solidFill>
                    <a:schemeClr val="bg1"/>
                  </a:solidFill>
                  <a:latin typeface="微软雅黑" pitchFamily="34" charset="-122"/>
                  <a:ea typeface="微软雅黑" pitchFamily="34" charset="-122"/>
                </a:rPr>
                <a:t>请输入标题</a:t>
              </a:r>
              <a:endParaRPr lang="en-US" altLang="zh-CN" sz="12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5560693" y="1229212"/>
            <a:ext cx="882883" cy="1015782"/>
            <a:chOff x="5560693" y="1023431"/>
            <a:chExt cx="882883" cy="1015782"/>
          </a:xfrm>
        </p:grpSpPr>
        <p:sp>
          <p:nvSpPr>
            <p:cNvPr id="17" name="等腰三角形 6"/>
            <p:cNvSpPr/>
            <p:nvPr/>
          </p:nvSpPr>
          <p:spPr>
            <a:xfrm rot="16200000">
              <a:off x="5494141" y="1089983"/>
              <a:ext cx="1015782" cy="882678"/>
            </a:xfrm>
            <a:custGeom>
              <a:avLst/>
              <a:gdLst>
                <a:gd name="connsiteX0" fmla="*/ 718151 w 1442096"/>
                <a:gd name="connsiteY0" fmla="*/ 253224 h 1253131"/>
                <a:gd name="connsiteX1" fmla="*/ 677159 w 1442096"/>
                <a:gd name="connsiteY1" fmla="*/ 274888 h 1253131"/>
                <a:gd name="connsiteX2" fmla="*/ 272470 w 1442096"/>
                <a:gd name="connsiteY2" fmla="*/ 1121832 h 1253131"/>
                <a:gd name="connsiteX3" fmla="*/ 1168784 w 1442096"/>
                <a:gd name="connsiteY3" fmla="*/ 1121832 h 1253131"/>
                <a:gd name="connsiteX4" fmla="*/ 1211954 w 1442096"/>
                <a:gd name="connsiteY4" fmla="*/ 1047058 h 1253131"/>
                <a:gd name="connsiteX5" fmla="*/ 764096 w 1442096"/>
                <a:gd name="connsiteY5" fmla="*/ 274888 h 1253131"/>
                <a:gd name="connsiteX6" fmla="*/ 718151 w 1442096"/>
                <a:gd name="connsiteY6" fmla="*/ 253224 h 1253131"/>
                <a:gd name="connsiteX7" fmla="*/ 716868 w 1442096"/>
                <a:gd name="connsiteY7" fmla="*/ 7 h 1253131"/>
                <a:gd name="connsiteX8" fmla="*/ 783151 w 1442096"/>
                <a:gd name="connsiteY8" fmla="*/ 31261 h 1253131"/>
                <a:gd name="connsiteX9" fmla="*/ 1429268 w 1442096"/>
                <a:gd name="connsiteY9" fmla="*/ 1145256 h 1253131"/>
                <a:gd name="connsiteX10" fmla="*/ 1366987 w 1442096"/>
                <a:gd name="connsiteY10" fmla="*/ 1253131 h 1253131"/>
                <a:gd name="connsiteX11" fmla="*/ 73893 w 1442096"/>
                <a:gd name="connsiteY11" fmla="*/ 1253131 h 1253131"/>
                <a:gd name="connsiteX12" fmla="*/ 11611 w 1442096"/>
                <a:gd name="connsiteY12" fmla="*/ 1145257 h 1253131"/>
                <a:gd name="connsiteX13" fmla="*/ 657729 w 1442096"/>
                <a:gd name="connsiteY13" fmla="*/ 31261 h 1253131"/>
                <a:gd name="connsiteX14" fmla="*/ 716868 w 1442096"/>
                <a:gd name="connsiteY14" fmla="*/ 7 h 1253131"/>
                <a:gd name="connsiteX0" fmla="*/ 718151 w 1442096"/>
                <a:gd name="connsiteY0" fmla="*/ 253224 h 1253131"/>
                <a:gd name="connsiteX1" fmla="*/ 677159 w 1442096"/>
                <a:gd name="connsiteY1" fmla="*/ 274888 h 1253131"/>
                <a:gd name="connsiteX2" fmla="*/ 1168784 w 1442096"/>
                <a:gd name="connsiteY2" fmla="*/ 1121832 h 1253131"/>
                <a:gd name="connsiteX3" fmla="*/ 1211954 w 1442096"/>
                <a:gd name="connsiteY3" fmla="*/ 1047058 h 1253131"/>
                <a:gd name="connsiteX4" fmla="*/ 764096 w 1442096"/>
                <a:gd name="connsiteY4" fmla="*/ 274888 h 1253131"/>
                <a:gd name="connsiteX5" fmla="*/ 718151 w 1442096"/>
                <a:gd name="connsiteY5" fmla="*/ 253224 h 1253131"/>
                <a:gd name="connsiteX6" fmla="*/ 716868 w 1442096"/>
                <a:gd name="connsiteY6" fmla="*/ 7 h 1253131"/>
                <a:gd name="connsiteX7" fmla="*/ 783151 w 1442096"/>
                <a:gd name="connsiteY7" fmla="*/ 31261 h 1253131"/>
                <a:gd name="connsiteX8" fmla="*/ 1429268 w 1442096"/>
                <a:gd name="connsiteY8" fmla="*/ 1145256 h 1253131"/>
                <a:gd name="connsiteX9" fmla="*/ 1366987 w 1442096"/>
                <a:gd name="connsiteY9" fmla="*/ 1253131 h 1253131"/>
                <a:gd name="connsiteX10" fmla="*/ 73893 w 1442096"/>
                <a:gd name="connsiteY10" fmla="*/ 1253131 h 1253131"/>
                <a:gd name="connsiteX11" fmla="*/ 11611 w 1442096"/>
                <a:gd name="connsiteY11" fmla="*/ 1145257 h 1253131"/>
                <a:gd name="connsiteX12" fmla="*/ 657729 w 1442096"/>
                <a:gd name="connsiteY12" fmla="*/ 31261 h 1253131"/>
                <a:gd name="connsiteX13" fmla="*/ 716868 w 1442096"/>
                <a:gd name="connsiteY13" fmla="*/ 7 h 1253131"/>
                <a:gd name="connsiteX0" fmla="*/ 718151 w 1442096"/>
                <a:gd name="connsiteY0" fmla="*/ 253224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8151 w 1442096"/>
                <a:gd name="connsiteY4" fmla="*/ 253224 h 1253131"/>
                <a:gd name="connsiteX5" fmla="*/ 716868 w 1442096"/>
                <a:gd name="connsiteY5" fmla="*/ 7 h 1253131"/>
                <a:gd name="connsiteX6" fmla="*/ 783151 w 1442096"/>
                <a:gd name="connsiteY6" fmla="*/ 31261 h 1253131"/>
                <a:gd name="connsiteX7" fmla="*/ 1429268 w 1442096"/>
                <a:gd name="connsiteY7" fmla="*/ 1145256 h 1253131"/>
                <a:gd name="connsiteX8" fmla="*/ 1366987 w 1442096"/>
                <a:gd name="connsiteY8" fmla="*/ 1253131 h 1253131"/>
                <a:gd name="connsiteX9" fmla="*/ 73893 w 1442096"/>
                <a:gd name="connsiteY9" fmla="*/ 1253131 h 1253131"/>
                <a:gd name="connsiteX10" fmla="*/ 11611 w 1442096"/>
                <a:gd name="connsiteY10" fmla="*/ 1145257 h 1253131"/>
                <a:gd name="connsiteX11" fmla="*/ 657729 w 1442096"/>
                <a:gd name="connsiteY11" fmla="*/ 31261 h 1253131"/>
                <a:gd name="connsiteX12" fmla="*/ 716868 w 1442096"/>
                <a:gd name="connsiteY12" fmla="*/ 7 h 1253131"/>
                <a:gd name="connsiteX0" fmla="*/ 764096 w 1442096"/>
                <a:gd name="connsiteY0" fmla="*/ 274888 h 1253131"/>
                <a:gd name="connsiteX1" fmla="*/ 677159 w 1442096"/>
                <a:gd name="connsiteY1" fmla="*/ 274888 h 1253131"/>
                <a:gd name="connsiteX2" fmla="*/ 1211954 w 1442096"/>
                <a:gd name="connsiteY2" fmla="*/ 1047058 h 1253131"/>
                <a:gd name="connsiteX3" fmla="*/ 764096 w 1442096"/>
                <a:gd name="connsiteY3" fmla="*/ 274888 h 1253131"/>
                <a:gd name="connsiteX4" fmla="*/ 716868 w 1442096"/>
                <a:gd name="connsiteY4" fmla="*/ 7 h 1253131"/>
                <a:gd name="connsiteX5" fmla="*/ 783151 w 1442096"/>
                <a:gd name="connsiteY5" fmla="*/ 31261 h 1253131"/>
                <a:gd name="connsiteX6" fmla="*/ 1429268 w 1442096"/>
                <a:gd name="connsiteY6" fmla="*/ 1145256 h 1253131"/>
                <a:gd name="connsiteX7" fmla="*/ 1366987 w 1442096"/>
                <a:gd name="connsiteY7" fmla="*/ 1253131 h 1253131"/>
                <a:gd name="connsiteX8" fmla="*/ 73893 w 1442096"/>
                <a:gd name="connsiteY8" fmla="*/ 1253131 h 1253131"/>
                <a:gd name="connsiteX9" fmla="*/ 11611 w 1442096"/>
                <a:gd name="connsiteY9" fmla="*/ 1145257 h 1253131"/>
                <a:gd name="connsiteX10" fmla="*/ 657729 w 1442096"/>
                <a:gd name="connsiteY10" fmla="*/ 31261 h 1253131"/>
                <a:gd name="connsiteX11" fmla="*/ 716868 w 1442096"/>
                <a:gd name="connsiteY11" fmla="*/ 7 h 1253131"/>
                <a:gd name="connsiteX0" fmla="*/ 1211954 w 1442096"/>
                <a:gd name="connsiteY0" fmla="*/ 1047058 h 1253131"/>
                <a:gd name="connsiteX1" fmla="*/ 677159 w 1442096"/>
                <a:gd name="connsiteY1" fmla="*/ 274888 h 1253131"/>
                <a:gd name="connsiteX2" fmla="*/ 1211954 w 1442096"/>
                <a:gd name="connsiteY2" fmla="*/ 1047058 h 1253131"/>
                <a:gd name="connsiteX3" fmla="*/ 716868 w 1442096"/>
                <a:gd name="connsiteY3" fmla="*/ 7 h 1253131"/>
                <a:gd name="connsiteX4" fmla="*/ 783151 w 1442096"/>
                <a:gd name="connsiteY4" fmla="*/ 31261 h 1253131"/>
                <a:gd name="connsiteX5" fmla="*/ 1429268 w 1442096"/>
                <a:gd name="connsiteY5" fmla="*/ 1145256 h 1253131"/>
                <a:gd name="connsiteX6" fmla="*/ 1366987 w 1442096"/>
                <a:gd name="connsiteY6" fmla="*/ 1253131 h 1253131"/>
                <a:gd name="connsiteX7" fmla="*/ 73893 w 1442096"/>
                <a:gd name="connsiteY7" fmla="*/ 1253131 h 1253131"/>
                <a:gd name="connsiteX8" fmla="*/ 11611 w 1442096"/>
                <a:gd name="connsiteY8" fmla="*/ 1145257 h 1253131"/>
                <a:gd name="connsiteX9" fmla="*/ 657729 w 1442096"/>
                <a:gd name="connsiteY9" fmla="*/ 31261 h 1253131"/>
                <a:gd name="connsiteX10" fmla="*/ 716868 w 1442096"/>
                <a:gd name="connsiteY10" fmla="*/ 7 h 1253131"/>
                <a:gd name="connsiteX0" fmla="*/ 716868 w 1442096"/>
                <a:gd name="connsiteY0" fmla="*/ 7 h 1253131"/>
                <a:gd name="connsiteX1" fmla="*/ 783151 w 1442096"/>
                <a:gd name="connsiteY1" fmla="*/ 31261 h 1253131"/>
                <a:gd name="connsiteX2" fmla="*/ 1429268 w 1442096"/>
                <a:gd name="connsiteY2" fmla="*/ 1145256 h 1253131"/>
                <a:gd name="connsiteX3" fmla="*/ 1366987 w 1442096"/>
                <a:gd name="connsiteY3" fmla="*/ 1253131 h 1253131"/>
                <a:gd name="connsiteX4" fmla="*/ 73893 w 1442096"/>
                <a:gd name="connsiteY4" fmla="*/ 1253131 h 1253131"/>
                <a:gd name="connsiteX5" fmla="*/ 11611 w 1442096"/>
                <a:gd name="connsiteY5" fmla="*/ 1145257 h 1253131"/>
                <a:gd name="connsiteX6" fmla="*/ 657729 w 1442096"/>
                <a:gd name="connsiteY6" fmla="*/ 31261 h 1253131"/>
                <a:gd name="connsiteX7" fmla="*/ 716868 w 1442096"/>
                <a:gd name="connsiteY7" fmla="*/ 7 h 125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2096" h="1253131">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a:solidFill>
              <a:schemeClr val="bg1">
                <a:lumMod val="50000"/>
              </a:schemeClr>
            </a:solidFill>
            <a:ln w="127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rot="16200000">
              <a:off x="5704407" y="1303357"/>
              <a:ext cx="595251" cy="523220"/>
            </a:xfrm>
            <a:prstGeom prst="rect">
              <a:avLst/>
            </a:prstGeom>
            <a:noFill/>
          </p:spPr>
          <p:txBody>
            <a:bodyPr wrap="square" rtlCol="0">
              <a:spAutoFit/>
            </a:bodyPr>
            <a:lstStyle/>
            <a:p>
              <a:pPr algn="ctr"/>
              <a:r>
                <a:rPr lang="en-US" altLang="zh-CN" sz="2800" b="1" dirty="0">
                  <a:solidFill>
                    <a:schemeClr val="bg1">
                      <a:alpha val="77000"/>
                    </a:schemeClr>
                  </a:solidFill>
                  <a:effectLst>
                    <a:outerShdw blurRad="60007" dist="200025" dir="15000000" sy="30000" kx="-1800000" algn="bl" rotWithShape="0">
                      <a:schemeClr val="bg1">
                        <a:alpha val="32000"/>
                      </a:schemeClr>
                    </a:outerShdw>
                  </a:effectLst>
                  <a:latin typeface="Bauhaus 93" panose="04030905020B02020C02" pitchFamily="82" charset="0"/>
                  <a:ea typeface="方正韵动粗黑简体" pitchFamily="2" charset="-122"/>
                </a:rPr>
                <a:t>03</a:t>
              </a:r>
              <a:endParaRPr lang="zh-CN" altLang="en-US" sz="2800" b="1" dirty="0">
                <a:solidFill>
                  <a:schemeClr val="bg1">
                    <a:alpha val="77000"/>
                  </a:schemeClr>
                </a:solidFill>
                <a:effectLst>
                  <a:outerShdw blurRad="60007" dist="200025" dir="15000000" sy="30000" kx="-1800000" algn="bl" rotWithShape="0">
                    <a:schemeClr val="bg1">
                      <a:alpha val="32000"/>
                    </a:schemeClr>
                  </a:outerShdw>
                </a:effectLst>
                <a:latin typeface="Bauhaus 93" panose="04030905020B02020C02" pitchFamily="82" charset="0"/>
                <a:ea typeface="方正韵动粗黑简体" pitchFamily="2" charset="-122"/>
              </a:endParaRPr>
            </a:p>
          </p:txBody>
        </p:sp>
        <p:sp>
          <p:nvSpPr>
            <p:cNvPr id="19" name="矩形 18"/>
            <p:cNvSpPr/>
            <p:nvPr/>
          </p:nvSpPr>
          <p:spPr>
            <a:xfrm rot="16200000">
              <a:off x="5828023" y="1392823"/>
              <a:ext cx="954107" cy="276999"/>
            </a:xfrm>
            <a:prstGeom prst="rect">
              <a:avLst/>
            </a:prstGeom>
          </p:spPr>
          <p:txBody>
            <a:bodyPr wrap="none">
              <a:spAutoFit/>
            </a:bodyPr>
            <a:lstStyle/>
            <a:p>
              <a:pPr algn="ctr"/>
              <a:r>
                <a:rPr lang="zh-CN" altLang="en-US" sz="1200" b="1" dirty="0">
                  <a:solidFill>
                    <a:schemeClr val="bg1"/>
                  </a:solidFill>
                  <a:latin typeface="微软雅黑" pitchFamily="34" charset="-122"/>
                  <a:ea typeface="微软雅黑" pitchFamily="34" charset="-122"/>
                </a:rPr>
                <a:t>请输入标题</a:t>
              </a:r>
              <a:endParaRPr lang="en-US" altLang="zh-CN" sz="1200" b="1" dirty="0">
                <a:solidFill>
                  <a:schemeClr val="bg1"/>
                </a:solidFill>
                <a:latin typeface="微软雅黑" pitchFamily="34" charset="-122"/>
                <a:ea typeface="微软雅黑" pitchFamily="34" charset="-122"/>
              </a:endParaRPr>
            </a:p>
          </p:txBody>
        </p:sp>
      </p:grpSp>
      <p:sp>
        <p:nvSpPr>
          <p:cNvPr id="20" name="TextBox 19"/>
          <p:cNvSpPr txBox="1"/>
          <p:nvPr/>
        </p:nvSpPr>
        <p:spPr>
          <a:xfrm>
            <a:off x="1263392" y="1388707"/>
            <a:ext cx="1790435" cy="415498"/>
          </a:xfrm>
          <a:prstGeom prst="rect">
            <a:avLst/>
          </a:prstGeom>
          <a:noFill/>
        </p:spPr>
        <p:txBody>
          <a:bodyPr wrap="square" rtlCol="0">
            <a:spAutoFit/>
          </a:bodyPr>
          <a:lstStyle/>
          <a:p>
            <a:pPr algn="r"/>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a:p>
            <a:pPr algn="r"/>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6561195" y="1847211"/>
            <a:ext cx="1790435" cy="415498"/>
          </a:xfrm>
          <a:prstGeom prst="rect">
            <a:avLst/>
          </a:prstGeom>
          <a:noFill/>
        </p:spPr>
        <p:txBody>
          <a:bodyPr wrap="square" rtlCol="0">
            <a:spAutoFit/>
          </a:bodyPr>
          <a:lstStyle/>
          <a:p>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a:p>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457610" y="4316492"/>
            <a:ext cx="1790435" cy="415498"/>
          </a:xfrm>
          <a:prstGeom prst="rect">
            <a:avLst/>
          </a:prstGeom>
          <a:noFill/>
        </p:spPr>
        <p:txBody>
          <a:bodyPr wrap="square" rtlCol="0">
            <a:spAutoFit/>
          </a:bodyPr>
          <a:lstStyle/>
          <a:p>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a:p>
            <a:r>
              <a:rPr lang="zh-CN" altLang="en-US" sz="1050" b="1" dirty="0">
                <a:solidFill>
                  <a:schemeClr val="tx1">
                    <a:lumMod val="65000"/>
                    <a:lumOff val="35000"/>
                  </a:schemeClr>
                </a:solidFill>
                <a:latin typeface="微软雅黑" pitchFamily="34" charset="-122"/>
                <a:ea typeface="微软雅黑" pitchFamily="34" charset="-122"/>
              </a:rPr>
              <a:t>请输入文本请输入文本</a:t>
            </a:r>
            <a:endParaRPr lang="en-US" altLang="zh-CN" sz="1050" b="1" dirty="0">
              <a:solidFill>
                <a:schemeClr val="tx1">
                  <a:lumMod val="65000"/>
                  <a:lumOff val="35000"/>
                </a:schemeClr>
              </a:solidFill>
              <a:latin typeface="微软雅黑" pitchFamily="34" charset="-122"/>
              <a:ea typeface="微软雅黑" pitchFamily="34" charset="-122"/>
            </a:endParaRPr>
          </a:p>
        </p:txBody>
      </p:sp>
      <p:sp>
        <p:nvSpPr>
          <p:cNvPr id="23" name="Freeform 196"/>
          <p:cNvSpPr>
            <a:spLocks noEditPoints="1"/>
          </p:cNvSpPr>
          <p:nvPr/>
        </p:nvSpPr>
        <p:spPr bwMode="auto">
          <a:xfrm>
            <a:off x="2642900" y="3325486"/>
            <a:ext cx="479241" cy="433839"/>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tx1">
              <a:lumMod val="75000"/>
              <a:lumOff val="25000"/>
            </a:schemeClr>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24" name="任意多边形 23"/>
          <p:cNvSpPr/>
          <p:nvPr/>
        </p:nvSpPr>
        <p:spPr>
          <a:xfrm rot="2700000">
            <a:off x="3670329" y="2378057"/>
            <a:ext cx="540455" cy="540457"/>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p:cNvSpPr>
            <a:spLocks noEditPoints="1"/>
          </p:cNvSpPr>
          <p:nvPr/>
        </p:nvSpPr>
        <p:spPr bwMode="auto">
          <a:xfrm>
            <a:off x="4929062" y="1489144"/>
            <a:ext cx="503003" cy="495918"/>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44" name="组合 43"/>
          <p:cNvGrpSpPr/>
          <p:nvPr/>
        </p:nvGrpSpPr>
        <p:grpSpPr>
          <a:xfrm>
            <a:off x="70645" y="1059582"/>
            <a:ext cx="768964" cy="387273"/>
            <a:chOff x="70645" y="1059582"/>
            <a:chExt cx="768964" cy="387273"/>
          </a:xfrm>
        </p:grpSpPr>
        <p:sp>
          <p:nvSpPr>
            <p:cNvPr id="45" name="TextBox 44"/>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46" name="TextBox 45"/>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7" name="组合 46"/>
          <p:cNvGrpSpPr/>
          <p:nvPr/>
        </p:nvGrpSpPr>
        <p:grpSpPr>
          <a:xfrm>
            <a:off x="-32863" y="1821582"/>
            <a:ext cx="857927" cy="379462"/>
            <a:chOff x="-24396" y="1059582"/>
            <a:chExt cx="857927" cy="379462"/>
          </a:xfrm>
        </p:grpSpPr>
        <p:sp>
          <p:nvSpPr>
            <p:cNvPr id="48" name="TextBox 47"/>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49" name="TextBox 48"/>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0" name="组合 49"/>
          <p:cNvGrpSpPr/>
          <p:nvPr/>
        </p:nvGrpSpPr>
        <p:grpSpPr>
          <a:xfrm>
            <a:off x="1506" y="2710582"/>
            <a:ext cx="797013" cy="379462"/>
            <a:chOff x="26906" y="1059582"/>
            <a:chExt cx="797013" cy="379462"/>
          </a:xfrm>
        </p:grpSpPr>
        <p:sp>
          <p:nvSpPr>
            <p:cNvPr id="51" name="TextBox 5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2" name="TextBox 51"/>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3" name="组合 52"/>
          <p:cNvGrpSpPr/>
          <p:nvPr/>
        </p:nvGrpSpPr>
        <p:grpSpPr>
          <a:xfrm>
            <a:off x="-48640" y="3481049"/>
            <a:ext cx="880370" cy="379462"/>
            <a:chOff x="-14773" y="1059582"/>
            <a:chExt cx="880370" cy="379462"/>
          </a:xfrm>
        </p:grpSpPr>
        <p:sp>
          <p:nvSpPr>
            <p:cNvPr id="54" name="TextBox 5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55" name="TextBox 54"/>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439524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ppt_w</p:attrName>
                                        </p:attrNameLst>
                                      </p:cBhvr>
                                      <p:tavLst>
                                        <p:tav tm="0">
                                          <p:val>
                                            <p:fltVal val="0"/>
                                          </p:val>
                                        </p:tav>
                                        <p:tav tm="100000">
                                          <p:val>
                                            <p:strVal val="#ppt_w"/>
                                          </p:val>
                                        </p:tav>
                                      </p:tavLst>
                                    </p:anim>
                                    <p:anim calcmode="lin" valueType="num">
                                      <p:cBhvr>
                                        <p:cTn id="27" dur="1000" fill="hold"/>
                                        <p:tgtEl>
                                          <p:spTgt spid="24"/>
                                        </p:tgtEl>
                                        <p:attrNameLst>
                                          <p:attrName>ppt_h</p:attrName>
                                        </p:attrNameLst>
                                      </p:cBhvr>
                                      <p:tavLst>
                                        <p:tav tm="0">
                                          <p:val>
                                            <p:fltVal val="0"/>
                                          </p:val>
                                        </p:tav>
                                        <p:tav tm="100000">
                                          <p:val>
                                            <p:strVal val="#ppt_h"/>
                                          </p:val>
                                        </p:tav>
                                      </p:tavLst>
                                    </p:anim>
                                    <p:anim calcmode="lin" valueType="num">
                                      <p:cBhvr>
                                        <p:cTn id="28" dur="1000" fill="hold"/>
                                        <p:tgtEl>
                                          <p:spTgt spid="24"/>
                                        </p:tgtEl>
                                        <p:attrNameLst>
                                          <p:attrName>style.rotation</p:attrName>
                                        </p:attrNameLst>
                                      </p:cBhvr>
                                      <p:tavLst>
                                        <p:tav tm="0">
                                          <p:val>
                                            <p:fltVal val="90"/>
                                          </p:val>
                                        </p:tav>
                                        <p:tav tm="100000">
                                          <p:val>
                                            <p:fltVal val="0"/>
                                          </p:val>
                                        </p:tav>
                                      </p:tavLst>
                                    </p:anim>
                                    <p:animEffect transition="in" filter="fade">
                                      <p:cBhvr>
                                        <p:cTn id="29" dur="1000"/>
                                        <p:tgtEl>
                                          <p:spTgt spid="24"/>
                                        </p:tgtEl>
                                      </p:cBhvr>
                                    </p:animEffect>
                                  </p:childTnLst>
                                </p:cTn>
                              </p:par>
                            </p:childTnLst>
                          </p:cTn>
                        </p:par>
                        <p:par>
                          <p:cTn id="30" fill="hold">
                            <p:stCondLst>
                              <p:cond delay="3000"/>
                            </p:stCondLst>
                            <p:childTnLst>
                              <p:par>
                                <p:cTn id="31" presetID="2" presetClass="entr" presetSubtype="9"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13</a:t>
            </a:fld>
            <a:endParaRPr lang="zh-CN" altLang="en-US"/>
          </a:p>
        </p:txBody>
      </p:sp>
      <p:sp>
        <p:nvSpPr>
          <p:cNvPr id="4" name="Freeform 13"/>
          <p:cNvSpPr>
            <a:spLocks/>
          </p:cNvSpPr>
          <p:nvPr/>
        </p:nvSpPr>
        <p:spPr bwMode="auto">
          <a:xfrm>
            <a:off x="4456971" y="1563802"/>
            <a:ext cx="337348" cy="309617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14"/>
          <p:cNvSpPr>
            <a:spLocks/>
          </p:cNvSpPr>
          <p:nvPr/>
        </p:nvSpPr>
        <p:spPr bwMode="auto">
          <a:xfrm>
            <a:off x="4905590" y="2257925"/>
            <a:ext cx="1112717" cy="2402055"/>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5"/>
          <p:cNvSpPr>
            <a:spLocks/>
          </p:cNvSpPr>
          <p:nvPr/>
        </p:nvSpPr>
        <p:spPr bwMode="auto">
          <a:xfrm>
            <a:off x="3234749" y="2257925"/>
            <a:ext cx="1109184" cy="2402055"/>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16"/>
          <p:cNvSpPr>
            <a:spLocks/>
          </p:cNvSpPr>
          <p:nvPr/>
        </p:nvSpPr>
        <p:spPr bwMode="auto">
          <a:xfrm>
            <a:off x="4721904" y="1934708"/>
            <a:ext cx="660565" cy="2725274"/>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17"/>
          <p:cNvSpPr>
            <a:spLocks/>
          </p:cNvSpPr>
          <p:nvPr/>
        </p:nvSpPr>
        <p:spPr bwMode="auto">
          <a:xfrm>
            <a:off x="3867055" y="1934708"/>
            <a:ext cx="662332" cy="2725274"/>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文本框 8"/>
          <p:cNvSpPr txBox="1"/>
          <p:nvPr/>
        </p:nvSpPr>
        <p:spPr>
          <a:xfrm>
            <a:off x="3920201" y="105215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14" name="文本框 8"/>
          <p:cNvSpPr txBox="1"/>
          <p:nvPr/>
        </p:nvSpPr>
        <p:spPr>
          <a:xfrm>
            <a:off x="5999579" y="215574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17" name="文本框 8"/>
          <p:cNvSpPr txBox="1"/>
          <p:nvPr/>
        </p:nvSpPr>
        <p:spPr>
          <a:xfrm>
            <a:off x="6011163" y="377792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0" name="文本框 8"/>
          <p:cNvSpPr txBox="1"/>
          <p:nvPr/>
        </p:nvSpPr>
        <p:spPr>
          <a:xfrm>
            <a:off x="1259632" y="215574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pPr algn="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3" name="文本框 8"/>
          <p:cNvSpPr txBox="1"/>
          <p:nvPr/>
        </p:nvSpPr>
        <p:spPr>
          <a:xfrm>
            <a:off x="1187624" y="384994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a:solidFill>
                  <a:srgbClr val="EC3730"/>
                </a:solidFill>
                <a:latin typeface="微软雅黑" pitchFamily="34" charset="-122"/>
                <a:ea typeface="微软雅黑" pitchFamily="34" charset="-122"/>
              </a:rPr>
              <a:t>请在此输入你的标题</a:t>
            </a:r>
            <a:endParaRPr lang="en-US" altLang="zh-CN" sz="1050" b="1" dirty="0">
              <a:solidFill>
                <a:srgbClr val="EC3730"/>
              </a:solidFill>
              <a:latin typeface="微软雅黑" pitchFamily="34" charset="-122"/>
              <a:ea typeface="微软雅黑" pitchFamily="34" charset="-122"/>
            </a:endParaRPr>
          </a:p>
          <a:p>
            <a:pPr algn="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35" name="组合 34"/>
          <p:cNvGrpSpPr/>
          <p:nvPr/>
        </p:nvGrpSpPr>
        <p:grpSpPr>
          <a:xfrm>
            <a:off x="70645" y="1059582"/>
            <a:ext cx="768964" cy="387273"/>
            <a:chOff x="70645" y="1059582"/>
            <a:chExt cx="768964" cy="387273"/>
          </a:xfrm>
        </p:grpSpPr>
        <p:sp>
          <p:nvSpPr>
            <p:cNvPr id="36" name="TextBox 35"/>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37" name="TextBox 36"/>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38" name="组合 37"/>
          <p:cNvGrpSpPr/>
          <p:nvPr/>
        </p:nvGrpSpPr>
        <p:grpSpPr>
          <a:xfrm>
            <a:off x="-32863" y="1821582"/>
            <a:ext cx="857927" cy="379462"/>
            <a:chOff x="-24396" y="1059582"/>
            <a:chExt cx="857927" cy="379462"/>
          </a:xfrm>
        </p:grpSpPr>
        <p:sp>
          <p:nvSpPr>
            <p:cNvPr id="39" name="TextBox 38"/>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40" name="TextBox 39"/>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41" name="组合 40"/>
          <p:cNvGrpSpPr/>
          <p:nvPr/>
        </p:nvGrpSpPr>
        <p:grpSpPr>
          <a:xfrm>
            <a:off x="1506" y="2710582"/>
            <a:ext cx="797013" cy="379462"/>
            <a:chOff x="26906" y="1059582"/>
            <a:chExt cx="797013" cy="379462"/>
          </a:xfrm>
        </p:grpSpPr>
        <p:sp>
          <p:nvSpPr>
            <p:cNvPr id="42" name="TextBox 41"/>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43" name="TextBox 42"/>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44" name="组合 43"/>
          <p:cNvGrpSpPr/>
          <p:nvPr/>
        </p:nvGrpSpPr>
        <p:grpSpPr>
          <a:xfrm>
            <a:off x="-48640" y="3481049"/>
            <a:ext cx="880370" cy="379462"/>
            <a:chOff x="-14773" y="1059582"/>
            <a:chExt cx="880370" cy="379462"/>
          </a:xfrm>
        </p:grpSpPr>
        <p:sp>
          <p:nvSpPr>
            <p:cNvPr id="45" name="TextBox 4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46" name="TextBox 45"/>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397249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4" grpId="0"/>
      <p:bldP spid="17" grpId="0"/>
      <p:bldP spid="20"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14</a:t>
            </a:fld>
            <a:endParaRPr lang="zh-CN" altLang="en-US"/>
          </a:p>
        </p:txBody>
      </p:sp>
      <p:grpSp>
        <p:nvGrpSpPr>
          <p:cNvPr id="4" name="组合 3"/>
          <p:cNvGrpSpPr/>
          <p:nvPr/>
        </p:nvGrpSpPr>
        <p:grpSpPr>
          <a:xfrm>
            <a:off x="2080744" y="1904665"/>
            <a:ext cx="2325600" cy="1343855"/>
            <a:chOff x="2080744" y="1735555"/>
            <a:chExt cx="2325600" cy="1343855"/>
          </a:xfrm>
        </p:grpSpPr>
        <p:grpSp>
          <p:nvGrpSpPr>
            <p:cNvPr id="5" name="组合 4"/>
            <p:cNvGrpSpPr/>
            <p:nvPr/>
          </p:nvGrpSpPr>
          <p:grpSpPr>
            <a:xfrm>
              <a:off x="2080744" y="1735555"/>
              <a:ext cx="2325600" cy="1343855"/>
              <a:chOff x="2080744" y="1735555"/>
              <a:chExt cx="2325600" cy="1343855"/>
            </a:xfrm>
          </p:grpSpPr>
          <p:sp>
            <p:nvSpPr>
              <p:cNvPr id="7" name="圆角矩形 2"/>
              <p:cNvSpPr/>
              <p:nvPr/>
            </p:nvSpPr>
            <p:spPr>
              <a:xfrm flipH="1">
                <a:off x="2080744" y="1799047"/>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102626 w 4351098"/>
                  <a:gd name="connsiteY0" fmla="*/ 756084 h 2261022"/>
                  <a:gd name="connsiteX1" fmla="*/ 858710 w 4351098"/>
                  <a:gd name="connsiteY1" fmla="*/ 0 h 2261022"/>
                  <a:gd name="connsiteX2" fmla="*/ 3595014 w 4351098"/>
                  <a:gd name="connsiteY2" fmla="*/ 0 h 2261022"/>
                  <a:gd name="connsiteX3" fmla="*/ 4351098 w 4351098"/>
                  <a:gd name="connsiteY3" fmla="*/ 756084 h 2261022"/>
                  <a:gd name="connsiteX4" fmla="*/ 4351098 w 4351098"/>
                  <a:gd name="connsiteY4" fmla="*/ 756084 h 2261022"/>
                  <a:gd name="connsiteX5" fmla="*/ 3595014 w 4351098"/>
                  <a:gd name="connsiteY5" fmla="*/ 1512168 h 2261022"/>
                  <a:gd name="connsiteX6" fmla="*/ 858710 w 4351098"/>
                  <a:gd name="connsiteY6" fmla="*/ 1512168 h 2261022"/>
                  <a:gd name="connsiteX7" fmla="*/ 88629 w 4351098"/>
                  <a:gd name="connsiteY7" fmla="*/ 2261022 h 2261022"/>
                  <a:gd name="connsiteX8" fmla="*/ 102626 w 4351098"/>
                  <a:gd name="connsiteY8" fmla="*/ 756084 h 22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1">
                  <a:lumMod val="75000"/>
                  <a:lumOff val="25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圆角矩形 2"/>
              <p:cNvSpPr/>
              <p:nvPr/>
            </p:nvSpPr>
            <p:spPr>
              <a:xfrm flipH="1">
                <a:off x="2081159" y="1735555"/>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 name="TextBox 8"/>
              <p:cNvSpPr txBox="1"/>
              <p:nvPr/>
            </p:nvSpPr>
            <p:spPr>
              <a:xfrm>
                <a:off x="2154188" y="1767160"/>
                <a:ext cx="715879" cy="58644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rPr>
                  <a:t>02</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endParaRPr>
              </a:p>
            </p:txBody>
          </p:sp>
        </p:grpSp>
        <p:sp>
          <p:nvSpPr>
            <p:cNvPr id="6" name="文本框 8"/>
            <p:cNvSpPr txBox="1"/>
            <p:nvPr/>
          </p:nvSpPr>
          <p:spPr>
            <a:xfrm>
              <a:off x="2600568" y="1821627"/>
              <a:ext cx="180577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solidFill>
                  <a:latin typeface="微软雅黑" pitchFamily="34" charset="-122"/>
                  <a:ea typeface="微软雅黑" pitchFamily="34" charset="-122"/>
                </a:rPr>
                <a:t>请在此输入你的标题</a:t>
              </a:r>
              <a:endParaRPr lang="en-US" altLang="zh-CN" sz="105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2071481" y="2884522"/>
            <a:ext cx="2325600" cy="1343855"/>
            <a:chOff x="2071481" y="2715412"/>
            <a:chExt cx="2325600" cy="1343855"/>
          </a:xfrm>
        </p:grpSpPr>
        <p:sp>
          <p:nvSpPr>
            <p:cNvPr id="11" name="圆角矩形 2"/>
            <p:cNvSpPr/>
            <p:nvPr/>
          </p:nvSpPr>
          <p:spPr>
            <a:xfrm flipH="1">
              <a:off x="2071481" y="2778903"/>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102626 w 4351098"/>
                <a:gd name="connsiteY0" fmla="*/ 756084 h 2261022"/>
                <a:gd name="connsiteX1" fmla="*/ 858710 w 4351098"/>
                <a:gd name="connsiteY1" fmla="*/ 0 h 2261022"/>
                <a:gd name="connsiteX2" fmla="*/ 3595014 w 4351098"/>
                <a:gd name="connsiteY2" fmla="*/ 0 h 2261022"/>
                <a:gd name="connsiteX3" fmla="*/ 4351098 w 4351098"/>
                <a:gd name="connsiteY3" fmla="*/ 756084 h 2261022"/>
                <a:gd name="connsiteX4" fmla="*/ 4351098 w 4351098"/>
                <a:gd name="connsiteY4" fmla="*/ 756084 h 2261022"/>
                <a:gd name="connsiteX5" fmla="*/ 3595014 w 4351098"/>
                <a:gd name="connsiteY5" fmla="*/ 1512168 h 2261022"/>
                <a:gd name="connsiteX6" fmla="*/ 858710 w 4351098"/>
                <a:gd name="connsiteY6" fmla="*/ 1512168 h 2261022"/>
                <a:gd name="connsiteX7" fmla="*/ 88629 w 4351098"/>
                <a:gd name="connsiteY7" fmla="*/ 2261022 h 2261022"/>
                <a:gd name="connsiteX8" fmla="*/ 102626 w 4351098"/>
                <a:gd name="connsiteY8" fmla="*/ 756084 h 22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1">
                <a:lumMod val="75000"/>
                <a:lumOff val="25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圆角矩形 2"/>
            <p:cNvSpPr/>
            <p:nvPr/>
          </p:nvSpPr>
          <p:spPr>
            <a:xfrm flipH="1">
              <a:off x="2071897" y="2715412"/>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TextBox 12"/>
            <p:cNvSpPr txBox="1"/>
            <p:nvPr/>
          </p:nvSpPr>
          <p:spPr>
            <a:xfrm>
              <a:off x="2144925" y="2747016"/>
              <a:ext cx="715879" cy="58644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rPr>
                <a:t>04</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endParaRPr>
            </a:p>
          </p:txBody>
        </p:sp>
        <p:sp>
          <p:nvSpPr>
            <p:cNvPr id="14" name="文本框 8"/>
            <p:cNvSpPr txBox="1"/>
            <p:nvPr/>
          </p:nvSpPr>
          <p:spPr>
            <a:xfrm>
              <a:off x="2587261" y="2871134"/>
              <a:ext cx="180577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solidFill>
                  <a:latin typeface="微软雅黑" pitchFamily="34" charset="-122"/>
                  <a:ea typeface="微软雅黑" pitchFamily="34" charset="-122"/>
                </a:rPr>
                <a:t>请在此输入你的标题</a:t>
              </a:r>
              <a:endParaRPr lang="en-US" altLang="zh-CN" sz="105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370769" y="1217271"/>
            <a:ext cx="2325600" cy="1512549"/>
            <a:chOff x="4370769" y="1048161"/>
            <a:chExt cx="2325600" cy="1512549"/>
          </a:xfrm>
        </p:grpSpPr>
        <p:sp>
          <p:nvSpPr>
            <p:cNvPr id="16" name="圆角矩形 2"/>
            <p:cNvSpPr/>
            <p:nvPr/>
          </p:nvSpPr>
          <p:spPr>
            <a:xfrm>
              <a:off x="4370769" y="1111652"/>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102626 w 4351098"/>
                <a:gd name="connsiteY0" fmla="*/ 756084 h 2261022"/>
                <a:gd name="connsiteX1" fmla="*/ 858710 w 4351098"/>
                <a:gd name="connsiteY1" fmla="*/ 0 h 2261022"/>
                <a:gd name="connsiteX2" fmla="*/ 3595014 w 4351098"/>
                <a:gd name="connsiteY2" fmla="*/ 0 h 2261022"/>
                <a:gd name="connsiteX3" fmla="*/ 4351098 w 4351098"/>
                <a:gd name="connsiteY3" fmla="*/ 756084 h 2261022"/>
                <a:gd name="connsiteX4" fmla="*/ 4351098 w 4351098"/>
                <a:gd name="connsiteY4" fmla="*/ 756084 h 2261022"/>
                <a:gd name="connsiteX5" fmla="*/ 3595014 w 4351098"/>
                <a:gd name="connsiteY5" fmla="*/ 1512168 h 2261022"/>
                <a:gd name="connsiteX6" fmla="*/ 858710 w 4351098"/>
                <a:gd name="connsiteY6" fmla="*/ 1512168 h 2261022"/>
                <a:gd name="connsiteX7" fmla="*/ 88629 w 4351098"/>
                <a:gd name="connsiteY7" fmla="*/ 2261022 h 2261022"/>
                <a:gd name="connsiteX8" fmla="*/ 102626 w 4351098"/>
                <a:gd name="connsiteY8" fmla="*/ 756084 h 22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accent2">
                <a:lumMod val="50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圆角矩形 2"/>
            <p:cNvSpPr/>
            <p:nvPr/>
          </p:nvSpPr>
          <p:spPr>
            <a:xfrm>
              <a:off x="4384075" y="1048161"/>
              <a:ext cx="2311878" cy="1512549"/>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76953 w 4325425"/>
                <a:gd name="connsiteY0" fmla="*/ 756084 h 2410587"/>
                <a:gd name="connsiteX1" fmla="*/ 833037 w 4325425"/>
                <a:gd name="connsiteY1" fmla="*/ 0 h 2410587"/>
                <a:gd name="connsiteX2" fmla="*/ 3569341 w 4325425"/>
                <a:gd name="connsiteY2" fmla="*/ 0 h 2410587"/>
                <a:gd name="connsiteX3" fmla="*/ 4325425 w 4325425"/>
                <a:gd name="connsiteY3" fmla="*/ 756084 h 2410587"/>
                <a:gd name="connsiteX4" fmla="*/ 4325425 w 4325425"/>
                <a:gd name="connsiteY4" fmla="*/ 756084 h 2410587"/>
                <a:gd name="connsiteX5" fmla="*/ 3569341 w 4325425"/>
                <a:gd name="connsiteY5" fmla="*/ 1512168 h 2410587"/>
                <a:gd name="connsiteX6" fmla="*/ 833037 w 4325425"/>
                <a:gd name="connsiteY6" fmla="*/ 1512168 h 2410587"/>
                <a:gd name="connsiteX7" fmla="*/ 55248 w 4325425"/>
                <a:gd name="connsiteY7" fmla="*/ 2410587 h 2410587"/>
                <a:gd name="connsiteX8" fmla="*/ 76953 w 4325425"/>
                <a:gd name="connsiteY8" fmla="*/ 756084 h 2410587"/>
                <a:gd name="connsiteX0" fmla="*/ 76954 w 4325426"/>
                <a:gd name="connsiteY0" fmla="*/ 756084 h 2713188"/>
                <a:gd name="connsiteX1" fmla="*/ 833038 w 4325426"/>
                <a:gd name="connsiteY1" fmla="*/ 0 h 2713188"/>
                <a:gd name="connsiteX2" fmla="*/ 3569342 w 4325426"/>
                <a:gd name="connsiteY2" fmla="*/ 0 h 2713188"/>
                <a:gd name="connsiteX3" fmla="*/ 4325426 w 4325426"/>
                <a:gd name="connsiteY3" fmla="*/ 756084 h 2713188"/>
                <a:gd name="connsiteX4" fmla="*/ 4325426 w 4325426"/>
                <a:gd name="connsiteY4" fmla="*/ 756084 h 2713188"/>
                <a:gd name="connsiteX5" fmla="*/ 3569342 w 4325426"/>
                <a:gd name="connsiteY5" fmla="*/ 1512168 h 2713188"/>
                <a:gd name="connsiteX6" fmla="*/ 833038 w 4325426"/>
                <a:gd name="connsiteY6" fmla="*/ 1512168 h 2713188"/>
                <a:gd name="connsiteX7" fmla="*/ 55249 w 4325426"/>
                <a:gd name="connsiteY7" fmla="*/ 2713188 h 2713188"/>
                <a:gd name="connsiteX8" fmla="*/ 76954 w 4325426"/>
                <a:gd name="connsiteY8" fmla="*/ 756084 h 271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5426" h="2713188">
                  <a:moveTo>
                    <a:pt x="76954" y="756084"/>
                  </a:moveTo>
                  <a:cubicBezTo>
                    <a:pt x="206586" y="303886"/>
                    <a:pt x="415464" y="0"/>
                    <a:pt x="833038" y="0"/>
                  </a:cubicBezTo>
                  <a:lnTo>
                    <a:pt x="3569342" y="0"/>
                  </a:lnTo>
                  <a:cubicBezTo>
                    <a:pt x="3986916" y="0"/>
                    <a:pt x="4325426" y="338510"/>
                    <a:pt x="4325426" y="756084"/>
                  </a:cubicBezTo>
                  <a:lnTo>
                    <a:pt x="4325426" y="756084"/>
                  </a:lnTo>
                  <a:cubicBezTo>
                    <a:pt x="4325426" y="1173658"/>
                    <a:pt x="3986916" y="1512168"/>
                    <a:pt x="3569342" y="1512168"/>
                  </a:cubicBezTo>
                  <a:lnTo>
                    <a:pt x="833038" y="1512168"/>
                  </a:lnTo>
                  <a:cubicBezTo>
                    <a:pt x="290559" y="1484577"/>
                    <a:pt x="48259" y="2689573"/>
                    <a:pt x="55249" y="2713188"/>
                  </a:cubicBezTo>
                  <a:cubicBezTo>
                    <a:pt x="11034" y="2573541"/>
                    <a:pt x="-52678" y="1208282"/>
                    <a:pt x="76954" y="756084"/>
                  </a:cubicBezTo>
                  <a:close/>
                </a:path>
              </a:pathLst>
            </a:custGeom>
            <a:solidFill>
              <a:srgbClr val="DF00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TextBox 17"/>
            <p:cNvSpPr txBox="1"/>
            <p:nvPr/>
          </p:nvSpPr>
          <p:spPr>
            <a:xfrm>
              <a:off x="4518068" y="1048161"/>
              <a:ext cx="715879" cy="657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rPr>
                <a:t>01</a:t>
              </a:r>
              <a:endParaRPr kumimoji="0" lang="zh-CN" altLang="en-US" sz="36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endParaRPr>
            </a:p>
          </p:txBody>
        </p:sp>
        <p:sp>
          <p:nvSpPr>
            <p:cNvPr id="19" name="文本框 8"/>
            <p:cNvSpPr txBox="1"/>
            <p:nvPr/>
          </p:nvSpPr>
          <p:spPr>
            <a:xfrm>
              <a:off x="4882786" y="1166159"/>
              <a:ext cx="180577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solidFill>
                  <a:latin typeface="微软雅黑" pitchFamily="34" charset="-122"/>
                  <a:ea typeface="微软雅黑" pitchFamily="34" charset="-122"/>
                </a:rPr>
                <a:t>请在此输入你的标题</a:t>
              </a:r>
              <a:endParaRPr lang="en-US" altLang="zh-CN" sz="105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369499" y="2189447"/>
            <a:ext cx="2454755" cy="1472088"/>
            <a:chOff x="4369499" y="2020337"/>
            <a:chExt cx="2454755" cy="1472088"/>
          </a:xfrm>
        </p:grpSpPr>
        <p:sp>
          <p:nvSpPr>
            <p:cNvPr id="21" name="圆角矩形 2"/>
            <p:cNvSpPr/>
            <p:nvPr/>
          </p:nvSpPr>
          <p:spPr>
            <a:xfrm>
              <a:off x="4382062" y="2090932"/>
              <a:ext cx="2441872" cy="1401493"/>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7316" h="2261022">
                  <a:moveTo>
                    <a:pt x="58844" y="756084"/>
                  </a:moveTo>
                  <a:cubicBezTo>
                    <a:pt x="84312" y="379247"/>
                    <a:pt x="397354" y="0"/>
                    <a:pt x="814928" y="0"/>
                  </a:cubicBezTo>
                  <a:lnTo>
                    <a:pt x="3551232" y="0"/>
                  </a:lnTo>
                  <a:cubicBezTo>
                    <a:pt x="3968806" y="0"/>
                    <a:pt x="4307316" y="338510"/>
                    <a:pt x="4307316" y="756084"/>
                  </a:cubicBezTo>
                  <a:lnTo>
                    <a:pt x="4307316" y="756084"/>
                  </a:lnTo>
                  <a:cubicBezTo>
                    <a:pt x="4307316" y="1173658"/>
                    <a:pt x="3968806" y="1512168"/>
                    <a:pt x="3551232" y="1512168"/>
                  </a:cubicBezTo>
                  <a:lnTo>
                    <a:pt x="814928" y="1512168"/>
                  </a:lnTo>
                  <a:cubicBezTo>
                    <a:pt x="272449" y="1484577"/>
                    <a:pt x="56611" y="2237407"/>
                    <a:pt x="63601" y="2261022"/>
                  </a:cubicBezTo>
                  <a:cubicBezTo>
                    <a:pt x="-62413" y="2135008"/>
                    <a:pt x="33376" y="1132921"/>
                    <a:pt x="58844" y="756084"/>
                  </a:cubicBezTo>
                  <a:close/>
                </a:path>
              </a:pathLst>
            </a:custGeom>
            <a:solidFill>
              <a:schemeClr val="tx1">
                <a:lumMod val="75000"/>
                <a:lumOff val="25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2"/>
            <p:cNvSpPr/>
            <p:nvPr/>
          </p:nvSpPr>
          <p:spPr>
            <a:xfrm>
              <a:off x="4369499" y="2020337"/>
              <a:ext cx="2454755" cy="1471247"/>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TextBox 22"/>
            <p:cNvSpPr txBox="1"/>
            <p:nvPr/>
          </p:nvSpPr>
          <p:spPr>
            <a:xfrm>
              <a:off x="4551806" y="2091436"/>
              <a:ext cx="808564" cy="657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rPr>
                <a:t>03</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endParaRPr>
            </a:p>
          </p:txBody>
        </p:sp>
        <p:sp>
          <p:nvSpPr>
            <p:cNvPr id="24" name="文本框 8"/>
            <p:cNvSpPr txBox="1"/>
            <p:nvPr/>
          </p:nvSpPr>
          <p:spPr>
            <a:xfrm>
              <a:off x="5016136" y="2156759"/>
              <a:ext cx="180577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solidFill>
                  <a:latin typeface="微软雅黑" pitchFamily="34" charset="-122"/>
                  <a:ea typeface="微软雅黑" pitchFamily="34" charset="-122"/>
                </a:rPr>
                <a:t>请在此输入你的标题</a:t>
              </a:r>
              <a:endParaRPr lang="en-US" altLang="zh-CN" sz="105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25" name="组合 24"/>
          <p:cNvGrpSpPr/>
          <p:nvPr/>
        </p:nvGrpSpPr>
        <p:grpSpPr>
          <a:xfrm>
            <a:off x="4351439" y="3292754"/>
            <a:ext cx="2375417" cy="1295220"/>
            <a:chOff x="4351439" y="3123644"/>
            <a:chExt cx="2375417" cy="1295220"/>
          </a:xfrm>
        </p:grpSpPr>
        <p:sp>
          <p:nvSpPr>
            <p:cNvPr id="26" name="圆角矩形 2"/>
            <p:cNvSpPr/>
            <p:nvPr/>
          </p:nvSpPr>
          <p:spPr>
            <a:xfrm>
              <a:off x="4351439" y="3185652"/>
              <a:ext cx="2375041" cy="123101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113796 w 4362268"/>
                <a:gd name="connsiteY0" fmla="*/ 756084 h 2261022"/>
                <a:gd name="connsiteX1" fmla="*/ 869880 w 4362268"/>
                <a:gd name="connsiteY1" fmla="*/ 0 h 2261022"/>
                <a:gd name="connsiteX2" fmla="*/ 3606184 w 4362268"/>
                <a:gd name="connsiteY2" fmla="*/ 0 h 2261022"/>
                <a:gd name="connsiteX3" fmla="*/ 4362268 w 4362268"/>
                <a:gd name="connsiteY3" fmla="*/ 756084 h 2261022"/>
                <a:gd name="connsiteX4" fmla="*/ 4362268 w 4362268"/>
                <a:gd name="connsiteY4" fmla="*/ 756084 h 2261022"/>
                <a:gd name="connsiteX5" fmla="*/ 3606184 w 4362268"/>
                <a:gd name="connsiteY5" fmla="*/ 1512168 h 2261022"/>
                <a:gd name="connsiteX6" fmla="*/ 869880 w 4362268"/>
                <a:gd name="connsiteY6" fmla="*/ 1512168 h 2261022"/>
                <a:gd name="connsiteX7" fmla="*/ 81731 w 4362268"/>
                <a:gd name="connsiteY7" fmla="*/ 2261022 h 2261022"/>
                <a:gd name="connsiteX8" fmla="*/ 113796 w 4362268"/>
                <a:gd name="connsiteY8" fmla="*/ 756084 h 22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2268" h="2261022">
                  <a:moveTo>
                    <a:pt x="113796" y="756084"/>
                  </a:moveTo>
                  <a:cubicBezTo>
                    <a:pt x="245154" y="379247"/>
                    <a:pt x="452306" y="0"/>
                    <a:pt x="869880" y="0"/>
                  </a:cubicBezTo>
                  <a:lnTo>
                    <a:pt x="3606184" y="0"/>
                  </a:lnTo>
                  <a:cubicBezTo>
                    <a:pt x="4023758" y="0"/>
                    <a:pt x="4362268" y="338510"/>
                    <a:pt x="4362268" y="756084"/>
                  </a:cubicBezTo>
                  <a:lnTo>
                    <a:pt x="4362268" y="756084"/>
                  </a:lnTo>
                  <a:cubicBezTo>
                    <a:pt x="4362268" y="1173658"/>
                    <a:pt x="4023758" y="1512168"/>
                    <a:pt x="3606184" y="1512168"/>
                  </a:cubicBezTo>
                  <a:lnTo>
                    <a:pt x="869880" y="1512168"/>
                  </a:lnTo>
                  <a:cubicBezTo>
                    <a:pt x="327401" y="1484577"/>
                    <a:pt x="74741" y="2237407"/>
                    <a:pt x="81731" y="2261022"/>
                  </a:cubicBezTo>
                  <a:cubicBezTo>
                    <a:pt x="-44283" y="2135008"/>
                    <a:pt x="-17562" y="1132921"/>
                    <a:pt x="113796" y="756084"/>
                  </a:cubicBezTo>
                  <a:close/>
                </a:path>
              </a:pathLst>
            </a:custGeom>
            <a:solidFill>
              <a:schemeClr val="tx1">
                <a:lumMod val="75000"/>
                <a:lumOff val="25000"/>
              </a:schemeClr>
            </a:solidFill>
            <a:ln w="25400" cap="flat" cmpd="sng" algn="ctr">
              <a:noFill/>
              <a:prstDash val="solid"/>
            </a:ln>
            <a:effectLst>
              <a:outerShdw blurRad="228600" dist="635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圆角矩形 2"/>
            <p:cNvSpPr/>
            <p:nvPr/>
          </p:nvSpPr>
          <p:spPr>
            <a:xfrm>
              <a:off x="4363524" y="3123644"/>
              <a:ext cx="2363332" cy="1295220"/>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92290 w 4340762"/>
                <a:gd name="connsiteY0" fmla="*/ 756084 h 2378945"/>
                <a:gd name="connsiteX1" fmla="*/ 848374 w 4340762"/>
                <a:gd name="connsiteY1" fmla="*/ 0 h 2378945"/>
                <a:gd name="connsiteX2" fmla="*/ 3584678 w 4340762"/>
                <a:gd name="connsiteY2" fmla="*/ 0 h 2378945"/>
                <a:gd name="connsiteX3" fmla="*/ 4340762 w 4340762"/>
                <a:gd name="connsiteY3" fmla="*/ 756084 h 2378945"/>
                <a:gd name="connsiteX4" fmla="*/ 4340762 w 4340762"/>
                <a:gd name="connsiteY4" fmla="*/ 756084 h 2378945"/>
                <a:gd name="connsiteX5" fmla="*/ 3584678 w 4340762"/>
                <a:gd name="connsiteY5" fmla="*/ 1512168 h 2378945"/>
                <a:gd name="connsiteX6" fmla="*/ 848374 w 4340762"/>
                <a:gd name="connsiteY6" fmla="*/ 1512168 h 2378945"/>
                <a:gd name="connsiteX7" fmla="*/ 41813 w 4340762"/>
                <a:gd name="connsiteY7" fmla="*/ 2378945 h 2378945"/>
                <a:gd name="connsiteX8" fmla="*/ 92290 w 4340762"/>
                <a:gd name="connsiteY8" fmla="*/ 756084 h 237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0762" h="2378945">
                  <a:moveTo>
                    <a:pt x="92290" y="756084"/>
                  </a:moveTo>
                  <a:cubicBezTo>
                    <a:pt x="226717" y="359593"/>
                    <a:pt x="430800" y="0"/>
                    <a:pt x="848374" y="0"/>
                  </a:cubicBezTo>
                  <a:lnTo>
                    <a:pt x="3584678" y="0"/>
                  </a:lnTo>
                  <a:cubicBezTo>
                    <a:pt x="4002252" y="0"/>
                    <a:pt x="4340762" y="338510"/>
                    <a:pt x="4340762" y="756084"/>
                  </a:cubicBezTo>
                  <a:lnTo>
                    <a:pt x="4340762" y="756084"/>
                  </a:lnTo>
                  <a:cubicBezTo>
                    <a:pt x="4340762" y="1173658"/>
                    <a:pt x="4002252" y="1512168"/>
                    <a:pt x="3584678" y="1512168"/>
                  </a:cubicBezTo>
                  <a:lnTo>
                    <a:pt x="848374" y="1512168"/>
                  </a:lnTo>
                  <a:cubicBezTo>
                    <a:pt x="305895" y="1484577"/>
                    <a:pt x="34823" y="2355330"/>
                    <a:pt x="41813" y="2378945"/>
                  </a:cubicBezTo>
                  <a:cubicBezTo>
                    <a:pt x="-2402" y="2239298"/>
                    <a:pt x="-42137" y="1152575"/>
                    <a:pt x="92290" y="756084"/>
                  </a:cubicBezTo>
                  <a:close/>
                </a:path>
              </a:pathLst>
            </a:cu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27"/>
            <p:cNvSpPr txBox="1"/>
            <p:nvPr/>
          </p:nvSpPr>
          <p:spPr>
            <a:xfrm>
              <a:off x="4494837" y="3134710"/>
              <a:ext cx="715879" cy="58644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rPr>
                <a:t>05</a:t>
              </a:r>
              <a:endParaRPr kumimoji="0" lang="zh-CN" altLang="en-US" sz="3200" b="1" i="0" u="none" strike="noStrike" kern="0" cap="none" spc="0" normalizeH="0" baseline="0" noProof="0" dirty="0">
                <a:ln>
                  <a:noFill/>
                </a:ln>
                <a:solidFill>
                  <a:sysClr val="window" lastClr="FFFFFF"/>
                </a:solidFill>
                <a:effectLst/>
                <a:uLnTx/>
                <a:uFillTx/>
                <a:latin typeface="Agency FB" pitchFamily="34" charset="0"/>
                <a:ea typeface="微软雅黑" pitchFamily="34" charset="-122"/>
                <a:cs typeface="Arial" pitchFamily="34" charset="0"/>
              </a:endParaRPr>
            </a:p>
          </p:txBody>
        </p:sp>
        <p:sp>
          <p:nvSpPr>
            <p:cNvPr id="29" name="文本框 8"/>
            <p:cNvSpPr txBox="1"/>
            <p:nvPr/>
          </p:nvSpPr>
          <p:spPr>
            <a:xfrm>
              <a:off x="4901836" y="3223559"/>
              <a:ext cx="1805776"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solidFill>
                  <a:latin typeface="微软雅黑" pitchFamily="34" charset="-122"/>
                  <a:ea typeface="微软雅黑" pitchFamily="34" charset="-122"/>
                </a:rPr>
                <a:t>请在此输入你的标题</a:t>
              </a:r>
              <a:endParaRPr lang="en-US" altLang="zh-CN" sz="105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sp>
        <p:nvSpPr>
          <p:cNvPr id="47" name="TextBox 46"/>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48" name="组合 47"/>
          <p:cNvGrpSpPr/>
          <p:nvPr/>
        </p:nvGrpSpPr>
        <p:grpSpPr>
          <a:xfrm>
            <a:off x="70645" y="1059582"/>
            <a:ext cx="768964" cy="387273"/>
            <a:chOff x="70645" y="1059582"/>
            <a:chExt cx="768964" cy="387273"/>
          </a:xfrm>
        </p:grpSpPr>
        <p:sp>
          <p:nvSpPr>
            <p:cNvPr id="49" name="TextBox 48"/>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0" name="TextBox 49"/>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1" name="组合 50"/>
          <p:cNvGrpSpPr/>
          <p:nvPr/>
        </p:nvGrpSpPr>
        <p:grpSpPr>
          <a:xfrm>
            <a:off x="-32863" y="1821582"/>
            <a:ext cx="857927" cy="379462"/>
            <a:chOff x="-24396" y="1059582"/>
            <a:chExt cx="857927" cy="379462"/>
          </a:xfrm>
        </p:grpSpPr>
        <p:sp>
          <p:nvSpPr>
            <p:cNvPr id="52" name="TextBox 51"/>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53" name="TextBox 52"/>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1506" y="2710582"/>
            <a:ext cx="797013" cy="379462"/>
            <a:chOff x="26906" y="1059582"/>
            <a:chExt cx="797013" cy="379462"/>
          </a:xfrm>
        </p:grpSpPr>
        <p:sp>
          <p:nvSpPr>
            <p:cNvPr id="55" name="TextBox 5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6" name="TextBox 55"/>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7" name="组合 56"/>
          <p:cNvGrpSpPr/>
          <p:nvPr/>
        </p:nvGrpSpPr>
        <p:grpSpPr>
          <a:xfrm>
            <a:off x="-48640" y="3481049"/>
            <a:ext cx="880370" cy="379462"/>
            <a:chOff x="-14773" y="1059582"/>
            <a:chExt cx="880370" cy="379462"/>
          </a:xfrm>
        </p:grpSpPr>
        <p:sp>
          <p:nvSpPr>
            <p:cNvPr id="58" name="TextBox 5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59" name="TextBox 58"/>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351315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1000"/>
                                        <p:tgtEl>
                                          <p:spTgt spid="4"/>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1000"/>
                                        <p:tgtEl>
                                          <p:spTgt spid="10"/>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43824" y="1770239"/>
            <a:ext cx="2041593" cy="1833374"/>
            <a:chOff x="5821513" y="1650156"/>
            <a:chExt cx="2041593" cy="1833374"/>
          </a:xfrm>
        </p:grpSpPr>
        <p:sp>
          <p:nvSpPr>
            <p:cNvPr id="3" name="Freeform 40"/>
            <p:cNvSpPr>
              <a:spLocks/>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DF0024"/>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5" name="Freeform 50"/>
            <p:cNvSpPr>
              <a:spLocks/>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6"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4</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7" name="Freeform 42"/>
          <p:cNvSpPr>
            <a:spLocks/>
          </p:cNvSpPr>
          <p:nvPr/>
        </p:nvSpPr>
        <p:spPr bwMode="auto">
          <a:xfrm>
            <a:off x="4712845" y="1770239"/>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8" name="组合 7"/>
          <p:cNvGrpSpPr/>
          <p:nvPr/>
        </p:nvGrpSpPr>
        <p:grpSpPr>
          <a:xfrm>
            <a:off x="4712845" y="1770239"/>
            <a:ext cx="2041593" cy="1833374"/>
            <a:chOff x="4290534" y="1650156"/>
            <a:chExt cx="2041593" cy="1833374"/>
          </a:xfrm>
        </p:grpSpPr>
        <p:sp>
          <p:nvSpPr>
            <p:cNvPr id="9"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50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0"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1"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3</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12" name="文本框 8"/>
          <p:cNvSpPr txBox="1"/>
          <p:nvPr/>
        </p:nvSpPr>
        <p:spPr>
          <a:xfrm>
            <a:off x="1537927" y="380940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3" name="文本框 8"/>
          <p:cNvSpPr txBox="1"/>
          <p:nvPr/>
        </p:nvSpPr>
        <p:spPr>
          <a:xfrm>
            <a:off x="3300467" y="10595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4" name="文本框 8"/>
          <p:cNvSpPr txBox="1"/>
          <p:nvPr/>
        </p:nvSpPr>
        <p:spPr>
          <a:xfrm>
            <a:off x="4646690" y="38027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5" name="文本框 8"/>
          <p:cNvSpPr txBox="1"/>
          <p:nvPr/>
        </p:nvSpPr>
        <p:spPr>
          <a:xfrm>
            <a:off x="6303211" y="1139095"/>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nvGrpSpPr>
          <p:cNvPr id="16" name="组合 15"/>
          <p:cNvGrpSpPr/>
          <p:nvPr/>
        </p:nvGrpSpPr>
        <p:grpSpPr>
          <a:xfrm>
            <a:off x="3181002" y="1770239"/>
            <a:ext cx="2039866" cy="1833374"/>
            <a:chOff x="2758691" y="1650156"/>
            <a:chExt cx="2039866" cy="1833374"/>
          </a:xfrm>
        </p:grpSpPr>
        <p:sp>
          <p:nvSpPr>
            <p:cNvPr id="17" name="Freeform 44"/>
            <p:cNvSpPr>
              <a:spLocks/>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DF0024"/>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9"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0"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2</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1" name="组合 20"/>
          <p:cNvGrpSpPr/>
          <p:nvPr/>
        </p:nvGrpSpPr>
        <p:grpSpPr>
          <a:xfrm>
            <a:off x="1648295" y="1770239"/>
            <a:ext cx="2041593" cy="1833374"/>
            <a:chOff x="1225984" y="1650156"/>
            <a:chExt cx="2041593" cy="1833374"/>
          </a:xfrm>
        </p:grpSpPr>
        <p:sp>
          <p:nvSpPr>
            <p:cNvPr id="22" name="Freeform 46"/>
            <p:cNvSpPr>
              <a:spLocks/>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3"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50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4" name="Freeform 51"/>
            <p:cNvSpPr>
              <a:spLocks/>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5"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26" name="灯片编号占位符 25"/>
          <p:cNvSpPr>
            <a:spLocks noGrp="1"/>
          </p:cNvSpPr>
          <p:nvPr>
            <p:ph type="sldNum" sz="quarter" idx="11"/>
          </p:nvPr>
        </p:nvSpPr>
        <p:spPr/>
        <p:txBody>
          <a:bodyPr/>
          <a:lstStyle/>
          <a:p>
            <a:fld id="{7C7D7E2A-EC18-466D-9858-1370A4DB5F72}" type="slidenum">
              <a:rPr lang="zh-CN" altLang="en-US" smtClean="0"/>
              <a:t>15</a:t>
            </a:fld>
            <a:endParaRPr lang="zh-CN" altLang="en-US"/>
          </a:p>
        </p:txBody>
      </p:sp>
      <p:sp>
        <p:nvSpPr>
          <p:cNvPr id="45" name="TextBox 44"/>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46" name="组合 45"/>
          <p:cNvGrpSpPr/>
          <p:nvPr/>
        </p:nvGrpSpPr>
        <p:grpSpPr>
          <a:xfrm>
            <a:off x="70645" y="1059582"/>
            <a:ext cx="768964" cy="387273"/>
            <a:chOff x="70645" y="1059582"/>
            <a:chExt cx="768964" cy="387273"/>
          </a:xfrm>
        </p:grpSpPr>
        <p:sp>
          <p:nvSpPr>
            <p:cNvPr id="47" name="TextBox 46"/>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48" name="TextBox 47"/>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9" name="组合 48"/>
          <p:cNvGrpSpPr/>
          <p:nvPr/>
        </p:nvGrpSpPr>
        <p:grpSpPr>
          <a:xfrm>
            <a:off x="-32863" y="1821582"/>
            <a:ext cx="857927" cy="379462"/>
            <a:chOff x="-24396" y="1059582"/>
            <a:chExt cx="857927" cy="379462"/>
          </a:xfrm>
        </p:grpSpPr>
        <p:sp>
          <p:nvSpPr>
            <p:cNvPr id="50" name="TextBox 49"/>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51" name="TextBox 50"/>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1506" y="2710582"/>
            <a:ext cx="797013" cy="379462"/>
            <a:chOff x="26906" y="1059582"/>
            <a:chExt cx="797013" cy="379462"/>
          </a:xfrm>
        </p:grpSpPr>
        <p:sp>
          <p:nvSpPr>
            <p:cNvPr id="53" name="TextBox 52"/>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4" name="TextBox 53"/>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48640" y="3481049"/>
            <a:ext cx="880370" cy="379462"/>
            <a:chOff x="-14773" y="1059582"/>
            <a:chExt cx="880370" cy="379462"/>
          </a:xfrm>
        </p:grpSpPr>
        <p:sp>
          <p:nvSpPr>
            <p:cNvPr id="56" name="TextBox 55"/>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57" name="TextBox 56"/>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037968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ppt_w</p:attrName>
                                        </p:attrNameLst>
                                      </p:cBhvr>
                                      <p:tavLst>
                                        <p:tav tm="0">
                                          <p:val>
                                            <p:fltVal val="0"/>
                                          </p:val>
                                        </p:tav>
                                        <p:tav tm="100000">
                                          <p:val>
                                            <p:strVal val="#ppt_w"/>
                                          </p:val>
                                        </p:tav>
                                      </p:tavLst>
                                    </p:anim>
                                    <p:anim calcmode="lin" valueType="num">
                                      <p:cBhvr>
                                        <p:cTn id="47" dur="1000" fill="hold"/>
                                        <p:tgtEl>
                                          <p:spTgt spid="14"/>
                                        </p:tgtEl>
                                        <p:attrNameLst>
                                          <p:attrName>ppt_h</p:attrName>
                                        </p:attrNameLst>
                                      </p:cBhvr>
                                      <p:tavLst>
                                        <p:tav tm="0">
                                          <p:val>
                                            <p:fltVal val="0"/>
                                          </p:val>
                                        </p:tav>
                                        <p:tav tm="100000">
                                          <p:val>
                                            <p:strVal val="#ppt_h"/>
                                          </p:val>
                                        </p:tav>
                                      </p:tavLst>
                                    </p:anim>
                                    <p:anim calcmode="lin" valueType="num">
                                      <p:cBhvr>
                                        <p:cTn id="4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fltVal val="0"/>
                                          </p:val>
                                        </p:tav>
                                        <p:tav tm="100000">
                                          <p:val>
                                            <p:strVal val="#ppt_w"/>
                                          </p:val>
                                        </p:tav>
                                      </p:tavLst>
                                    </p:anim>
                                    <p:anim calcmode="lin" valueType="num">
                                      <p:cBhvr>
                                        <p:cTn id="54" dur="1000" fill="hold"/>
                                        <p:tgtEl>
                                          <p:spTgt spid="15"/>
                                        </p:tgtEl>
                                        <p:attrNameLst>
                                          <p:attrName>ppt_h</p:attrName>
                                        </p:attrNameLst>
                                      </p:cBhvr>
                                      <p:tavLst>
                                        <p:tav tm="0">
                                          <p:val>
                                            <p:fltVal val="0"/>
                                          </p:val>
                                        </p:tav>
                                        <p:tav tm="100000">
                                          <p:val>
                                            <p:strVal val="#ppt_h"/>
                                          </p:val>
                                        </p:tav>
                                      </p:tavLst>
                                    </p:anim>
                                    <p:anim calcmode="lin" valueType="num">
                                      <p:cBhvr>
                                        <p:cTn id="5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16</a:t>
            </a:fld>
            <a:endParaRPr lang="zh-CN" altLang="en-US"/>
          </a:p>
        </p:txBody>
      </p:sp>
      <p:cxnSp>
        <p:nvCxnSpPr>
          <p:cNvPr id="3" name="直接连接符 2"/>
          <p:cNvCxnSpPr/>
          <p:nvPr/>
        </p:nvCxnSpPr>
        <p:spPr>
          <a:xfrm>
            <a:off x="2000834" y="2678991"/>
            <a:ext cx="6035114" cy="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40435" y="1375954"/>
            <a:ext cx="0" cy="254337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3998605" y="2174106"/>
            <a:ext cx="2058732" cy="1009771"/>
          </a:xfrm>
          <a:prstGeom prst="roundRect">
            <a:avLst>
              <a:gd name="adj" fmla="val 10131"/>
            </a:avLst>
          </a:prstGeom>
          <a:solidFill>
            <a:srgbClr val="DF0024"/>
          </a:solidFill>
          <a:ln w="25400" cap="flat" cmpd="sng" algn="ctr">
            <a:noFill/>
            <a:prstDash val="solid"/>
          </a:ln>
          <a:effectLst>
            <a:outerShdw blurRad="63500" sx="102000" sy="102000" algn="ctr" rotWithShape="0">
              <a:prstClr val="black">
                <a:alpha val="40000"/>
              </a:prstClr>
            </a:outerShdw>
          </a:effectLst>
        </p:spPr>
        <p:txBody>
          <a:bodyPr anchor="ctr"/>
          <a:lstStyle/>
          <a:p>
            <a:pPr algn="ctr" eaLnBrk="1" fontAlgn="auto" hangingPunct="1">
              <a:spcBef>
                <a:spcPts val="0"/>
              </a:spcBef>
              <a:spcAft>
                <a:spcPts val="0"/>
              </a:spcAft>
              <a:defRPr/>
            </a:pPr>
            <a:endParaRPr lang="en-US" sz="1600" kern="0">
              <a:solidFill>
                <a:srgbClr val="D00022"/>
              </a:solidFill>
              <a:latin typeface="Calibri"/>
              <a:ea typeface="+mn-ea"/>
            </a:endParaRPr>
          </a:p>
        </p:txBody>
      </p:sp>
      <p:grpSp>
        <p:nvGrpSpPr>
          <p:cNvPr id="6" name="组合 5"/>
          <p:cNvGrpSpPr/>
          <p:nvPr/>
        </p:nvGrpSpPr>
        <p:grpSpPr>
          <a:xfrm>
            <a:off x="1941615" y="1366811"/>
            <a:ext cx="2624796" cy="1110356"/>
            <a:chOff x="1475656" y="1275606"/>
            <a:chExt cx="2624796" cy="1110356"/>
          </a:xfrm>
        </p:grpSpPr>
        <p:sp>
          <p:nvSpPr>
            <p:cNvPr id="7" name="圆角矩形 6"/>
            <p:cNvSpPr/>
            <p:nvPr/>
          </p:nvSpPr>
          <p:spPr>
            <a:xfrm>
              <a:off x="1475656" y="1376190"/>
              <a:ext cx="2624796" cy="1009772"/>
            </a:xfrm>
            <a:prstGeom prst="roundRect">
              <a:avLst>
                <a:gd name="adj" fmla="val 10131"/>
              </a:avLst>
            </a:prstGeom>
            <a:solidFill>
              <a:srgbClr val="DF0024"/>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8" name="圆角矩形 7"/>
            <p:cNvSpPr/>
            <p:nvPr/>
          </p:nvSpPr>
          <p:spPr>
            <a:xfrm>
              <a:off x="164460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just"/>
              <a:endParaRPr lang="zh-CN" altLang="en-US" sz="1050" dirty="0">
                <a:solidFill>
                  <a:schemeClr val="bg1">
                    <a:lumMod val="50000"/>
                  </a:schemeClr>
                </a:solidFill>
                <a:latin typeface="微软雅黑" pitchFamily="34" charset="-122"/>
                <a:ea typeface="微软雅黑" pitchFamily="34" charset="-122"/>
                <a:sym typeface="微软雅黑" pitchFamily="34" charset="-122"/>
              </a:endParaRPr>
            </a:p>
          </p:txBody>
        </p:sp>
        <p:sp>
          <p:nvSpPr>
            <p:cNvPr id="9" name="KSO_GN1"/>
            <p:cNvSpPr txBox="1">
              <a:spLocks noChangeArrowheads="1"/>
            </p:cNvSpPr>
            <p:nvPr/>
          </p:nvSpPr>
          <p:spPr bwMode="auto">
            <a:xfrm flipH="1">
              <a:off x="1534875"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DF0024"/>
                  </a:solidFill>
                  <a:latin typeface="Arial Rounded MT Bold" pitchFamily="34" charset="0"/>
                  <a:ea typeface="微软雅黑" pitchFamily="34" charset="-122"/>
                  <a:cs typeface="Times New Roman" pitchFamily="18" charset="0"/>
                </a:rPr>
                <a:t>01</a:t>
              </a:r>
              <a:endParaRPr lang="zh-CN" altLang="en-US" sz="2000" b="1" dirty="0">
                <a:solidFill>
                  <a:srgbClr val="DF0024"/>
                </a:solidFill>
                <a:latin typeface="Arial Rounded MT Bold" pitchFamily="34" charset="0"/>
                <a:ea typeface="微软雅黑" pitchFamily="34" charset="-122"/>
                <a:cs typeface="Times New Roman" pitchFamily="18" charset="0"/>
              </a:endParaRPr>
            </a:p>
          </p:txBody>
        </p:sp>
        <p:sp>
          <p:nvSpPr>
            <p:cNvPr id="10" name="矩形 9"/>
            <p:cNvSpPr/>
            <p:nvPr/>
          </p:nvSpPr>
          <p:spPr>
            <a:xfrm>
              <a:off x="1708001" y="1634268"/>
              <a:ext cx="2214562" cy="553998"/>
            </a:xfrm>
            <a:prstGeom prst="rect">
              <a:avLst/>
            </a:prstGeom>
          </p:spPr>
          <p:txBody>
            <a:bodyPr wrap="square">
              <a:spAutoFit/>
            </a:bodyPr>
            <a:lstStyle/>
            <a:p>
              <a:pPr algn="just"/>
              <a:r>
                <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p>
          </p:txBody>
        </p:sp>
      </p:grpSp>
      <p:grpSp>
        <p:nvGrpSpPr>
          <p:cNvPr id="11" name="组合 10"/>
          <p:cNvGrpSpPr/>
          <p:nvPr/>
        </p:nvGrpSpPr>
        <p:grpSpPr>
          <a:xfrm>
            <a:off x="5475597" y="1366811"/>
            <a:ext cx="2624795" cy="1110356"/>
            <a:chOff x="5009638" y="1275606"/>
            <a:chExt cx="2624795" cy="1110356"/>
          </a:xfrm>
        </p:grpSpPr>
        <p:sp>
          <p:nvSpPr>
            <p:cNvPr id="12" name="圆角矩形 11"/>
            <p:cNvSpPr/>
            <p:nvPr/>
          </p:nvSpPr>
          <p:spPr>
            <a:xfrm>
              <a:off x="5009638" y="1376190"/>
              <a:ext cx="2624795" cy="1009772"/>
            </a:xfrm>
            <a:prstGeom prst="roundRect">
              <a:avLst>
                <a:gd name="adj" fmla="val 10131"/>
              </a:avLst>
            </a:prstGeom>
            <a:solidFill>
              <a:srgbClr val="DF0024"/>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3" name="圆角矩形 12"/>
            <p:cNvSpPr/>
            <p:nvPr/>
          </p:nvSpPr>
          <p:spPr>
            <a:xfrm>
              <a:off x="517684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4" name="KSO_GN2"/>
            <p:cNvSpPr txBox="1">
              <a:spLocks noChangeArrowheads="1"/>
            </p:cNvSpPr>
            <p:nvPr/>
          </p:nvSpPr>
          <p:spPr bwMode="auto">
            <a:xfrm flipH="1">
              <a:off x="6909871"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DF0024"/>
                  </a:solidFill>
                  <a:latin typeface="Arial Rounded MT Bold" pitchFamily="34" charset="0"/>
                  <a:ea typeface="微软雅黑" pitchFamily="34" charset="-122"/>
                  <a:cs typeface="Times New Roman" pitchFamily="18" charset="0"/>
                </a:rPr>
                <a:t>02</a:t>
              </a:r>
              <a:endParaRPr lang="zh-CN" altLang="en-US" sz="2000" b="1" dirty="0">
                <a:solidFill>
                  <a:srgbClr val="DF0024"/>
                </a:solidFill>
                <a:latin typeface="Arial Rounded MT Bold" pitchFamily="34" charset="0"/>
                <a:ea typeface="微软雅黑" pitchFamily="34" charset="-122"/>
                <a:cs typeface="Times New Roman" pitchFamily="18" charset="0"/>
              </a:endParaRPr>
            </a:p>
          </p:txBody>
        </p:sp>
        <p:sp>
          <p:nvSpPr>
            <p:cNvPr id="15" name="矩形 14"/>
            <p:cNvSpPr/>
            <p:nvPr/>
          </p:nvSpPr>
          <p:spPr>
            <a:xfrm>
              <a:off x="5180071" y="1614390"/>
              <a:ext cx="2214562" cy="553998"/>
            </a:xfrm>
            <a:prstGeom prst="rect">
              <a:avLst/>
            </a:prstGeom>
          </p:spPr>
          <p:txBody>
            <a:bodyPr wrap="square">
              <a:spAutoFit/>
            </a:bodyPr>
            <a:lstStyle/>
            <a:p>
              <a:pPr algn="just"/>
              <a:r>
                <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p>
          </p:txBody>
        </p:sp>
      </p:grpSp>
      <p:grpSp>
        <p:nvGrpSpPr>
          <p:cNvPr id="16" name="组合 15"/>
          <p:cNvGrpSpPr/>
          <p:nvPr/>
        </p:nvGrpSpPr>
        <p:grpSpPr>
          <a:xfrm>
            <a:off x="1941615" y="2909552"/>
            <a:ext cx="2624796" cy="1174366"/>
            <a:chOff x="1475656" y="2818347"/>
            <a:chExt cx="2624796" cy="1174366"/>
          </a:xfrm>
        </p:grpSpPr>
        <p:sp>
          <p:nvSpPr>
            <p:cNvPr id="17" name="圆角矩形 16"/>
            <p:cNvSpPr/>
            <p:nvPr/>
          </p:nvSpPr>
          <p:spPr>
            <a:xfrm>
              <a:off x="1475656" y="2818347"/>
              <a:ext cx="2624796" cy="1009772"/>
            </a:xfrm>
            <a:prstGeom prst="roundRect">
              <a:avLst>
                <a:gd name="adj" fmla="val 10131"/>
              </a:avLst>
            </a:prstGeom>
            <a:solidFill>
              <a:srgbClr val="DF0024"/>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8" name="圆角矩形 17"/>
            <p:cNvSpPr/>
            <p:nvPr/>
          </p:nvSpPr>
          <p:spPr>
            <a:xfrm>
              <a:off x="1644605"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9" name="KSO_GN4"/>
            <p:cNvSpPr txBox="1">
              <a:spLocks noChangeArrowheads="1"/>
            </p:cNvSpPr>
            <p:nvPr/>
          </p:nvSpPr>
          <p:spPr bwMode="auto">
            <a:xfrm flipH="1">
              <a:off x="1534875"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DF0024"/>
                  </a:solidFill>
                  <a:latin typeface="Arial Rounded MT Bold" pitchFamily="34" charset="0"/>
                  <a:ea typeface="微软雅黑" pitchFamily="34" charset="-122"/>
                  <a:cs typeface="Times New Roman" pitchFamily="18" charset="0"/>
                </a:rPr>
                <a:t>03</a:t>
              </a:r>
              <a:endParaRPr lang="zh-CN" altLang="en-US" sz="2000" b="1" dirty="0">
                <a:solidFill>
                  <a:srgbClr val="DF0024"/>
                </a:solidFill>
                <a:latin typeface="Arial Rounded MT Bold" pitchFamily="34" charset="0"/>
                <a:ea typeface="微软雅黑" pitchFamily="34" charset="-122"/>
                <a:cs typeface="Times New Roman" pitchFamily="18" charset="0"/>
              </a:endParaRPr>
            </a:p>
          </p:txBody>
        </p:sp>
        <p:sp>
          <p:nvSpPr>
            <p:cNvPr id="20" name="矩形 19"/>
            <p:cNvSpPr/>
            <p:nvPr/>
          </p:nvSpPr>
          <p:spPr>
            <a:xfrm>
              <a:off x="1681497" y="3078755"/>
              <a:ext cx="2214562" cy="553998"/>
            </a:xfrm>
            <a:prstGeom prst="rect">
              <a:avLst/>
            </a:prstGeom>
          </p:spPr>
          <p:txBody>
            <a:bodyPr wrap="square">
              <a:spAutoFit/>
            </a:bodyPr>
            <a:lstStyle/>
            <a:p>
              <a:pPr algn="just"/>
              <a:r>
                <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p>
          </p:txBody>
        </p:sp>
      </p:grpSp>
      <p:grpSp>
        <p:nvGrpSpPr>
          <p:cNvPr id="21" name="组合 20"/>
          <p:cNvGrpSpPr/>
          <p:nvPr/>
        </p:nvGrpSpPr>
        <p:grpSpPr>
          <a:xfrm>
            <a:off x="5444246" y="2909552"/>
            <a:ext cx="2624795" cy="1174366"/>
            <a:chOff x="4978287" y="2818347"/>
            <a:chExt cx="2624795" cy="1174366"/>
          </a:xfrm>
        </p:grpSpPr>
        <p:sp>
          <p:nvSpPr>
            <p:cNvPr id="22" name="圆角矩形 21"/>
            <p:cNvSpPr/>
            <p:nvPr/>
          </p:nvSpPr>
          <p:spPr>
            <a:xfrm>
              <a:off x="4978287" y="2818347"/>
              <a:ext cx="2624795" cy="1009772"/>
            </a:xfrm>
            <a:prstGeom prst="roundRect">
              <a:avLst>
                <a:gd name="adj" fmla="val 10131"/>
              </a:avLst>
            </a:prstGeom>
            <a:solidFill>
              <a:srgbClr val="DF0024"/>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23" name="圆角矩形 22"/>
            <p:cNvSpPr/>
            <p:nvPr/>
          </p:nvSpPr>
          <p:spPr>
            <a:xfrm>
              <a:off x="5147234"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en-US" altLang="zh-CN" sz="2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4" name="KSO_GN3"/>
            <p:cNvSpPr txBox="1">
              <a:spLocks noChangeArrowheads="1"/>
            </p:cNvSpPr>
            <p:nvPr/>
          </p:nvSpPr>
          <p:spPr bwMode="auto">
            <a:xfrm flipH="1">
              <a:off x="6909871"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DF0024"/>
                  </a:solidFill>
                  <a:latin typeface="Arial Rounded MT Bold" pitchFamily="34" charset="0"/>
                  <a:ea typeface="微软雅黑" pitchFamily="34" charset="-122"/>
                  <a:cs typeface="Times New Roman" pitchFamily="18" charset="0"/>
                </a:rPr>
                <a:t>04</a:t>
              </a:r>
              <a:endParaRPr lang="zh-CN" altLang="en-US" sz="2000" b="1" dirty="0">
                <a:solidFill>
                  <a:srgbClr val="DF0024"/>
                </a:solidFill>
                <a:latin typeface="Arial Rounded MT Bold" pitchFamily="34" charset="0"/>
                <a:ea typeface="微软雅黑" pitchFamily="34" charset="-122"/>
                <a:cs typeface="Times New Roman" pitchFamily="18" charset="0"/>
              </a:endParaRPr>
            </a:p>
          </p:txBody>
        </p:sp>
        <p:sp>
          <p:nvSpPr>
            <p:cNvPr id="25" name="矩形 24"/>
            <p:cNvSpPr/>
            <p:nvPr/>
          </p:nvSpPr>
          <p:spPr>
            <a:xfrm>
              <a:off x="5166818" y="3098633"/>
              <a:ext cx="2214562" cy="553998"/>
            </a:xfrm>
            <a:prstGeom prst="rect">
              <a:avLst/>
            </a:prstGeom>
          </p:spPr>
          <p:txBody>
            <a:bodyPr wrap="square">
              <a:spAutoFit/>
            </a:bodyPr>
            <a:lstStyle/>
            <a:p>
              <a:pPr algn="just"/>
              <a:r>
                <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p>
          </p:txBody>
        </p:sp>
      </p:grpSp>
      <p:sp>
        <p:nvSpPr>
          <p:cNvPr id="26" name="圆角矩形 25"/>
          <p:cNvSpPr/>
          <p:nvPr/>
        </p:nvSpPr>
        <p:spPr>
          <a:xfrm>
            <a:off x="4308635" y="2343925"/>
            <a:ext cx="1410806" cy="692340"/>
          </a:xfrm>
          <a:prstGeom prst="roundRect">
            <a:avLst>
              <a:gd name="adj" fmla="val 10131"/>
            </a:avLst>
          </a:prstGeom>
          <a:solidFill>
            <a:srgbClr val="FFFFFF"/>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zh-CN" altLang="en-US" b="1" kern="0" dirty="0">
                <a:ln w="18415" cmpd="sng">
                  <a:noFill/>
                  <a:prstDash val="solid"/>
                </a:ln>
                <a:solidFill>
                  <a:srgbClr val="DF0024"/>
                </a:solidFill>
                <a:latin typeface="Arial Rounded MT Bold" pitchFamily="34" charset="0"/>
                <a:ea typeface="微软雅黑" pitchFamily="34" charset="-122"/>
                <a:cs typeface="Times New Roman" pitchFamily="18" charset="0"/>
              </a:rPr>
              <a:t>输入内容</a:t>
            </a:r>
            <a:endParaRPr lang="en-US" b="1" kern="0" dirty="0">
              <a:ln w="18415" cmpd="sng">
                <a:noFill/>
                <a:prstDash val="solid"/>
              </a:ln>
              <a:solidFill>
                <a:srgbClr val="DF0024"/>
              </a:solidFill>
              <a:latin typeface="Arial Rounded MT Bold" pitchFamily="34" charset="0"/>
              <a:ea typeface="微软雅黑" pitchFamily="34" charset="-122"/>
              <a:cs typeface="Times New Roman" pitchFamily="18" charset="0"/>
            </a:endParaRPr>
          </a:p>
        </p:txBody>
      </p:sp>
      <p:sp>
        <p:nvSpPr>
          <p:cNvPr id="43" name="TextBox 42"/>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44" name="组合 43"/>
          <p:cNvGrpSpPr/>
          <p:nvPr/>
        </p:nvGrpSpPr>
        <p:grpSpPr>
          <a:xfrm>
            <a:off x="70645" y="1059582"/>
            <a:ext cx="768964" cy="387273"/>
            <a:chOff x="70645" y="1059582"/>
            <a:chExt cx="768964" cy="387273"/>
          </a:xfrm>
        </p:grpSpPr>
        <p:sp>
          <p:nvSpPr>
            <p:cNvPr id="45" name="TextBox 44"/>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46" name="TextBox 45"/>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7" name="组合 46"/>
          <p:cNvGrpSpPr/>
          <p:nvPr/>
        </p:nvGrpSpPr>
        <p:grpSpPr>
          <a:xfrm>
            <a:off x="-32863" y="1821582"/>
            <a:ext cx="857927" cy="379462"/>
            <a:chOff x="-24396" y="1059582"/>
            <a:chExt cx="857927" cy="379462"/>
          </a:xfrm>
        </p:grpSpPr>
        <p:sp>
          <p:nvSpPr>
            <p:cNvPr id="48" name="TextBox 47"/>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49" name="TextBox 48"/>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0" name="组合 49"/>
          <p:cNvGrpSpPr/>
          <p:nvPr/>
        </p:nvGrpSpPr>
        <p:grpSpPr>
          <a:xfrm>
            <a:off x="1506" y="2710582"/>
            <a:ext cx="797013" cy="379462"/>
            <a:chOff x="26906" y="1059582"/>
            <a:chExt cx="797013" cy="379462"/>
          </a:xfrm>
        </p:grpSpPr>
        <p:sp>
          <p:nvSpPr>
            <p:cNvPr id="51" name="TextBox 5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2" name="TextBox 51"/>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3" name="组合 52"/>
          <p:cNvGrpSpPr/>
          <p:nvPr/>
        </p:nvGrpSpPr>
        <p:grpSpPr>
          <a:xfrm>
            <a:off x="-48640" y="3481049"/>
            <a:ext cx="880370" cy="379462"/>
            <a:chOff x="-14773" y="1059582"/>
            <a:chExt cx="880370" cy="379462"/>
          </a:xfrm>
        </p:grpSpPr>
        <p:sp>
          <p:nvSpPr>
            <p:cNvPr id="54" name="TextBox 5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55" name="TextBox 54"/>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623740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1+#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17</a:t>
            </a:fld>
            <a:endParaRPr lang="zh-CN" altLang="en-US"/>
          </a:p>
        </p:txBody>
      </p:sp>
      <p:grpSp>
        <p:nvGrpSpPr>
          <p:cNvPr id="3" name="组合 2"/>
          <p:cNvGrpSpPr/>
          <p:nvPr/>
        </p:nvGrpSpPr>
        <p:grpSpPr>
          <a:xfrm>
            <a:off x="2956559" y="1214724"/>
            <a:ext cx="999654" cy="1355642"/>
            <a:chOff x="2541062" y="1214724"/>
            <a:chExt cx="999654" cy="1355642"/>
          </a:xfrm>
        </p:grpSpPr>
        <p:grpSp>
          <p:nvGrpSpPr>
            <p:cNvPr id="4" name="Group 20"/>
            <p:cNvGrpSpPr>
              <a:grpSpLocks/>
            </p:cNvGrpSpPr>
            <p:nvPr/>
          </p:nvGrpSpPr>
          <p:grpSpPr bwMode="auto">
            <a:xfrm>
              <a:off x="2545176" y="1214724"/>
              <a:ext cx="995540" cy="1355642"/>
              <a:chOff x="0" y="0"/>
              <a:chExt cx="1210" cy="1648"/>
            </a:xfrm>
          </p:grpSpPr>
          <p:sp>
            <p:nvSpPr>
              <p:cNvPr id="6" name="AutoShape 21"/>
              <p:cNvSpPr>
                <a:spLocks noChangeArrowheads="1"/>
              </p:cNvSpPr>
              <p:nvPr/>
            </p:nvSpPr>
            <p:spPr bwMode="auto">
              <a:xfrm>
                <a:off x="0" y="0"/>
                <a:ext cx="1210" cy="1132"/>
              </a:xfrm>
              <a:prstGeom prst="roundRect">
                <a:avLst>
                  <a:gd name="adj" fmla="val 16667"/>
                </a:avLst>
              </a:prstGeom>
              <a:solidFill>
                <a:srgbClr val="3941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AutoShape 22"/>
              <p:cNvSpPr>
                <a:spLocks noChangeArrowheads="1"/>
              </p:cNvSpPr>
              <p:nvPr/>
            </p:nvSpPr>
            <p:spPr bwMode="auto">
              <a:xfrm>
                <a:off x="151" y="151"/>
                <a:ext cx="907" cy="817"/>
              </a:xfrm>
              <a:prstGeom prst="roundRect">
                <a:avLst>
                  <a:gd name="adj" fmla="val 16667"/>
                </a:avLst>
              </a:prstGeom>
              <a:solidFill>
                <a:srgbClr val="DF002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AutoShape 23"/>
              <p:cNvSpPr>
                <a:spLocks noChangeArrowheads="1"/>
              </p:cNvSpPr>
              <p:nvPr/>
            </p:nvSpPr>
            <p:spPr bwMode="auto">
              <a:xfrm rot="10800000">
                <a:off x="433" y="1120"/>
                <a:ext cx="378" cy="529"/>
              </a:xfrm>
              <a:prstGeom prst="triangle">
                <a:avLst>
                  <a:gd name="adj" fmla="val 50000"/>
                </a:avLst>
              </a:prstGeom>
              <a:solidFill>
                <a:srgbClr val="39414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5" name="Text Box 36"/>
            <p:cNvSpPr txBox="1">
              <a:spLocks noChangeArrowheads="1"/>
            </p:cNvSpPr>
            <p:nvPr/>
          </p:nvSpPr>
          <p:spPr bwMode="auto">
            <a:xfrm>
              <a:off x="2541062" y="1486181"/>
              <a:ext cx="99554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lvl="0" algn="ctr">
                <a:defRPr/>
              </a:pPr>
              <a:r>
                <a:rPr lang="zh-CN" altLang="en-US" sz="1200" b="1" kern="0" dirty="0">
                  <a:solidFill>
                    <a:srgbClr val="FFFFFF"/>
                  </a:solidFill>
                  <a:latin typeface="微软雅黑" pitchFamily="34" charset="-122"/>
                  <a:ea typeface="微软雅黑" pitchFamily="34" charset="-122"/>
                  <a:sym typeface="Arial" pitchFamily="34" charset="0"/>
                </a:rPr>
                <a:t>文字内容</a:t>
              </a:r>
            </a:p>
          </p:txBody>
        </p:sp>
      </p:grpSp>
      <p:grpSp>
        <p:nvGrpSpPr>
          <p:cNvPr id="9" name="组合 8"/>
          <p:cNvGrpSpPr/>
          <p:nvPr/>
        </p:nvGrpSpPr>
        <p:grpSpPr>
          <a:xfrm>
            <a:off x="4399681" y="1774091"/>
            <a:ext cx="1000477" cy="1355642"/>
            <a:chOff x="3984184" y="1774091"/>
            <a:chExt cx="1000477" cy="1355642"/>
          </a:xfrm>
        </p:grpSpPr>
        <p:grpSp>
          <p:nvGrpSpPr>
            <p:cNvPr id="10" name="Group 24"/>
            <p:cNvGrpSpPr>
              <a:grpSpLocks/>
            </p:cNvGrpSpPr>
            <p:nvPr/>
          </p:nvGrpSpPr>
          <p:grpSpPr bwMode="auto">
            <a:xfrm>
              <a:off x="3984184" y="1774091"/>
              <a:ext cx="995540" cy="1355642"/>
              <a:chOff x="0" y="0"/>
              <a:chExt cx="1210" cy="1648"/>
            </a:xfrm>
          </p:grpSpPr>
          <p:sp>
            <p:nvSpPr>
              <p:cNvPr id="12" name="AutoShape 25"/>
              <p:cNvSpPr>
                <a:spLocks noChangeArrowheads="1"/>
              </p:cNvSpPr>
              <p:nvPr/>
            </p:nvSpPr>
            <p:spPr bwMode="auto">
              <a:xfrm>
                <a:off x="0" y="0"/>
                <a:ext cx="1210" cy="1132"/>
              </a:xfrm>
              <a:prstGeom prst="roundRect">
                <a:avLst>
                  <a:gd name="adj" fmla="val 16667"/>
                </a:avLst>
              </a:prstGeom>
              <a:solidFill>
                <a:srgbClr val="DF002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AutoShape 26"/>
              <p:cNvSpPr>
                <a:spLocks noChangeArrowheads="1"/>
              </p:cNvSpPr>
              <p:nvPr/>
            </p:nvSpPr>
            <p:spPr bwMode="auto">
              <a:xfrm>
                <a:off x="151" y="151"/>
                <a:ext cx="907" cy="817"/>
              </a:xfrm>
              <a:prstGeom prst="roundRect">
                <a:avLst>
                  <a:gd name="adj" fmla="val 16667"/>
                </a:avLst>
              </a:prstGeom>
              <a:solidFill>
                <a:srgbClr val="90969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 name="AutoShape 27"/>
              <p:cNvSpPr>
                <a:spLocks noChangeArrowheads="1"/>
              </p:cNvSpPr>
              <p:nvPr/>
            </p:nvSpPr>
            <p:spPr bwMode="auto">
              <a:xfrm rot="10800000">
                <a:off x="433" y="1120"/>
                <a:ext cx="378" cy="529"/>
              </a:xfrm>
              <a:prstGeom prst="triangle">
                <a:avLst>
                  <a:gd name="adj" fmla="val 50000"/>
                </a:avLst>
              </a:prstGeom>
              <a:solidFill>
                <a:srgbClr val="DF00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1" name="Text Box 37"/>
            <p:cNvSpPr txBox="1">
              <a:spLocks noChangeArrowheads="1"/>
            </p:cNvSpPr>
            <p:nvPr/>
          </p:nvSpPr>
          <p:spPr bwMode="auto">
            <a:xfrm>
              <a:off x="3989121" y="2053774"/>
              <a:ext cx="99554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lvl="0" algn="ctr">
                <a:defRPr/>
              </a:pPr>
              <a:r>
                <a:rPr lang="zh-CN" altLang="en-US" sz="1200" b="1" kern="0" dirty="0">
                  <a:solidFill>
                    <a:srgbClr val="FFFFFF"/>
                  </a:solidFill>
                  <a:latin typeface="微软雅黑" pitchFamily="34" charset="-122"/>
                  <a:ea typeface="微软雅黑" pitchFamily="34" charset="-122"/>
                  <a:sym typeface="Arial" pitchFamily="34" charset="0"/>
                </a:rPr>
                <a:t>文字内容</a:t>
              </a:r>
            </a:p>
          </p:txBody>
        </p:sp>
      </p:grpSp>
      <p:grpSp>
        <p:nvGrpSpPr>
          <p:cNvPr id="15" name="组合 14"/>
          <p:cNvGrpSpPr/>
          <p:nvPr/>
        </p:nvGrpSpPr>
        <p:grpSpPr>
          <a:xfrm>
            <a:off x="5849386" y="1938610"/>
            <a:ext cx="998831" cy="1355642"/>
            <a:chOff x="5433889" y="1938610"/>
            <a:chExt cx="998831" cy="1355642"/>
          </a:xfrm>
        </p:grpSpPr>
        <p:grpSp>
          <p:nvGrpSpPr>
            <p:cNvPr id="16" name="Group 28"/>
            <p:cNvGrpSpPr>
              <a:grpSpLocks/>
            </p:cNvGrpSpPr>
            <p:nvPr/>
          </p:nvGrpSpPr>
          <p:grpSpPr bwMode="auto">
            <a:xfrm>
              <a:off x="5433889" y="1938610"/>
              <a:ext cx="995540" cy="1355642"/>
              <a:chOff x="0" y="0"/>
              <a:chExt cx="1210" cy="1648"/>
            </a:xfrm>
          </p:grpSpPr>
          <p:sp>
            <p:nvSpPr>
              <p:cNvPr id="18" name="AutoShape 29"/>
              <p:cNvSpPr>
                <a:spLocks noChangeArrowheads="1"/>
              </p:cNvSpPr>
              <p:nvPr/>
            </p:nvSpPr>
            <p:spPr bwMode="auto">
              <a:xfrm>
                <a:off x="0" y="0"/>
                <a:ext cx="1210" cy="1132"/>
              </a:xfrm>
              <a:prstGeom prst="roundRect">
                <a:avLst>
                  <a:gd name="adj" fmla="val 16667"/>
                </a:avLst>
              </a:prstGeom>
              <a:solidFill>
                <a:srgbClr val="90969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9" name="AutoShape 30"/>
              <p:cNvSpPr>
                <a:spLocks noChangeArrowheads="1"/>
              </p:cNvSpPr>
              <p:nvPr/>
            </p:nvSpPr>
            <p:spPr bwMode="auto">
              <a:xfrm>
                <a:off x="151" y="151"/>
                <a:ext cx="907" cy="817"/>
              </a:xfrm>
              <a:prstGeom prst="roundRect">
                <a:avLst>
                  <a:gd name="adj" fmla="val 16667"/>
                </a:avLst>
              </a:prstGeom>
              <a:solidFill>
                <a:srgbClr val="3941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0" name="AutoShape 31"/>
              <p:cNvSpPr>
                <a:spLocks noChangeArrowheads="1"/>
              </p:cNvSpPr>
              <p:nvPr/>
            </p:nvSpPr>
            <p:spPr bwMode="auto">
              <a:xfrm rot="10800000">
                <a:off x="433" y="1120"/>
                <a:ext cx="378" cy="529"/>
              </a:xfrm>
              <a:prstGeom prst="triangle">
                <a:avLst>
                  <a:gd name="adj" fmla="val 50000"/>
                </a:avLst>
              </a:prstGeom>
              <a:solidFill>
                <a:srgbClr val="909698"/>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7" name="Text Box 38"/>
            <p:cNvSpPr txBox="1">
              <a:spLocks noChangeArrowheads="1"/>
            </p:cNvSpPr>
            <p:nvPr/>
          </p:nvSpPr>
          <p:spPr bwMode="auto">
            <a:xfrm>
              <a:off x="5437180" y="2222407"/>
              <a:ext cx="99554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lvl="0" algn="ctr">
                <a:defRPr/>
              </a:pPr>
              <a:r>
                <a:rPr lang="zh-CN" altLang="en-US" sz="1200" b="1" kern="0" dirty="0">
                  <a:solidFill>
                    <a:srgbClr val="FFFFFF"/>
                  </a:solidFill>
                  <a:latin typeface="微软雅黑" pitchFamily="34" charset="-122"/>
                  <a:ea typeface="微软雅黑" pitchFamily="34" charset="-122"/>
                  <a:sym typeface="Arial" pitchFamily="34" charset="0"/>
                </a:rPr>
                <a:t>文字内容</a:t>
              </a:r>
            </a:p>
          </p:txBody>
        </p:sp>
      </p:grpSp>
      <p:grpSp>
        <p:nvGrpSpPr>
          <p:cNvPr id="21" name="组合 20"/>
          <p:cNvGrpSpPr/>
          <p:nvPr/>
        </p:nvGrpSpPr>
        <p:grpSpPr>
          <a:xfrm>
            <a:off x="7296622" y="1313436"/>
            <a:ext cx="999654" cy="1355642"/>
            <a:chOff x="6881125" y="1313436"/>
            <a:chExt cx="999654" cy="1355642"/>
          </a:xfrm>
        </p:grpSpPr>
        <p:grpSp>
          <p:nvGrpSpPr>
            <p:cNvPr id="22" name="Group 32"/>
            <p:cNvGrpSpPr>
              <a:grpSpLocks/>
            </p:cNvGrpSpPr>
            <p:nvPr/>
          </p:nvGrpSpPr>
          <p:grpSpPr bwMode="auto">
            <a:xfrm>
              <a:off x="6881125" y="1313436"/>
              <a:ext cx="995540" cy="1355642"/>
              <a:chOff x="0" y="0"/>
              <a:chExt cx="1210" cy="1648"/>
            </a:xfrm>
          </p:grpSpPr>
          <p:sp>
            <p:nvSpPr>
              <p:cNvPr id="24" name="AutoShape 33"/>
              <p:cNvSpPr>
                <a:spLocks noChangeArrowheads="1"/>
              </p:cNvSpPr>
              <p:nvPr/>
            </p:nvSpPr>
            <p:spPr bwMode="auto">
              <a:xfrm>
                <a:off x="0" y="0"/>
                <a:ext cx="1210" cy="1132"/>
              </a:xfrm>
              <a:prstGeom prst="roundRect">
                <a:avLst>
                  <a:gd name="adj" fmla="val 16667"/>
                </a:avLst>
              </a:prstGeom>
              <a:solidFill>
                <a:srgbClr val="DF002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5" name="AutoShape 34"/>
              <p:cNvSpPr>
                <a:spLocks noChangeArrowheads="1"/>
              </p:cNvSpPr>
              <p:nvPr/>
            </p:nvSpPr>
            <p:spPr bwMode="auto">
              <a:xfrm>
                <a:off x="151" y="151"/>
                <a:ext cx="907" cy="817"/>
              </a:xfrm>
              <a:prstGeom prst="roundRect">
                <a:avLst>
                  <a:gd name="adj" fmla="val 16667"/>
                </a:avLst>
              </a:prstGeom>
              <a:solidFill>
                <a:srgbClr val="3941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6" name="AutoShape 35"/>
              <p:cNvSpPr>
                <a:spLocks noChangeArrowheads="1"/>
              </p:cNvSpPr>
              <p:nvPr/>
            </p:nvSpPr>
            <p:spPr bwMode="auto">
              <a:xfrm rot="10800000">
                <a:off x="433" y="1120"/>
                <a:ext cx="378" cy="529"/>
              </a:xfrm>
              <a:prstGeom prst="triangle">
                <a:avLst>
                  <a:gd name="adj" fmla="val 50000"/>
                </a:avLst>
              </a:prstGeom>
              <a:solidFill>
                <a:srgbClr val="DF00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23" name="Text Box 39"/>
            <p:cNvSpPr txBox="1">
              <a:spLocks noChangeArrowheads="1"/>
            </p:cNvSpPr>
            <p:nvPr/>
          </p:nvSpPr>
          <p:spPr bwMode="auto">
            <a:xfrm>
              <a:off x="6885239" y="1601345"/>
              <a:ext cx="99554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lvl="0" algn="ctr">
                <a:defRPr/>
              </a:pPr>
              <a:r>
                <a:rPr lang="zh-CN" altLang="en-US" sz="1200" b="1" kern="0" dirty="0">
                  <a:solidFill>
                    <a:srgbClr val="FFFFFF"/>
                  </a:solidFill>
                  <a:latin typeface="微软雅黑" pitchFamily="34" charset="-122"/>
                  <a:ea typeface="微软雅黑" pitchFamily="34" charset="-122"/>
                  <a:sym typeface="Arial" pitchFamily="34" charset="0"/>
                </a:rPr>
                <a:t>文字内容</a:t>
              </a:r>
            </a:p>
          </p:txBody>
        </p:sp>
      </p:grpSp>
      <p:grpSp>
        <p:nvGrpSpPr>
          <p:cNvPr id="27" name="组合 26"/>
          <p:cNvGrpSpPr/>
          <p:nvPr/>
        </p:nvGrpSpPr>
        <p:grpSpPr>
          <a:xfrm>
            <a:off x="1537297" y="1667153"/>
            <a:ext cx="995540" cy="1357287"/>
            <a:chOff x="1121800" y="1667153"/>
            <a:chExt cx="995540" cy="1357287"/>
          </a:xfrm>
        </p:grpSpPr>
        <p:grpSp>
          <p:nvGrpSpPr>
            <p:cNvPr id="28" name="Group 16"/>
            <p:cNvGrpSpPr>
              <a:grpSpLocks/>
            </p:cNvGrpSpPr>
            <p:nvPr/>
          </p:nvGrpSpPr>
          <p:grpSpPr bwMode="auto">
            <a:xfrm>
              <a:off x="1121800" y="1667153"/>
              <a:ext cx="995540" cy="1357287"/>
              <a:chOff x="0" y="0"/>
              <a:chExt cx="1760" cy="2405"/>
            </a:xfrm>
          </p:grpSpPr>
          <p:sp>
            <p:nvSpPr>
              <p:cNvPr id="30" name="AutoShape 17"/>
              <p:cNvSpPr>
                <a:spLocks noChangeArrowheads="1"/>
              </p:cNvSpPr>
              <p:nvPr/>
            </p:nvSpPr>
            <p:spPr bwMode="auto">
              <a:xfrm>
                <a:off x="0" y="0"/>
                <a:ext cx="1760" cy="1650"/>
              </a:xfrm>
              <a:prstGeom prst="roundRect">
                <a:avLst>
                  <a:gd name="adj" fmla="val 16667"/>
                </a:avLst>
              </a:prstGeom>
              <a:solidFill>
                <a:srgbClr val="666B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1" name="AutoShape 18"/>
              <p:cNvSpPr>
                <a:spLocks noChangeArrowheads="1"/>
              </p:cNvSpPr>
              <p:nvPr/>
            </p:nvSpPr>
            <p:spPr bwMode="auto">
              <a:xfrm>
                <a:off x="220" y="221"/>
                <a:ext cx="1320" cy="1191"/>
              </a:xfrm>
              <a:prstGeom prst="roundRect">
                <a:avLst>
                  <a:gd name="adj" fmla="val 16667"/>
                </a:avLst>
              </a:prstGeom>
              <a:solidFill>
                <a:srgbClr val="3941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2" name="AutoShape 19"/>
              <p:cNvSpPr>
                <a:spLocks noChangeArrowheads="1"/>
              </p:cNvSpPr>
              <p:nvPr/>
            </p:nvSpPr>
            <p:spPr bwMode="auto">
              <a:xfrm rot="10800000">
                <a:off x="630" y="1635"/>
                <a:ext cx="550" cy="770"/>
              </a:xfrm>
              <a:prstGeom prst="triangle">
                <a:avLst>
                  <a:gd name="adj" fmla="val 50000"/>
                </a:avLst>
              </a:prstGeom>
              <a:solidFill>
                <a:srgbClr val="666B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29" name="Text Box 40"/>
            <p:cNvSpPr txBox="1">
              <a:spLocks noChangeArrowheads="1"/>
            </p:cNvSpPr>
            <p:nvPr/>
          </p:nvSpPr>
          <p:spPr bwMode="auto">
            <a:xfrm>
              <a:off x="1121800" y="1950949"/>
              <a:ext cx="99554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b="1" kern="0" dirty="0">
                  <a:solidFill>
                    <a:srgbClr val="FFFFFF"/>
                  </a:solidFill>
                  <a:latin typeface="微软雅黑" pitchFamily="34" charset="-122"/>
                  <a:ea typeface="微软雅黑" pitchFamily="34" charset="-122"/>
                  <a:sym typeface="Arial" pitchFamily="34" charset="0"/>
                </a:rPr>
                <a:t>文字内容</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Arial" pitchFamily="34" charset="0"/>
              </a:endParaRPr>
            </a:p>
          </p:txBody>
        </p:sp>
      </p:grpSp>
      <p:sp>
        <p:nvSpPr>
          <p:cNvPr id="33" name="曲线 568"/>
          <p:cNvSpPr>
            <a:spLocks/>
          </p:cNvSpPr>
          <p:nvPr/>
        </p:nvSpPr>
        <p:spPr bwMode="auto">
          <a:xfrm>
            <a:off x="2037534" y="2788673"/>
            <a:ext cx="5800463" cy="913573"/>
          </a:xfrm>
          <a:custGeom>
            <a:avLst/>
            <a:gdLst>
              <a:gd name="T0" fmla="*/ 0 w 21600"/>
              <a:gd name="T1" fmla="*/ 10683 h 21600"/>
              <a:gd name="T2" fmla="*/ 2138 w 21600"/>
              <a:gd name="T3" fmla="*/ 1829 h 21600"/>
              <a:gd name="T4" fmla="*/ 3161 w 21600"/>
              <a:gd name="T5" fmla="*/ 10975 h 21600"/>
              <a:gd name="T6" fmla="*/ 5162 w 21600"/>
              <a:gd name="T7" fmla="*/ 642 h 21600"/>
              <a:gd name="T8" fmla="*/ 7160 w 21600"/>
              <a:gd name="T9" fmla="*/ 7725 h 21600"/>
              <a:gd name="T10" fmla="*/ 8321 w 21600"/>
              <a:gd name="T11" fmla="*/ 19537 h 21600"/>
              <a:gd name="T12" fmla="*/ 10554 w 21600"/>
              <a:gd name="T13" fmla="*/ 13349 h 21600"/>
              <a:gd name="T14" fmla="*/ 12647 w 21600"/>
              <a:gd name="T15" fmla="*/ 18369 h 21600"/>
              <a:gd name="T16" fmla="*/ 14087 w 21600"/>
              <a:gd name="T17" fmla="*/ 14516 h 21600"/>
              <a:gd name="T18" fmla="*/ 15947 w 21600"/>
              <a:gd name="T19" fmla="*/ 16598 h 21600"/>
              <a:gd name="T20" fmla="*/ 17761 w 21600"/>
              <a:gd name="T21" fmla="*/ 21308 h 21600"/>
              <a:gd name="T22" fmla="*/ 19292 w 21600"/>
              <a:gd name="T23" fmla="*/ 18077 h 21600"/>
              <a:gd name="T24" fmla="*/ 19620 w 21600"/>
              <a:gd name="T25" fmla="*/ 11578 h 21600"/>
              <a:gd name="T26" fmla="*/ 20132 w 21600"/>
              <a:gd name="T27" fmla="*/ 6557 h 21600"/>
              <a:gd name="T28" fmla="*/ 21339 w 21600"/>
              <a:gd name="T29" fmla="*/ 3891 h 21600"/>
              <a:gd name="T30" fmla="*/ 21431 w 21600"/>
              <a:gd name="T31" fmla="*/ 389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0" y="10683"/>
                </a:moveTo>
                <a:cubicBezTo>
                  <a:pt x="407" y="8737"/>
                  <a:pt x="1507" y="1770"/>
                  <a:pt x="2138" y="1829"/>
                </a:cubicBezTo>
                <a:cubicBezTo>
                  <a:pt x="2769" y="1887"/>
                  <a:pt x="2558" y="11208"/>
                  <a:pt x="3161" y="10975"/>
                </a:cubicBezTo>
                <a:cubicBezTo>
                  <a:pt x="3765" y="10741"/>
                  <a:pt x="4362" y="1284"/>
                  <a:pt x="5162" y="642"/>
                </a:cubicBezTo>
                <a:cubicBezTo>
                  <a:pt x="5962" y="0"/>
                  <a:pt x="6529" y="3950"/>
                  <a:pt x="7160" y="7725"/>
                </a:cubicBezTo>
                <a:cubicBezTo>
                  <a:pt x="7791" y="11500"/>
                  <a:pt x="7641" y="18408"/>
                  <a:pt x="8321" y="19537"/>
                </a:cubicBezTo>
                <a:cubicBezTo>
                  <a:pt x="9001" y="20665"/>
                  <a:pt x="9690" y="13582"/>
                  <a:pt x="10554" y="13349"/>
                </a:cubicBezTo>
                <a:cubicBezTo>
                  <a:pt x="11418" y="13115"/>
                  <a:pt x="11939" y="18136"/>
                  <a:pt x="12647" y="18369"/>
                </a:cubicBezTo>
                <a:cubicBezTo>
                  <a:pt x="13355" y="18603"/>
                  <a:pt x="13428" y="14867"/>
                  <a:pt x="14087" y="14516"/>
                </a:cubicBezTo>
                <a:cubicBezTo>
                  <a:pt x="14746" y="14166"/>
                  <a:pt x="15211" y="15236"/>
                  <a:pt x="15947" y="16598"/>
                </a:cubicBezTo>
                <a:cubicBezTo>
                  <a:pt x="16682" y="17961"/>
                  <a:pt x="17093" y="21016"/>
                  <a:pt x="17761" y="21308"/>
                </a:cubicBezTo>
                <a:cubicBezTo>
                  <a:pt x="18428" y="21600"/>
                  <a:pt x="18922" y="20023"/>
                  <a:pt x="19292" y="18077"/>
                </a:cubicBezTo>
                <a:cubicBezTo>
                  <a:pt x="19663" y="16131"/>
                  <a:pt x="19452" y="13874"/>
                  <a:pt x="19620" y="11578"/>
                </a:cubicBezTo>
                <a:cubicBezTo>
                  <a:pt x="19789" y="9282"/>
                  <a:pt x="19789" y="8095"/>
                  <a:pt x="20132" y="6557"/>
                </a:cubicBezTo>
                <a:cubicBezTo>
                  <a:pt x="20475" y="5020"/>
                  <a:pt x="21079" y="4417"/>
                  <a:pt x="21339" y="3891"/>
                </a:cubicBezTo>
                <a:cubicBezTo>
                  <a:pt x="21600" y="3366"/>
                  <a:pt x="21437" y="3833"/>
                  <a:pt x="21431" y="3891"/>
                </a:cubicBezTo>
              </a:path>
            </a:pathLst>
          </a:custGeom>
          <a:noFill/>
          <a:ln w="28575" cap="flat" cmpd="sng">
            <a:solidFill>
              <a:srgbClr val="909698"/>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34" name="组合 33"/>
          <p:cNvGrpSpPr/>
          <p:nvPr/>
        </p:nvGrpSpPr>
        <p:grpSpPr>
          <a:xfrm>
            <a:off x="1967601" y="3193613"/>
            <a:ext cx="181007" cy="740735"/>
            <a:chOff x="1552104" y="3193613"/>
            <a:chExt cx="181007" cy="740735"/>
          </a:xfrm>
        </p:grpSpPr>
        <p:sp>
          <p:nvSpPr>
            <p:cNvPr id="35" name="Arc 45"/>
            <p:cNvSpPr>
              <a:spLocks/>
            </p:cNvSpPr>
            <p:nvPr/>
          </p:nvSpPr>
          <p:spPr bwMode="auto">
            <a:xfrm rot="5400000" flipH="1" flipV="1">
              <a:off x="1329852" y="3568112"/>
              <a:ext cx="633740" cy="98731"/>
            </a:xfrm>
            <a:custGeom>
              <a:avLst/>
              <a:gdLst>
                <a:gd name="G0" fmla="+- 0 0 0"/>
                <a:gd name="G1" fmla="+- 21600 0 0"/>
                <a:gd name="G2" fmla="+- 21600 0 0"/>
                <a:gd name="T0" fmla="*/ 0 w 21600"/>
                <a:gd name="T1" fmla="*/ 0 h 43198"/>
                <a:gd name="T2" fmla="*/ 21600 w 21600"/>
                <a:gd name="T3" fmla="*/ 21600 h 43198"/>
                <a:gd name="T4" fmla="*/ 0 w 21600"/>
                <a:gd name="T5" fmla="*/ 21600 h 43198"/>
              </a:gdLst>
              <a:ahLst/>
              <a:cxnLst>
                <a:cxn ang="0">
                  <a:pos x="T0" y="T1"/>
                </a:cxn>
                <a:cxn ang="0">
                  <a:pos x="T2" y="T3"/>
                </a:cxn>
                <a:cxn ang="0">
                  <a:pos x="T4" y="T5"/>
                </a:cxn>
              </a:cxnLst>
              <a:rect l="0" t="0" r="r" b="b"/>
              <a:pathLst>
                <a:path w="21600" h="43198" fill="none" extrusionOk="0">
                  <a:moveTo>
                    <a:pt x="-1" y="0"/>
                  </a:moveTo>
                  <a:cubicBezTo>
                    <a:pt x="11929" y="0"/>
                    <a:pt x="21600" y="9670"/>
                    <a:pt x="21600" y="21600"/>
                  </a:cubicBezTo>
                  <a:cubicBezTo>
                    <a:pt x="21600" y="33423"/>
                    <a:pt x="12093" y="43049"/>
                    <a:pt x="271" y="43198"/>
                  </a:cubicBezTo>
                </a:path>
                <a:path w="21600" h="43198" stroke="0" extrusionOk="0">
                  <a:moveTo>
                    <a:pt x="-1" y="0"/>
                  </a:moveTo>
                  <a:cubicBezTo>
                    <a:pt x="11929" y="0"/>
                    <a:pt x="21600" y="9670"/>
                    <a:pt x="21600" y="21600"/>
                  </a:cubicBezTo>
                  <a:cubicBezTo>
                    <a:pt x="21600" y="33423"/>
                    <a:pt x="12093" y="43049"/>
                    <a:pt x="271" y="43198"/>
                  </a:cubicBezTo>
                  <a:lnTo>
                    <a:pt x="0" y="21600"/>
                  </a:lnTo>
                  <a:close/>
                </a:path>
              </a:pathLst>
            </a:custGeom>
            <a:noFill/>
            <a:ln w="76200" cap="flat" cmpd="sng">
              <a:solidFill>
                <a:srgbClr val="DF002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6" name="AutoShape 49"/>
            <p:cNvSpPr>
              <a:spLocks noChangeArrowheads="1"/>
            </p:cNvSpPr>
            <p:nvPr/>
          </p:nvSpPr>
          <p:spPr bwMode="auto">
            <a:xfrm>
              <a:off x="1552104" y="3193613"/>
              <a:ext cx="181007" cy="181068"/>
            </a:xfrm>
            <a:prstGeom prst="sun">
              <a:avLst>
                <a:gd name="adj" fmla="val 25000"/>
              </a:avLst>
            </a:prstGeom>
            <a:solidFill>
              <a:srgbClr val="394142"/>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37" name="组合 36"/>
          <p:cNvGrpSpPr/>
          <p:nvPr/>
        </p:nvGrpSpPr>
        <p:grpSpPr>
          <a:xfrm>
            <a:off x="3399205" y="2753287"/>
            <a:ext cx="181007" cy="1215216"/>
            <a:chOff x="2983708" y="2753287"/>
            <a:chExt cx="181007" cy="1215216"/>
          </a:xfrm>
        </p:grpSpPr>
        <p:sp>
          <p:nvSpPr>
            <p:cNvPr id="38" name="Arc 44"/>
            <p:cNvSpPr>
              <a:spLocks/>
            </p:cNvSpPr>
            <p:nvPr/>
          </p:nvSpPr>
          <p:spPr bwMode="auto">
            <a:xfrm rot="5400000" flipH="1" flipV="1">
              <a:off x="2511257" y="3368936"/>
              <a:ext cx="1100402" cy="98731"/>
            </a:xfrm>
            <a:custGeom>
              <a:avLst/>
              <a:gdLst>
                <a:gd name="G0" fmla="+- 0 0 0"/>
                <a:gd name="G1" fmla="+- 21600 0 0"/>
                <a:gd name="G2" fmla="+- 21600 0 0"/>
                <a:gd name="T0" fmla="*/ 0 w 21600"/>
                <a:gd name="T1" fmla="*/ 0 h 43198"/>
                <a:gd name="T2" fmla="*/ 21600 w 21600"/>
                <a:gd name="T3" fmla="*/ 21600 h 43198"/>
                <a:gd name="T4" fmla="*/ 0 w 21600"/>
                <a:gd name="T5" fmla="*/ 21600 h 43198"/>
              </a:gdLst>
              <a:ahLst/>
              <a:cxnLst>
                <a:cxn ang="0">
                  <a:pos x="T0" y="T1"/>
                </a:cxn>
                <a:cxn ang="0">
                  <a:pos x="T2" y="T3"/>
                </a:cxn>
                <a:cxn ang="0">
                  <a:pos x="T4" y="T5"/>
                </a:cxn>
              </a:cxnLst>
              <a:rect l="0" t="0" r="r" b="b"/>
              <a:pathLst>
                <a:path w="21600" h="43198" fill="none" extrusionOk="0">
                  <a:moveTo>
                    <a:pt x="-1" y="0"/>
                  </a:moveTo>
                  <a:cubicBezTo>
                    <a:pt x="11929" y="0"/>
                    <a:pt x="21600" y="9670"/>
                    <a:pt x="21600" y="21600"/>
                  </a:cubicBezTo>
                  <a:cubicBezTo>
                    <a:pt x="21600" y="33423"/>
                    <a:pt x="12093" y="43049"/>
                    <a:pt x="271" y="43198"/>
                  </a:cubicBezTo>
                </a:path>
                <a:path w="21600" h="43198" stroke="0" extrusionOk="0">
                  <a:moveTo>
                    <a:pt x="-1" y="0"/>
                  </a:moveTo>
                  <a:cubicBezTo>
                    <a:pt x="11929" y="0"/>
                    <a:pt x="21600" y="9670"/>
                    <a:pt x="21600" y="21600"/>
                  </a:cubicBezTo>
                  <a:cubicBezTo>
                    <a:pt x="21600" y="33423"/>
                    <a:pt x="12093" y="43049"/>
                    <a:pt x="271" y="43198"/>
                  </a:cubicBezTo>
                  <a:lnTo>
                    <a:pt x="0" y="21600"/>
                  </a:lnTo>
                  <a:close/>
                </a:path>
              </a:pathLst>
            </a:custGeom>
            <a:noFill/>
            <a:ln w="76200" cap="flat" cmpd="sng">
              <a:solidFill>
                <a:srgbClr val="DF002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9" name="AutoShape 50"/>
            <p:cNvSpPr>
              <a:spLocks noChangeArrowheads="1"/>
            </p:cNvSpPr>
            <p:nvPr/>
          </p:nvSpPr>
          <p:spPr bwMode="auto">
            <a:xfrm>
              <a:off x="2983708" y="2753287"/>
              <a:ext cx="181007" cy="181068"/>
            </a:xfrm>
            <a:prstGeom prst="sun">
              <a:avLst>
                <a:gd name="adj" fmla="val 25000"/>
              </a:avLst>
            </a:prstGeom>
            <a:solidFill>
              <a:srgbClr val="394142"/>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40" name="组合 39"/>
          <p:cNvGrpSpPr/>
          <p:nvPr/>
        </p:nvGrpSpPr>
        <p:grpSpPr>
          <a:xfrm>
            <a:off x="7731040" y="2897319"/>
            <a:ext cx="181007" cy="1037028"/>
            <a:chOff x="7315543" y="2897319"/>
            <a:chExt cx="181007" cy="1037028"/>
          </a:xfrm>
        </p:grpSpPr>
        <p:sp>
          <p:nvSpPr>
            <p:cNvPr id="41" name="Arc 47"/>
            <p:cNvSpPr>
              <a:spLocks/>
            </p:cNvSpPr>
            <p:nvPr/>
          </p:nvSpPr>
          <p:spPr bwMode="auto">
            <a:xfrm rot="5400000" flipH="1" flipV="1">
              <a:off x="6945148" y="3432310"/>
              <a:ext cx="905342" cy="98731"/>
            </a:xfrm>
            <a:custGeom>
              <a:avLst/>
              <a:gdLst>
                <a:gd name="G0" fmla="+- 0 0 0"/>
                <a:gd name="G1" fmla="+- 21600 0 0"/>
                <a:gd name="G2" fmla="+- 21600 0 0"/>
                <a:gd name="T0" fmla="*/ 0 w 21600"/>
                <a:gd name="T1" fmla="*/ 0 h 43198"/>
                <a:gd name="T2" fmla="*/ 21600 w 21600"/>
                <a:gd name="T3" fmla="*/ 21600 h 43198"/>
                <a:gd name="T4" fmla="*/ 0 w 21600"/>
                <a:gd name="T5" fmla="*/ 21600 h 43198"/>
              </a:gdLst>
              <a:ahLst/>
              <a:cxnLst>
                <a:cxn ang="0">
                  <a:pos x="T0" y="T1"/>
                </a:cxn>
                <a:cxn ang="0">
                  <a:pos x="T2" y="T3"/>
                </a:cxn>
                <a:cxn ang="0">
                  <a:pos x="T4" y="T5"/>
                </a:cxn>
              </a:cxnLst>
              <a:rect l="0" t="0" r="r" b="b"/>
              <a:pathLst>
                <a:path w="21600" h="43198" fill="none" extrusionOk="0">
                  <a:moveTo>
                    <a:pt x="-1" y="0"/>
                  </a:moveTo>
                  <a:cubicBezTo>
                    <a:pt x="11929" y="0"/>
                    <a:pt x="21600" y="9670"/>
                    <a:pt x="21600" y="21600"/>
                  </a:cubicBezTo>
                  <a:cubicBezTo>
                    <a:pt x="21600" y="33423"/>
                    <a:pt x="12093" y="43049"/>
                    <a:pt x="271" y="43198"/>
                  </a:cubicBezTo>
                </a:path>
                <a:path w="21600" h="43198" stroke="0" extrusionOk="0">
                  <a:moveTo>
                    <a:pt x="-1" y="0"/>
                  </a:moveTo>
                  <a:cubicBezTo>
                    <a:pt x="11929" y="0"/>
                    <a:pt x="21600" y="9670"/>
                    <a:pt x="21600" y="21600"/>
                  </a:cubicBezTo>
                  <a:cubicBezTo>
                    <a:pt x="21600" y="33423"/>
                    <a:pt x="12093" y="43049"/>
                    <a:pt x="271" y="43198"/>
                  </a:cubicBezTo>
                  <a:lnTo>
                    <a:pt x="0" y="21600"/>
                  </a:lnTo>
                  <a:close/>
                </a:path>
              </a:pathLst>
            </a:custGeom>
            <a:noFill/>
            <a:ln w="76200" cap="flat" cmpd="sng">
              <a:solidFill>
                <a:srgbClr val="DF002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42" name="AutoShape 51"/>
            <p:cNvSpPr>
              <a:spLocks noChangeArrowheads="1"/>
            </p:cNvSpPr>
            <p:nvPr/>
          </p:nvSpPr>
          <p:spPr bwMode="auto">
            <a:xfrm>
              <a:off x="7315543" y="2897319"/>
              <a:ext cx="181007" cy="181068"/>
            </a:xfrm>
            <a:prstGeom prst="sun">
              <a:avLst>
                <a:gd name="adj" fmla="val 25000"/>
              </a:avLst>
            </a:prstGeom>
            <a:solidFill>
              <a:srgbClr val="394142"/>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43" name="组合 42"/>
          <p:cNvGrpSpPr/>
          <p:nvPr/>
        </p:nvGrpSpPr>
        <p:grpSpPr>
          <a:xfrm>
            <a:off x="4847263" y="3296492"/>
            <a:ext cx="181007" cy="658431"/>
            <a:chOff x="4431766" y="3296492"/>
            <a:chExt cx="181007" cy="658431"/>
          </a:xfrm>
        </p:grpSpPr>
        <p:sp>
          <p:nvSpPr>
            <p:cNvPr id="44" name="Arc 43"/>
            <p:cNvSpPr>
              <a:spLocks/>
            </p:cNvSpPr>
            <p:nvPr/>
          </p:nvSpPr>
          <p:spPr bwMode="auto">
            <a:xfrm rot="5400000" flipH="1" flipV="1">
              <a:off x="4238326" y="3633955"/>
              <a:ext cx="543205" cy="98731"/>
            </a:xfrm>
            <a:custGeom>
              <a:avLst/>
              <a:gdLst>
                <a:gd name="G0" fmla="+- 0 0 0"/>
                <a:gd name="G1" fmla="+- 21600 0 0"/>
                <a:gd name="G2" fmla="+- 21600 0 0"/>
                <a:gd name="T0" fmla="*/ 0 w 21600"/>
                <a:gd name="T1" fmla="*/ 0 h 43198"/>
                <a:gd name="T2" fmla="*/ 21600 w 21600"/>
                <a:gd name="T3" fmla="*/ 21600 h 43198"/>
                <a:gd name="T4" fmla="*/ 0 w 21600"/>
                <a:gd name="T5" fmla="*/ 21600 h 43198"/>
              </a:gdLst>
              <a:ahLst/>
              <a:cxnLst>
                <a:cxn ang="0">
                  <a:pos x="T0" y="T1"/>
                </a:cxn>
                <a:cxn ang="0">
                  <a:pos x="T2" y="T3"/>
                </a:cxn>
                <a:cxn ang="0">
                  <a:pos x="T4" y="T5"/>
                </a:cxn>
              </a:cxnLst>
              <a:rect l="0" t="0" r="r" b="b"/>
              <a:pathLst>
                <a:path w="21600" h="43198" fill="none" extrusionOk="0">
                  <a:moveTo>
                    <a:pt x="-1" y="0"/>
                  </a:moveTo>
                  <a:cubicBezTo>
                    <a:pt x="11929" y="0"/>
                    <a:pt x="21600" y="9670"/>
                    <a:pt x="21600" y="21600"/>
                  </a:cubicBezTo>
                  <a:cubicBezTo>
                    <a:pt x="21600" y="33423"/>
                    <a:pt x="12093" y="43049"/>
                    <a:pt x="271" y="43198"/>
                  </a:cubicBezTo>
                </a:path>
                <a:path w="21600" h="43198" stroke="0" extrusionOk="0">
                  <a:moveTo>
                    <a:pt x="-1" y="0"/>
                  </a:moveTo>
                  <a:cubicBezTo>
                    <a:pt x="11929" y="0"/>
                    <a:pt x="21600" y="9670"/>
                    <a:pt x="21600" y="21600"/>
                  </a:cubicBezTo>
                  <a:cubicBezTo>
                    <a:pt x="21600" y="33423"/>
                    <a:pt x="12093" y="43049"/>
                    <a:pt x="271" y="43198"/>
                  </a:cubicBezTo>
                  <a:lnTo>
                    <a:pt x="0" y="21600"/>
                  </a:lnTo>
                  <a:close/>
                </a:path>
              </a:pathLst>
            </a:custGeom>
            <a:noFill/>
            <a:ln w="76200" cap="flat" cmpd="sng">
              <a:solidFill>
                <a:srgbClr val="DF002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45" name="AutoShape 52"/>
            <p:cNvSpPr>
              <a:spLocks noChangeArrowheads="1"/>
            </p:cNvSpPr>
            <p:nvPr/>
          </p:nvSpPr>
          <p:spPr bwMode="auto">
            <a:xfrm>
              <a:off x="4431766" y="3296492"/>
              <a:ext cx="181007" cy="181068"/>
            </a:xfrm>
            <a:prstGeom prst="sun">
              <a:avLst>
                <a:gd name="adj" fmla="val 25000"/>
              </a:avLst>
            </a:prstGeom>
            <a:solidFill>
              <a:srgbClr val="394142"/>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46" name="组合 45"/>
          <p:cNvGrpSpPr/>
          <p:nvPr/>
        </p:nvGrpSpPr>
        <p:grpSpPr>
          <a:xfrm>
            <a:off x="6282981" y="3452870"/>
            <a:ext cx="181007" cy="477362"/>
            <a:chOff x="5867484" y="3452870"/>
            <a:chExt cx="181007" cy="477362"/>
          </a:xfrm>
        </p:grpSpPr>
        <p:sp>
          <p:nvSpPr>
            <p:cNvPr id="47" name="Arc 46"/>
            <p:cNvSpPr>
              <a:spLocks/>
            </p:cNvSpPr>
            <p:nvPr/>
          </p:nvSpPr>
          <p:spPr bwMode="auto">
            <a:xfrm rot="5400000" flipH="1" flipV="1">
              <a:off x="5764578" y="3699798"/>
              <a:ext cx="362137" cy="98731"/>
            </a:xfrm>
            <a:custGeom>
              <a:avLst/>
              <a:gdLst>
                <a:gd name="G0" fmla="+- 0 0 0"/>
                <a:gd name="G1" fmla="+- 21600 0 0"/>
                <a:gd name="G2" fmla="+- 21600 0 0"/>
                <a:gd name="T0" fmla="*/ 0 w 21600"/>
                <a:gd name="T1" fmla="*/ 0 h 43198"/>
                <a:gd name="T2" fmla="*/ 21600 w 21600"/>
                <a:gd name="T3" fmla="*/ 21600 h 43198"/>
                <a:gd name="T4" fmla="*/ 0 w 21600"/>
                <a:gd name="T5" fmla="*/ 21600 h 43198"/>
              </a:gdLst>
              <a:ahLst/>
              <a:cxnLst>
                <a:cxn ang="0">
                  <a:pos x="T0" y="T1"/>
                </a:cxn>
                <a:cxn ang="0">
                  <a:pos x="T2" y="T3"/>
                </a:cxn>
                <a:cxn ang="0">
                  <a:pos x="T4" y="T5"/>
                </a:cxn>
              </a:cxnLst>
              <a:rect l="0" t="0" r="r" b="b"/>
              <a:pathLst>
                <a:path w="21600" h="43198" fill="none" extrusionOk="0">
                  <a:moveTo>
                    <a:pt x="-1" y="0"/>
                  </a:moveTo>
                  <a:cubicBezTo>
                    <a:pt x="11929" y="0"/>
                    <a:pt x="21600" y="9670"/>
                    <a:pt x="21600" y="21600"/>
                  </a:cubicBezTo>
                  <a:cubicBezTo>
                    <a:pt x="21600" y="33423"/>
                    <a:pt x="12093" y="43049"/>
                    <a:pt x="271" y="43198"/>
                  </a:cubicBezTo>
                </a:path>
                <a:path w="21600" h="43198" stroke="0" extrusionOk="0">
                  <a:moveTo>
                    <a:pt x="-1" y="0"/>
                  </a:moveTo>
                  <a:cubicBezTo>
                    <a:pt x="11929" y="0"/>
                    <a:pt x="21600" y="9670"/>
                    <a:pt x="21600" y="21600"/>
                  </a:cubicBezTo>
                  <a:cubicBezTo>
                    <a:pt x="21600" y="33423"/>
                    <a:pt x="12093" y="43049"/>
                    <a:pt x="271" y="43198"/>
                  </a:cubicBezTo>
                  <a:lnTo>
                    <a:pt x="0" y="21600"/>
                  </a:lnTo>
                  <a:close/>
                </a:path>
              </a:pathLst>
            </a:custGeom>
            <a:noFill/>
            <a:ln w="76200" cap="flat" cmpd="sng">
              <a:solidFill>
                <a:srgbClr val="DF002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48" name="AutoShape 53"/>
            <p:cNvSpPr>
              <a:spLocks noChangeArrowheads="1"/>
            </p:cNvSpPr>
            <p:nvPr/>
          </p:nvSpPr>
          <p:spPr bwMode="auto">
            <a:xfrm>
              <a:off x="5867484" y="3452870"/>
              <a:ext cx="181007" cy="181068"/>
            </a:xfrm>
            <a:prstGeom prst="sun">
              <a:avLst>
                <a:gd name="adj" fmla="val 25000"/>
              </a:avLst>
            </a:prstGeom>
            <a:solidFill>
              <a:srgbClr val="394142"/>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49" name="Line 54"/>
          <p:cNvSpPr>
            <a:spLocks noChangeShapeType="1"/>
          </p:cNvSpPr>
          <p:nvPr/>
        </p:nvSpPr>
        <p:spPr bwMode="auto">
          <a:xfrm>
            <a:off x="1187624" y="3928586"/>
            <a:ext cx="7602309" cy="823"/>
          </a:xfrm>
          <a:prstGeom prst="line">
            <a:avLst/>
          </a:prstGeom>
          <a:noFill/>
          <a:ln w="76200" cap="flat" cmpd="sng">
            <a:solidFill>
              <a:srgbClr val="666B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50" name="矩形 49"/>
          <p:cNvSpPr/>
          <p:nvPr/>
        </p:nvSpPr>
        <p:spPr>
          <a:xfrm>
            <a:off x="1187624" y="4083918"/>
            <a:ext cx="7602309" cy="453970"/>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000" b="1" dirty="0">
              <a:solidFill>
                <a:schemeClr val="bg1">
                  <a:lumMod val="50000"/>
                </a:schemeClr>
              </a:solidFill>
              <a:latin typeface="微软雅黑" pitchFamily="34" charset="-122"/>
              <a:ea typeface="微软雅黑" pitchFamily="34" charset="-122"/>
            </a:endParaRPr>
          </a:p>
        </p:txBody>
      </p:sp>
      <p:sp>
        <p:nvSpPr>
          <p:cNvPr id="69" name="TextBox 68"/>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70" name="组合 69"/>
          <p:cNvGrpSpPr/>
          <p:nvPr/>
        </p:nvGrpSpPr>
        <p:grpSpPr>
          <a:xfrm>
            <a:off x="70645" y="1059582"/>
            <a:ext cx="768964" cy="387273"/>
            <a:chOff x="70645" y="1059582"/>
            <a:chExt cx="768964" cy="387273"/>
          </a:xfrm>
        </p:grpSpPr>
        <p:sp>
          <p:nvSpPr>
            <p:cNvPr id="71" name="TextBox 70"/>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72" name="TextBox 71"/>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73" name="组合 72"/>
          <p:cNvGrpSpPr/>
          <p:nvPr/>
        </p:nvGrpSpPr>
        <p:grpSpPr>
          <a:xfrm>
            <a:off x="-32863" y="1821582"/>
            <a:ext cx="857927" cy="379462"/>
            <a:chOff x="-24396" y="1059582"/>
            <a:chExt cx="857927" cy="379462"/>
          </a:xfrm>
        </p:grpSpPr>
        <p:sp>
          <p:nvSpPr>
            <p:cNvPr id="74" name="TextBox 73"/>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75" name="TextBox 74"/>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76" name="组合 75"/>
          <p:cNvGrpSpPr/>
          <p:nvPr/>
        </p:nvGrpSpPr>
        <p:grpSpPr>
          <a:xfrm>
            <a:off x="1506" y="2710582"/>
            <a:ext cx="797013" cy="379462"/>
            <a:chOff x="26906" y="1059582"/>
            <a:chExt cx="797013" cy="379462"/>
          </a:xfrm>
        </p:grpSpPr>
        <p:sp>
          <p:nvSpPr>
            <p:cNvPr id="77" name="TextBox 76"/>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78" name="TextBox 77"/>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8640" y="3481049"/>
            <a:ext cx="880370" cy="379462"/>
            <a:chOff x="-14773" y="1059582"/>
            <a:chExt cx="880370" cy="379462"/>
          </a:xfrm>
        </p:grpSpPr>
        <p:sp>
          <p:nvSpPr>
            <p:cNvPr id="80" name="TextBox 79"/>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81" name="TextBox 80"/>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86208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2000"/>
                            </p:stCondLst>
                            <p:childTnLst>
                              <p:par>
                                <p:cTn id="22" presetID="2" presetClass="entr" presetSubtype="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down)">
                                      <p:cBhvr>
                                        <p:cTn id="29" dur="500"/>
                                        <p:tgtEl>
                                          <p:spTgt spid="43"/>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down)">
                                      <p:cBhvr>
                                        <p:cTn id="38" dur="500"/>
                                        <p:tgtEl>
                                          <p:spTgt spid="46"/>
                                        </p:tgtEl>
                                      </p:cBhvr>
                                    </p:animEffect>
                                  </p:childTnLst>
                                </p:cTn>
                              </p:par>
                            </p:childTnLst>
                          </p:cTn>
                        </p:par>
                        <p:par>
                          <p:cTn id="39" fill="hold">
                            <p:stCondLst>
                              <p:cond delay="400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childTnLst>
                          </p:cTn>
                        </p:par>
                        <p:par>
                          <p:cTn id="48" fill="hold">
                            <p:stCondLst>
                              <p:cond delay="5000"/>
                            </p:stCondLst>
                            <p:childTnLst>
                              <p:par>
                                <p:cTn id="49" presetID="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0-#ppt_h/2"/>
                                          </p:val>
                                        </p:tav>
                                        <p:tav tm="100000">
                                          <p:val>
                                            <p:strVal val="#ppt_y"/>
                                          </p:val>
                                        </p:tav>
                                      </p:tavLst>
                                    </p:anim>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1750"/>
                                        <p:tgtEl>
                                          <p:spTgt spid="33"/>
                                        </p:tgtEl>
                                      </p:cBhvr>
                                    </p:animEffect>
                                  </p:childTnLst>
                                </p:cTn>
                              </p:par>
                            </p:childTnLst>
                          </p:cTn>
                        </p:par>
                        <p:par>
                          <p:cTn id="57" fill="hold">
                            <p:stCondLst>
                              <p:cond delay="725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animBg="1"/>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18</a:t>
            </a:fld>
            <a:endParaRPr lang="zh-CN" altLang="en-US"/>
          </a:p>
        </p:txBody>
      </p:sp>
      <p:sp>
        <p:nvSpPr>
          <p:cNvPr id="3" name="同心圆 15"/>
          <p:cNvSpPr>
            <a:spLocks/>
          </p:cNvSpPr>
          <p:nvPr/>
        </p:nvSpPr>
        <p:spPr bwMode="auto">
          <a:xfrm>
            <a:off x="4077565" y="1888544"/>
            <a:ext cx="1844688" cy="1844960"/>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DF0024"/>
          </a:solidFill>
          <a:ln w="9525">
            <a:solidFill>
              <a:srgbClr val="E74C2E"/>
            </a:solidFill>
            <a:round/>
            <a:headEnd/>
            <a:tailEnd/>
          </a:ln>
        </p:spPr>
        <p:txBody>
          <a:bodyPr anchor="ctr"/>
          <a:lstStyle/>
          <a:p>
            <a:endParaRPr lang="zh-CN" altLang="en-US">
              <a:latin typeface="微软雅黑" pitchFamily="34" charset="-122"/>
              <a:ea typeface="微软雅黑" pitchFamily="34" charset="-122"/>
            </a:endParaRPr>
          </a:p>
        </p:txBody>
      </p:sp>
      <p:grpSp>
        <p:nvGrpSpPr>
          <p:cNvPr id="4" name="人"/>
          <p:cNvGrpSpPr>
            <a:grpSpLocks/>
          </p:cNvGrpSpPr>
          <p:nvPr/>
        </p:nvGrpSpPr>
        <p:grpSpPr bwMode="auto">
          <a:xfrm rot="17340000">
            <a:off x="3647314" y="2156143"/>
            <a:ext cx="177873" cy="440833"/>
            <a:chOff x="0" y="0"/>
            <a:chExt cx="1255506" cy="3116826"/>
          </a:xfrm>
          <a:solidFill>
            <a:srgbClr val="DF0024"/>
          </a:solidFill>
        </p:grpSpPr>
        <p:sp>
          <p:nvSpPr>
            <p:cNvPr id="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7" name="人"/>
          <p:cNvGrpSpPr>
            <a:grpSpLocks/>
          </p:cNvGrpSpPr>
          <p:nvPr/>
        </p:nvGrpSpPr>
        <p:grpSpPr bwMode="auto">
          <a:xfrm rot="18540000">
            <a:off x="3870568" y="1753090"/>
            <a:ext cx="177873" cy="440833"/>
            <a:chOff x="0" y="0"/>
            <a:chExt cx="1255506" cy="3116826"/>
          </a:xfrm>
          <a:solidFill>
            <a:srgbClr val="DF0024"/>
          </a:solidFill>
        </p:grpSpPr>
        <p:sp>
          <p:nvSpPr>
            <p:cNvPr id="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0" name="人"/>
          <p:cNvGrpSpPr>
            <a:grpSpLocks/>
          </p:cNvGrpSpPr>
          <p:nvPr/>
        </p:nvGrpSpPr>
        <p:grpSpPr bwMode="auto">
          <a:xfrm rot="19740000">
            <a:off x="4225140" y="1460135"/>
            <a:ext cx="177847" cy="440898"/>
            <a:chOff x="0" y="0"/>
            <a:chExt cx="1255506" cy="3116826"/>
          </a:xfrm>
          <a:solidFill>
            <a:srgbClr val="DF0024"/>
          </a:solidFill>
        </p:grpSpPr>
        <p:sp>
          <p:nvSpPr>
            <p:cNvPr id="1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3" name="人"/>
          <p:cNvGrpSpPr>
            <a:grpSpLocks/>
          </p:cNvGrpSpPr>
          <p:nvPr/>
        </p:nvGrpSpPr>
        <p:grpSpPr bwMode="auto">
          <a:xfrm rot="20940000">
            <a:off x="4654621" y="1294372"/>
            <a:ext cx="177847" cy="440898"/>
            <a:chOff x="0" y="0"/>
            <a:chExt cx="1255506" cy="3116826"/>
          </a:xfrm>
          <a:solidFill>
            <a:srgbClr val="DF0024"/>
          </a:solidFill>
        </p:grpSpPr>
        <p:sp>
          <p:nvSpPr>
            <p:cNvPr id="1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6" name="人"/>
          <p:cNvGrpSpPr>
            <a:grpSpLocks/>
          </p:cNvGrpSpPr>
          <p:nvPr/>
        </p:nvGrpSpPr>
        <p:grpSpPr bwMode="auto">
          <a:xfrm rot="540000">
            <a:off x="5114374" y="1286803"/>
            <a:ext cx="177847" cy="440898"/>
            <a:chOff x="0" y="0"/>
            <a:chExt cx="1255506" cy="3116826"/>
          </a:xfrm>
          <a:solidFill>
            <a:srgbClr val="DF0024"/>
          </a:solidFill>
        </p:grpSpPr>
        <p:sp>
          <p:nvSpPr>
            <p:cNvPr id="1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9" name="人"/>
          <p:cNvGrpSpPr>
            <a:grpSpLocks/>
          </p:cNvGrpSpPr>
          <p:nvPr/>
        </p:nvGrpSpPr>
        <p:grpSpPr bwMode="auto">
          <a:xfrm rot="1740000">
            <a:off x="5549531" y="1436292"/>
            <a:ext cx="177847" cy="440898"/>
            <a:chOff x="0" y="0"/>
            <a:chExt cx="1255506" cy="3116826"/>
          </a:xfrm>
          <a:solidFill>
            <a:srgbClr val="DF0024"/>
          </a:solidFill>
        </p:grpSpPr>
        <p:sp>
          <p:nvSpPr>
            <p:cNvPr id="2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2" name="人"/>
          <p:cNvGrpSpPr>
            <a:grpSpLocks/>
          </p:cNvGrpSpPr>
          <p:nvPr/>
        </p:nvGrpSpPr>
        <p:grpSpPr bwMode="auto">
          <a:xfrm rot="2940000">
            <a:off x="5898779" y="1718272"/>
            <a:ext cx="177873" cy="440833"/>
            <a:chOff x="0" y="0"/>
            <a:chExt cx="1255506" cy="3116826"/>
          </a:xfrm>
          <a:solidFill>
            <a:srgbClr val="DF0024"/>
          </a:solidFill>
        </p:grpSpPr>
        <p:sp>
          <p:nvSpPr>
            <p:cNvPr id="2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5" name="人"/>
          <p:cNvGrpSpPr>
            <a:grpSpLocks/>
          </p:cNvGrpSpPr>
          <p:nvPr/>
        </p:nvGrpSpPr>
        <p:grpSpPr bwMode="auto">
          <a:xfrm rot="4140000">
            <a:off x="6135277" y="2112621"/>
            <a:ext cx="177873" cy="440833"/>
            <a:chOff x="0" y="0"/>
            <a:chExt cx="1255506" cy="3116826"/>
          </a:xfrm>
          <a:solidFill>
            <a:srgbClr val="DF0024"/>
          </a:solidFill>
        </p:grpSpPr>
        <p:sp>
          <p:nvSpPr>
            <p:cNvPr id="2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8" name="人"/>
          <p:cNvGrpSpPr>
            <a:grpSpLocks/>
          </p:cNvGrpSpPr>
          <p:nvPr/>
        </p:nvGrpSpPr>
        <p:grpSpPr bwMode="auto">
          <a:xfrm rot="5340000">
            <a:off x="6223444" y="2564116"/>
            <a:ext cx="177873" cy="440833"/>
            <a:chOff x="0" y="0"/>
            <a:chExt cx="1255506" cy="3116826"/>
          </a:xfrm>
          <a:solidFill>
            <a:srgbClr val="DF0024"/>
          </a:solidFill>
        </p:grpSpPr>
        <p:sp>
          <p:nvSpPr>
            <p:cNvPr id="2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1" name="人"/>
          <p:cNvGrpSpPr>
            <a:grpSpLocks/>
          </p:cNvGrpSpPr>
          <p:nvPr/>
        </p:nvGrpSpPr>
        <p:grpSpPr bwMode="auto">
          <a:xfrm rot="6540000">
            <a:off x="6151927" y="3018638"/>
            <a:ext cx="177116" cy="440833"/>
            <a:chOff x="0" y="0"/>
            <a:chExt cx="1255506" cy="3116826"/>
          </a:xfrm>
          <a:solidFill>
            <a:srgbClr val="DF0024"/>
          </a:solidFill>
        </p:grpSpPr>
        <p:sp>
          <p:nvSpPr>
            <p:cNvPr id="3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4" name="人"/>
          <p:cNvGrpSpPr>
            <a:grpSpLocks/>
          </p:cNvGrpSpPr>
          <p:nvPr/>
        </p:nvGrpSpPr>
        <p:grpSpPr bwMode="auto">
          <a:xfrm rot="7740000">
            <a:off x="5929429" y="3420934"/>
            <a:ext cx="176738" cy="440833"/>
            <a:chOff x="0" y="0"/>
            <a:chExt cx="1255506" cy="3116826"/>
          </a:xfrm>
          <a:solidFill>
            <a:srgbClr val="DF0024"/>
          </a:solidFill>
        </p:grpSpPr>
        <p:sp>
          <p:nvSpPr>
            <p:cNvPr id="3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7" name="人"/>
          <p:cNvGrpSpPr>
            <a:grpSpLocks/>
          </p:cNvGrpSpPr>
          <p:nvPr/>
        </p:nvGrpSpPr>
        <p:grpSpPr bwMode="auto">
          <a:xfrm rot="8940000">
            <a:off x="5589263" y="3730855"/>
            <a:ext cx="177847" cy="440898"/>
            <a:chOff x="0" y="0"/>
            <a:chExt cx="1255506" cy="3116826"/>
          </a:xfrm>
          <a:solidFill>
            <a:srgbClr val="DF0024"/>
          </a:solidFill>
        </p:grpSpPr>
        <p:sp>
          <p:nvSpPr>
            <p:cNvPr id="3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0" name="人"/>
          <p:cNvGrpSpPr>
            <a:grpSpLocks/>
          </p:cNvGrpSpPr>
          <p:nvPr/>
        </p:nvGrpSpPr>
        <p:grpSpPr bwMode="auto">
          <a:xfrm rot="10140000">
            <a:off x="5159782" y="3895482"/>
            <a:ext cx="177847" cy="440898"/>
            <a:chOff x="0" y="0"/>
            <a:chExt cx="1255506" cy="3116826"/>
          </a:xfrm>
          <a:solidFill>
            <a:srgbClr val="DF0024"/>
          </a:solidFill>
        </p:grpSpPr>
        <p:sp>
          <p:nvSpPr>
            <p:cNvPr id="4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3" name="人"/>
          <p:cNvGrpSpPr>
            <a:grpSpLocks/>
          </p:cNvGrpSpPr>
          <p:nvPr/>
        </p:nvGrpSpPr>
        <p:grpSpPr bwMode="auto">
          <a:xfrm rot="11340000">
            <a:off x="4700029" y="3903808"/>
            <a:ext cx="177847" cy="440898"/>
            <a:chOff x="0" y="0"/>
            <a:chExt cx="1255506" cy="3116826"/>
          </a:xfrm>
          <a:solidFill>
            <a:srgbClr val="DF0024"/>
          </a:solidFill>
        </p:grpSpPr>
        <p:sp>
          <p:nvSpPr>
            <p:cNvPr id="4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6" name="人"/>
          <p:cNvGrpSpPr>
            <a:grpSpLocks/>
          </p:cNvGrpSpPr>
          <p:nvPr/>
        </p:nvGrpSpPr>
        <p:grpSpPr bwMode="auto">
          <a:xfrm rot="12540000">
            <a:off x="4264872" y="3753562"/>
            <a:ext cx="177847" cy="440898"/>
            <a:chOff x="0" y="0"/>
            <a:chExt cx="1255506" cy="3116826"/>
          </a:xfrm>
          <a:solidFill>
            <a:srgbClr val="DF0024"/>
          </a:solidFill>
        </p:grpSpPr>
        <p:sp>
          <p:nvSpPr>
            <p:cNvPr id="4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9" name="人"/>
          <p:cNvGrpSpPr>
            <a:grpSpLocks/>
          </p:cNvGrpSpPr>
          <p:nvPr/>
        </p:nvGrpSpPr>
        <p:grpSpPr bwMode="auto">
          <a:xfrm rot="13740000">
            <a:off x="3900083" y="3456130"/>
            <a:ext cx="177873" cy="440833"/>
            <a:chOff x="0" y="0"/>
            <a:chExt cx="1255506" cy="3116826"/>
          </a:xfrm>
          <a:solidFill>
            <a:srgbClr val="DF0024"/>
          </a:solidFill>
        </p:grpSpPr>
        <p:sp>
          <p:nvSpPr>
            <p:cNvPr id="5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2" name="人"/>
          <p:cNvGrpSpPr>
            <a:grpSpLocks/>
          </p:cNvGrpSpPr>
          <p:nvPr/>
        </p:nvGrpSpPr>
        <p:grpSpPr bwMode="auto">
          <a:xfrm rot="14940000">
            <a:off x="3662450" y="3061782"/>
            <a:ext cx="177873" cy="440833"/>
            <a:chOff x="0" y="0"/>
            <a:chExt cx="1255506" cy="3116826"/>
          </a:xfrm>
          <a:solidFill>
            <a:srgbClr val="DF0024"/>
          </a:solidFill>
        </p:grpSpPr>
        <p:sp>
          <p:nvSpPr>
            <p:cNvPr id="5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5" name="人"/>
          <p:cNvGrpSpPr>
            <a:grpSpLocks/>
          </p:cNvGrpSpPr>
          <p:nvPr/>
        </p:nvGrpSpPr>
        <p:grpSpPr bwMode="auto">
          <a:xfrm rot="16140000">
            <a:off x="3582986" y="2610287"/>
            <a:ext cx="177873" cy="440833"/>
            <a:chOff x="0" y="0"/>
            <a:chExt cx="1255506" cy="3116826"/>
          </a:xfrm>
          <a:solidFill>
            <a:srgbClr val="DF0024"/>
          </a:solidFill>
        </p:grpSpPr>
        <p:sp>
          <p:nvSpPr>
            <p:cNvPr id="5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8" name="组合 57"/>
          <p:cNvGrpSpPr/>
          <p:nvPr/>
        </p:nvGrpSpPr>
        <p:grpSpPr>
          <a:xfrm>
            <a:off x="3956478" y="1775008"/>
            <a:ext cx="2079294" cy="2080736"/>
            <a:chOff x="3443229" y="1587021"/>
            <a:chExt cx="2079294" cy="2080736"/>
          </a:xfrm>
          <a:solidFill>
            <a:srgbClr val="DF0024"/>
          </a:solidFill>
        </p:grpSpPr>
        <p:sp>
          <p:nvSpPr>
            <p:cNvPr id="59"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sp>
          <p:nvSpPr>
            <p:cNvPr id="60" name="文本框 120"/>
            <p:cNvSpPr>
              <a:spLocks noChangeArrowheads="1"/>
            </p:cNvSpPr>
            <p:nvPr/>
          </p:nvSpPr>
          <p:spPr bwMode="auto">
            <a:xfrm>
              <a:off x="3709999" y="2440433"/>
              <a:ext cx="1526834"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Calibri" pitchFamily="34" charset="0"/>
                </a:rPr>
                <a:t>text</a:t>
              </a:r>
              <a:endParaRPr lang="zh-CN" altLang="en-US" b="1" dirty="0">
                <a:solidFill>
                  <a:schemeClr val="bg1"/>
                </a:solidFill>
                <a:latin typeface="微软雅黑" pitchFamily="34" charset="-122"/>
                <a:ea typeface="微软雅黑" pitchFamily="34" charset="-122"/>
                <a:sym typeface="Arial Unicode MS" pitchFamily="34" charset="-122"/>
              </a:endParaRPr>
            </a:p>
          </p:txBody>
        </p:sp>
      </p:grpSp>
      <p:sp>
        <p:nvSpPr>
          <p:cNvPr id="61" name="文本框 120"/>
          <p:cNvSpPr>
            <a:spLocks noChangeArrowheads="1"/>
          </p:cNvSpPr>
          <p:nvPr/>
        </p:nvSpPr>
        <p:spPr bwMode="auto">
          <a:xfrm>
            <a:off x="1187624" y="2832343"/>
            <a:ext cx="1957790" cy="315471"/>
          </a:xfrm>
          <a:prstGeom prst="rect">
            <a:avLst/>
          </a:prstGeom>
          <a:solidFill>
            <a:srgbClr val="DF0024"/>
          </a:solidFill>
          <a:ln>
            <a:noFill/>
          </a:ln>
        </p:spPr>
        <p:txBody>
          <a:bodyPr wrap="square" lIns="68580" tIns="34290" rIns="68580" bIns="34290">
            <a:spAutoFit/>
          </a:bodyPr>
          <a:lstStyle/>
          <a:p>
            <a:pPr lvl="0">
              <a:spcBef>
                <a:spcPct val="50000"/>
              </a:spcBef>
              <a:defRPr/>
            </a:pPr>
            <a:r>
              <a:rPr lang="ko-KR" altLang="en-US" sz="1600" b="1" kern="0" dirty="0">
                <a:solidFill>
                  <a:schemeClr val="bg1"/>
                </a:solidFill>
                <a:latin typeface="微软雅黑" pitchFamily="34" charset="-122"/>
              </a:rPr>
              <a:t>单击此处添加文字</a:t>
            </a:r>
          </a:p>
        </p:txBody>
      </p:sp>
      <p:sp>
        <p:nvSpPr>
          <p:cNvPr id="62" name="文本框 120"/>
          <p:cNvSpPr>
            <a:spLocks noChangeArrowheads="1"/>
          </p:cNvSpPr>
          <p:nvPr/>
        </p:nvSpPr>
        <p:spPr bwMode="auto">
          <a:xfrm>
            <a:off x="6804248" y="2825200"/>
            <a:ext cx="2016224" cy="315471"/>
          </a:xfrm>
          <a:prstGeom prst="rect">
            <a:avLst/>
          </a:prstGeom>
          <a:solidFill>
            <a:srgbClr val="DF0024"/>
          </a:solidFill>
          <a:ln>
            <a:noFill/>
          </a:ln>
        </p:spPr>
        <p:txBody>
          <a:bodyPr wrap="square" lIns="68580" tIns="34290" rIns="68580" bIns="34290">
            <a:spAutoFit/>
          </a:bodyPr>
          <a:lstStyle/>
          <a:p>
            <a:pPr lvl="0">
              <a:spcBef>
                <a:spcPct val="50000"/>
              </a:spcBef>
              <a:defRPr/>
            </a:pPr>
            <a:r>
              <a:rPr lang="ko-KR" altLang="en-US" sz="1600" b="1" kern="0" dirty="0">
                <a:solidFill>
                  <a:schemeClr val="bg1"/>
                </a:solidFill>
                <a:latin typeface="微软雅黑" pitchFamily="34" charset="-122"/>
              </a:rPr>
              <a:t>单击此处添加文字</a:t>
            </a:r>
          </a:p>
        </p:txBody>
      </p:sp>
      <p:sp>
        <p:nvSpPr>
          <p:cNvPr id="63" name="矩形 62"/>
          <p:cNvSpPr/>
          <p:nvPr/>
        </p:nvSpPr>
        <p:spPr>
          <a:xfrm>
            <a:off x="1115616" y="3226233"/>
            <a:ext cx="2088232" cy="838691"/>
          </a:xfrm>
          <a:prstGeom prst="rect">
            <a:avLst/>
          </a:prstGeom>
        </p:spPr>
        <p:txBody>
          <a:bodyPr wrap="square" lIns="68580" tIns="34290" rIns="68580" bIns="34290">
            <a:spAutoFit/>
          </a:bodyPr>
          <a:lstStyle/>
          <a:p>
            <a:pPr>
              <a:spcBef>
                <a:spcPts val="838"/>
              </a:spcBef>
              <a:spcAft>
                <a:spcPts val="838"/>
              </a:spcAft>
            </a:pPr>
            <a:r>
              <a:rPr lang="zh-CN" altLang="en-US" sz="10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64" name="矩形 63"/>
          <p:cNvSpPr/>
          <p:nvPr/>
        </p:nvSpPr>
        <p:spPr>
          <a:xfrm>
            <a:off x="6804249" y="3191785"/>
            <a:ext cx="2137450" cy="838691"/>
          </a:xfrm>
          <a:prstGeom prst="rect">
            <a:avLst/>
          </a:prstGeom>
        </p:spPr>
        <p:txBody>
          <a:bodyPr wrap="square" lIns="68580" tIns="34290" rIns="68580" bIns="34290">
            <a:spAutoFit/>
          </a:bodyPr>
          <a:lstStyle/>
          <a:p>
            <a:pPr>
              <a:spcBef>
                <a:spcPts val="838"/>
              </a:spcBef>
              <a:spcAft>
                <a:spcPts val="838"/>
              </a:spcAft>
            </a:pPr>
            <a:r>
              <a:rPr lang="zh-CN" altLang="en-US" sz="10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84" name="组合 83"/>
          <p:cNvGrpSpPr/>
          <p:nvPr/>
        </p:nvGrpSpPr>
        <p:grpSpPr>
          <a:xfrm>
            <a:off x="70645" y="1059582"/>
            <a:ext cx="768964" cy="387273"/>
            <a:chOff x="70645" y="1059582"/>
            <a:chExt cx="768964" cy="387273"/>
          </a:xfrm>
        </p:grpSpPr>
        <p:sp>
          <p:nvSpPr>
            <p:cNvPr id="85" name="TextBox 84"/>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86" name="TextBox 85"/>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87" name="组合 86"/>
          <p:cNvGrpSpPr/>
          <p:nvPr/>
        </p:nvGrpSpPr>
        <p:grpSpPr>
          <a:xfrm>
            <a:off x="-32863" y="1821582"/>
            <a:ext cx="857927" cy="379462"/>
            <a:chOff x="-24396" y="1059582"/>
            <a:chExt cx="857927" cy="379462"/>
          </a:xfrm>
        </p:grpSpPr>
        <p:sp>
          <p:nvSpPr>
            <p:cNvPr id="88" name="TextBox 87"/>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89" name="TextBox 88"/>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90" name="组合 89"/>
          <p:cNvGrpSpPr/>
          <p:nvPr/>
        </p:nvGrpSpPr>
        <p:grpSpPr>
          <a:xfrm>
            <a:off x="1506" y="2710582"/>
            <a:ext cx="797013" cy="379462"/>
            <a:chOff x="26906" y="1059582"/>
            <a:chExt cx="797013" cy="379462"/>
          </a:xfrm>
        </p:grpSpPr>
        <p:sp>
          <p:nvSpPr>
            <p:cNvPr id="91" name="TextBox 9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92" name="TextBox 91"/>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93" name="组合 92"/>
          <p:cNvGrpSpPr/>
          <p:nvPr/>
        </p:nvGrpSpPr>
        <p:grpSpPr>
          <a:xfrm>
            <a:off x="-48640" y="3481049"/>
            <a:ext cx="880370" cy="379462"/>
            <a:chOff x="-14773" y="1059582"/>
            <a:chExt cx="880370" cy="379462"/>
          </a:xfrm>
        </p:grpSpPr>
        <p:sp>
          <p:nvSpPr>
            <p:cNvPr id="94" name="TextBox 9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95" name="TextBox 94"/>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346265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50" fill="hold"/>
                                        <p:tgtEl>
                                          <p:spTgt spid="49"/>
                                        </p:tgtEl>
                                        <p:attrNameLst>
                                          <p:attrName>ppt_w</p:attrName>
                                        </p:attrNameLst>
                                      </p:cBhvr>
                                      <p:tavLst>
                                        <p:tav tm="0">
                                          <p:val>
                                            <p:fltVal val="0"/>
                                          </p:val>
                                        </p:tav>
                                        <p:tav tm="100000">
                                          <p:val>
                                            <p:strVal val="#ppt_w"/>
                                          </p:val>
                                        </p:tav>
                                      </p:tavLst>
                                    </p:anim>
                                    <p:anim calcmode="lin" valueType="num">
                                      <p:cBhvr>
                                        <p:cTn id="14" dur="150" fill="hold"/>
                                        <p:tgtEl>
                                          <p:spTgt spid="49"/>
                                        </p:tgtEl>
                                        <p:attrNameLst>
                                          <p:attrName>ppt_h</p:attrName>
                                        </p:attrNameLst>
                                      </p:cBhvr>
                                      <p:tavLst>
                                        <p:tav tm="0">
                                          <p:val>
                                            <p:fltVal val="0"/>
                                          </p:val>
                                        </p:tav>
                                        <p:tav tm="100000">
                                          <p:val>
                                            <p:strVal val="#ppt_h"/>
                                          </p:val>
                                        </p:tav>
                                      </p:tavLst>
                                    </p:anim>
                                    <p:animEffect transition="in" filter="fade">
                                      <p:cBhvr>
                                        <p:cTn id="15" dur="150"/>
                                        <p:tgtEl>
                                          <p:spTgt spid="49"/>
                                        </p:tgtEl>
                                      </p:cBhvr>
                                    </p:animEffect>
                                  </p:childTnLst>
                                </p:cTn>
                              </p:par>
                            </p:childTnLst>
                          </p:cTn>
                        </p:par>
                        <p:par>
                          <p:cTn id="16" fill="hold">
                            <p:stCondLst>
                              <p:cond delay="65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50" fill="hold"/>
                                        <p:tgtEl>
                                          <p:spTgt spid="52"/>
                                        </p:tgtEl>
                                        <p:attrNameLst>
                                          <p:attrName>ppt_w</p:attrName>
                                        </p:attrNameLst>
                                      </p:cBhvr>
                                      <p:tavLst>
                                        <p:tav tm="0">
                                          <p:val>
                                            <p:fltVal val="0"/>
                                          </p:val>
                                        </p:tav>
                                        <p:tav tm="100000">
                                          <p:val>
                                            <p:strVal val="#ppt_w"/>
                                          </p:val>
                                        </p:tav>
                                      </p:tavLst>
                                    </p:anim>
                                    <p:anim calcmode="lin" valueType="num">
                                      <p:cBhvr>
                                        <p:cTn id="20" dur="150" fill="hold"/>
                                        <p:tgtEl>
                                          <p:spTgt spid="52"/>
                                        </p:tgtEl>
                                        <p:attrNameLst>
                                          <p:attrName>ppt_h</p:attrName>
                                        </p:attrNameLst>
                                      </p:cBhvr>
                                      <p:tavLst>
                                        <p:tav tm="0">
                                          <p:val>
                                            <p:fltVal val="0"/>
                                          </p:val>
                                        </p:tav>
                                        <p:tav tm="100000">
                                          <p:val>
                                            <p:strVal val="#ppt_h"/>
                                          </p:val>
                                        </p:tav>
                                      </p:tavLst>
                                    </p:anim>
                                    <p:animEffect transition="in" filter="fade">
                                      <p:cBhvr>
                                        <p:cTn id="21" dur="150"/>
                                        <p:tgtEl>
                                          <p:spTgt spid="52"/>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50" fill="hold"/>
                                        <p:tgtEl>
                                          <p:spTgt spid="55"/>
                                        </p:tgtEl>
                                        <p:attrNameLst>
                                          <p:attrName>ppt_w</p:attrName>
                                        </p:attrNameLst>
                                      </p:cBhvr>
                                      <p:tavLst>
                                        <p:tav tm="0">
                                          <p:val>
                                            <p:fltVal val="0"/>
                                          </p:val>
                                        </p:tav>
                                        <p:tav tm="100000">
                                          <p:val>
                                            <p:strVal val="#ppt_w"/>
                                          </p:val>
                                        </p:tav>
                                      </p:tavLst>
                                    </p:anim>
                                    <p:anim calcmode="lin" valueType="num">
                                      <p:cBhvr>
                                        <p:cTn id="26" dur="150" fill="hold"/>
                                        <p:tgtEl>
                                          <p:spTgt spid="55"/>
                                        </p:tgtEl>
                                        <p:attrNameLst>
                                          <p:attrName>ppt_h</p:attrName>
                                        </p:attrNameLst>
                                      </p:cBhvr>
                                      <p:tavLst>
                                        <p:tav tm="0">
                                          <p:val>
                                            <p:fltVal val="0"/>
                                          </p:val>
                                        </p:tav>
                                        <p:tav tm="100000">
                                          <p:val>
                                            <p:strVal val="#ppt_h"/>
                                          </p:val>
                                        </p:tav>
                                      </p:tavLst>
                                    </p:anim>
                                    <p:animEffect transition="in" filter="fade">
                                      <p:cBhvr>
                                        <p:cTn id="27" dur="150"/>
                                        <p:tgtEl>
                                          <p:spTgt spid="55"/>
                                        </p:tgtEl>
                                      </p:cBhvr>
                                    </p:animEffect>
                                  </p:childTnLst>
                                </p:cTn>
                              </p:par>
                            </p:childTnLst>
                          </p:cTn>
                        </p:par>
                        <p:par>
                          <p:cTn id="28" fill="hold">
                            <p:stCondLst>
                              <p:cond delay="950"/>
                            </p:stCondLst>
                            <p:childTnLst>
                              <p:par>
                                <p:cTn id="29" presetID="5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 fill="hold"/>
                                        <p:tgtEl>
                                          <p:spTgt spid="4"/>
                                        </p:tgtEl>
                                        <p:attrNameLst>
                                          <p:attrName>ppt_w</p:attrName>
                                        </p:attrNameLst>
                                      </p:cBhvr>
                                      <p:tavLst>
                                        <p:tav tm="0">
                                          <p:val>
                                            <p:fltVal val="0"/>
                                          </p:val>
                                        </p:tav>
                                        <p:tav tm="100000">
                                          <p:val>
                                            <p:strVal val="#ppt_w"/>
                                          </p:val>
                                        </p:tav>
                                      </p:tavLst>
                                    </p:anim>
                                    <p:anim calcmode="lin" valueType="num">
                                      <p:cBhvr>
                                        <p:cTn id="32" dur="150" fill="hold"/>
                                        <p:tgtEl>
                                          <p:spTgt spid="4"/>
                                        </p:tgtEl>
                                        <p:attrNameLst>
                                          <p:attrName>ppt_h</p:attrName>
                                        </p:attrNameLst>
                                      </p:cBhvr>
                                      <p:tavLst>
                                        <p:tav tm="0">
                                          <p:val>
                                            <p:fltVal val="0"/>
                                          </p:val>
                                        </p:tav>
                                        <p:tav tm="100000">
                                          <p:val>
                                            <p:strVal val="#ppt_h"/>
                                          </p:val>
                                        </p:tav>
                                      </p:tavLst>
                                    </p:anim>
                                    <p:animEffect transition="in" filter="fade">
                                      <p:cBhvr>
                                        <p:cTn id="33" dur="150"/>
                                        <p:tgtEl>
                                          <p:spTgt spid="4"/>
                                        </p:tgtEl>
                                      </p:cBhvr>
                                    </p:animEffect>
                                  </p:childTnLst>
                                </p:cTn>
                              </p:par>
                            </p:childTnLst>
                          </p:cTn>
                        </p:par>
                        <p:par>
                          <p:cTn id="34" fill="hold">
                            <p:stCondLst>
                              <p:cond delay="1100"/>
                            </p:stCondLst>
                            <p:childTnLst>
                              <p:par>
                                <p:cTn id="35" presetID="53"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50" fill="hold"/>
                                        <p:tgtEl>
                                          <p:spTgt spid="7"/>
                                        </p:tgtEl>
                                        <p:attrNameLst>
                                          <p:attrName>ppt_w</p:attrName>
                                        </p:attrNameLst>
                                      </p:cBhvr>
                                      <p:tavLst>
                                        <p:tav tm="0">
                                          <p:val>
                                            <p:fltVal val="0"/>
                                          </p:val>
                                        </p:tav>
                                        <p:tav tm="100000">
                                          <p:val>
                                            <p:strVal val="#ppt_w"/>
                                          </p:val>
                                        </p:tav>
                                      </p:tavLst>
                                    </p:anim>
                                    <p:anim calcmode="lin" valueType="num">
                                      <p:cBhvr>
                                        <p:cTn id="38" dur="150" fill="hold"/>
                                        <p:tgtEl>
                                          <p:spTgt spid="7"/>
                                        </p:tgtEl>
                                        <p:attrNameLst>
                                          <p:attrName>ppt_h</p:attrName>
                                        </p:attrNameLst>
                                      </p:cBhvr>
                                      <p:tavLst>
                                        <p:tav tm="0">
                                          <p:val>
                                            <p:fltVal val="0"/>
                                          </p:val>
                                        </p:tav>
                                        <p:tav tm="100000">
                                          <p:val>
                                            <p:strVal val="#ppt_h"/>
                                          </p:val>
                                        </p:tav>
                                      </p:tavLst>
                                    </p:anim>
                                    <p:animEffect transition="in" filter="fade">
                                      <p:cBhvr>
                                        <p:cTn id="39" dur="150"/>
                                        <p:tgtEl>
                                          <p:spTgt spid="7"/>
                                        </p:tgtEl>
                                      </p:cBhvr>
                                    </p:animEffect>
                                  </p:childTnLst>
                                </p:cTn>
                              </p:par>
                            </p:childTnLst>
                          </p:cTn>
                        </p:par>
                        <p:par>
                          <p:cTn id="40" fill="hold">
                            <p:stCondLst>
                              <p:cond delay="125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50" fill="hold"/>
                                        <p:tgtEl>
                                          <p:spTgt spid="10"/>
                                        </p:tgtEl>
                                        <p:attrNameLst>
                                          <p:attrName>ppt_w</p:attrName>
                                        </p:attrNameLst>
                                      </p:cBhvr>
                                      <p:tavLst>
                                        <p:tav tm="0">
                                          <p:val>
                                            <p:fltVal val="0"/>
                                          </p:val>
                                        </p:tav>
                                        <p:tav tm="100000">
                                          <p:val>
                                            <p:strVal val="#ppt_w"/>
                                          </p:val>
                                        </p:tav>
                                      </p:tavLst>
                                    </p:anim>
                                    <p:anim calcmode="lin" valueType="num">
                                      <p:cBhvr>
                                        <p:cTn id="44" dur="150" fill="hold"/>
                                        <p:tgtEl>
                                          <p:spTgt spid="10"/>
                                        </p:tgtEl>
                                        <p:attrNameLst>
                                          <p:attrName>ppt_h</p:attrName>
                                        </p:attrNameLst>
                                      </p:cBhvr>
                                      <p:tavLst>
                                        <p:tav tm="0">
                                          <p:val>
                                            <p:fltVal val="0"/>
                                          </p:val>
                                        </p:tav>
                                        <p:tav tm="100000">
                                          <p:val>
                                            <p:strVal val="#ppt_h"/>
                                          </p:val>
                                        </p:tav>
                                      </p:tavLst>
                                    </p:anim>
                                    <p:animEffect transition="in" filter="fade">
                                      <p:cBhvr>
                                        <p:cTn id="45" dur="150"/>
                                        <p:tgtEl>
                                          <p:spTgt spid="10"/>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50" fill="hold"/>
                                        <p:tgtEl>
                                          <p:spTgt spid="13"/>
                                        </p:tgtEl>
                                        <p:attrNameLst>
                                          <p:attrName>ppt_w</p:attrName>
                                        </p:attrNameLst>
                                      </p:cBhvr>
                                      <p:tavLst>
                                        <p:tav tm="0">
                                          <p:val>
                                            <p:fltVal val="0"/>
                                          </p:val>
                                        </p:tav>
                                        <p:tav tm="100000">
                                          <p:val>
                                            <p:strVal val="#ppt_w"/>
                                          </p:val>
                                        </p:tav>
                                      </p:tavLst>
                                    </p:anim>
                                    <p:anim calcmode="lin" valueType="num">
                                      <p:cBhvr>
                                        <p:cTn id="50" dur="150" fill="hold"/>
                                        <p:tgtEl>
                                          <p:spTgt spid="13"/>
                                        </p:tgtEl>
                                        <p:attrNameLst>
                                          <p:attrName>ppt_h</p:attrName>
                                        </p:attrNameLst>
                                      </p:cBhvr>
                                      <p:tavLst>
                                        <p:tav tm="0">
                                          <p:val>
                                            <p:fltVal val="0"/>
                                          </p:val>
                                        </p:tav>
                                        <p:tav tm="100000">
                                          <p:val>
                                            <p:strVal val="#ppt_h"/>
                                          </p:val>
                                        </p:tav>
                                      </p:tavLst>
                                    </p:anim>
                                    <p:animEffect transition="in" filter="fade">
                                      <p:cBhvr>
                                        <p:cTn id="51" dur="150"/>
                                        <p:tgtEl>
                                          <p:spTgt spid="13"/>
                                        </p:tgtEl>
                                      </p:cBhvr>
                                    </p:animEffect>
                                  </p:childTnLst>
                                </p:cTn>
                              </p:par>
                            </p:childTnLst>
                          </p:cTn>
                        </p:par>
                        <p:par>
                          <p:cTn id="52" fill="hold">
                            <p:stCondLst>
                              <p:cond delay="1550"/>
                            </p:stCondLst>
                            <p:childTnLst>
                              <p:par>
                                <p:cTn id="53" presetID="53" presetClass="entr" presetSubtype="16"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50" fill="hold"/>
                                        <p:tgtEl>
                                          <p:spTgt spid="16"/>
                                        </p:tgtEl>
                                        <p:attrNameLst>
                                          <p:attrName>ppt_w</p:attrName>
                                        </p:attrNameLst>
                                      </p:cBhvr>
                                      <p:tavLst>
                                        <p:tav tm="0">
                                          <p:val>
                                            <p:fltVal val="0"/>
                                          </p:val>
                                        </p:tav>
                                        <p:tav tm="100000">
                                          <p:val>
                                            <p:strVal val="#ppt_w"/>
                                          </p:val>
                                        </p:tav>
                                      </p:tavLst>
                                    </p:anim>
                                    <p:anim calcmode="lin" valueType="num">
                                      <p:cBhvr>
                                        <p:cTn id="56" dur="150" fill="hold"/>
                                        <p:tgtEl>
                                          <p:spTgt spid="16"/>
                                        </p:tgtEl>
                                        <p:attrNameLst>
                                          <p:attrName>ppt_h</p:attrName>
                                        </p:attrNameLst>
                                      </p:cBhvr>
                                      <p:tavLst>
                                        <p:tav tm="0">
                                          <p:val>
                                            <p:fltVal val="0"/>
                                          </p:val>
                                        </p:tav>
                                        <p:tav tm="100000">
                                          <p:val>
                                            <p:strVal val="#ppt_h"/>
                                          </p:val>
                                        </p:tav>
                                      </p:tavLst>
                                    </p:anim>
                                    <p:animEffect transition="in" filter="fade">
                                      <p:cBhvr>
                                        <p:cTn id="57" dur="150"/>
                                        <p:tgtEl>
                                          <p:spTgt spid="16"/>
                                        </p:tgtEl>
                                      </p:cBhvr>
                                    </p:animEffect>
                                  </p:childTnLst>
                                </p:cTn>
                              </p:par>
                            </p:childTnLst>
                          </p:cTn>
                        </p:par>
                        <p:par>
                          <p:cTn id="58" fill="hold">
                            <p:stCondLst>
                              <p:cond delay="1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150" fill="hold"/>
                                        <p:tgtEl>
                                          <p:spTgt spid="19"/>
                                        </p:tgtEl>
                                        <p:attrNameLst>
                                          <p:attrName>ppt_w</p:attrName>
                                        </p:attrNameLst>
                                      </p:cBhvr>
                                      <p:tavLst>
                                        <p:tav tm="0">
                                          <p:val>
                                            <p:fltVal val="0"/>
                                          </p:val>
                                        </p:tav>
                                        <p:tav tm="100000">
                                          <p:val>
                                            <p:strVal val="#ppt_w"/>
                                          </p:val>
                                        </p:tav>
                                      </p:tavLst>
                                    </p:anim>
                                    <p:anim calcmode="lin" valueType="num">
                                      <p:cBhvr>
                                        <p:cTn id="62" dur="150" fill="hold"/>
                                        <p:tgtEl>
                                          <p:spTgt spid="19"/>
                                        </p:tgtEl>
                                        <p:attrNameLst>
                                          <p:attrName>ppt_h</p:attrName>
                                        </p:attrNameLst>
                                      </p:cBhvr>
                                      <p:tavLst>
                                        <p:tav tm="0">
                                          <p:val>
                                            <p:fltVal val="0"/>
                                          </p:val>
                                        </p:tav>
                                        <p:tav tm="100000">
                                          <p:val>
                                            <p:strVal val="#ppt_h"/>
                                          </p:val>
                                        </p:tav>
                                      </p:tavLst>
                                    </p:anim>
                                    <p:animEffect transition="in" filter="fade">
                                      <p:cBhvr>
                                        <p:cTn id="63" dur="150"/>
                                        <p:tgtEl>
                                          <p:spTgt spid="19"/>
                                        </p:tgtEl>
                                      </p:cBhvr>
                                    </p:animEffect>
                                  </p:childTnLst>
                                </p:cTn>
                              </p:par>
                            </p:childTnLst>
                          </p:cTn>
                        </p:par>
                        <p:par>
                          <p:cTn id="64" fill="hold">
                            <p:stCondLst>
                              <p:cond delay="1850"/>
                            </p:stCondLst>
                            <p:childTnLst>
                              <p:par>
                                <p:cTn id="65" presetID="53" presetClass="entr" presetSubtype="16"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50" fill="hold"/>
                                        <p:tgtEl>
                                          <p:spTgt spid="22"/>
                                        </p:tgtEl>
                                        <p:attrNameLst>
                                          <p:attrName>ppt_w</p:attrName>
                                        </p:attrNameLst>
                                      </p:cBhvr>
                                      <p:tavLst>
                                        <p:tav tm="0">
                                          <p:val>
                                            <p:fltVal val="0"/>
                                          </p:val>
                                        </p:tav>
                                        <p:tav tm="100000">
                                          <p:val>
                                            <p:strVal val="#ppt_w"/>
                                          </p:val>
                                        </p:tav>
                                      </p:tavLst>
                                    </p:anim>
                                    <p:anim calcmode="lin" valueType="num">
                                      <p:cBhvr>
                                        <p:cTn id="68" dur="150" fill="hold"/>
                                        <p:tgtEl>
                                          <p:spTgt spid="22"/>
                                        </p:tgtEl>
                                        <p:attrNameLst>
                                          <p:attrName>ppt_h</p:attrName>
                                        </p:attrNameLst>
                                      </p:cBhvr>
                                      <p:tavLst>
                                        <p:tav tm="0">
                                          <p:val>
                                            <p:fltVal val="0"/>
                                          </p:val>
                                        </p:tav>
                                        <p:tav tm="100000">
                                          <p:val>
                                            <p:strVal val="#ppt_h"/>
                                          </p:val>
                                        </p:tav>
                                      </p:tavLst>
                                    </p:anim>
                                    <p:animEffect transition="in" filter="fade">
                                      <p:cBhvr>
                                        <p:cTn id="69" dur="150"/>
                                        <p:tgtEl>
                                          <p:spTgt spid="22"/>
                                        </p:tgtEl>
                                      </p:cBhvr>
                                    </p:animEffect>
                                  </p:childTnLst>
                                </p:cTn>
                              </p:par>
                            </p:childTnLst>
                          </p:cTn>
                        </p:par>
                        <p:par>
                          <p:cTn id="70" fill="hold">
                            <p:stCondLst>
                              <p:cond delay="20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150" fill="hold"/>
                                        <p:tgtEl>
                                          <p:spTgt spid="25"/>
                                        </p:tgtEl>
                                        <p:attrNameLst>
                                          <p:attrName>ppt_w</p:attrName>
                                        </p:attrNameLst>
                                      </p:cBhvr>
                                      <p:tavLst>
                                        <p:tav tm="0">
                                          <p:val>
                                            <p:fltVal val="0"/>
                                          </p:val>
                                        </p:tav>
                                        <p:tav tm="100000">
                                          <p:val>
                                            <p:strVal val="#ppt_w"/>
                                          </p:val>
                                        </p:tav>
                                      </p:tavLst>
                                    </p:anim>
                                    <p:anim calcmode="lin" valueType="num">
                                      <p:cBhvr>
                                        <p:cTn id="74" dur="150" fill="hold"/>
                                        <p:tgtEl>
                                          <p:spTgt spid="25"/>
                                        </p:tgtEl>
                                        <p:attrNameLst>
                                          <p:attrName>ppt_h</p:attrName>
                                        </p:attrNameLst>
                                      </p:cBhvr>
                                      <p:tavLst>
                                        <p:tav tm="0">
                                          <p:val>
                                            <p:fltVal val="0"/>
                                          </p:val>
                                        </p:tav>
                                        <p:tav tm="100000">
                                          <p:val>
                                            <p:strVal val="#ppt_h"/>
                                          </p:val>
                                        </p:tav>
                                      </p:tavLst>
                                    </p:anim>
                                    <p:animEffect transition="in" filter="fade">
                                      <p:cBhvr>
                                        <p:cTn id="75" dur="150"/>
                                        <p:tgtEl>
                                          <p:spTgt spid="25"/>
                                        </p:tgtEl>
                                      </p:cBhvr>
                                    </p:animEffect>
                                  </p:childTnLst>
                                </p:cTn>
                              </p:par>
                            </p:childTnLst>
                          </p:cTn>
                        </p:par>
                        <p:par>
                          <p:cTn id="76" fill="hold">
                            <p:stCondLst>
                              <p:cond delay="2150"/>
                            </p:stCondLst>
                            <p:childTnLst>
                              <p:par>
                                <p:cTn id="77" presetID="53" presetClass="entr" presetSubtype="16"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50" fill="hold"/>
                                        <p:tgtEl>
                                          <p:spTgt spid="28"/>
                                        </p:tgtEl>
                                        <p:attrNameLst>
                                          <p:attrName>ppt_w</p:attrName>
                                        </p:attrNameLst>
                                      </p:cBhvr>
                                      <p:tavLst>
                                        <p:tav tm="0">
                                          <p:val>
                                            <p:fltVal val="0"/>
                                          </p:val>
                                        </p:tav>
                                        <p:tav tm="100000">
                                          <p:val>
                                            <p:strVal val="#ppt_w"/>
                                          </p:val>
                                        </p:tav>
                                      </p:tavLst>
                                    </p:anim>
                                    <p:anim calcmode="lin" valueType="num">
                                      <p:cBhvr>
                                        <p:cTn id="80" dur="150" fill="hold"/>
                                        <p:tgtEl>
                                          <p:spTgt spid="28"/>
                                        </p:tgtEl>
                                        <p:attrNameLst>
                                          <p:attrName>ppt_h</p:attrName>
                                        </p:attrNameLst>
                                      </p:cBhvr>
                                      <p:tavLst>
                                        <p:tav tm="0">
                                          <p:val>
                                            <p:fltVal val="0"/>
                                          </p:val>
                                        </p:tav>
                                        <p:tav tm="100000">
                                          <p:val>
                                            <p:strVal val="#ppt_h"/>
                                          </p:val>
                                        </p:tav>
                                      </p:tavLst>
                                    </p:anim>
                                    <p:animEffect transition="in" filter="fade">
                                      <p:cBhvr>
                                        <p:cTn id="81" dur="150"/>
                                        <p:tgtEl>
                                          <p:spTgt spid="28"/>
                                        </p:tgtEl>
                                      </p:cBhvr>
                                    </p:animEffect>
                                  </p:childTnLst>
                                </p:cTn>
                              </p:par>
                            </p:childTnLst>
                          </p:cTn>
                        </p:par>
                        <p:par>
                          <p:cTn id="82" fill="hold">
                            <p:stCondLst>
                              <p:cond delay="2300"/>
                            </p:stCondLst>
                            <p:childTnLst>
                              <p:par>
                                <p:cTn id="83" presetID="53" presetClass="entr" presetSubtype="16" fill="hold"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50" fill="hold"/>
                                        <p:tgtEl>
                                          <p:spTgt spid="31"/>
                                        </p:tgtEl>
                                        <p:attrNameLst>
                                          <p:attrName>ppt_w</p:attrName>
                                        </p:attrNameLst>
                                      </p:cBhvr>
                                      <p:tavLst>
                                        <p:tav tm="0">
                                          <p:val>
                                            <p:fltVal val="0"/>
                                          </p:val>
                                        </p:tav>
                                        <p:tav tm="100000">
                                          <p:val>
                                            <p:strVal val="#ppt_w"/>
                                          </p:val>
                                        </p:tav>
                                      </p:tavLst>
                                    </p:anim>
                                    <p:anim calcmode="lin" valueType="num">
                                      <p:cBhvr>
                                        <p:cTn id="86" dur="150" fill="hold"/>
                                        <p:tgtEl>
                                          <p:spTgt spid="31"/>
                                        </p:tgtEl>
                                        <p:attrNameLst>
                                          <p:attrName>ppt_h</p:attrName>
                                        </p:attrNameLst>
                                      </p:cBhvr>
                                      <p:tavLst>
                                        <p:tav tm="0">
                                          <p:val>
                                            <p:fltVal val="0"/>
                                          </p:val>
                                        </p:tav>
                                        <p:tav tm="100000">
                                          <p:val>
                                            <p:strVal val="#ppt_h"/>
                                          </p:val>
                                        </p:tav>
                                      </p:tavLst>
                                    </p:anim>
                                    <p:animEffect transition="in" filter="fade">
                                      <p:cBhvr>
                                        <p:cTn id="87" dur="150"/>
                                        <p:tgtEl>
                                          <p:spTgt spid="31"/>
                                        </p:tgtEl>
                                      </p:cBhvr>
                                    </p:animEffect>
                                  </p:childTnLst>
                                </p:cTn>
                              </p:par>
                            </p:childTnLst>
                          </p:cTn>
                        </p:par>
                        <p:par>
                          <p:cTn id="88" fill="hold">
                            <p:stCondLst>
                              <p:cond delay="2450"/>
                            </p:stCondLst>
                            <p:childTnLst>
                              <p:par>
                                <p:cTn id="89" presetID="53" presetClass="entr" presetSubtype="16"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150" fill="hold"/>
                                        <p:tgtEl>
                                          <p:spTgt spid="34"/>
                                        </p:tgtEl>
                                        <p:attrNameLst>
                                          <p:attrName>ppt_w</p:attrName>
                                        </p:attrNameLst>
                                      </p:cBhvr>
                                      <p:tavLst>
                                        <p:tav tm="0">
                                          <p:val>
                                            <p:fltVal val="0"/>
                                          </p:val>
                                        </p:tav>
                                        <p:tav tm="100000">
                                          <p:val>
                                            <p:strVal val="#ppt_w"/>
                                          </p:val>
                                        </p:tav>
                                      </p:tavLst>
                                    </p:anim>
                                    <p:anim calcmode="lin" valueType="num">
                                      <p:cBhvr>
                                        <p:cTn id="92" dur="150" fill="hold"/>
                                        <p:tgtEl>
                                          <p:spTgt spid="34"/>
                                        </p:tgtEl>
                                        <p:attrNameLst>
                                          <p:attrName>ppt_h</p:attrName>
                                        </p:attrNameLst>
                                      </p:cBhvr>
                                      <p:tavLst>
                                        <p:tav tm="0">
                                          <p:val>
                                            <p:fltVal val="0"/>
                                          </p:val>
                                        </p:tav>
                                        <p:tav tm="100000">
                                          <p:val>
                                            <p:strVal val="#ppt_h"/>
                                          </p:val>
                                        </p:tav>
                                      </p:tavLst>
                                    </p:anim>
                                    <p:animEffect transition="in" filter="fade">
                                      <p:cBhvr>
                                        <p:cTn id="93" dur="150"/>
                                        <p:tgtEl>
                                          <p:spTgt spid="34"/>
                                        </p:tgtEl>
                                      </p:cBhvr>
                                    </p:animEffect>
                                  </p:childTnLst>
                                </p:cTn>
                              </p:par>
                            </p:childTnLst>
                          </p:cTn>
                        </p:par>
                        <p:par>
                          <p:cTn id="94" fill="hold">
                            <p:stCondLst>
                              <p:cond delay="2600"/>
                            </p:stCondLst>
                            <p:childTnLst>
                              <p:par>
                                <p:cTn id="95" presetID="5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150" fill="hold"/>
                                        <p:tgtEl>
                                          <p:spTgt spid="37"/>
                                        </p:tgtEl>
                                        <p:attrNameLst>
                                          <p:attrName>ppt_w</p:attrName>
                                        </p:attrNameLst>
                                      </p:cBhvr>
                                      <p:tavLst>
                                        <p:tav tm="0">
                                          <p:val>
                                            <p:fltVal val="0"/>
                                          </p:val>
                                        </p:tav>
                                        <p:tav tm="100000">
                                          <p:val>
                                            <p:strVal val="#ppt_w"/>
                                          </p:val>
                                        </p:tav>
                                      </p:tavLst>
                                    </p:anim>
                                    <p:anim calcmode="lin" valueType="num">
                                      <p:cBhvr>
                                        <p:cTn id="98" dur="150" fill="hold"/>
                                        <p:tgtEl>
                                          <p:spTgt spid="37"/>
                                        </p:tgtEl>
                                        <p:attrNameLst>
                                          <p:attrName>ppt_h</p:attrName>
                                        </p:attrNameLst>
                                      </p:cBhvr>
                                      <p:tavLst>
                                        <p:tav tm="0">
                                          <p:val>
                                            <p:fltVal val="0"/>
                                          </p:val>
                                        </p:tav>
                                        <p:tav tm="100000">
                                          <p:val>
                                            <p:strVal val="#ppt_h"/>
                                          </p:val>
                                        </p:tav>
                                      </p:tavLst>
                                    </p:anim>
                                    <p:animEffect transition="in" filter="fade">
                                      <p:cBhvr>
                                        <p:cTn id="99" dur="150"/>
                                        <p:tgtEl>
                                          <p:spTgt spid="37"/>
                                        </p:tgtEl>
                                      </p:cBhvr>
                                    </p:animEffect>
                                  </p:childTnLst>
                                </p:cTn>
                              </p:par>
                            </p:childTnLst>
                          </p:cTn>
                        </p:par>
                        <p:par>
                          <p:cTn id="100" fill="hold">
                            <p:stCondLst>
                              <p:cond delay="2750"/>
                            </p:stCondLst>
                            <p:childTnLst>
                              <p:par>
                                <p:cTn id="101" presetID="53" presetClass="entr" presetSubtype="16" fill="hold" nodeType="afterEffect">
                                  <p:stCondLst>
                                    <p:cond delay="0"/>
                                  </p:stCondLst>
                                  <p:childTnLst>
                                    <p:set>
                                      <p:cBhvr>
                                        <p:cTn id="102" dur="1" fill="hold">
                                          <p:stCondLst>
                                            <p:cond delay="0"/>
                                          </p:stCondLst>
                                        </p:cTn>
                                        <p:tgtEl>
                                          <p:spTgt spid="40"/>
                                        </p:tgtEl>
                                        <p:attrNameLst>
                                          <p:attrName>style.visibility</p:attrName>
                                        </p:attrNameLst>
                                      </p:cBhvr>
                                      <p:to>
                                        <p:strVal val="visible"/>
                                      </p:to>
                                    </p:set>
                                    <p:anim calcmode="lin" valueType="num">
                                      <p:cBhvr>
                                        <p:cTn id="103" dur="150" fill="hold"/>
                                        <p:tgtEl>
                                          <p:spTgt spid="40"/>
                                        </p:tgtEl>
                                        <p:attrNameLst>
                                          <p:attrName>ppt_w</p:attrName>
                                        </p:attrNameLst>
                                      </p:cBhvr>
                                      <p:tavLst>
                                        <p:tav tm="0">
                                          <p:val>
                                            <p:fltVal val="0"/>
                                          </p:val>
                                        </p:tav>
                                        <p:tav tm="100000">
                                          <p:val>
                                            <p:strVal val="#ppt_w"/>
                                          </p:val>
                                        </p:tav>
                                      </p:tavLst>
                                    </p:anim>
                                    <p:anim calcmode="lin" valueType="num">
                                      <p:cBhvr>
                                        <p:cTn id="104" dur="150" fill="hold"/>
                                        <p:tgtEl>
                                          <p:spTgt spid="40"/>
                                        </p:tgtEl>
                                        <p:attrNameLst>
                                          <p:attrName>ppt_h</p:attrName>
                                        </p:attrNameLst>
                                      </p:cBhvr>
                                      <p:tavLst>
                                        <p:tav tm="0">
                                          <p:val>
                                            <p:fltVal val="0"/>
                                          </p:val>
                                        </p:tav>
                                        <p:tav tm="100000">
                                          <p:val>
                                            <p:strVal val="#ppt_h"/>
                                          </p:val>
                                        </p:tav>
                                      </p:tavLst>
                                    </p:anim>
                                    <p:animEffect transition="in" filter="fade">
                                      <p:cBhvr>
                                        <p:cTn id="105" dur="150"/>
                                        <p:tgtEl>
                                          <p:spTgt spid="40"/>
                                        </p:tgtEl>
                                      </p:cBhvr>
                                    </p:animEffect>
                                  </p:childTnLst>
                                </p:cTn>
                              </p:par>
                            </p:childTnLst>
                          </p:cTn>
                        </p:par>
                        <p:par>
                          <p:cTn id="106" fill="hold">
                            <p:stCondLst>
                              <p:cond delay="2900"/>
                            </p:stCondLst>
                            <p:childTnLst>
                              <p:par>
                                <p:cTn id="107" presetID="53" presetClass="entr" presetSubtype="16" fill="hold" nodeType="after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p:cTn id="109" dur="150" fill="hold"/>
                                        <p:tgtEl>
                                          <p:spTgt spid="43"/>
                                        </p:tgtEl>
                                        <p:attrNameLst>
                                          <p:attrName>ppt_w</p:attrName>
                                        </p:attrNameLst>
                                      </p:cBhvr>
                                      <p:tavLst>
                                        <p:tav tm="0">
                                          <p:val>
                                            <p:fltVal val="0"/>
                                          </p:val>
                                        </p:tav>
                                        <p:tav tm="100000">
                                          <p:val>
                                            <p:strVal val="#ppt_w"/>
                                          </p:val>
                                        </p:tav>
                                      </p:tavLst>
                                    </p:anim>
                                    <p:anim calcmode="lin" valueType="num">
                                      <p:cBhvr>
                                        <p:cTn id="110" dur="150" fill="hold"/>
                                        <p:tgtEl>
                                          <p:spTgt spid="43"/>
                                        </p:tgtEl>
                                        <p:attrNameLst>
                                          <p:attrName>ppt_h</p:attrName>
                                        </p:attrNameLst>
                                      </p:cBhvr>
                                      <p:tavLst>
                                        <p:tav tm="0">
                                          <p:val>
                                            <p:fltVal val="0"/>
                                          </p:val>
                                        </p:tav>
                                        <p:tav tm="100000">
                                          <p:val>
                                            <p:strVal val="#ppt_h"/>
                                          </p:val>
                                        </p:tav>
                                      </p:tavLst>
                                    </p:anim>
                                    <p:animEffect transition="in" filter="fade">
                                      <p:cBhvr>
                                        <p:cTn id="111" dur="150"/>
                                        <p:tgtEl>
                                          <p:spTgt spid="43"/>
                                        </p:tgtEl>
                                      </p:cBhvr>
                                    </p:animEffect>
                                  </p:childTnLst>
                                </p:cTn>
                              </p:par>
                            </p:childTnLst>
                          </p:cTn>
                        </p:par>
                        <p:par>
                          <p:cTn id="112" fill="hold">
                            <p:stCondLst>
                              <p:cond delay="3050"/>
                            </p:stCondLst>
                            <p:childTnLst>
                              <p:par>
                                <p:cTn id="113" presetID="53" presetClass="entr" presetSubtype="16" fill="hold" nodeType="after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p:cTn id="115" dur="150" fill="hold"/>
                                        <p:tgtEl>
                                          <p:spTgt spid="46"/>
                                        </p:tgtEl>
                                        <p:attrNameLst>
                                          <p:attrName>ppt_w</p:attrName>
                                        </p:attrNameLst>
                                      </p:cBhvr>
                                      <p:tavLst>
                                        <p:tav tm="0">
                                          <p:val>
                                            <p:fltVal val="0"/>
                                          </p:val>
                                        </p:tav>
                                        <p:tav tm="100000">
                                          <p:val>
                                            <p:strVal val="#ppt_w"/>
                                          </p:val>
                                        </p:tav>
                                      </p:tavLst>
                                    </p:anim>
                                    <p:anim calcmode="lin" valueType="num">
                                      <p:cBhvr>
                                        <p:cTn id="116" dur="150" fill="hold"/>
                                        <p:tgtEl>
                                          <p:spTgt spid="46"/>
                                        </p:tgtEl>
                                        <p:attrNameLst>
                                          <p:attrName>ppt_h</p:attrName>
                                        </p:attrNameLst>
                                      </p:cBhvr>
                                      <p:tavLst>
                                        <p:tav tm="0">
                                          <p:val>
                                            <p:fltVal val="0"/>
                                          </p:val>
                                        </p:tav>
                                        <p:tav tm="100000">
                                          <p:val>
                                            <p:strVal val="#ppt_h"/>
                                          </p:val>
                                        </p:tav>
                                      </p:tavLst>
                                    </p:anim>
                                    <p:animEffect transition="in" filter="fade">
                                      <p:cBhvr>
                                        <p:cTn id="117" dur="150"/>
                                        <p:tgtEl>
                                          <p:spTgt spid="46"/>
                                        </p:tgtEl>
                                      </p:cBhvr>
                                    </p:animEffect>
                                  </p:childTnLst>
                                </p:cTn>
                              </p:par>
                            </p:childTnLst>
                          </p:cTn>
                        </p:par>
                        <p:par>
                          <p:cTn id="118" fill="hold">
                            <p:stCondLst>
                              <p:cond delay="3200"/>
                            </p:stCondLst>
                            <p:childTnLst>
                              <p:par>
                                <p:cTn id="119" presetID="2" presetClass="entr" presetSubtype="4" fill="hold" grpId="0" nodeType="afterEffect">
                                  <p:stCondLst>
                                    <p:cond delay="0"/>
                                  </p:stCondLst>
                                  <p:childTnLst>
                                    <p:set>
                                      <p:cBhvr>
                                        <p:cTn id="120" dur="1" fill="hold">
                                          <p:stCondLst>
                                            <p:cond delay="0"/>
                                          </p:stCondLst>
                                        </p:cTn>
                                        <p:tgtEl>
                                          <p:spTgt spid="61"/>
                                        </p:tgtEl>
                                        <p:attrNameLst>
                                          <p:attrName>style.visibility</p:attrName>
                                        </p:attrNameLst>
                                      </p:cBhvr>
                                      <p:to>
                                        <p:strVal val="visible"/>
                                      </p:to>
                                    </p:set>
                                    <p:anim calcmode="lin" valueType="num">
                                      <p:cBhvr additive="base">
                                        <p:cTn id="121" dur="500" fill="hold"/>
                                        <p:tgtEl>
                                          <p:spTgt spid="61"/>
                                        </p:tgtEl>
                                        <p:attrNameLst>
                                          <p:attrName>ppt_x</p:attrName>
                                        </p:attrNameLst>
                                      </p:cBhvr>
                                      <p:tavLst>
                                        <p:tav tm="0">
                                          <p:val>
                                            <p:strVal val="#ppt_x"/>
                                          </p:val>
                                        </p:tav>
                                        <p:tav tm="100000">
                                          <p:val>
                                            <p:strVal val="#ppt_x"/>
                                          </p:val>
                                        </p:tav>
                                      </p:tavLst>
                                    </p:anim>
                                    <p:anim calcmode="lin" valueType="num">
                                      <p:cBhvr additive="base">
                                        <p:cTn id="122" dur="500" fill="hold"/>
                                        <p:tgtEl>
                                          <p:spTgt spid="61"/>
                                        </p:tgtEl>
                                        <p:attrNameLst>
                                          <p:attrName>ppt_y</p:attrName>
                                        </p:attrNameLst>
                                      </p:cBhvr>
                                      <p:tavLst>
                                        <p:tav tm="0">
                                          <p:val>
                                            <p:strVal val="1+#ppt_h/2"/>
                                          </p:val>
                                        </p:tav>
                                        <p:tav tm="100000">
                                          <p:val>
                                            <p:strVal val="#ppt_y"/>
                                          </p:val>
                                        </p:tav>
                                      </p:tavLst>
                                    </p:anim>
                                  </p:childTnLst>
                                </p:cTn>
                              </p:par>
                            </p:childTnLst>
                          </p:cTn>
                        </p:par>
                        <p:par>
                          <p:cTn id="123" fill="hold">
                            <p:stCondLst>
                              <p:cond delay="3700"/>
                            </p:stCondLst>
                            <p:childTnLst>
                              <p:par>
                                <p:cTn id="124" presetID="2" presetClass="entr" presetSubtype="4" fill="hold" grpId="0" nodeType="afterEffect">
                                  <p:stCondLst>
                                    <p:cond delay="0"/>
                                  </p:stCondLst>
                                  <p:childTnLst>
                                    <p:set>
                                      <p:cBhvr>
                                        <p:cTn id="125" dur="1" fill="hold">
                                          <p:stCondLst>
                                            <p:cond delay="0"/>
                                          </p:stCondLst>
                                        </p:cTn>
                                        <p:tgtEl>
                                          <p:spTgt spid="62"/>
                                        </p:tgtEl>
                                        <p:attrNameLst>
                                          <p:attrName>style.visibility</p:attrName>
                                        </p:attrNameLst>
                                      </p:cBhvr>
                                      <p:to>
                                        <p:strVal val="visible"/>
                                      </p:to>
                                    </p:set>
                                    <p:anim calcmode="lin" valueType="num">
                                      <p:cBhvr additive="base">
                                        <p:cTn id="126" dur="500" fill="hold"/>
                                        <p:tgtEl>
                                          <p:spTgt spid="62"/>
                                        </p:tgtEl>
                                        <p:attrNameLst>
                                          <p:attrName>ppt_x</p:attrName>
                                        </p:attrNameLst>
                                      </p:cBhvr>
                                      <p:tavLst>
                                        <p:tav tm="0">
                                          <p:val>
                                            <p:strVal val="#ppt_x"/>
                                          </p:val>
                                        </p:tav>
                                        <p:tav tm="100000">
                                          <p:val>
                                            <p:strVal val="#ppt_x"/>
                                          </p:val>
                                        </p:tav>
                                      </p:tavLst>
                                    </p:anim>
                                    <p:anim calcmode="lin" valueType="num">
                                      <p:cBhvr additive="base">
                                        <p:cTn id="127" dur="500" fill="hold"/>
                                        <p:tgtEl>
                                          <p:spTgt spid="62"/>
                                        </p:tgtEl>
                                        <p:attrNameLst>
                                          <p:attrName>ppt_y</p:attrName>
                                        </p:attrNameLst>
                                      </p:cBhvr>
                                      <p:tavLst>
                                        <p:tav tm="0">
                                          <p:val>
                                            <p:strVal val="1+#ppt_h/2"/>
                                          </p:val>
                                        </p:tav>
                                        <p:tav tm="100000">
                                          <p:val>
                                            <p:strVal val="#ppt_y"/>
                                          </p:val>
                                        </p:tav>
                                      </p:tavLst>
                                    </p:anim>
                                  </p:childTnLst>
                                </p:cTn>
                              </p:par>
                            </p:childTnLst>
                          </p:cTn>
                        </p:par>
                        <p:par>
                          <p:cTn id="128" fill="hold">
                            <p:stCondLst>
                              <p:cond delay="4200"/>
                            </p:stCondLst>
                            <p:childTnLst>
                              <p:par>
                                <p:cTn id="129" presetID="22" presetClass="entr" presetSubtype="8" fill="hold" grpId="0" nodeType="after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wipe(left)">
                                      <p:cBhvr>
                                        <p:cTn id="131" dur="500"/>
                                        <p:tgtEl>
                                          <p:spTgt spid="63"/>
                                        </p:tgtEl>
                                      </p:cBhvr>
                                    </p:animEffect>
                                  </p:childTnLst>
                                </p:cTn>
                              </p:par>
                            </p:childTnLst>
                          </p:cTn>
                        </p:par>
                        <p:par>
                          <p:cTn id="132" fill="hold">
                            <p:stCondLst>
                              <p:cond delay="4700"/>
                            </p:stCondLst>
                            <p:childTnLst>
                              <p:par>
                                <p:cTn id="133" presetID="22" presetClass="entr" presetSubtype="8" fill="hold" grpId="0" nodeType="afterEffect">
                                  <p:stCondLst>
                                    <p:cond delay="0"/>
                                  </p:stCondLst>
                                  <p:childTnLst>
                                    <p:set>
                                      <p:cBhvr>
                                        <p:cTn id="134" dur="1" fill="hold">
                                          <p:stCondLst>
                                            <p:cond delay="0"/>
                                          </p:stCondLst>
                                        </p:cTn>
                                        <p:tgtEl>
                                          <p:spTgt spid="64"/>
                                        </p:tgtEl>
                                        <p:attrNameLst>
                                          <p:attrName>style.visibility</p:attrName>
                                        </p:attrNameLst>
                                      </p:cBhvr>
                                      <p:to>
                                        <p:strVal val="visible"/>
                                      </p:to>
                                    </p:set>
                                    <p:animEffect transition="in" filter="wipe(left)">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19</a:t>
            </a:fld>
            <a:endParaRPr lang="zh-CN" altLang="en-US"/>
          </a:p>
        </p:txBody>
      </p:sp>
      <p:sp>
        <p:nvSpPr>
          <p:cNvPr id="4" name="矩形 13"/>
          <p:cNvSpPr/>
          <p:nvPr/>
        </p:nvSpPr>
        <p:spPr>
          <a:xfrm rot="19800000">
            <a:off x="5116217" y="1230790"/>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0088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5" name="矩形 13"/>
          <p:cNvSpPr/>
          <p:nvPr/>
        </p:nvSpPr>
        <p:spPr>
          <a:xfrm rot="19800000">
            <a:off x="5118994" y="1230789"/>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6" name="平行四边形 4"/>
          <p:cNvSpPr/>
          <p:nvPr/>
        </p:nvSpPr>
        <p:spPr>
          <a:xfrm rot="11300649">
            <a:off x="4577512" y="1175621"/>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7" name="等腰三角形 6"/>
          <p:cNvSpPr/>
          <p:nvPr/>
        </p:nvSpPr>
        <p:spPr>
          <a:xfrm rot="17992130">
            <a:off x="4580564" y="1073441"/>
            <a:ext cx="583339" cy="678748"/>
          </a:xfrm>
          <a:prstGeom prst="triangle">
            <a:avLst>
              <a:gd name="adj" fmla="val 4995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8" name="矩形 13"/>
          <p:cNvSpPr/>
          <p:nvPr/>
        </p:nvSpPr>
        <p:spPr>
          <a:xfrm rot="5415679">
            <a:off x="5547483" y="3349885"/>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54A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9" name="矩形 13"/>
          <p:cNvSpPr/>
          <p:nvPr/>
        </p:nvSpPr>
        <p:spPr>
          <a:xfrm rot="5415679">
            <a:off x="5546085" y="33522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0" name="平行四边形 4"/>
          <p:cNvSpPr/>
          <p:nvPr/>
        </p:nvSpPr>
        <p:spPr>
          <a:xfrm rot="18516328">
            <a:off x="6104761" y="3676586"/>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11" name="下箭头 10"/>
          <p:cNvSpPr/>
          <p:nvPr/>
        </p:nvSpPr>
        <p:spPr>
          <a:xfrm rot="9015679">
            <a:off x="5297200" y="1677426"/>
            <a:ext cx="1354589" cy="2010850"/>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2" name="等腰三角形 11"/>
          <p:cNvSpPr/>
          <p:nvPr/>
        </p:nvSpPr>
        <p:spPr>
          <a:xfrm rot="3607809">
            <a:off x="6182675" y="3214061"/>
            <a:ext cx="583339" cy="678748"/>
          </a:xfrm>
          <a:prstGeom prst="triangle">
            <a:avLst>
              <a:gd name="adj" fmla="val 4995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3" name="矩形 13"/>
          <p:cNvSpPr/>
          <p:nvPr/>
        </p:nvSpPr>
        <p:spPr>
          <a:xfrm rot="12610314">
            <a:off x="3520604" y="266119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29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4" name="矩形 13"/>
          <p:cNvSpPr/>
          <p:nvPr/>
        </p:nvSpPr>
        <p:spPr>
          <a:xfrm rot="12610314">
            <a:off x="3519222" y="26587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5" name="平行四边形 4"/>
          <p:cNvSpPr/>
          <p:nvPr/>
        </p:nvSpPr>
        <p:spPr>
          <a:xfrm rot="4110963">
            <a:off x="3199595" y="3743455"/>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16" name="下箭头 15"/>
          <p:cNvSpPr/>
          <p:nvPr/>
        </p:nvSpPr>
        <p:spPr>
          <a:xfrm rot="16210314">
            <a:off x="4169545" y="2860706"/>
            <a:ext cx="1354590" cy="2010850"/>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7" name="等腰三角形 16"/>
          <p:cNvSpPr/>
          <p:nvPr/>
        </p:nvSpPr>
        <p:spPr>
          <a:xfrm rot="10802444">
            <a:off x="3551296" y="3525914"/>
            <a:ext cx="583339" cy="678748"/>
          </a:xfrm>
          <a:prstGeom prst="triangle">
            <a:avLst>
              <a:gd name="adj" fmla="val 4995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8" name="下箭头 17"/>
          <p:cNvSpPr/>
          <p:nvPr/>
        </p:nvSpPr>
        <p:spPr>
          <a:xfrm rot="1800000">
            <a:off x="3694881" y="1277854"/>
            <a:ext cx="1354589" cy="2010850"/>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nvGrpSpPr>
          <p:cNvPr id="19" name="组合 18"/>
          <p:cNvGrpSpPr/>
          <p:nvPr/>
        </p:nvGrpSpPr>
        <p:grpSpPr>
          <a:xfrm>
            <a:off x="6707364" y="2682851"/>
            <a:ext cx="957577" cy="513689"/>
            <a:chOff x="6267244" y="2682851"/>
            <a:chExt cx="957577" cy="513689"/>
          </a:xfrm>
        </p:grpSpPr>
        <p:sp>
          <p:nvSpPr>
            <p:cNvPr id="20" name="任意多边形 19"/>
            <p:cNvSpPr/>
            <p:nvPr/>
          </p:nvSpPr>
          <p:spPr>
            <a:xfrm flipV="1">
              <a:off x="6267244" y="2742059"/>
              <a:ext cx="915007" cy="454481"/>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21" name="椭圆 20"/>
            <p:cNvSpPr/>
            <p:nvPr/>
          </p:nvSpPr>
          <p:spPr>
            <a:xfrm>
              <a:off x="7139682" y="2682851"/>
              <a:ext cx="85139" cy="85140"/>
            </a:xfrm>
            <a:prstGeom prst="ellipse">
              <a:avLst/>
            </a:prstGeom>
            <a:solidFill>
              <a:srgbClr val="C00000"/>
            </a:solidFill>
            <a:ln>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grpSp>
        <p:nvGrpSpPr>
          <p:cNvPr id="22" name="组合 21"/>
          <p:cNvGrpSpPr/>
          <p:nvPr/>
        </p:nvGrpSpPr>
        <p:grpSpPr>
          <a:xfrm>
            <a:off x="1207289" y="1767582"/>
            <a:ext cx="2501321" cy="925517"/>
            <a:chOff x="767169" y="1767582"/>
            <a:chExt cx="2501321" cy="925517"/>
          </a:xfrm>
        </p:grpSpPr>
        <p:sp>
          <p:nvSpPr>
            <p:cNvPr id="23" name="文本框 54"/>
            <p:cNvSpPr txBox="1"/>
            <p:nvPr/>
          </p:nvSpPr>
          <p:spPr>
            <a:xfrm>
              <a:off x="767169" y="2069851"/>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sp>
          <p:nvSpPr>
            <p:cNvPr id="24" name="文本框 53"/>
            <p:cNvSpPr txBox="1"/>
            <p:nvPr/>
          </p:nvSpPr>
          <p:spPr>
            <a:xfrm>
              <a:off x="767169" y="1767582"/>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grpSp>
      <p:grpSp>
        <p:nvGrpSpPr>
          <p:cNvPr id="25" name="组合 24"/>
          <p:cNvGrpSpPr/>
          <p:nvPr/>
        </p:nvGrpSpPr>
        <p:grpSpPr>
          <a:xfrm>
            <a:off x="1951848" y="1402389"/>
            <a:ext cx="2478057" cy="362444"/>
            <a:chOff x="1511728" y="1402389"/>
            <a:chExt cx="2478057" cy="362444"/>
          </a:xfrm>
        </p:grpSpPr>
        <p:sp>
          <p:nvSpPr>
            <p:cNvPr id="26" name="任意多边形 25"/>
            <p:cNvSpPr/>
            <p:nvPr/>
          </p:nvSpPr>
          <p:spPr>
            <a:xfrm flipH="1">
              <a:off x="1555316" y="1402389"/>
              <a:ext cx="2434469" cy="304024"/>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1511728" y="1679693"/>
              <a:ext cx="85139" cy="8514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grpSp>
        <p:nvGrpSpPr>
          <p:cNvPr id="28" name="组合 27"/>
          <p:cNvGrpSpPr/>
          <p:nvPr/>
        </p:nvGrpSpPr>
        <p:grpSpPr>
          <a:xfrm>
            <a:off x="1233549" y="3599610"/>
            <a:ext cx="2501321" cy="914966"/>
            <a:chOff x="793429" y="3599610"/>
            <a:chExt cx="2501321" cy="914966"/>
          </a:xfrm>
        </p:grpSpPr>
        <p:sp>
          <p:nvSpPr>
            <p:cNvPr id="29" name="文本框 57"/>
            <p:cNvSpPr txBox="1"/>
            <p:nvPr/>
          </p:nvSpPr>
          <p:spPr>
            <a:xfrm>
              <a:off x="793429" y="3599610"/>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sp>
          <p:nvSpPr>
            <p:cNvPr id="30" name="文本框 58"/>
            <p:cNvSpPr txBox="1"/>
            <p:nvPr/>
          </p:nvSpPr>
          <p:spPr>
            <a:xfrm>
              <a:off x="793429" y="3891328"/>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grpSp>
      <p:grpSp>
        <p:nvGrpSpPr>
          <p:cNvPr id="31" name="组合 30"/>
          <p:cNvGrpSpPr/>
          <p:nvPr/>
        </p:nvGrpSpPr>
        <p:grpSpPr>
          <a:xfrm>
            <a:off x="2875501" y="3712214"/>
            <a:ext cx="586425" cy="85140"/>
            <a:chOff x="2435381" y="3712214"/>
            <a:chExt cx="586425" cy="85140"/>
          </a:xfrm>
        </p:grpSpPr>
        <p:sp>
          <p:nvSpPr>
            <p:cNvPr id="32" name="任意多边形 31"/>
            <p:cNvSpPr/>
            <p:nvPr/>
          </p:nvSpPr>
          <p:spPr>
            <a:xfrm flipH="1">
              <a:off x="2475357" y="3754784"/>
              <a:ext cx="546449" cy="42570"/>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2435381" y="3712214"/>
              <a:ext cx="85139" cy="8514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sp>
        <p:nvSpPr>
          <p:cNvPr id="34" name="文本框 62"/>
          <p:cNvSpPr txBox="1"/>
          <p:nvPr/>
        </p:nvSpPr>
        <p:spPr>
          <a:xfrm>
            <a:off x="4111362" y="1702567"/>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01</a:t>
            </a:r>
            <a:endParaRPr lang="zh-CN" altLang="en-US" sz="3300" dirty="0">
              <a:solidFill>
                <a:srgbClr val="F4FFFF"/>
              </a:solidFill>
              <a:latin typeface="微软雅黑" pitchFamily="34" charset="-122"/>
              <a:ea typeface="微软雅黑" pitchFamily="34" charset="-122"/>
            </a:endParaRPr>
          </a:p>
        </p:txBody>
      </p:sp>
      <p:sp>
        <p:nvSpPr>
          <p:cNvPr id="35" name="文本框 63"/>
          <p:cNvSpPr txBox="1"/>
          <p:nvPr/>
        </p:nvSpPr>
        <p:spPr>
          <a:xfrm>
            <a:off x="5757956" y="2654890"/>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03</a:t>
            </a:r>
            <a:endParaRPr lang="zh-CN" altLang="en-US" sz="3300" dirty="0">
              <a:solidFill>
                <a:srgbClr val="F4FFFF"/>
              </a:solidFill>
              <a:latin typeface="微软雅黑" pitchFamily="34" charset="-122"/>
              <a:ea typeface="微软雅黑" pitchFamily="34" charset="-122"/>
            </a:endParaRPr>
          </a:p>
        </p:txBody>
      </p:sp>
      <p:sp>
        <p:nvSpPr>
          <p:cNvPr id="36" name="文本框 64"/>
          <p:cNvSpPr txBox="1"/>
          <p:nvPr/>
        </p:nvSpPr>
        <p:spPr>
          <a:xfrm>
            <a:off x="4110203" y="3610161"/>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02</a:t>
            </a:r>
            <a:endParaRPr lang="zh-CN" altLang="en-US" sz="3300" dirty="0">
              <a:solidFill>
                <a:srgbClr val="F4FFFF"/>
              </a:solidFill>
              <a:latin typeface="微软雅黑" pitchFamily="34" charset="-122"/>
              <a:ea typeface="微软雅黑" pitchFamily="34" charset="-122"/>
            </a:endParaRPr>
          </a:p>
        </p:txBody>
      </p:sp>
      <p:grpSp>
        <p:nvGrpSpPr>
          <p:cNvPr id="37" name="组合 36"/>
          <p:cNvGrpSpPr/>
          <p:nvPr/>
        </p:nvGrpSpPr>
        <p:grpSpPr>
          <a:xfrm>
            <a:off x="6895215" y="1740661"/>
            <a:ext cx="2501321" cy="923466"/>
            <a:chOff x="6455095" y="1740661"/>
            <a:chExt cx="2501321" cy="923466"/>
          </a:xfrm>
        </p:grpSpPr>
        <p:sp>
          <p:nvSpPr>
            <p:cNvPr id="38" name="文本框 49"/>
            <p:cNvSpPr txBox="1"/>
            <p:nvPr/>
          </p:nvSpPr>
          <p:spPr>
            <a:xfrm>
              <a:off x="6455095" y="1740661"/>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sp>
          <p:nvSpPr>
            <p:cNvPr id="39" name="文本框 50"/>
            <p:cNvSpPr txBox="1"/>
            <p:nvPr/>
          </p:nvSpPr>
          <p:spPr>
            <a:xfrm>
              <a:off x="6455095" y="2040879"/>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grpSp>
      <p:sp>
        <p:nvSpPr>
          <p:cNvPr id="57" name="TextBox 56"/>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58" name="组合 57"/>
          <p:cNvGrpSpPr/>
          <p:nvPr/>
        </p:nvGrpSpPr>
        <p:grpSpPr>
          <a:xfrm>
            <a:off x="70645" y="1059582"/>
            <a:ext cx="768964" cy="387273"/>
            <a:chOff x="70645" y="1059582"/>
            <a:chExt cx="768964" cy="387273"/>
          </a:xfrm>
        </p:grpSpPr>
        <p:sp>
          <p:nvSpPr>
            <p:cNvPr id="59" name="TextBox 58"/>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60" name="TextBox 59"/>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61" name="组合 60"/>
          <p:cNvGrpSpPr/>
          <p:nvPr/>
        </p:nvGrpSpPr>
        <p:grpSpPr>
          <a:xfrm>
            <a:off x="-32863" y="1821582"/>
            <a:ext cx="857927" cy="379462"/>
            <a:chOff x="-24396" y="1059582"/>
            <a:chExt cx="857927" cy="379462"/>
          </a:xfrm>
        </p:grpSpPr>
        <p:sp>
          <p:nvSpPr>
            <p:cNvPr id="62" name="TextBox 61"/>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63" name="TextBox 62"/>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1506" y="2710582"/>
            <a:ext cx="797013" cy="379462"/>
            <a:chOff x="26906" y="1059582"/>
            <a:chExt cx="797013" cy="379462"/>
          </a:xfrm>
        </p:grpSpPr>
        <p:sp>
          <p:nvSpPr>
            <p:cNvPr id="65" name="TextBox 6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66" name="TextBox 65"/>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67" name="组合 66"/>
          <p:cNvGrpSpPr/>
          <p:nvPr/>
        </p:nvGrpSpPr>
        <p:grpSpPr>
          <a:xfrm>
            <a:off x="-48640" y="3481049"/>
            <a:ext cx="880370" cy="379462"/>
            <a:chOff x="-14773" y="1059582"/>
            <a:chExt cx="880370" cy="379462"/>
          </a:xfrm>
        </p:grpSpPr>
        <p:sp>
          <p:nvSpPr>
            <p:cNvPr id="68" name="TextBox 6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69" name="TextBox 68"/>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918655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2</a:t>
            </a:fld>
            <a:endParaRPr lang="zh-CN" altLang="en-US"/>
          </a:p>
        </p:txBody>
      </p:sp>
      <p:pic>
        <p:nvPicPr>
          <p:cNvPr id="3" name="图片 3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4833" y="1427793"/>
            <a:ext cx="1838240" cy="2209800"/>
          </a:xfrm>
          <a:prstGeom prst="rect">
            <a:avLst/>
          </a:prstGeom>
          <a:solidFill>
            <a:srgbClr val="2D2D49"/>
          </a:solidFill>
          <a:ln w="57150" cmpd="sng">
            <a:solidFill>
              <a:srgbClr val="DF0024"/>
            </a:solidFill>
            <a:bevel/>
            <a:headEnd/>
            <a:tailEnd/>
          </a:ln>
        </p:spPr>
      </p:pic>
      <p:grpSp>
        <p:nvGrpSpPr>
          <p:cNvPr id="4" name="组合 3"/>
          <p:cNvGrpSpPr/>
          <p:nvPr/>
        </p:nvGrpSpPr>
        <p:grpSpPr>
          <a:xfrm>
            <a:off x="3469348" y="1334526"/>
            <a:ext cx="3733801" cy="548101"/>
            <a:chOff x="4648197" y="1981200"/>
            <a:chExt cx="4671835" cy="685800"/>
          </a:xfrm>
        </p:grpSpPr>
        <p:sp>
          <p:nvSpPr>
            <p:cNvPr id="5" name="矩形 33"/>
            <p:cNvSpPr>
              <a:spLocks noChangeArrowheads="1"/>
            </p:cNvSpPr>
            <p:nvPr/>
          </p:nvSpPr>
          <p:spPr bwMode="auto">
            <a:xfrm>
              <a:off x="4648197" y="1981200"/>
              <a:ext cx="4671835" cy="685800"/>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6" name="Rectangle 6"/>
            <p:cNvSpPr>
              <a:spLocks noChangeArrowheads="1"/>
            </p:cNvSpPr>
            <p:nvPr/>
          </p:nvSpPr>
          <p:spPr bwMode="gray">
            <a:xfrm>
              <a:off x="5257800" y="2039148"/>
              <a:ext cx="3966890" cy="540544"/>
            </a:xfrm>
            <a:prstGeom prst="rect">
              <a:avLst/>
            </a:prstGeom>
            <a:solidFill>
              <a:schemeClr val="bg1">
                <a:lumMod val="95000"/>
              </a:schemeClr>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sy="-100000" rotWithShape="0">
                      <a:schemeClr val="bg2">
                        <a:alpha val="50000"/>
                      </a:schemeClr>
                    </a:outerShdw>
                  </a:effectLst>
                </a14:hiddenEffects>
              </a:ext>
            </a:extLst>
          </p:spPr>
          <p:txBody>
            <a:bodyPr wrap="none" anchor="ctr"/>
            <a:lstStyle/>
            <a:p>
              <a:pPr marL="0" marR="0" lvl="0" indent="0" defTabSz="865188" eaLnBrk="1" fontAlgn="auto" latinLnBrk="1"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姓名：</a:t>
              </a:r>
              <a:r>
                <a:rPr kumimoji="1" lang="zh-CN" altLang="en-US" sz="1400" kern="0" dirty="0">
                  <a:solidFill>
                    <a:sysClr val="windowText" lastClr="000000"/>
                  </a:solidFill>
                  <a:latin typeface="微软雅黑" pitchFamily="34" charset="-122"/>
                  <a:ea typeface="微软雅黑" pitchFamily="34" charset="-122"/>
                </a:rPr>
                <a:t>张某</a:t>
              </a:r>
              <a:endParaRPr kumimoji="1" lang="en-US" altLang="ko-KR"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Freeform 231"/>
            <p:cNvSpPr>
              <a:spLocks noEditPoints="1"/>
            </p:cNvSpPr>
            <p:nvPr/>
          </p:nvSpPr>
          <p:spPr bwMode="auto">
            <a:xfrm>
              <a:off x="4741976" y="2130454"/>
              <a:ext cx="515824" cy="387292"/>
            </a:xfrm>
            <a:custGeom>
              <a:avLst/>
              <a:gdLst>
                <a:gd name="T0" fmla="*/ 184 w 316"/>
                <a:gd name="T1" fmla="*/ 0 h 237"/>
                <a:gd name="T2" fmla="*/ 316 w 316"/>
                <a:gd name="T3" fmla="*/ 72 h 237"/>
                <a:gd name="T4" fmla="*/ 174 w 316"/>
                <a:gd name="T5" fmla="*/ 200 h 237"/>
                <a:gd name="T6" fmla="*/ 192 w 316"/>
                <a:gd name="T7" fmla="*/ 157 h 237"/>
                <a:gd name="T8" fmla="*/ 222 w 316"/>
                <a:gd name="T9" fmla="*/ 173 h 237"/>
                <a:gd name="T10" fmla="*/ 196 w 316"/>
                <a:gd name="T11" fmla="*/ 124 h 237"/>
                <a:gd name="T12" fmla="*/ 195 w 316"/>
                <a:gd name="T13" fmla="*/ 80 h 237"/>
                <a:gd name="T14" fmla="*/ 211 w 316"/>
                <a:gd name="T15" fmla="*/ 83 h 237"/>
                <a:gd name="T16" fmla="*/ 192 w 316"/>
                <a:gd name="T17" fmla="*/ 53 h 237"/>
                <a:gd name="T18" fmla="*/ 190 w 316"/>
                <a:gd name="T19" fmla="*/ 47 h 237"/>
                <a:gd name="T20" fmla="*/ 187 w 316"/>
                <a:gd name="T21" fmla="*/ 26 h 237"/>
                <a:gd name="T22" fmla="*/ 166 w 316"/>
                <a:gd name="T23" fmla="*/ 30 h 237"/>
                <a:gd name="T24" fmla="*/ 162 w 316"/>
                <a:gd name="T25" fmla="*/ 31 h 237"/>
                <a:gd name="T26" fmla="*/ 184 w 316"/>
                <a:gd name="T27" fmla="*/ 0 h 237"/>
                <a:gd name="T28" fmla="*/ 16 w 316"/>
                <a:gd name="T29" fmla="*/ 53 h 237"/>
                <a:gd name="T30" fmla="*/ 91 w 316"/>
                <a:gd name="T31" fmla="*/ 237 h 237"/>
                <a:gd name="T32" fmla="*/ 166 w 316"/>
                <a:gd name="T33" fmla="*/ 53 h 237"/>
                <a:gd name="T34" fmla="*/ 16 w 316"/>
                <a:gd name="T35" fmla="*/ 53 h 237"/>
                <a:gd name="T36" fmla="*/ 52 w 316"/>
                <a:gd name="T37" fmla="*/ 165 h 237"/>
                <a:gd name="T38" fmla="*/ 131 w 316"/>
                <a:gd name="T39" fmla="*/ 165 h 237"/>
                <a:gd name="T40" fmla="*/ 52 w 316"/>
                <a:gd name="T41" fmla="*/ 165 h 237"/>
                <a:gd name="T42" fmla="*/ 76 w 316"/>
                <a:gd name="T43" fmla="*/ 118 h 237"/>
                <a:gd name="T44" fmla="*/ 36 w 316"/>
                <a:gd name="T45" fmla="*/ 110 h 237"/>
                <a:gd name="T46" fmla="*/ 76 w 316"/>
                <a:gd name="T47" fmla="*/ 118 h 237"/>
                <a:gd name="T48" fmla="*/ 107 w 316"/>
                <a:gd name="T49" fmla="*/ 118 h 237"/>
                <a:gd name="T50" fmla="*/ 148 w 316"/>
                <a:gd name="T51" fmla="*/ 110 h 237"/>
                <a:gd name="T52" fmla="*/ 107 w 316"/>
                <a:gd name="T53" fmla="*/ 118 h 237"/>
                <a:gd name="T54" fmla="*/ 233 w 316"/>
                <a:gd name="T55" fmla="*/ 94 h 237"/>
                <a:gd name="T56" fmla="*/ 268 w 316"/>
                <a:gd name="T57" fmla="*/ 117 h 237"/>
                <a:gd name="T58" fmla="*/ 233 w 316"/>
                <a:gd name="T59" fmla="*/ 9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6" h="237">
                  <a:moveTo>
                    <a:pt x="184" y="0"/>
                  </a:moveTo>
                  <a:cubicBezTo>
                    <a:pt x="223" y="31"/>
                    <a:pt x="269" y="56"/>
                    <a:pt x="316" y="72"/>
                  </a:cubicBezTo>
                  <a:cubicBezTo>
                    <a:pt x="291" y="148"/>
                    <a:pt x="251" y="206"/>
                    <a:pt x="174" y="200"/>
                  </a:cubicBezTo>
                  <a:cubicBezTo>
                    <a:pt x="182" y="187"/>
                    <a:pt x="188" y="172"/>
                    <a:pt x="192" y="157"/>
                  </a:cubicBezTo>
                  <a:cubicBezTo>
                    <a:pt x="222" y="173"/>
                    <a:pt x="222" y="173"/>
                    <a:pt x="222" y="173"/>
                  </a:cubicBezTo>
                  <a:cubicBezTo>
                    <a:pt x="233" y="153"/>
                    <a:pt x="217" y="132"/>
                    <a:pt x="196" y="124"/>
                  </a:cubicBezTo>
                  <a:cubicBezTo>
                    <a:pt x="197" y="109"/>
                    <a:pt x="197" y="95"/>
                    <a:pt x="195" y="80"/>
                  </a:cubicBezTo>
                  <a:cubicBezTo>
                    <a:pt x="200" y="81"/>
                    <a:pt x="205" y="82"/>
                    <a:pt x="211" y="83"/>
                  </a:cubicBezTo>
                  <a:cubicBezTo>
                    <a:pt x="215" y="69"/>
                    <a:pt x="205" y="52"/>
                    <a:pt x="192" y="53"/>
                  </a:cubicBezTo>
                  <a:cubicBezTo>
                    <a:pt x="191" y="51"/>
                    <a:pt x="191" y="49"/>
                    <a:pt x="190" y="47"/>
                  </a:cubicBezTo>
                  <a:cubicBezTo>
                    <a:pt x="187" y="26"/>
                    <a:pt x="187" y="26"/>
                    <a:pt x="187" y="26"/>
                  </a:cubicBezTo>
                  <a:cubicBezTo>
                    <a:pt x="166" y="30"/>
                    <a:pt x="166" y="30"/>
                    <a:pt x="166" y="30"/>
                  </a:cubicBezTo>
                  <a:cubicBezTo>
                    <a:pt x="165" y="30"/>
                    <a:pt x="163" y="31"/>
                    <a:pt x="162" y="31"/>
                  </a:cubicBezTo>
                  <a:cubicBezTo>
                    <a:pt x="169" y="21"/>
                    <a:pt x="176" y="10"/>
                    <a:pt x="184" y="0"/>
                  </a:cubicBezTo>
                  <a:close/>
                  <a:moveTo>
                    <a:pt x="16" y="53"/>
                  </a:moveTo>
                  <a:cubicBezTo>
                    <a:pt x="0" y="135"/>
                    <a:pt x="10" y="208"/>
                    <a:pt x="91" y="237"/>
                  </a:cubicBezTo>
                  <a:cubicBezTo>
                    <a:pt x="172" y="208"/>
                    <a:pt x="181" y="135"/>
                    <a:pt x="166" y="53"/>
                  </a:cubicBezTo>
                  <a:cubicBezTo>
                    <a:pt x="117" y="62"/>
                    <a:pt x="65" y="61"/>
                    <a:pt x="16" y="53"/>
                  </a:cubicBezTo>
                  <a:close/>
                  <a:moveTo>
                    <a:pt x="52" y="165"/>
                  </a:moveTo>
                  <a:cubicBezTo>
                    <a:pt x="131" y="165"/>
                    <a:pt x="131" y="165"/>
                    <a:pt x="131" y="165"/>
                  </a:cubicBezTo>
                  <a:cubicBezTo>
                    <a:pt x="131" y="207"/>
                    <a:pt x="52" y="207"/>
                    <a:pt x="52" y="165"/>
                  </a:cubicBezTo>
                  <a:close/>
                  <a:moveTo>
                    <a:pt x="76" y="118"/>
                  </a:moveTo>
                  <a:cubicBezTo>
                    <a:pt x="59" y="121"/>
                    <a:pt x="46" y="118"/>
                    <a:pt x="36" y="110"/>
                  </a:cubicBezTo>
                  <a:cubicBezTo>
                    <a:pt x="50" y="77"/>
                    <a:pt x="78" y="99"/>
                    <a:pt x="76" y="118"/>
                  </a:cubicBezTo>
                  <a:close/>
                  <a:moveTo>
                    <a:pt x="107" y="118"/>
                  </a:moveTo>
                  <a:cubicBezTo>
                    <a:pt x="106" y="99"/>
                    <a:pt x="133" y="77"/>
                    <a:pt x="148" y="110"/>
                  </a:cubicBezTo>
                  <a:cubicBezTo>
                    <a:pt x="138" y="118"/>
                    <a:pt x="124" y="121"/>
                    <a:pt x="107" y="118"/>
                  </a:cubicBezTo>
                  <a:close/>
                  <a:moveTo>
                    <a:pt x="233" y="94"/>
                  </a:moveTo>
                  <a:cubicBezTo>
                    <a:pt x="244" y="108"/>
                    <a:pt x="255" y="116"/>
                    <a:pt x="268" y="117"/>
                  </a:cubicBezTo>
                  <a:cubicBezTo>
                    <a:pt x="281" y="84"/>
                    <a:pt x="246" y="80"/>
                    <a:pt x="233" y="94"/>
                  </a:cubicBezTo>
                  <a:close/>
                </a:path>
              </a:pathLst>
            </a:custGeom>
            <a:solidFill>
              <a:srgbClr val="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 name="组合 7"/>
          <p:cNvGrpSpPr/>
          <p:nvPr/>
        </p:nvGrpSpPr>
        <p:grpSpPr>
          <a:xfrm>
            <a:off x="3478225" y="1984592"/>
            <a:ext cx="3724923" cy="548101"/>
            <a:chOff x="4657074" y="2762435"/>
            <a:chExt cx="4660726" cy="685800"/>
          </a:xfrm>
        </p:grpSpPr>
        <p:sp>
          <p:nvSpPr>
            <p:cNvPr id="9" name="矩形 33"/>
            <p:cNvSpPr>
              <a:spLocks noChangeArrowheads="1"/>
            </p:cNvSpPr>
            <p:nvPr/>
          </p:nvSpPr>
          <p:spPr bwMode="auto">
            <a:xfrm>
              <a:off x="4657074" y="2762435"/>
              <a:ext cx="4660726" cy="685800"/>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0" name="Rectangle 6"/>
            <p:cNvSpPr>
              <a:spLocks noChangeArrowheads="1"/>
            </p:cNvSpPr>
            <p:nvPr/>
          </p:nvSpPr>
          <p:spPr bwMode="gray">
            <a:xfrm>
              <a:off x="5266677" y="2820383"/>
              <a:ext cx="3955782" cy="540544"/>
            </a:xfrm>
            <a:prstGeom prst="rect">
              <a:avLst/>
            </a:prstGeom>
            <a:solidFill>
              <a:schemeClr val="bg1">
                <a:lumMod val="95000"/>
              </a:schemeClr>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sy="-100000" rotWithShape="0">
                      <a:schemeClr val="bg2">
                        <a:alpha val="50000"/>
                      </a:schemeClr>
                    </a:outerShdw>
                  </a:effectLst>
                </a14:hiddenEffects>
              </a:ext>
            </a:extLst>
          </p:spPr>
          <p:txBody>
            <a:bodyPr wrap="none" anchor="ctr"/>
            <a:lstStyle/>
            <a:p>
              <a:pPr marL="0" marR="0" lvl="0" indent="0" defTabSz="865188" eaLnBrk="1" fontAlgn="auto" latinLnBrk="1"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性别：男</a:t>
              </a:r>
              <a:endParaRPr kumimoji="1" lang="en-US" altLang="ko-KR"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Freeform 125"/>
            <p:cNvSpPr>
              <a:spLocks noEditPoints="1"/>
            </p:cNvSpPr>
            <p:nvPr/>
          </p:nvSpPr>
          <p:spPr bwMode="auto">
            <a:xfrm>
              <a:off x="4750853" y="2971800"/>
              <a:ext cx="444632" cy="333952"/>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rgbClr val="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2" name="组合 11"/>
          <p:cNvGrpSpPr/>
          <p:nvPr/>
        </p:nvGrpSpPr>
        <p:grpSpPr>
          <a:xfrm>
            <a:off x="3487104" y="3180237"/>
            <a:ext cx="3716044" cy="548101"/>
            <a:chOff x="4657075" y="3588058"/>
            <a:chExt cx="4649616" cy="685800"/>
          </a:xfrm>
        </p:grpSpPr>
        <p:sp>
          <p:nvSpPr>
            <p:cNvPr id="13" name="矩形 33"/>
            <p:cNvSpPr>
              <a:spLocks noChangeArrowheads="1"/>
            </p:cNvSpPr>
            <p:nvPr/>
          </p:nvSpPr>
          <p:spPr bwMode="auto">
            <a:xfrm>
              <a:off x="4657075" y="3588058"/>
              <a:ext cx="4649616" cy="685800"/>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4" name="Rectangle 6"/>
            <p:cNvSpPr>
              <a:spLocks noChangeArrowheads="1"/>
            </p:cNvSpPr>
            <p:nvPr/>
          </p:nvSpPr>
          <p:spPr bwMode="gray">
            <a:xfrm>
              <a:off x="5266675" y="3646006"/>
              <a:ext cx="3944673" cy="540544"/>
            </a:xfrm>
            <a:prstGeom prst="rect">
              <a:avLst/>
            </a:prstGeom>
            <a:solidFill>
              <a:schemeClr val="bg1">
                <a:lumMod val="95000"/>
              </a:schemeClr>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sy="-100000" rotWithShape="0">
                      <a:schemeClr val="bg2">
                        <a:alpha val="50000"/>
                      </a:schemeClr>
                    </a:outerShdw>
                  </a:effectLst>
                </a14:hiddenEffects>
              </a:ext>
            </a:extLst>
          </p:spPr>
          <p:txBody>
            <a:bodyPr wrap="none" anchor="ctr"/>
            <a:lstStyle/>
            <a:p>
              <a:pPr marL="0" marR="0" lvl="0" indent="0" defTabSz="865188" eaLnBrk="1" fontAlgn="auto" latinLnBrk="1"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毕业院校：中央美术学院</a:t>
              </a:r>
              <a:endParaRPr kumimoji="1" lang="en-US" altLang="ko-KR"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Freeform 175"/>
            <p:cNvSpPr>
              <a:spLocks noEditPoints="1"/>
            </p:cNvSpPr>
            <p:nvPr/>
          </p:nvSpPr>
          <p:spPr bwMode="auto">
            <a:xfrm>
              <a:off x="4798560" y="3634909"/>
              <a:ext cx="349218" cy="435092"/>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rgbClr val="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6" name="组合 15"/>
          <p:cNvGrpSpPr/>
          <p:nvPr/>
        </p:nvGrpSpPr>
        <p:grpSpPr>
          <a:xfrm>
            <a:off x="3487104" y="2561640"/>
            <a:ext cx="3716044" cy="548101"/>
            <a:chOff x="4665954" y="3191247"/>
            <a:chExt cx="3716044" cy="548101"/>
          </a:xfrm>
        </p:grpSpPr>
        <p:sp>
          <p:nvSpPr>
            <p:cNvPr id="17" name="矩形 16"/>
            <p:cNvSpPr>
              <a:spLocks noChangeArrowheads="1"/>
            </p:cNvSpPr>
            <p:nvPr/>
          </p:nvSpPr>
          <p:spPr bwMode="auto">
            <a:xfrm>
              <a:off x="4665954" y="3191247"/>
              <a:ext cx="3716044" cy="548101"/>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8" name="Rectangle 6"/>
            <p:cNvSpPr>
              <a:spLocks noChangeArrowheads="1"/>
            </p:cNvSpPr>
            <p:nvPr/>
          </p:nvSpPr>
          <p:spPr bwMode="gray">
            <a:xfrm>
              <a:off x="5153157" y="3237560"/>
              <a:ext cx="3152643" cy="432010"/>
            </a:xfrm>
            <a:prstGeom prst="rect">
              <a:avLst/>
            </a:prstGeom>
            <a:solidFill>
              <a:schemeClr val="bg1">
                <a:lumMod val="95000"/>
              </a:schemeClr>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sy="-100000" rotWithShape="0">
                      <a:schemeClr val="bg2">
                        <a:alpha val="50000"/>
                      </a:schemeClr>
                    </a:outerShdw>
                  </a:effectLst>
                </a14:hiddenEffects>
              </a:ext>
            </a:extLst>
          </p:spPr>
          <p:txBody>
            <a:bodyPr wrap="none" anchor="ctr"/>
            <a:lstStyle/>
            <a:p>
              <a:pPr marL="0" marR="0" lvl="0" indent="0" defTabSz="865188" eaLnBrk="1" fontAlgn="auto" latinLnBrk="1" hangingPunct="1">
                <a:lnSpc>
                  <a:spcPct val="10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籍贯：北京</a:t>
              </a:r>
              <a:endParaRPr kumimoji="1" lang="en-US" altLang="ko-KR"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Freeform 127"/>
            <p:cNvSpPr>
              <a:spLocks noEditPoints="1"/>
            </p:cNvSpPr>
            <p:nvPr/>
          </p:nvSpPr>
          <p:spPr bwMode="auto">
            <a:xfrm>
              <a:off x="4732025" y="3316741"/>
              <a:ext cx="282985" cy="27364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TextBox 35"/>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37" name="组合 36"/>
          <p:cNvGrpSpPr/>
          <p:nvPr/>
        </p:nvGrpSpPr>
        <p:grpSpPr>
          <a:xfrm>
            <a:off x="70645" y="1059582"/>
            <a:ext cx="768964" cy="387273"/>
            <a:chOff x="70645" y="1059582"/>
            <a:chExt cx="768964" cy="387273"/>
          </a:xfrm>
        </p:grpSpPr>
        <p:sp>
          <p:nvSpPr>
            <p:cNvPr id="38" name="TextBox 37"/>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39" name="TextBox 38"/>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0" name="组合 39"/>
          <p:cNvGrpSpPr/>
          <p:nvPr/>
        </p:nvGrpSpPr>
        <p:grpSpPr>
          <a:xfrm>
            <a:off x="-32863" y="1821582"/>
            <a:ext cx="857927" cy="379462"/>
            <a:chOff x="-24396" y="1059582"/>
            <a:chExt cx="857927" cy="379462"/>
          </a:xfrm>
        </p:grpSpPr>
        <p:sp>
          <p:nvSpPr>
            <p:cNvPr id="41" name="TextBox 40"/>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lumMod val="85000"/>
                    </a:schemeClr>
                  </a:solidFill>
                  <a:latin typeface="微软雅黑" pitchFamily="34" charset="-122"/>
                  <a:ea typeface="微软雅黑" pitchFamily="34" charset="-122"/>
                </a:rPr>
                <a:t>工作经历</a:t>
              </a:r>
            </a:p>
          </p:txBody>
        </p:sp>
        <p:sp>
          <p:nvSpPr>
            <p:cNvPr id="42" name="TextBox 41"/>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lumMod val="85000"/>
                    </a:schemeClr>
                  </a:solidFill>
                  <a:latin typeface="微软雅黑" pitchFamily="34" charset="-122"/>
                  <a:ea typeface="微软雅黑" pitchFamily="34" charset="-122"/>
                </a:rPr>
                <a:t>GONGZUOJINGLI</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43" name="组合 42"/>
          <p:cNvGrpSpPr/>
          <p:nvPr/>
        </p:nvGrpSpPr>
        <p:grpSpPr>
          <a:xfrm>
            <a:off x="1506" y="2710582"/>
            <a:ext cx="797013" cy="379462"/>
            <a:chOff x="26906" y="1059582"/>
            <a:chExt cx="797013" cy="379462"/>
          </a:xfrm>
        </p:grpSpPr>
        <p:sp>
          <p:nvSpPr>
            <p:cNvPr id="44" name="TextBox 4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45" name="TextBox 44"/>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46" name="组合 45"/>
          <p:cNvGrpSpPr/>
          <p:nvPr/>
        </p:nvGrpSpPr>
        <p:grpSpPr>
          <a:xfrm>
            <a:off x="-48640" y="3481049"/>
            <a:ext cx="880370" cy="379462"/>
            <a:chOff x="-14773" y="1059582"/>
            <a:chExt cx="880370" cy="379462"/>
          </a:xfrm>
        </p:grpSpPr>
        <p:sp>
          <p:nvSpPr>
            <p:cNvPr id="47" name="TextBox 46"/>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48" name="TextBox 47"/>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57629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0"/>
          <p:cNvSpPr/>
          <p:nvPr/>
        </p:nvSpPr>
        <p:spPr bwMode="auto">
          <a:xfrm rot="21015878">
            <a:off x="7609656" y="120853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 name="矩形 292"/>
          <p:cNvSpPr/>
          <p:nvPr/>
        </p:nvSpPr>
        <p:spPr bwMode="auto">
          <a:xfrm rot="3830661">
            <a:off x="6800787" y="809541"/>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4" name="矩形 150"/>
          <p:cNvSpPr/>
          <p:nvPr/>
        </p:nvSpPr>
        <p:spPr bwMode="auto">
          <a:xfrm rot="21015878">
            <a:off x="6238542" y="1212083"/>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5" name="矩形 292"/>
          <p:cNvSpPr/>
          <p:nvPr/>
        </p:nvSpPr>
        <p:spPr bwMode="auto">
          <a:xfrm rot="3830661">
            <a:off x="5430132" y="813200"/>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6" name="矩形 150"/>
          <p:cNvSpPr/>
          <p:nvPr/>
        </p:nvSpPr>
        <p:spPr bwMode="auto">
          <a:xfrm rot="21015878">
            <a:off x="4865837" y="1220040"/>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7" name="矩形 292"/>
          <p:cNvSpPr/>
          <p:nvPr/>
        </p:nvSpPr>
        <p:spPr bwMode="auto">
          <a:xfrm rot="3830661">
            <a:off x="4057039" y="820517"/>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8" name="矩形 150"/>
          <p:cNvSpPr/>
          <p:nvPr/>
        </p:nvSpPr>
        <p:spPr bwMode="auto">
          <a:xfrm rot="21015878">
            <a:off x="3595733" y="1226846"/>
            <a:ext cx="450831" cy="205312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9" name="矩形 292"/>
          <p:cNvSpPr/>
          <p:nvPr/>
        </p:nvSpPr>
        <p:spPr bwMode="auto">
          <a:xfrm rot="3830661">
            <a:off x="2784179" y="826526"/>
            <a:ext cx="476803" cy="2103541"/>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0" name="矩形 151"/>
          <p:cNvSpPr/>
          <p:nvPr/>
        </p:nvSpPr>
        <p:spPr bwMode="auto">
          <a:xfrm rot="6911544">
            <a:off x="4090578" y="140593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11" name="组合 10"/>
          <p:cNvGrpSpPr/>
          <p:nvPr/>
        </p:nvGrpSpPr>
        <p:grpSpPr>
          <a:xfrm>
            <a:off x="1902564" y="2330386"/>
            <a:ext cx="2471812" cy="635648"/>
            <a:chOff x="1574851" y="2330386"/>
            <a:chExt cx="2471812" cy="635648"/>
          </a:xfrm>
        </p:grpSpPr>
        <p:sp>
          <p:nvSpPr>
            <p:cNvPr id="12" name="矩形 151"/>
            <p:cNvSpPr/>
            <p:nvPr/>
          </p:nvSpPr>
          <p:spPr bwMode="auto">
            <a:xfrm rot="6911544">
              <a:off x="2492933" y="1412304"/>
              <a:ext cx="635648" cy="247181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3" name="矩形 104"/>
            <p:cNvSpPr>
              <a:spLocks noChangeArrowheads="1"/>
            </p:cNvSpPr>
            <p:nvPr/>
          </p:nvSpPr>
          <p:spPr bwMode="auto">
            <a:xfrm rot="1126831">
              <a:off x="2232248" y="26152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itchFamily="34" charset="-122"/>
                  <a:ea typeface="微软雅黑" pitchFamily="34" charset="-122"/>
                </a:rPr>
                <a:t>项目键入</a:t>
              </a:r>
            </a:p>
          </p:txBody>
        </p:sp>
        <p:sp>
          <p:nvSpPr>
            <p:cNvPr id="14" name="文本框 295"/>
            <p:cNvSpPr txBox="1">
              <a:spLocks noChangeArrowheads="1"/>
            </p:cNvSpPr>
            <p:nvPr/>
          </p:nvSpPr>
          <p:spPr bwMode="auto">
            <a:xfrm rot="885813">
              <a:off x="1786143" y="2339559"/>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01</a:t>
              </a:r>
              <a:endParaRPr lang="zh-CN" altLang="en-US" sz="1600" b="1">
                <a:solidFill>
                  <a:schemeClr val="bg1"/>
                </a:solidFill>
                <a:latin typeface="Impact" pitchFamily="34" charset="0"/>
              </a:endParaRPr>
            </a:p>
          </p:txBody>
        </p:sp>
      </p:grpSp>
      <p:sp>
        <p:nvSpPr>
          <p:cNvPr id="15" name="文本框 205"/>
          <p:cNvSpPr txBox="1">
            <a:spLocks noChangeArrowheads="1"/>
          </p:cNvSpPr>
          <p:nvPr/>
        </p:nvSpPr>
        <p:spPr bwMode="auto">
          <a:xfrm rot="885813">
            <a:off x="3477194" y="228529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02</a:t>
            </a:r>
            <a:endParaRPr lang="zh-CN" altLang="en-US" sz="1600" b="1">
              <a:solidFill>
                <a:schemeClr val="bg1"/>
              </a:solidFill>
              <a:latin typeface="Impact" pitchFamily="34" charset="0"/>
            </a:endParaRPr>
          </a:p>
        </p:txBody>
      </p:sp>
      <p:sp>
        <p:nvSpPr>
          <p:cNvPr id="16" name="矩形 104"/>
          <p:cNvSpPr>
            <a:spLocks noChangeArrowheads="1"/>
          </p:cNvSpPr>
          <p:nvPr/>
        </p:nvSpPr>
        <p:spPr bwMode="auto">
          <a:xfrm rot="1126831">
            <a:off x="3975734" y="25494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nvGrpSpPr>
          <p:cNvPr id="17" name="组合 16"/>
          <p:cNvGrpSpPr/>
          <p:nvPr/>
        </p:nvGrpSpPr>
        <p:grpSpPr>
          <a:xfrm>
            <a:off x="4545273" y="2272490"/>
            <a:ext cx="2471847" cy="679325"/>
            <a:chOff x="4217560" y="2272490"/>
            <a:chExt cx="2471847" cy="679325"/>
          </a:xfrm>
        </p:grpSpPr>
        <p:sp>
          <p:nvSpPr>
            <p:cNvPr id="18" name="矩形 151"/>
            <p:cNvSpPr/>
            <p:nvPr/>
          </p:nvSpPr>
          <p:spPr bwMode="auto">
            <a:xfrm rot="6911544">
              <a:off x="5135570" y="1397977"/>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9" name="文本框 206"/>
            <p:cNvSpPr txBox="1">
              <a:spLocks noChangeArrowheads="1"/>
            </p:cNvSpPr>
            <p:nvPr/>
          </p:nvSpPr>
          <p:spPr bwMode="auto">
            <a:xfrm rot="885813">
              <a:off x="4467699"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03</a:t>
              </a:r>
              <a:endParaRPr lang="zh-CN" altLang="en-US" sz="1600" b="1">
                <a:solidFill>
                  <a:schemeClr val="bg1"/>
                </a:solidFill>
                <a:latin typeface="Impact" pitchFamily="34" charset="0"/>
              </a:endParaRPr>
            </a:p>
          </p:txBody>
        </p:sp>
        <p:sp>
          <p:nvSpPr>
            <p:cNvPr id="20" name="矩形 104"/>
            <p:cNvSpPr>
              <a:spLocks noChangeArrowheads="1"/>
            </p:cNvSpPr>
            <p:nvPr/>
          </p:nvSpPr>
          <p:spPr bwMode="auto">
            <a:xfrm rot="1126831">
              <a:off x="5041845" y="256042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grpSp>
        <p:nvGrpSpPr>
          <p:cNvPr id="21" name="组合 20"/>
          <p:cNvGrpSpPr/>
          <p:nvPr/>
        </p:nvGrpSpPr>
        <p:grpSpPr>
          <a:xfrm>
            <a:off x="5916387" y="2272490"/>
            <a:ext cx="2471847" cy="675778"/>
            <a:chOff x="5588674" y="2272490"/>
            <a:chExt cx="2471847" cy="675778"/>
          </a:xfrm>
        </p:grpSpPr>
        <p:sp>
          <p:nvSpPr>
            <p:cNvPr id="22" name="矩形 151"/>
            <p:cNvSpPr/>
            <p:nvPr/>
          </p:nvSpPr>
          <p:spPr bwMode="auto">
            <a:xfrm rot="6911544">
              <a:off x="6506684" y="1394430"/>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3" name="文本框 207"/>
            <p:cNvSpPr txBox="1">
              <a:spLocks noChangeArrowheads="1"/>
            </p:cNvSpPr>
            <p:nvPr/>
          </p:nvSpPr>
          <p:spPr bwMode="auto">
            <a:xfrm rot="885813">
              <a:off x="5898106"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dirty="0">
                  <a:solidFill>
                    <a:schemeClr val="bg1"/>
                  </a:solidFill>
                  <a:latin typeface="Impact" pitchFamily="34" charset="0"/>
                </a:rPr>
                <a:t>04</a:t>
              </a:r>
              <a:endParaRPr lang="zh-CN" altLang="en-US" sz="1600" b="1" dirty="0">
                <a:solidFill>
                  <a:schemeClr val="bg1"/>
                </a:solidFill>
                <a:latin typeface="Impact" pitchFamily="34" charset="0"/>
              </a:endParaRPr>
            </a:p>
          </p:txBody>
        </p:sp>
        <p:sp>
          <p:nvSpPr>
            <p:cNvPr id="24" name="矩形 104"/>
            <p:cNvSpPr>
              <a:spLocks noChangeArrowheads="1"/>
            </p:cNvSpPr>
            <p:nvPr/>
          </p:nvSpPr>
          <p:spPr bwMode="auto">
            <a:xfrm rot="1126831">
              <a:off x="6472252" y="25713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sp>
        <p:nvSpPr>
          <p:cNvPr id="25" name="文本框 8"/>
          <p:cNvSpPr txBox="1"/>
          <p:nvPr/>
        </p:nvSpPr>
        <p:spPr>
          <a:xfrm>
            <a:off x="1371321"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latin typeface="微软雅黑" pitchFamily="34" charset="-122"/>
                <a:ea typeface="微软雅黑" pitchFamily="34" charset="-122"/>
              </a:rPr>
              <a:t>01</a:t>
            </a:r>
            <a:r>
              <a:rPr lang="zh-CN" altLang="en-US" sz="900" b="1" dirty="0">
                <a:solidFill>
                  <a:schemeClr val="bg1">
                    <a:lumMod val="50000"/>
                  </a:schemeClr>
                </a:solidFill>
                <a:latin typeface="微软雅黑" pitchFamily="34" charset="-122"/>
                <a:ea typeface="微软雅黑" pitchFamily="34" charset="-122"/>
              </a:rPr>
              <a:t>请在此输入你的标题</a:t>
            </a:r>
            <a:endParaRPr lang="en-US" altLang="zh-CN" sz="9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6" name="文本框 8"/>
          <p:cNvSpPr txBox="1"/>
          <p:nvPr/>
        </p:nvSpPr>
        <p:spPr>
          <a:xfrm>
            <a:off x="3243529"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latin typeface="微软雅黑" pitchFamily="34" charset="-122"/>
                <a:ea typeface="微软雅黑" pitchFamily="34" charset="-122"/>
              </a:rPr>
              <a:t>02</a:t>
            </a:r>
            <a:r>
              <a:rPr lang="zh-CN" altLang="en-US" sz="900" b="1" dirty="0">
                <a:solidFill>
                  <a:schemeClr val="bg1">
                    <a:lumMod val="50000"/>
                  </a:schemeClr>
                </a:solidFill>
                <a:latin typeface="微软雅黑" pitchFamily="34" charset="-122"/>
                <a:ea typeface="微软雅黑" pitchFamily="34" charset="-122"/>
              </a:rPr>
              <a:t>请在此输入你的标题</a:t>
            </a:r>
            <a:endParaRPr lang="en-US" altLang="zh-CN" sz="9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7" name="文本框 8"/>
          <p:cNvSpPr txBox="1"/>
          <p:nvPr/>
        </p:nvSpPr>
        <p:spPr>
          <a:xfrm>
            <a:off x="5043729"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latin typeface="微软雅黑" pitchFamily="34" charset="-122"/>
                <a:ea typeface="微软雅黑" pitchFamily="34" charset="-122"/>
              </a:rPr>
              <a:t>03</a:t>
            </a:r>
            <a:r>
              <a:rPr lang="zh-CN" altLang="en-US" sz="900" b="1" dirty="0">
                <a:solidFill>
                  <a:schemeClr val="bg1">
                    <a:lumMod val="50000"/>
                  </a:schemeClr>
                </a:solidFill>
                <a:latin typeface="微软雅黑" pitchFamily="34" charset="-122"/>
                <a:ea typeface="微软雅黑" pitchFamily="34" charset="-122"/>
              </a:rPr>
              <a:t>请在此输入你的标题</a:t>
            </a:r>
            <a:endParaRPr lang="en-US" altLang="zh-CN" sz="9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8" name="文本框 8"/>
          <p:cNvSpPr txBox="1"/>
          <p:nvPr/>
        </p:nvSpPr>
        <p:spPr>
          <a:xfrm>
            <a:off x="6872529" y="3602299"/>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latin typeface="微软雅黑" pitchFamily="34" charset="-122"/>
                <a:ea typeface="微软雅黑" pitchFamily="34" charset="-122"/>
              </a:rPr>
              <a:t>04</a:t>
            </a:r>
            <a:r>
              <a:rPr lang="zh-CN" altLang="en-US" sz="900" b="1" dirty="0">
                <a:solidFill>
                  <a:schemeClr val="bg1">
                    <a:lumMod val="50000"/>
                  </a:schemeClr>
                </a:solidFill>
                <a:latin typeface="微软雅黑" pitchFamily="34" charset="-122"/>
                <a:ea typeface="微软雅黑" pitchFamily="34" charset="-122"/>
              </a:rPr>
              <a:t>请在此输入你的标题</a:t>
            </a:r>
            <a:endParaRPr lang="en-US" altLang="zh-CN" sz="9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a:p>
            <a:r>
              <a:rPr lang="zh-CN" altLang="en-US" sz="800" b="1" dirty="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9" name="灯片编号占位符 28"/>
          <p:cNvSpPr>
            <a:spLocks noGrp="1"/>
          </p:cNvSpPr>
          <p:nvPr>
            <p:ph type="sldNum" sz="quarter" idx="11"/>
          </p:nvPr>
        </p:nvSpPr>
        <p:spPr/>
        <p:txBody>
          <a:bodyPr/>
          <a:lstStyle/>
          <a:p>
            <a:fld id="{7C7D7E2A-EC18-466D-9858-1370A4DB5F72}" type="slidenum">
              <a:rPr lang="zh-CN" altLang="en-US" smtClean="0"/>
              <a:t>20</a:t>
            </a:fld>
            <a:endParaRPr lang="zh-CN" altLang="en-US"/>
          </a:p>
        </p:txBody>
      </p:sp>
      <p:sp>
        <p:nvSpPr>
          <p:cNvPr id="48" name="TextBox 47"/>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49" name="组合 48"/>
          <p:cNvGrpSpPr/>
          <p:nvPr/>
        </p:nvGrpSpPr>
        <p:grpSpPr>
          <a:xfrm>
            <a:off x="70645" y="1059582"/>
            <a:ext cx="768964" cy="387273"/>
            <a:chOff x="70645" y="1059582"/>
            <a:chExt cx="768964" cy="387273"/>
          </a:xfrm>
        </p:grpSpPr>
        <p:sp>
          <p:nvSpPr>
            <p:cNvPr id="50" name="TextBox 49"/>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1" name="TextBox 50"/>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2" name="组合 51"/>
          <p:cNvGrpSpPr/>
          <p:nvPr/>
        </p:nvGrpSpPr>
        <p:grpSpPr>
          <a:xfrm>
            <a:off x="-32863" y="1821582"/>
            <a:ext cx="857927" cy="379462"/>
            <a:chOff x="-24396" y="1059582"/>
            <a:chExt cx="857927" cy="379462"/>
          </a:xfrm>
        </p:grpSpPr>
        <p:sp>
          <p:nvSpPr>
            <p:cNvPr id="53" name="TextBox 52"/>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54" name="TextBox 53"/>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506" y="2710582"/>
            <a:ext cx="797013" cy="379462"/>
            <a:chOff x="26906" y="1059582"/>
            <a:chExt cx="797013" cy="379462"/>
          </a:xfrm>
        </p:grpSpPr>
        <p:sp>
          <p:nvSpPr>
            <p:cNvPr id="56" name="TextBox 55"/>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7" name="TextBox 56"/>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8640" y="3481049"/>
            <a:ext cx="880370" cy="379462"/>
            <a:chOff x="-14773" y="1059582"/>
            <a:chExt cx="880370" cy="379462"/>
          </a:xfrm>
        </p:grpSpPr>
        <p:sp>
          <p:nvSpPr>
            <p:cNvPr id="59" name="TextBox 58"/>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60" name="TextBox 59"/>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575121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50"/>
                                        <p:tgtEl>
                                          <p:spTgt spid="11"/>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250"/>
                                        <p:tgtEl>
                                          <p:spTgt spid="9"/>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250"/>
                                        <p:tgtEl>
                                          <p:spTgt spid="8"/>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50"/>
                                        <p:tgtEl>
                                          <p:spTgt spid="10"/>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par>
                          <p:cTn id="24" fill="hold">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250"/>
                                        <p:tgtEl>
                                          <p:spTgt spid="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50"/>
                                        <p:tgtEl>
                                          <p:spTgt spid="17"/>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50"/>
                                        <p:tgtEl>
                                          <p:spTgt spid="5"/>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250"/>
                                        <p:tgtEl>
                                          <p:spTgt spid="4"/>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250"/>
                                        <p:tgtEl>
                                          <p:spTgt spid="21"/>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250"/>
                                        <p:tgtEl>
                                          <p:spTgt spid="3"/>
                                        </p:tgtEl>
                                      </p:cBhvr>
                                    </p:animEffect>
                                  </p:childTnLst>
                                </p:cTn>
                              </p:par>
                            </p:childTnLst>
                          </p:cTn>
                        </p:par>
                        <p:par>
                          <p:cTn id="48" fill="hold">
                            <p:stCondLst>
                              <p:cond delay="2750"/>
                            </p:stCondLst>
                            <p:childTnLst>
                              <p:par>
                                <p:cTn id="49" presetID="22" presetClass="entr" presetSubtype="1"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250"/>
                                        <p:tgtEl>
                                          <p:spTgt spid="2"/>
                                        </p:tgtEl>
                                      </p:cBhvr>
                                    </p:animEffect>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par>
                          <p:cTn id="57" fill="hold">
                            <p:stCondLst>
                              <p:cond delay="3500"/>
                            </p:stCondLst>
                            <p:childTnLst>
                              <p:par>
                                <p:cTn id="58" presetID="2" presetClass="entr" presetSubtype="4"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4000"/>
                            </p:stCondLst>
                            <p:childTnLst>
                              <p:par>
                                <p:cTn id="63" presetID="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4"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ppt_x"/>
                                          </p:val>
                                        </p:tav>
                                        <p:tav tm="100000">
                                          <p:val>
                                            <p:strVal val="#ppt_x"/>
                                          </p:val>
                                        </p:tav>
                                      </p:tavLst>
                                    </p:anim>
                                    <p:anim calcmode="lin" valueType="num">
                                      <p:cBhvr additive="base">
                                        <p:cTn id="7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729814"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729814"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729814"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729814"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1890945"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1478800"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1478800"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478800"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1478800"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1" name="直接连接符 10"/>
          <p:cNvCxnSpPr/>
          <p:nvPr/>
        </p:nvCxnSpPr>
        <p:spPr>
          <a:xfrm>
            <a:off x="1406792"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50810" y="1695822"/>
            <a:ext cx="693635" cy="246221"/>
          </a:xfrm>
          <a:prstGeom prst="rect">
            <a:avLst/>
          </a:prstGeom>
        </p:spPr>
        <p:txBody>
          <a:bodyPr wrap="square">
            <a:spAutoFit/>
          </a:bodyPr>
          <a:lstStyle/>
          <a:p>
            <a:pPr algn="just">
              <a:lnSpc>
                <a:spcPts val="1200"/>
              </a:lnSpc>
            </a:pPr>
            <a:r>
              <a:rPr lang="en-US" altLang="zh-CN" sz="2400" dirty="0">
                <a:solidFill>
                  <a:schemeClr val="bg1"/>
                </a:solidFill>
                <a:latin typeface="微软雅黑" pitchFamily="34" charset="-122"/>
                <a:ea typeface="微软雅黑" pitchFamily="34" charset="-122"/>
              </a:rPr>
              <a:t>01</a:t>
            </a:r>
          </a:p>
        </p:txBody>
      </p:sp>
      <p:sp>
        <p:nvSpPr>
          <p:cNvPr id="13" name="矩形 12"/>
          <p:cNvSpPr/>
          <p:nvPr/>
        </p:nvSpPr>
        <p:spPr>
          <a:xfrm>
            <a:off x="1550809" y="2235080"/>
            <a:ext cx="693635" cy="280974"/>
          </a:xfrm>
          <a:prstGeom prst="rect">
            <a:avLst/>
          </a:prstGeom>
        </p:spPr>
        <p:txBody>
          <a:bodyPr wrap="square">
            <a:spAutoFit/>
          </a:bodyPr>
          <a:lstStyle/>
          <a:p>
            <a:pPr algn="just">
              <a:lnSpc>
                <a:spcPts val="1200"/>
              </a:lnSpc>
            </a:pPr>
            <a:r>
              <a:rPr lang="en-US" altLang="zh-CN" sz="2400" dirty="0">
                <a:solidFill>
                  <a:schemeClr val="bg1"/>
                </a:solidFill>
                <a:latin typeface="微软雅黑" pitchFamily="34" charset="-122"/>
                <a:ea typeface="微软雅黑" pitchFamily="34" charset="-122"/>
              </a:rPr>
              <a:t>02</a:t>
            </a:r>
          </a:p>
        </p:txBody>
      </p:sp>
      <p:sp>
        <p:nvSpPr>
          <p:cNvPr id="14" name="矩形 13"/>
          <p:cNvSpPr/>
          <p:nvPr/>
        </p:nvSpPr>
        <p:spPr>
          <a:xfrm>
            <a:off x="1550808" y="2809091"/>
            <a:ext cx="693635" cy="280974"/>
          </a:xfrm>
          <a:prstGeom prst="rect">
            <a:avLst/>
          </a:prstGeom>
        </p:spPr>
        <p:txBody>
          <a:bodyPr wrap="square">
            <a:spAutoFit/>
          </a:bodyPr>
          <a:lstStyle/>
          <a:p>
            <a:pPr algn="just">
              <a:lnSpc>
                <a:spcPts val="1200"/>
              </a:lnSpc>
            </a:pPr>
            <a:r>
              <a:rPr lang="en-US" altLang="zh-CN" sz="2400" dirty="0">
                <a:solidFill>
                  <a:schemeClr val="bg1"/>
                </a:solidFill>
                <a:latin typeface="微软雅黑" pitchFamily="34" charset="-122"/>
                <a:ea typeface="微软雅黑" pitchFamily="34" charset="-122"/>
              </a:rPr>
              <a:t>03</a:t>
            </a:r>
          </a:p>
        </p:txBody>
      </p:sp>
      <p:sp>
        <p:nvSpPr>
          <p:cNvPr id="15" name="矩形 14"/>
          <p:cNvSpPr/>
          <p:nvPr/>
        </p:nvSpPr>
        <p:spPr>
          <a:xfrm>
            <a:off x="1559616" y="3383101"/>
            <a:ext cx="693635" cy="280974"/>
          </a:xfrm>
          <a:prstGeom prst="rect">
            <a:avLst/>
          </a:prstGeom>
        </p:spPr>
        <p:txBody>
          <a:bodyPr wrap="square">
            <a:spAutoFit/>
          </a:bodyPr>
          <a:lstStyle/>
          <a:p>
            <a:pPr algn="just">
              <a:lnSpc>
                <a:spcPts val="1200"/>
              </a:lnSpc>
            </a:pPr>
            <a:r>
              <a:rPr lang="en-US" altLang="zh-CN" sz="2400" dirty="0">
                <a:solidFill>
                  <a:schemeClr val="bg1"/>
                </a:solidFill>
                <a:latin typeface="微软雅黑" pitchFamily="34" charset="-122"/>
                <a:ea typeface="微软雅黑" pitchFamily="34" charset="-122"/>
              </a:rPr>
              <a:t>04</a:t>
            </a:r>
          </a:p>
        </p:txBody>
      </p:sp>
      <p:sp>
        <p:nvSpPr>
          <p:cNvPr id="16" name="椭圆 15"/>
          <p:cNvSpPr/>
          <p:nvPr/>
        </p:nvSpPr>
        <p:spPr>
          <a:xfrm>
            <a:off x="3624469"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989311" y="1677417"/>
            <a:ext cx="507503" cy="507503"/>
            <a:chOff x="6016316" y="1528430"/>
            <a:chExt cx="560677" cy="560677"/>
          </a:xfrm>
          <a:solidFill>
            <a:srgbClr val="DF0024"/>
          </a:solidFill>
        </p:grpSpPr>
        <p:grpSp>
          <p:nvGrpSpPr>
            <p:cNvPr id="18" name="组合 17"/>
            <p:cNvGrpSpPr/>
            <p:nvPr/>
          </p:nvGrpSpPr>
          <p:grpSpPr>
            <a:xfrm>
              <a:off x="6084168" y="1657727"/>
              <a:ext cx="371475" cy="302084"/>
              <a:chOff x="5256405" y="2057401"/>
              <a:chExt cx="1130300" cy="919163"/>
            </a:xfrm>
            <a:grpFill/>
          </p:grpSpPr>
          <p:sp>
            <p:nvSpPr>
              <p:cNvPr id="20"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8"/>
              <p:cNvSpPr>
                <a:spLocks/>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5508310" y="1657712"/>
            <a:ext cx="2880114" cy="553998"/>
          </a:xfrm>
          <a:prstGeom prst="rect">
            <a:avLst/>
          </a:prstGeom>
        </p:spPr>
        <p:txBody>
          <a:bodyPr wrap="square">
            <a:spAutoFit/>
          </a:bodyPr>
          <a:lstStyle/>
          <a:p>
            <a:pPr algn="just">
              <a:lnSpc>
                <a:spcPts val="1200"/>
              </a:lnSpc>
            </a:pPr>
            <a:r>
              <a:rPr lang="zh-CN" altLang="en-US" sz="1200" b="1" dirty="0">
                <a:solidFill>
                  <a:schemeClr val="bg1">
                    <a:lumMod val="50000"/>
                  </a:schemeClr>
                </a:solidFill>
                <a:latin typeface="微软雅黑" pitchFamily="34" charset="-122"/>
                <a:ea typeface="微软雅黑" pitchFamily="34" charset="-122"/>
              </a:rPr>
              <a:t>这里填写目录二级标题</a:t>
            </a:r>
            <a:endParaRPr lang="en-US" altLang="zh-CN" sz="1200" b="1" dirty="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a:solidFill>
                  <a:schemeClr val="bg1">
                    <a:lumMod val="50000"/>
                  </a:schemeClr>
                </a:solidFill>
                <a:latin typeface="微软雅黑" pitchFamily="34" charset="-122"/>
                <a:ea typeface="微软雅黑" pitchFamily="34" charset="-122"/>
              </a:rPr>
              <a:t>这里填写目录内容说明，设计的发展存在着一个时代价值观的问题。</a:t>
            </a:r>
            <a:endParaRPr lang="en-US" altLang="zh-CN" sz="1000" dirty="0">
              <a:solidFill>
                <a:schemeClr val="bg1">
                  <a:lumMod val="50000"/>
                </a:schemeClr>
              </a:solidFill>
              <a:latin typeface="微软雅黑" pitchFamily="34" charset="-122"/>
              <a:ea typeface="微软雅黑" pitchFamily="34" charset="-122"/>
            </a:endParaRPr>
          </a:p>
        </p:txBody>
      </p:sp>
      <p:sp>
        <p:nvSpPr>
          <p:cNvPr id="33" name="椭圆 32"/>
          <p:cNvSpPr/>
          <p:nvPr/>
        </p:nvSpPr>
        <p:spPr>
          <a:xfrm>
            <a:off x="3624469"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508310" y="2239694"/>
            <a:ext cx="2880114" cy="553998"/>
          </a:xfrm>
          <a:prstGeom prst="rect">
            <a:avLst/>
          </a:prstGeom>
        </p:spPr>
        <p:txBody>
          <a:bodyPr wrap="square">
            <a:spAutoFit/>
          </a:bodyPr>
          <a:lstStyle/>
          <a:p>
            <a:pPr algn="just">
              <a:lnSpc>
                <a:spcPts val="1200"/>
              </a:lnSpc>
            </a:pPr>
            <a:r>
              <a:rPr lang="zh-CN" altLang="en-US" sz="1200" b="1" dirty="0">
                <a:solidFill>
                  <a:schemeClr val="bg1">
                    <a:lumMod val="50000"/>
                  </a:schemeClr>
                </a:solidFill>
                <a:latin typeface="微软雅黑" pitchFamily="34" charset="-122"/>
                <a:ea typeface="微软雅黑" pitchFamily="34" charset="-122"/>
              </a:rPr>
              <a:t>这里填写目录二级标题</a:t>
            </a:r>
            <a:endParaRPr lang="en-US" altLang="zh-CN" sz="1200" b="1" dirty="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a:solidFill>
                  <a:schemeClr val="bg1">
                    <a:lumMod val="50000"/>
                  </a:schemeClr>
                </a:solidFill>
                <a:latin typeface="微软雅黑" pitchFamily="34" charset="-122"/>
                <a:ea typeface="微软雅黑" pitchFamily="34" charset="-122"/>
              </a:rPr>
              <a:t>这里填写目录内容说明，设计的发展存在着一个时代价值观的问题。</a:t>
            </a:r>
            <a:endParaRPr lang="en-US" altLang="zh-CN" sz="1000" dirty="0">
              <a:solidFill>
                <a:schemeClr val="bg1">
                  <a:lumMod val="50000"/>
                </a:schemeClr>
              </a:solidFill>
              <a:latin typeface="微软雅黑" pitchFamily="34" charset="-122"/>
              <a:ea typeface="微软雅黑" pitchFamily="34" charset="-122"/>
            </a:endParaRPr>
          </a:p>
        </p:txBody>
      </p:sp>
      <p:grpSp>
        <p:nvGrpSpPr>
          <p:cNvPr id="35" name="组合 34"/>
          <p:cNvGrpSpPr/>
          <p:nvPr/>
        </p:nvGrpSpPr>
        <p:grpSpPr>
          <a:xfrm>
            <a:off x="4989311" y="2263521"/>
            <a:ext cx="505578" cy="505578"/>
            <a:chOff x="1718632" y="1996162"/>
            <a:chExt cx="560677" cy="560677"/>
          </a:xfrm>
          <a:solidFill>
            <a:schemeClr val="bg1">
              <a:lumMod val="50000"/>
            </a:schemeClr>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3624469"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508310" y="2821676"/>
            <a:ext cx="2880114" cy="553998"/>
          </a:xfrm>
          <a:prstGeom prst="rect">
            <a:avLst/>
          </a:prstGeom>
        </p:spPr>
        <p:txBody>
          <a:bodyPr wrap="square">
            <a:spAutoFit/>
          </a:bodyPr>
          <a:lstStyle/>
          <a:p>
            <a:pPr algn="just">
              <a:lnSpc>
                <a:spcPts val="1200"/>
              </a:lnSpc>
            </a:pPr>
            <a:r>
              <a:rPr lang="zh-CN" altLang="en-US" sz="1200" b="1" dirty="0">
                <a:solidFill>
                  <a:schemeClr val="bg1">
                    <a:lumMod val="50000"/>
                  </a:schemeClr>
                </a:solidFill>
                <a:latin typeface="微软雅黑" pitchFamily="34" charset="-122"/>
                <a:ea typeface="微软雅黑" pitchFamily="34" charset="-122"/>
              </a:rPr>
              <a:t>这里填写目录二级标题</a:t>
            </a:r>
            <a:endParaRPr lang="en-US" altLang="zh-CN" sz="1200" b="1" dirty="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a:solidFill>
                  <a:schemeClr val="bg1">
                    <a:lumMod val="50000"/>
                  </a:schemeClr>
                </a:solidFill>
                <a:latin typeface="微软雅黑" pitchFamily="34" charset="-122"/>
                <a:ea typeface="微软雅黑" pitchFamily="34" charset="-122"/>
              </a:rPr>
              <a:t>这里填写目录内容说明，设计的发展存在着一个时代价值观的问题。</a:t>
            </a:r>
            <a:endParaRPr lang="en-US" altLang="zh-CN" sz="1000" dirty="0">
              <a:solidFill>
                <a:schemeClr val="bg1">
                  <a:lumMod val="50000"/>
                </a:schemeClr>
              </a:solidFill>
              <a:latin typeface="微软雅黑" pitchFamily="34" charset="-122"/>
              <a:ea typeface="微软雅黑" pitchFamily="34" charset="-122"/>
            </a:endParaRPr>
          </a:p>
        </p:txBody>
      </p:sp>
      <p:grpSp>
        <p:nvGrpSpPr>
          <p:cNvPr id="46" name="组合 45"/>
          <p:cNvGrpSpPr/>
          <p:nvPr/>
        </p:nvGrpSpPr>
        <p:grpSpPr>
          <a:xfrm>
            <a:off x="4989311" y="2847700"/>
            <a:ext cx="505405" cy="505405"/>
            <a:chOff x="4197777" y="3610451"/>
            <a:chExt cx="560677" cy="560677"/>
          </a:xfrm>
          <a:solidFill>
            <a:schemeClr val="bg1">
              <a:lumMod val="50000"/>
            </a:schemeClr>
          </a:solidFill>
        </p:grpSpPr>
        <p:grpSp>
          <p:nvGrpSpPr>
            <p:cNvPr id="47" name="组合 46"/>
            <p:cNvGrpSpPr/>
            <p:nvPr/>
          </p:nvGrpSpPr>
          <p:grpSpPr>
            <a:xfrm>
              <a:off x="4324818" y="3742282"/>
              <a:ext cx="305320" cy="261247"/>
              <a:chOff x="1627188" y="2219325"/>
              <a:chExt cx="758825" cy="649288"/>
            </a:xfrm>
            <a:grpFill/>
          </p:grpSpPr>
          <p:sp>
            <p:nvSpPr>
              <p:cNvPr id="49"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3624469"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508310" y="3403659"/>
            <a:ext cx="2880114" cy="553998"/>
          </a:xfrm>
          <a:prstGeom prst="rect">
            <a:avLst/>
          </a:prstGeom>
        </p:spPr>
        <p:txBody>
          <a:bodyPr wrap="square">
            <a:spAutoFit/>
          </a:bodyPr>
          <a:lstStyle/>
          <a:p>
            <a:pPr algn="just">
              <a:lnSpc>
                <a:spcPts val="1200"/>
              </a:lnSpc>
            </a:pPr>
            <a:r>
              <a:rPr lang="zh-CN" altLang="en-US" sz="1200" b="1" dirty="0">
                <a:solidFill>
                  <a:schemeClr val="bg1">
                    <a:lumMod val="50000"/>
                  </a:schemeClr>
                </a:solidFill>
                <a:latin typeface="微软雅黑" pitchFamily="34" charset="-122"/>
                <a:ea typeface="微软雅黑" pitchFamily="34" charset="-122"/>
              </a:rPr>
              <a:t>这里填写目录二级标题</a:t>
            </a:r>
            <a:endParaRPr lang="en-US" altLang="zh-CN" sz="1200" b="1" dirty="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a:solidFill>
                  <a:schemeClr val="bg1">
                    <a:lumMod val="50000"/>
                  </a:schemeClr>
                </a:solidFill>
                <a:latin typeface="微软雅黑" pitchFamily="34" charset="-122"/>
                <a:ea typeface="微软雅黑" pitchFamily="34" charset="-122"/>
              </a:rPr>
              <a:t>这里填写目录内容说明，设计的发展存在着一个时代价值观的问题。</a:t>
            </a:r>
            <a:endParaRPr lang="en-US" altLang="zh-CN" sz="1000" dirty="0">
              <a:solidFill>
                <a:schemeClr val="bg1">
                  <a:lumMod val="50000"/>
                </a:schemeClr>
              </a:solidFill>
              <a:latin typeface="微软雅黑" pitchFamily="34" charset="-122"/>
              <a:ea typeface="微软雅黑" pitchFamily="34" charset="-122"/>
            </a:endParaRPr>
          </a:p>
        </p:txBody>
      </p:sp>
      <p:grpSp>
        <p:nvGrpSpPr>
          <p:cNvPr id="77" name="组合 76"/>
          <p:cNvGrpSpPr/>
          <p:nvPr/>
        </p:nvGrpSpPr>
        <p:grpSpPr>
          <a:xfrm>
            <a:off x="4989311" y="3431706"/>
            <a:ext cx="506224" cy="506224"/>
            <a:chOff x="1292477" y="2482145"/>
            <a:chExt cx="560677" cy="560677"/>
          </a:xfrm>
          <a:solidFill>
            <a:schemeClr val="bg1">
              <a:lumMod val="50000"/>
            </a:schemeClr>
          </a:solidFill>
        </p:grpSpPr>
        <p:grpSp>
          <p:nvGrpSpPr>
            <p:cNvPr id="78" name="组合 77"/>
            <p:cNvGrpSpPr/>
            <p:nvPr/>
          </p:nvGrpSpPr>
          <p:grpSpPr>
            <a:xfrm>
              <a:off x="1443224" y="2627821"/>
              <a:ext cx="242888" cy="265780"/>
              <a:chOff x="247650" y="1957388"/>
              <a:chExt cx="993776" cy="1087438"/>
            </a:xfrm>
            <a:grpFill/>
          </p:grpSpPr>
          <p:sp>
            <p:nvSpPr>
              <p:cNvPr id="80"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灯片编号占位符 90"/>
          <p:cNvSpPr>
            <a:spLocks noGrp="1"/>
          </p:cNvSpPr>
          <p:nvPr>
            <p:ph type="sldNum" sz="quarter" idx="11"/>
          </p:nvPr>
        </p:nvSpPr>
        <p:spPr/>
        <p:txBody>
          <a:bodyPr/>
          <a:lstStyle/>
          <a:p>
            <a:fld id="{7C7D7E2A-EC18-466D-9858-1370A4DB5F72}" type="slidenum">
              <a:rPr lang="zh-CN" altLang="en-US" smtClean="0"/>
              <a:t>21</a:t>
            </a:fld>
            <a:endParaRPr lang="zh-CN" altLang="en-US"/>
          </a:p>
        </p:txBody>
      </p:sp>
      <p:sp>
        <p:nvSpPr>
          <p:cNvPr id="110" name="TextBox 109"/>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111" name="组合 110"/>
          <p:cNvGrpSpPr/>
          <p:nvPr/>
        </p:nvGrpSpPr>
        <p:grpSpPr>
          <a:xfrm>
            <a:off x="70645" y="1059582"/>
            <a:ext cx="768964" cy="387273"/>
            <a:chOff x="70645" y="1059582"/>
            <a:chExt cx="768964" cy="387273"/>
          </a:xfrm>
        </p:grpSpPr>
        <p:sp>
          <p:nvSpPr>
            <p:cNvPr id="112" name="TextBox 111"/>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113" name="TextBox 112"/>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114" name="组合 113"/>
          <p:cNvGrpSpPr/>
          <p:nvPr/>
        </p:nvGrpSpPr>
        <p:grpSpPr>
          <a:xfrm>
            <a:off x="-32863" y="1821582"/>
            <a:ext cx="857927" cy="379462"/>
            <a:chOff x="-24396" y="1059582"/>
            <a:chExt cx="857927" cy="379462"/>
          </a:xfrm>
        </p:grpSpPr>
        <p:sp>
          <p:nvSpPr>
            <p:cNvPr id="115" name="TextBox 114"/>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116" name="TextBox 115"/>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117" name="组合 116"/>
          <p:cNvGrpSpPr/>
          <p:nvPr/>
        </p:nvGrpSpPr>
        <p:grpSpPr>
          <a:xfrm>
            <a:off x="1506" y="2710582"/>
            <a:ext cx="797013" cy="379462"/>
            <a:chOff x="26906" y="1059582"/>
            <a:chExt cx="797013" cy="379462"/>
          </a:xfrm>
        </p:grpSpPr>
        <p:sp>
          <p:nvSpPr>
            <p:cNvPr id="118" name="TextBox 11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119" name="TextBox 118"/>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120" name="组合 119"/>
          <p:cNvGrpSpPr/>
          <p:nvPr/>
        </p:nvGrpSpPr>
        <p:grpSpPr>
          <a:xfrm>
            <a:off x="-48640" y="3481049"/>
            <a:ext cx="880370" cy="379462"/>
            <a:chOff x="-14773" y="1059582"/>
            <a:chExt cx="880370" cy="379462"/>
          </a:xfrm>
        </p:grpSpPr>
        <p:sp>
          <p:nvSpPr>
            <p:cNvPr id="121" name="TextBox 12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122" name="TextBox 121"/>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299940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333">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333">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333">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333">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8"/>
          <p:cNvSpPr>
            <a:spLocks noEditPoints="1"/>
          </p:cNvSpPr>
          <p:nvPr/>
        </p:nvSpPr>
        <p:spPr bwMode="auto">
          <a:xfrm>
            <a:off x="4063068" y="2168396"/>
            <a:ext cx="2011757" cy="2011757"/>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rgbClr val="C00000"/>
          </a:solidFill>
          <a:ln w="19050">
            <a:solidFill>
              <a:srgbClr val="DF0024"/>
            </a:solidFill>
          </a:ln>
        </p:spPr>
        <p:txBody>
          <a:bodyPr vert="horz" wrap="square" lIns="68580" tIns="34290" rIns="68580" bIns="34290" numCol="1" anchor="t" anchorCtr="0" compatLnSpc="1">
            <a:prstTxWarp prst="textNoShape">
              <a:avLst/>
            </a:prstTxWarp>
          </a:bodyPr>
          <a:lstStyle/>
          <a:p>
            <a:endParaRPr lang="zh-CN" altLang="en-US" sz="1000"/>
          </a:p>
        </p:txBody>
      </p:sp>
      <p:grpSp>
        <p:nvGrpSpPr>
          <p:cNvPr id="3" name="组合 2"/>
          <p:cNvGrpSpPr/>
          <p:nvPr/>
        </p:nvGrpSpPr>
        <p:grpSpPr>
          <a:xfrm>
            <a:off x="4689844" y="1310078"/>
            <a:ext cx="735079" cy="747433"/>
            <a:chOff x="4189515" y="1131590"/>
            <a:chExt cx="735079" cy="747433"/>
          </a:xfrm>
          <a:solidFill>
            <a:schemeClr val="bg1">
              <a:lumMod val="50000"/>
            </a:schemeClr>
          </a:solidFill>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9515" y="1131590"/>
              <a:ext cx="735079" cy="747433"/>
            </a:xfrm>
            <a:prstGeom prst="rect">
              <a:avLst/>
            </a:prstGeom>
            <a:noFill/>
            <a:effectLst>
              <a:outerShdw blurRad="50800" dist="38100" dir="8100000" algn="tr" rotWithShape="0">
                <a:prstClr val="black">
                  <a:alpha val="40000"/>
                </a:prstClr>
              </a:outerShdw>
            </a:effectLst>
          </p:spPr>
        </p:pic>
        <p:grpSp>
          <p:nvGrpSpPr>
            <p:cNvPr id="5" name="组合 4"/>
            <p:cNvGrpSpPr/>
            <p:nvPr/>
          </p:nvGrpSpPr>
          <p:grpSpPr>
            <a:xfrm>
              <a:off x="4420811" y="1404138"/>
              <a:ext cx="294404" cy="163289"/>
              <a:chOff x="2282826" y="1428750"/>
              <a:chExt cx="581025" cy="322262"/>
            </a:xfrm>
            <a:grpFill/>
          </p:grpSpPr>
          <p:sp>
            <p:nvSpPr>
              <p:cNvPr id="6" name="Freeform 58"/>
              <p:cNvSpPr>
                <a:spLocks noEditPoints="1"/>
              </p:cNvSpPr>
              <p:nvPr/>
            </p:nvSpPr>
            <p:spPr bwMode="auto">
              <a:xfrm>
                <a:off x="2282826" y="1431925"/>
                <a:ext cx="173038" cy="311150"/>
              </a:xfrm>
              <a:custGeom>
                <a:avLst/>
                <a:gdLst>
                  <a:gd name="T0" fmla="*/ 36 w 46"/>
                  <a:gd name="T1" fmla="*/ 0 h 82"/>
                  <a:gd name="T2" fmla="*/ 10 w 46"/>
                  <a:gd name="T3" fmla="*/ 0 h 82"/>
                  <a:gd name="T4" fmla="*/ 0 w 46"/>
                  <a:gd name="T5" fmla="*/ 9 h 82"/>
                  <a:gd name="T6" fmla="*/ 0 w 46"/>
                  <a:gd name="T7" fmla="*/ 73 h 82"/>
                  <a:gd name="T8" fmla="*/ 10 w 46"/>
                  <a:gd name="T9" fmla="*/ 82 h 82"/>
                  <a:gd name="T10" fmla="*/ 36 w 46"/>
                  <a:gd name="T11" fmla="*/ 82 h 82"/>
                  <a:gd name="T12" fmla="*/ 46 w 46"/>
                  <a:gd name="T13" fmla="*/ 73 h 82"/>
                  <a:gd name="T14" fmla="*/ 46 w 46"/>
                  <a:gd name="T15" fmla="*/ 9 h 82"/>
                  <a:gd name="T16" fmla="*/ 36 w 46"/>
                  <a:gd name="T17" fmla="*/ 0 h 82"/>
                  <a:gd name="T18" fmla="*/ 24 w 46"/>
                  <a:gd name="T19" fmla="*/ 71 h 82"/>
                  <a:gd name="T20" fmla="*/ 23 w 46"/>
                  <a:gd name="T21" fmla="*/ 71 h 82"/>
                  <a:gd name="T22" fmla="*/ 19 w 46"/>
                  <a:gd name="T23" fmla="*/ 67 h 82"/>
                  <a:gd name="T24" fmla="*/ 23 w 46"/>
                  <a:gd name="T25" fmla="*/ 63 h 82"/>
                  <a:gd name="T26" fmla="*/ 24 w 46"/>
                  <a:gd name="T27" fmla="*/ 63 h 82"/>
                  <a:gd name="T28" fmla="*/ 28 w 46"/>
                  <a:gd name="T29" fmla="*/ 67 h 82"/>
                  <a:gd name="T30" fmla="*/ 24 w 46"/>
                  <a:gd name="T31" fmla="*/ 71 h 82"/>
                  <a:gd name="T32" fmla="*/ 36 w 46"/>
                  <a:gd name="T33" fmla="*/ 26 h 82"/>
                  <a:gd name="T34" fmla="*/ 10 w 46"/>
                  <a:gd name="T35" fmla="*/ 26 h 82"/>
                  <a:gd name="T36" fmla="*/ 7 w 46"/>
                  <a:gd name="T37" fmla="*/ 23 h 82"/>
                  <a:gd name="T38" fmla="*/ 10 w 46"/>
                  <a:gd name="T39" fmla="*/ 20 h 82"/>
                  <a:gd name="T40" fmla="*/ 36 w 46"/>
                  <a:gd name="T41" fmla="*/ 20 h 82"/>
                  <a:gd name="T42" fmla="*/ 39 w 46"/>
                  <a:gd name="T43" fmla="*/ 23 h 82"/>
                  <a:gd name="T44" fmla="*/ 36 w 46"/>
                  <a:gd name="T45" fmla="*/ 26 h 82"/>
                  <a:gd name="T46" fmla="*/ 36 w 46"/>
                  <a:gd name="T47" fmla="*/ 16 h 82"/>
                  <a:gd name="T48" fmla="*/ 10 w 46"/>
                  <a:gd name="T49" fmla="*/ 16 h 82"/>
                  <a:gd name="T50" fmla="*/ 7 w 46"/>
                  <a:gd name="T51" fmla="*/ 13 h 82"/>
                  <a:gd name="T52" fmla="*/ 10 w 46"/>
                  <a:gd name="T53" fmla="*/ 10 h 82"/>
                  <a:gd name="T54" fmla="*/ 36 w 46"/>
                  <a:gd name="T55" fmla="*/ 10 h 82"/>
                  <a:gd name="T56" fmla="*/ 39 w 46"/>
                  <a:gd name="T57" fmla="*/ 13 h 82"/>
                  <a:gd name="T58" fmla="*/ 36 w 46"/>
                  <a:gd name="T59"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82">
                    <a:moveTo>
                      <a:pt x="36" y="0"/>
                    </a:moveTo>
                    <a:cubicBezTo>
                      <a:pt x="10" y="0"/>
                      <a:pt x="10" y="0"/>
                      <a:pt x="10" y="0"/>
                    </a:cubicBezTo>
                    <a:cubicBezTo>
                      <a:pt x="5" y="0"/>
                      <a:pt x="0" y="4"/>
                      <a:pt x="0" y="9"/>
                    </a:cubicBezTo>
                    <a:cubicBezTo>
                      <a:pt x="0" y="73"/>
                      <a:pt x="0" y="73"/>
                      <a:pt x="0" y="73"/>
                    </a:cubicBezTo>
                    <a:cubicBezTo>
                      <a:pt x="0" y="78"/>
                      <a:pt x="5" y="82"/>
                      <a:pt x="10" y="82"/>
                    </a:cubicBezTo>
                    <a:cubicBezTo>
                      <a:pt x="36" y="82"/>
                      <a:pt x="36" y="82"/>
                      <a:pt x="36" y="82"/>
                    </a:cubicBezTo>
                    <a:cubicBezTo>
                      <a:pt x="41" y="82"/>
                      <a:pt x="46" y="78"/>
                      <a:pt x="46" y="73"/>
                    </a:cubicBezTo>
                    <a:cubicBezTo>
                      <a:pt x="46" y="9"/>
                      <a:pt x="46" y="9"/>
                      <a:pt x="46" y="9"/>
                    </a:cubicBezTo>
                    <a:cubicBezTo>
                      <a:pt x="46" y="4"/>
                      <a:pt x="41" y="0"/>
                      <a:pt x="36" y="0"/>
                    </a:cubicBezTo>
                    <a:close/>
                    <a:moveTo>
                      <a:pt x="24" y="71"/>
                    </a:moveTo>
                    <a:cubicBezTo>
                      <a:pt x="23" y="71"/>
                      <a:pt x="23" y="71"/>
                      <a:pt x="23" y="71"/>
                    </a:cubicBezTo>
                    <a:cubicBezTo>
                      <a:pt x="21" y="71"/>
                      <a:pt x="19" y="69"/>
                      <a:pt x="19" y="67"/>
                    </a:cubicBezTo>
                    <a:cubicBezTo>
                      <a:pt x="19" y="65"/>
                      <a:pt x="21" y="63"/>
                      <a:pt x="23" y="63"/>
                    </a:cubicBezTo>
                    <a:cubicBezTo>
                      <a:pt x="24" y="63"/>
                      <a:pt x="24" y="63"/>
                      <a:pt x="24" y="63"/>
                    </a:cubicBezTo>
                    <a:cubicBezTo>
                      <a:pt x="26" y="63"/>
                      <a:pt x="28" y="65"/>
                      <a:pt x="28" y="67"/>
                    </a:cubicBezTo>
                    <a:cubicBezTo>
                      <a:pt x="28" y="69"/>
                      <a:pt x="26" y="71"/>
                      <a:pt x="24" y="71"/>
                    </a:cubicBezTo>
                    <a:close/>
                    <a:moveTo>
                      <a:pt x="36" y="26"/>
                    </a:moveTo>
                    <a:cubicBezTo>
                      <a:pt x="10" y="26"/>
                      <a:pt x="10" y="26"/>
                      <a:pt x="10" y="26"/>
                    </a:cubicBezTo>
                    <a:cubicBezTo>
                      <a:pt x="8" y="26"/>
                      <a:pt x="7" y="25"/>
                      <a:pt x="7" y="23"/>
                    </a:cubicBezTo>
                    <a:cubicBezTo>
                      <a:pt x="7" y="21"/>
                      <a:pt x="8" y="20"/>
                      <a:pt x="10" y="20"/>
                    </a:cubicBezTo>
                    <a:cubicBezTo>
                      <a:pt x="36" y="20"/>
                      <a:pt x="36" y="20"/>
                      <a:pt x="36" y="20"/>
                    </a:cubicBezTo>
                    <a:cubicBezTo>
                      <a:pt x="37" y="20"/>
                      <a:pt x="39" y="21"/>
                      <a:pt x="39" y="23"/>
                    </a:cubicBezTo>
                    <a:cubicBezTo>
                      <a:pt x="39" y="25"/>
                      <a:pt x="37" y="26"/>
                      <a:pt x="36" y="26"/>
                    </a:cubicBezTo>
                    <a:close/>
                    <a:moveTo>
                      <a:pt x="36" y="16"/>
                    </a:moveTo>
                    <a:cubicBezTo>
                      <a:pt x="10" y="16"/>
                      <a:pt x="10" y="16"/>
                      <a:pt x="10" y="16"/>
                    </a:cubicBezTo>
                    <a:cubicBezTo>
                      <a:pt x="8" y="16"/>
                      <a:pt x="7" y="15"/>
                      <a:pt x="7" y="13"/>
                    </a:cubicBezTo>
                    <a:cubicBezTo>
                      <a:pt x="7" y="11"/>
                      <a:pt x="8" y="10"/>
                      <a:pt x="10" y="10"/>
                    </a:cubicBezTo>
                    <a:cubicBezTo>
                      <a:pt x="36" y="10"/>
                      <a:pt x="36" y="10"/>
                      <a:pt x="36" y="10"/>
                    </a:cubicBezTo>
                    <a:cubicBezTo>
                      <a:pt x="37" y="10"/>
                      <a:pt x="39" y="11"/>
                      <a:pt x="39" y="13"/>
                    </a:cubicBezTo>
                    <a:cubicBezTo>
                      <a:pt x="39" y="15"/>
                      <a:pt x="37" y="16"/>
                      <a:pt x="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7" name="Freeform 59"/>
              <p:cNvSpPr>
                <a:spLocks noEditPoints="1"/>
              </p:cNvSpPr>
              <p:nvPr/>
            </p:nvSpPr>
            <p:spPr bwMode="auto">
              <a:xfrm>
                <a:off x="2478088" y="1428750"/>
                <a:ext cx="385763" cy="261937"/>
              </a:xfrm>
              <a:custGeom>
                <a:avLst/>
                <a:gdLst>
                  <a:gd name="T0" fmla="*/ 90 w 102"/>
                  <a:gd name="T1" fmla="*/ 0 h 69"/>
                  <a:gd name="T2" fmla="*/ 12 w 102"/>
                  <a:gd name="T3" fmla="*/ 0 h 69"/>
                  <a:gd name="T4" fmla="*/ 0 w 102"/>
                  <a:gd name="T5" fmla="*/ 12 h 69"/>
                  <a:gd name="T6" fmla="*/ 0 w 102"/>
                  <a:gd name="T7" fmla="*/ 56 h 69"/>
                  <a:gd name="T8" fmla="*/ 12 w 102"/>
                  <a:gd name="T9" fmla="*/ 69 h 69"/>
                  <a:gd name="T10" fmla="*/ 90 w 102"/>
                  <a:gd name="T11" fmla="*/ 69 h 69"/>
                  <a:gd name="T12" fmla="*/ 102 w 102"/>
                  <a:gd name="T13" fmla="*/ 56 h 69"/>
                  <a:gd name="T14" fmla="*/ 102 w 102"/>
                  <a:gd name="T15" fmla="*/ 12 h 69"/>
                  <a:gd name="T16" fmla="*/ 90 w 102"/>
                  <a:gd name="T17" fmla="*/ 0 h 69"/>
                  <a:gd name="T18" fmla="*/ 98 w 102"/>
                  <a:gd name="T19" fmla="*/ 56 h 69"/>
                  <a:gd name="T20" fmla="*/ 90 w 102"/>
                  <a:gd name="T21" fmla="*/ 64 h 69"/>
                  <a:gd name="T22" fmla="*/ 12 w 102"/>
                  <a:gd name="T23" fmla="*/ 64 h 69"/>
                  <a:gd name="T24" fmla="*/ 5 w 102"/>
                  <a:gd name="T25" fmla="*/ 56 h 69"/>
                  <a:gd name="T26" fmla="*/ 5 w 102"/>
                  <a:gd name="T27" fmla="*/ 12 h 69"/>
                  <a:gd name="T28" fmla="*/ 12 w 102"/>
                  <a:gd name="T29" fmla="*/ 5 h 69"/>
                  <a:gd name="T30" fmla="*/ 90 w 102"/>
                  <a:gd name="T31" fmla="*/ 5 h 69"/>
                  <a:gd name="T32" fmla="*/ 98 w 102"/>
                  <a:gd name="T33" fmla="*/ 12 h 69"/>
                  <a:gd name="T34" fmla="*/ 98 w 102"/>
                  <a:gd name="T35" fmla="*/ 5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69">
                    <a:moveTo>
                      <a:pt x="90" y="0"/>
                    </a:moveTo>
                    <a:cubicBezTo>
                      <a:pt x="12" y="0"/>
                      <a:pt x="12" y="0"/>
                      <a:pt x="12" y="0"/>
                    </a:cubicBezTo>
                    <a:cubicBezTo>
                      <a:pt x="5" y="0"/>
                      <a:pt x="0" y="6"/>
                      <a:pt x="0" y="12"/>
                    </a:cubicBezTo>
                    <a:cubicBezTo>
                      <a:pt x="0" y="56"/>
                      <a:pt x="0" y="56"/>
                      <a:pt x="0" y="56"/>
                    </a:cubicBezTo>
                    <a:cubicBezTo>
                      <a:pt x="0" y="63"/>
                      <a:pt x="5" y="69"/>
                      <a:pt x="12" y="69"/>
                    </a:cubicBezTo>
                    <a:cubicBezTo>
                      <a:pt x="90" y="69"/>
                      <a:pt x="90" y="69"/>
                      <a:pt x="90" y="69"/>
                    </a:cubicBezTo>
                    <a:cubicBezTo>
                      <a:pt x="97" y="69"/>
                      <a:pt x="102" y="63"/>
                      <a:pt x="102" y="56"/>
                    </a:cubicBezTo>
                    <a:cubicBezTo>
                      <a:pt x="102" y="12"/>
                      <a:pt x="102" y="12"/>
                      <a:pt x="102" y="12"/>
                    </a:cubicBezTo>
                    <a:cubicBezTo>
                      <a:pt x="102" y="6"/>
                      <a:pt x="97" y="0"/>
                      <a:pt x="90" y="0"/>
                    </a:cubicBezTo>
                    <a:close/>
                    <a:moveTo>
                      <a:pt x="98" y="56"/>
                    </a:moveTo>
                    <a:cubicBezTo>
                      <a:pt x="98" y="60"/>
                      <a:pt x="94" y="64"/>
                      <a:pt x="90" y="64"/>
                    </a:cubicBezTo>
                    <a:cubicBezTo>
                      <a:pt x="12" y="64"/>
                      <a:pt x="12" y="64"/>
                      <a:pt x="12" y="64"/>
                    </a:cubicBezTo>
                    <a:cubicBezTo>
                      <a:pt x="8" y="64"/>
                      <a:pt x="5" y="60"/>
                      <a:pt x="5" y="56"/>
                    </a:cubicBezTo>
                    <a:cubicBezTo>
                      <a:pt x="5" y="12"/>
                      <a:pt x="5" y="12"/>
                      <a:pt x="5" y="12"/>
                    </a:cubicBezTo>
                    <a:cubicBezTo>
                      <a:pt x="5" y="8"/>
                      <a:pt x="8" y="5"/>
                      <a:pt x="12" y="5"/>
                    </a:cubicBezTo>
                    <a:cubicBezTo>
                      <a:pt x="90" y="5"/>
                      <a:pt x="90" y="5"/>
                      <a:pt x="90" y="5"/>
                    </a:cubicBezTo>
                    <a:cubicBezTo>
                      <a:pt x="94" y="5"/>
                      <a:pt x="98" y="8"/>
                      <a:pt x="98" y="12"/>
                    </a:cubicBezTo>
                    <a:lnTo>
                      <a:pt x="9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8" name="Freeform 60"/>
              <p:cNvSpPr>
                <a:spLocks/>
              </p:cNvSpPr>
              <p:nvPr/>
            </p:nvSpPr>
            <p:spPr bwMode="auto">
              <a:xfrm>
                <a:off x="2633663" y="1701800"/>
                <a:ext cx="68263" cy="49212"/>
              </a:xfrm>
              <a:custGeom>
                <a:avLst/>
                <a:gdLst>
                  <a:gd name="T0" fmla="*/ 12 w 18"/>
                  <a:gd name="T1" fmla="*/ 0 h 13"/>
                  <a:gd name="T2" fmla="*/ 7 w 18"/>
                  <a:gd name="T3" fmla="*/ 0 h 13"/>
                  <a:gd name="T4" fmla="*/ 0 w 18"/>
                  <a:gd name="T5" fmla="*/ 7 h 13"/>
                  <a:gd name="T6" fmla="*/ 7 w 18"/>
                  <a:gd name="T7" fmla="*/ 13 h 13"/>
                  <a:gd name="T8" fmla="*/ 12 w 18"/>
                  <a:gd name="T9" fmla="*/ 13 h 13"/>
                  <a:gd name="T10" fmla="*/ 18 w 18"/>
                  <a:gd name="T11" fmla="*/ 7 h 13"/>
                  <a:gd name="T12" fmla="*/ 12 w 1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8" h="13">
                    <a:moveTo>
                      <a:pt x="12" y="0"/>
                    </a:moveTo>
                    <a:cubicBezTo>
                      <a:pt x="7" y="0"/>
                      <a:pt x="7" y="0"/>
                      <a:pt x="7" y="0"/>
                    </a:cubicBezTo>
                    <a:cubicBezTo>
                      <a:pt x="3" y="0"/>
                      <a:pt x="0" y="3"/>
                      <a:pt x="0" y="7"/>
                    </a:cubicBezTo>
                    <a:cubicBezTo>
                      <a:pt x="0" y="10"/>
                      <a:pt x="3" y="13"/>
                      <a:pt x="7" y="13"/>
                    </a:cubicBezTo>
                    <a:cubicBezTo>
                      <a:pt x="12" y="13"/>
                      <a:pt x="12" y="13"/>
                      <a:pt x="12" y="13"/>
                    </a:cubicBezTo>
                    <a:cubicBezTo>
                      <a:pt x="15" y="13"/>
                      <a:pt x="18" y="10"/>
                      <a:pt x="18" y="7"/>
                    </a:cubicBezTo>
                    <a:cubicBezTo>
                      <a:pt x="18" y="3"/>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9" name="组合 8"/>
          <p:cNvGrpSpPr/>
          <p:nvPr/>
        </p:nvGrpSpPr>
        <p:grpSpPr>
          <a:xfrm>
            <a:off x="3646210" y="1886142"/>
            <a:ext cx="735079" cy="747433"/>
            <a:chOff x="3145881" y="1707654"/>
            <a:chExt cx="735079" cy="747433"/>
          </a:xfrm>
          <a:solidFill>
            <a:schemeClr val="bg1">
              <a:lumMod val="50000"/>
            </a:schemeClr>
          </a:solidFill>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5881" y="1707654"/>
              <a:ext cx="735079" cy="747433"/>
            </a:xfrm>
            <a:prstGeom prst="rect">
              <a:avLst/>
            </a:prstGeom>
            <a:noFill/>
            <a:ln>
              <a:noFill/>
            </a:ln>
            <a:effectLst>
              <a:outerShdw blurRad="50800" dist="38100" dir="8100000" algn="tr" rotWithShape="0">
                <a:prstClr val="black">
                  <a:alpha val="40000"/>
                </a:prstClr>
              </a:outerShdw>
            </a:effectLst>
          </p:spPr>
        </p:pic>
        <p:grpSp>
          <p:nvGrpSpPr>
            <p:cNvPr id="11" name="组合 10"/>
            <p:cNvGrpSpPr/>
            <p:nvPr/>
          </p:nvGrpSpPr>
          <p:grpSpPr>
            <a:xfrm>
              <a:off x="3396338" y="1946069"/>
              <a:ext cx="217987" cy="221205"/>
              <a:chOff x="2946401" y="1379538"/>
              <a:chExt cx="430212" cy="436562"/>
            </a:xfrm>
            <a:grpFill/>
          </p:grpSpPr>
          <p:sp>
            <p:nvSpPr>
              <p:cNvPr id="12" name="Freeform 61"/>
              <p:cNvSpPr>
                <a:spLocks/>
              </p:cNvSpPr>
              <p:nvPr/>
            </p:nvSpPr>
            <p:spPr bwMode="auto">
              <a:xfrm>
                <a:off x="3097213" y="1450975"/>
                <a:ext cx="279400" cy="327025"/>
              </a:xfrm>
              <a:custGeom>
                <a:avLst/>
                <a:gdLst>
                  <a:gd name="T0" fmla="*/ 53 w 74"/>
                  <a:gd name="T1" fmla="*/ 0 h 86"/>
                  <a:gd name="T2" fmla="*/ 20 w 74"/>
                  <a:gd name="T3" fmla="*/ 0 h 86"/>
                  <a:gd name="T4" fmla="*/ 0 w 74"/>
                  <a:gd name="T5" fmla="*/ 20 h 86"/>
                  <a:gd name="T6" fmla="*/ 0 w 74"/>
                  <a:gd name="T7" fmla="*/ 36 h 86"/>
                  <a:gd name="T8" fmla="*/ 20 w 74"/>
                  <a:gd name="T9" fmla="*/ 56 h 86"/>
                  <a:gd name="T10" fmla="*/ 46 w 74"/>
                  <a:gd name="T11" fmla="*/ 56 h 86"/>
                  <a:gd name="T12" fmla="*/ 62 w 74"/>
                  <a:gd name="T13" fmla="*/ 86 h 86"/>
                  <a:gd name="T14" fmla="*/ 57 w 74"/>
                  <a:gd name="T15" fmla="*/ 56 h 86"/>
                  <a:gd name="T16" fmla="*/ 74 w 74"/>
                  <a:gd name="T17" fmla="*/ 36 h 86"/>
                  <a:gd name="T18" fmla="*/ 74 w 74"/>
                  <a:gd name="T19" fmla="*/ 20 h 86"/>
                  <a:gd name="T20" fmla="*/ 53 w 74"/>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6">
                    <a:moveTo>
                      <a:pt x="53" y="0"/>
                    </a:moveTo>
                    <a:cubicBezTo>
                      <a:pt x="20" y="0"/>
                      <a:pt x="20" y="0"/>
                      <a:pt x="20" y="0"/>
                    </a:cubicBezTo>
                    <a:cubicBezTo>
                      <a:pt x="9" y="0"/>
                      <a:pt x="0" y="9"/>
                      <a:pt x="0" y="20"/>
                    </a:cubicBezTo>
                    <a:cubicBezTo>
                      <a:pt x="0" y="36"/>
                      <a:pt x="0" y="36"/>
                      <a:pt x="0" y="36"/>
                    </a:cubicBezTo>
                    <a:cubicBezTo>
                      <a:pt x="0" y="47"/>
                      <a:pt x="9" y="56"/>
                      <a:pt x="20" y="56"/>
                    </a:cubicBezTo>
                    <a:cubicBezTo>
                      <a:pt x="46" y="56"/>
                      <a:pt x="46" y="56"/>
                      <a:pt x="46" y="56"/>
                    </a:cubicBezTo>
                    <a:cubicBezTo>
                      <a:pt x="47" y="63"/>
                      <a:pt x="50" y="83"/>
                      <a:pt x="62" y="86"/>
                    </a:cubicBezTo>
                    <a:cubicBezTo>
                      <a:pt x="62" y="86"/>
                      <a:pt x="55" y="66"/>
                      <a:pt x="57" y="56"/>
                    </a:cubicBezTo>
                    <a:cubicBezTo>
                      <a:pt x="66" y="54"/>
                      <a:pt x="74" y="46"/>
                      <a:pt x="74" y="36"/>
                    </a:cubicBezTo>
                    <a:cubicBezTo>
                      <a:pt x="74" y="20"/>
                      <a:pt x="74" y="20"/>
                      <a:pt x="74" y="20"/>
                    </a:cubicBezTo>
                    <a:cubicBezTo>
                      <a:pt x="74" y="9"/>
                      <a:pt x="6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13" name="Freeform 62"/>
              <p:cNvSpPr>
                <a:spLocks/>
              </p:cNvSpPr>
              <p:nvPr/>
            </p:nvSpPr>
            <p:spPr bwMode="auto">
              <a:xfrm>
                <a:off x="2946401" y="1379538"/>
                <a:ext cx="369888" cy="436562"/>
              </a:xfrm>
              <a:custGeom>
                <a:avLst/>
                <a:gdLst>
                  <a:gd name="T0" fmla="*/ 36 w 98"/>
                  <a:gd name="T1" fmla="*/ 55 h 115"/>
                  <a:gd name="T2" fmla="*/ 36 w 98"/>
                  <a:gd name="T3" fmla="*/ 38 h 115"/>
                  <a:gd name="T4" fmla="*/ 59 w 98"/>
                  <a:gd name="T5" fmla="*/ 15 h 115"/>
                  <a:gd name="T6" fmla="*/ 95 w 98"/>
                  <a:gd name="T7" fmla="*/ 15 h 115"/>
                  <a:gd name="T8" fmla="*/ 98 w 98"/>
                  <a:gd name="T9" fmla="*/ 16 h 115"/>
                  <a:gd name="T10" fmla="*/ 78 w 98"/>
                  <a:gd name="T11" fmla="*/ 0 h 115"/>
                  <a:gd name="T12" fmla="*/ 21 w 98"/>
                  <a:gd name="T13" fmla="*/ 0 h 115"/>
                  <a:gd name="T14" fmla="*/ 0 w 98"/>
                  <a:gd name="T15" fmla="*/ 20 h 115"/>
                  <a:gd name="T16" fmla="*/ 0 w 98"/>
                  <a:gd name="T17" fmla="*/ 55 h 115"/>
                  <a:gd name="T18" fmla="*/ 21 w 98"/>
                  <a:gd name="T19" fmla="*/ 76 h 115"/>
                  <a:gd name="T20" fmla="*/ 30 w 98"/>
                  <a:gd name="T21" fmla="*/ 76 h 115"/>
                  <a:gd name="T22" fmla="*/ 11 w 98"/>
                  <a:gd name="T23" fmla="*/ 110 h 115"/>
                  <a:gd name="T24" fmla="*/ 50 w 98"/>
                  <a:gd name="T25" fmla="*/ 76 h 115"/>
                  <a:gd name="T26" fmla="*/ 36 w 98"/>
                  <a:gd name="T27" fmla="*/ 5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15">
                    <a:moveTo>
                      <a:pt x="36" y="55"/>
                    </a:moveTo>
                    <a:cubicBezTo>
                      <a:pt x="36" y="38"/>
                      <a:pt x="36" y="38"/>
                      <a:pt x="36" y="38"/>
                    </a:cubicBezTo>
                    <a:cubicBezTo>
                      <a:pt x="36" y="25"/>
                      <a:pt x="46" y="15"/>
                      <a:pt x="59" y="15"/>
                    </a:cubicBezTo>
                    <a:cubicBezTo>
                      <a:pt x="95" y="15"/>
                      <a:pt x="95" y="15"/>
                      <a:pt x="95" y="15"/>
                    </a:cubicBezTo>
                    <a:cubicBezTo>
                      <a:pt x="96" y="15"/>
                      <a:pt x="97" y="16"/>
                      <a:pt x="98" y="16"/>
                    </a:cubicBezTo>
                    <a:cubicBezTo>
                      <a:pt x="96" y="7"/>
                      <a:pt x="88" y="0"/>
                      <a:pt x="78" y="0"/>
                    </a:cubicBezTo>
                    <a:cubicBezTo>
                      <a:pt x="21" y="0"/>
                      <a:pt x="21" y="0"/>
                      <a:pt x="21" y="0"/>
                    </a:cubicBezTo>
                    <a:cubicBezTo>
                      <a:pt x="9" y="0"/>
                      <a:pt x="0" y="9"/>
                      <a:pt x="0" y="20"/>
                    </a:cubicBezTo>
                    <a:cubicBezTo>
                      <a:pt x="0" y="55"/>
                      <a:pt x="0" y="55"/>
                      <a:pt x="0" y="55"/>
                    </a:cubicBezTo>
                    <a:cubicBezTo>
                      <a:pt x="0" y="67"/>
                      <a:pt x="9" y="76"/>
                      <a:pt x="21" y="76"/>
                    </a:cubicBezTo>
                    <a:cubicBezTo>
                      <a:pt x="30" y="76"/>
                      <a:pt x="30" y="76"/>
                      <a:pt x="30" y="76"/>
                    </a:cubicBezTo>
                    <a:cubicBezTo>
                      <a:pt x="29" y="85"/>
                      <a:pt x="26" y="106"/>
                      <a:pt x="11" y="110"/>
                    </a:cubicBezTo>
                    <a:cubicBezTo>
                      <a:pt x="11" y="110"/>
                      <a:pt x="40" y="115"/>
                      <a:pt x="50" y="76"/>
                    </a:cubicBezTo>
                    <a:cubicBezTo>
                      <a:pt x="42" y="73"/>
                      <a:pt x="36" y="65"/>
                      <a:pt x="3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14" name="组合 13"/>
          <p:cNvGrpSpPr/>
          <p:nvPr/>
        </p:nvGrpSpPr>
        <p:grpSpPr>
          <a:xfrm>
            <a:off x="5839922" y="1958150"/>
            <a:ext cx="735079" cy="747433"/>
            <a:chOff x="5339593" y="1779662"/>
            <a:chExt cx="735079" cy="747433"/>
          </a:xfrm>
          <a:solidFill>
            <a:schemeClr val="bg1">
              <a:lumMod val="50000"/>
            </a:schemeClr>
          </a:solidFill>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9593" y="1779662"/>
              <a:ext cx="735079" cy="747433"/>
            </a:xfrm>
            <a:prstGeom prst="rect">
              <a:avLst/>
            </a:prstGeom>
            <a:noFill/>
            <a:ln>
              <a:noFill/>
            </a:ln>
            <a:effectLst>
              <a:outerShdw blurRad="50800" dist="38100" dir="8100000" algn="tr" rotWithShape="0">
                <a:prstClr val="black">
                  <a:alpha val="40000"/>
                </a:prstClr>
              </a:outerShdw>
            </a:effectLst>
          </p:spPr>
        </p:pic>
        <p:grpSp>
          <p:nvGrpSpPr>
            <p:cNvPr id="16" name="组合 15"/>
            <p:cNvGrpSpPr/>
            <p:nvPr/>
          </p:nvGrpSpPr>
          <p:grpSpPr>
            <a:xfrm>
              <a:off x="5624299" y="1989908"/>
              <a:ext cx="250967" cy="188225"/>
              <a:chOff x="1716088" y="1390650"/>
              <a:chExt cx="495300" cy="371475"/>
            </a:xfrm>
            <a:grpFill/>
          </p:grpSpPr>
          <p:sp>
            <p:nvSpPr>
              <p:cNvPr id="17" name="Freeform 63"/>
              <p:cNvSpPr>
                <a:spLocks noEditPoints="1"/>
              </p:cNvSpPr>
              <p:nvPr/>
            </p:nvSpPr>
            <p:spPr bwMode="auto">
              <a:xfrm>
                <a:off x="1716088" y="1390650"/>
                <a:ext cx="106363" cy="368300"/>
              </a:xfrm>
              <a:custGeom>
                <a:avLst/>
                <a:gdLst>
                  <a:gd name="T0" fmla="*/ 27 w 28"/>
                  <a:gd name="T1" fmla="*/ 0 h 97"/>
                  <a:gd name="T2" fmla="*/ 1 w 28"/>
                  <a:gd name="T3" fmla="*/ 0 h 97"/>
                  <a:gd name="T4" fmla="*/ 0 w 28"/>
                  <a:gd name="T5" fmla="*/ 1 h 97"/>
                  <a:gd name="T6" fmla="*/ 0 w 28"/>
                  <a:gd name="T7" fmla="*/ 96 h 97"/>
                  <a:gd name="T8" fmla="*/ 1 w 28"/>
                  <a:gd name="T9" fmla="*/ 97 h 97"/>
                  <a:gd name="T10" fmla="*/ 27 w 28"/>
                  <a:gd name="T11" fmla="*/ 97 h 97"/>
                  <a:gd name="T12" fmla="*/ 28 w 28"/>
                  <a:gd name="T13" fmla="*/ 96 h 97"/>
                  <a:gd name="T14" fmla="*/ 28 w 28"/>
                  <a:gd name="T15" fmla="*/ 1 h 97"/>
                  <a:gd name="T16" fmla="*/ 27 w 28"/>
                  <a:gd name="T17" fmla="*/ 0 h 97"/>
                  <a:gd name="T18" fmla="*/ 14 w 28"/>
                  <a:gd name="T19" fmla="*/ 94 h 97"/>
                  <a:gd name="T20" fmla="*/ 7 w 28"/>
                  <a:gd name="T21" fmla="*/ 87 h 97"/>
                  <a:gd name="T22" fmla="*/ 14 w 28"/>
                  <a:gd name="T23" fmla="*/ 80 h 97"/>
                  <a:gd name="T24" fmla="*/ 21 w 28"/>
                  <a:gd name="T25" fmla="*/ 87 h 97"/>
                  <a:gd name="T26" fmla="*/ 14 w 28"/>
                  <a:gd name="T27" fmla="*/ 94 h 97"/>
                  <a:gd name="T28" fmla="*/ 24 w 28"/>
                  <a:gd name="T29" fmla="*/ 54 h 97"/>
                  <a:gd name="T30" fmla="*/ 23 w 28"/>
                  <a:gd name="T31" fmla="*/ 55 h 97"/>
                  <a:gd name="T32" fmla="*/ 5 w 28"/>
                  <a:gd name="T33" fmla="*/ 55 h 97"/>
                  <a:gd name="T34" fmla="*/ 4 w 28"/>
                  <a:gd name="T35" fmla="*/ 54 h 97"/>
                  <a:gd name="T36" fmla="*/ 4 w 28"/>
                  <a:gd name="T37" fmla="*/ 6 h 97"/>
                  <a:gd name="T38" fmla="*/ 5 w 28"/>
                  <a:gd name="T39" fmla="*/ 5 h 97"/>
                  <a:gd name="T40" fmla="*/ 23 w 28"/>
                  <a:gd name="T41" fmla="*/ 5 h 97"/>
                  <a:gd name="T42" fmla="*/ 24 w 28"/>
                  <a:gd name="T43" fmla="*/ 6 h 97"/>
                  <a:gd name="T44" fmla="*/ 24 w 28"/>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8" y="97"/>
                      <a:pt x="28" y="96"/>
                    </a:cubicBezTo>
                    <a:cubicBezTo>
                      <a:pt x="28" y="1"/>
                      <a:pt x="28" y="1"/>
                      <a:pt x="28" y="1"/>
                    </a:cubicBezTo>
                    <a:cubicBezTo>
                      <a:pt x="28"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18" name="Freeform 64"/>
              <p:cNvSpPr>
                <a:spLocks/>
              </p:cNvSpPr>
              <p:nvPr/>
            </p:nvSpPr>
            <p:spPr bwMode="auto">
              <a:xfrm>
                <a:off x="1743076" y="1436688"/>
                <a:ext cx="55563"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19" name="Freeform 65"/>
              <p:cNvSpPr>
                <a:spLocks/>
              </p:cNvSpPr>
              <p:nvPr/>
            </p:nvSpPr>
            <p:spPr bwMode="auto">
              <a:xfrm>
                <a:off x="1743076" y="1455738"/>
                <a:ext cx="55563" cy="14287"/>
              </a:xfrm>
              <a:custGeom>
                <a:avLst/>
                <a:gdLst>
                  <a:gd name="T0" fmla="*/ 15 w 15"/>
                  <a:gd name="T1" fmla="*/ 3 h 4"/>
                  <a:gd name="T2" fmla="*/ 14 w 15"/>
                  <a:gd name="T3" fmla="*/ 4 h 4"/>
                  <a:gd name="T4" fmla="*/ 1 w 15"/>
                  <a:gd name="T5" fmla="*/ 4 h 4"/>
                  <a:gd name="T6" fmla="*/ 0 w 15"/>
                  <a:gd name="T7" fmla="*/ 3 h 4"/>
                  <a:gd name="T8" fmla="*/ 0 w 15"/>
                  <a:gd name="T9" fmla="*/ 1 h 4"/>
                  <a:gd name="T10" fmla="*/ 1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1" y="4"/>
                      <a:pt x="1" y="4"/>
                      <a:pt x="1" y="4"/>
                    </a:cubicBezTo>
                    <a:cubicBezTo>
                      <a:pt x="0" y="4"/>
                      <a:pt x="0" y="3"/>
                      <a:pt x="0" y="3"/>
                    </a:cubicBezTo>
                    <a:cubicBezTo>
                      <a:pt x="0" y="1"/>
                      <a:pt x="0" y="1"/>
                      <a:pt x="0" y="1"/>
                    </a:cubicBezTo>
                    <a:cubicBezTo>
                      <a:pt x="0" y="0"/>
                      <a:pt x="0" y="0"/>
                      <a:pt x="1"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0" name="Freeform 66"/>
              <p:cNvSpPr>
                <a:spLocks noEditPoints="1"/>
              </p:cNvSpPr>
              <p:nvPr/>
            </p:nvSpPr>
            <p:spPr bwMode="auto">
              <a:xfrm>
                <a:off x="1841501" y="1390650"/>
                <a:ext cx="101600" cy="368300"/>
              </a:xfrm>
              <a:custGeom>
                <a:avLst/>
                <a:gdLst>
                  <a:gd name="T0" fmla="*/ 27 w 27"/>
                  <a:gd name="T1" fmla="*/ 0 h 97"/>
                  <a:gd name="T2" fmla="*/ 1 w 27"/>
                  <a:gd name="T3" fmla="*/ 0 h 97"/>
                  <a:gd name="T4" fmla="*/ 0 w 27"/>
                  <a:gd name="T5" fmla="*/ 1 h 97"/>
                  <a:gd name="T6" fmla="*/ 0 w 27"/>
                  <a:gd name="T7" fmla="*/ 96 h 97"/>
                  <a:gd name="T8" fmla="*/ 1 w 27"/>
                  <a:gd name="T9" fmla="*/ 97 h 97"/>
                  <a:gd name="T10" fmla="*/ 27 w 27"/>
                  <a:gd name="T11" fmla="*/ 97 h 97"/>
                  <a:gd name="T12" fmla="*/ 27 w 27"/>
                  <a:gd name="T13" fmla="*/ 96 h 97"/>
                  <a:gd name="T14" fmla="*/ 27 w 27"/>
                  <a:gd name="T15" fmla="*/ 1 h 97"/>
                  <a:gd name="T16" fmla="*/ 27 w 27"/>
                  <a:gd name="T17" fmla="*/ 0 h 97"/>
                  <a:gd name="T18" fmla="*/ 14 w 27"/>
                  <a:gd name="T19" fmla="*/ 94 h 97"/>
                  <a:gd name="T20" fmla="*/ 7 w 27"/>
                  <a:gd name="T21" fmla="*/ 87 h 97"/>
                  <a:gd name="T22" fmla="*/ 14 w 27"/>
                  <a:gd name="T23" fmla="*/ 80 h 97"/>
                  <a:gd name="T24" fmla="*/ 21 w 27"/>
                  <a:gd name="T25" fmla="*/ 87 h 97"/>
                  <a:gd name="T26" fmla="*/ 14 w 27"/>
                  <a:gd name="T27" fmla="*/ 94 h 97"/>
                  <a:gd name="T28" fmla="*/ 24 w 27"/>
                  <a:gd name="T29" fmla="*/ 54 h 97"/>
                  <a:gd name="T30" fmla="*/ 23 w 27"/>
                  <a:gd name="T31" fmla="*/ 55 h 97"/>
                  <a:gd name="T32" fmla="*/ 5 w 27"/>
                  <a:gd name="T33" fmla="*/ 55 h 97"/>
                  <a:gd name="T34" fmla="*/ 4 w 27"/>
                  <a:gd name="T35" fmla="*/ 54 h 97"/>
                  <a:gd name="T36" fmla="*/ 4 w 27"/>
                  <a:gd name="T37" fmla="*/ 6 h 97"/>
                  <a:gd name="T38" fmla="*/ 5 w 27"/>
                  <a:gd name="T39" fmla="*/ 5 h 97"/>
                  <a:gd name="T40" fmla="*/ 23 w 27"/>
                  <a:gd name="T41" fmla="*/ 5 h 97"/>
                  <a:gd name="T42" fmla="*/ 24 w 27"/>
                  <a:gd name="T43" fmla="*/ 6 h 97"/>
                  <a:gd name="T44" fmla="*/ 24 w 27"/>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7" y="97"/>
                      <a:pt x="27" y="96"/>
                    </a:cubicBezTo>
                    <a:cubicBezTo>
                      <a:pt x="27" y="1"/>
                      <a:pt x="27" y="1"/>
                      <a:pt x="27" y="1"/>
                    </a:cubicBezTo>
                    <a:cubicBezTo>
                      <a:pt x="27"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1" name="Freeform 67"/>
              <p:cNvSpPr>
                <a:spLocks/>
              </p:cNvSpPr>
              <p:nvPr/>
            </p:nvSpPr>
            <p:spPr bwMode="auto">
              <a:xfrm>
                <a:off x="1866901" y="1436688"/>
                <a:ext cx="53975" cy="14287"/>
              </a:xfrm>
              <a:custGeom>
                <a:avLst/>
                <a:gdLst>
                  <a:gd name="T0" fmla="*/ 14 w 14"/>
                  <a:gd name="T1" fmla="*/ 3 h 4"/>
                  <a:gd name="T2" fmla="*/ 14 w 14"/>
                  <a:gd name="T3" fmla="*/ 4 h 4"/>
                  <a:gd name="T4" fmla="*/ 0 w 14"/>
                  <a:gd name="T5" fmla="*/ 4 h 4"/>
                  <a:gd name="T6" fmla="*/ 0 w 14"/>
                  <a:gd name="T7" fmla="*/ 3 h 4"/>
                  <a:gd name="T8" fmla="*/ 0 w 14"/>
                  <a:gd name="T9" fmla="*/ 1 h 4"/>
                  <a:gd name="T10" fmla="*/ 0 w 14"/>
                  <a:gd name="T11" fmla="*/ 0 h 4"/>
                  <a:gd name="T12" fmla="*/ 14 w 14"/>
                  <a:gd name="T13" fmla="*/ 0 h 4"/>
                  <a:gd name="T14" fmla="*/ 14 w 14"/>
                  <a:gd name="T15" fmla="*/ 1 h 4"/>
                  <a:gd name="T16" fmla="*/ 14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4" y="3"/>
                    </a:moveTo>
                    <a:cubicBezTo>
                      <a:pt x="14"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4" y="0"/>
                      <a:pt x="14"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2" name="Freeform 68"/>
              <p:cNvSpPr>
                <a:spLocks/>
              </p:cNvSpPr>
              <p:nvPr/>
            </p:nvSpPr>
            <p:spPr bwMode="auto">
              <a:xfrm>
                <a:off x="1866901" y="1455738"/>
                <a:ext cx="57150"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3" name="Freeform 69"/>
              <p:cNvSpPr>
                <a:spLocks noEditPoints="1"/>
              </p:cNvSpPr>
              <p:nvPr/>
            </p:nvSpPr>
            <p:spPr bwMode="auto">
              <a:xfrm>
                <a:off x="1954213" y="1390650"/>
                <a:ext cx="257175" cy="371475"/>
              </a:xfrm>
              <a:custGeom>
                <a:avLst/>
                <a:gdLst>
                  <a:gd name="T0" fmla="*/ 23 w 68"/>
                  <a:gd name="T1" fmla="*/ 0 h 98"/>
                  <a:gd name="T2" fmla="*/ 0 w 68"/>
                  <a:gd name="T3" fmla="*/ 12 h 98"/>
                  <a:gd name="T4" fmla="*/ 0 w 68"/>
                  <a:gd name="T5" fmla="*/ 13 h 98"/>
                  <a:gd name="T6" fmla="*/ 44 w 68"/>
                  <a:gd name="T7" fmla="*/ 97 h 98"/>
                  <a:gd name="T8" fmla="*/ 45 w 68"/>
                  <a:gd name="T9" fmla="*/ 98 h 98"/>
                  <a:gd name="T10" fmla="*/ 67 w 68"/>
                  <a:gd name="T11" fmla="*/ 86 h 98"/>
                  <a:gd name="T12" fmla="*/ 68 w 68"/>
                  <a:gd name="T13" fmla="*/ 85 h 98"/>
                  <a:gd name="T14" fmla="*/ 24 w 68"/>
                  <a:gd name="T15" fmla="*/ 0 h 98"/>
                  <a:gd name="T16" fmla="*/ 23 w 68"/>
                  <a:gd name="T17" fmla="*/ 0 h 98"/>
                  <a:gd name="T18" fmla="*/ 54 w 68"/>
                  <a:gd name="T19" fmla="*/ 89 h 98"/>
                  <a:gd name="T20" fmla="*/ 45 w 68"/>
                  <a:gd name="T21" fmla="*/ 86 h 98"/>
                  <a:gd name="T22" fmla="*/ 48 w 68"/>
                  <a:gd name="T23" fmla="*/ 77 h 98"/>
                  <a:gd name="T24" fmla="*/ 57 w 68"/>
                  <a:gd name="T25" fmla="*/ 80 h 98"/>
                  <a:gd name="T26" fmla="*/ 54 w 68"/>
                  <a:gd name="T27" fmla="*/ 89 h 98"/>
                  <a:gd name="T28" fmla="*/ 45 w 68"/>
                  <a:gd name="T29" fmla="*/ 49 h 98"/>
                  <a:gd name="T30" fmla="*/ 45 w 68"/>
                  <a:gd name="T31" fmla="*/ 50 h 98"/>
                  <a:gd name="T32" fmla="*/ 29 w 68"/>
                  <a:gd name="T33" fmla="*/ 59 h 98"/>
                  <a:gd name="T34" fmla="*/ 28 w 68"/>
                  <a:gd name="T35" fmla="*/ 58 h 98"/>
                  <a:gd name="T36" fmla="*/ 6 w 68"/>
                  <a:gd name="T37" fmla="*/ 15 h 98"/>
                  <a:gd name="T38" fmla="*/ 6 w 68"/>
                  <a:gd name="T39" fmla="*/ 14 h 98"/>
                  <a:gd name="T40" fmla="*/ 22 w 68"/>
                  <a:gd name="T41" fmla="*/ 6 h 98"/>
                  <a:gd name="T42" fmla="*/ 23 w 68"/>
                  <a:gd name="T43" fmla="*/ 6 h 98"/>
                  <a:gd name="T44" fmla="*/ 45 w 68"/>
                  <a:gd name="T45"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8">
                    <a:moveTo>
                      <a:pt x="23" y="0"/>
                    </a:moveTo>
                    <a:cubicBezTo>
                      <a:pt x="0" y="12"/>
                      <a:pt x="0" y="12"/>
                      <a:pt x="0" y="12"/>
                    </a:cubicBezTo>
                    <a:cubicBezTo>
                      <a:pt x="0" y="12"/>
                      <a:pt x="0" y="12"/>
                      <a:pt x="0" y="13"/>
                    </a:cubicBezTo>
                    <a:cubicBezTo>
                      <a:pt x="44" y="97"/>
                      <a:pt x="44" y="97"/>
                      <a:pt x="44" y="97"/>
                    </a:cubicBezTo>
                    <a:cubicBezTo>
                      <a:pt x="44" y="98"/>
                      <a:pt x="44" y="98"/>
                      <a:pt x="45" y="98"/>
                    </a:cubicBezTo>
                    <a:cubicBezTo>
                      <a:pt x="67" y="86"/>
                      <a:pt x="67" y="86"/>
                      <a:pt x="67" y="86"/>
                    </a:cubicBezTo>
                    <a:cubicBezTo>
                      <a:pt x="68" y="86"/>
                      <a:pt x="68" y="85"/>
                      <a:pt x="68" y="85"/>
                    </a:cubicBezTo>
                    <a:cubicBezTo>
                      <a:pt x="24" y="0"/>
                      <a:pt x="24" y="0"/>
                      <a:pt x="24" y="0"/>
                    </a:cubicBezTo>
                    <a:cubicBezTo>
                      <a:pt x="24" y="0"/>
                      <a:pt x="23" y="0"/>
                      <a:pt x="23" y="0"/>
                    </a:cubicBezTo>
                    <a:close/>
                    <a:moveTo>
                      <a:pt x="54" y="89"/>
                    </a:moveTo>
                    <a:cubicBezTo>
                      <a:pt x="51" y="90"/>
                      <a:pt x="47" y="89"/>
                      <a:pt x="45" y="86"/>
                    </a:cubicBezTo>
                    <a:cubicBezTo>
                      <a:pt x="44" y="83"/>
                      <a:pt x="45" y="79"/>
                      <a:pt x="48" y="77"/>
                    </a:cubicBezTo>
                    <a:cubicBezTo>
                      <a:pt x="52" y="75"/>
                      <a:pt x="56" y="76"/>
                      <a:pt x="57" y="80"/>
                    </a:cubicBezTo>
                    <a:cubicBezTo>
                      <a:pt x="59" y="83"/>
                      <a:pt x="58" y="87"/>
                      <a:pt x="54" y="89"/>
                    </a:cubicBezTo>
                    <a:close/>
                    <a:moveTo>
                      <a:pt x="45" y="49"/>
                    </a:moveTo>
                    <a:cubicBezTo>
                      <a:pt x="46" y="50"/>
                      <a:pt x="45" y="50"/>
                      <a:pt x="45" y="50"/>
                    </a:cubicBezTo>
                    <a:cubicBezTo>
                      <a:pt x="29" y="59"/>
                      <a:pt x="29" y="59"/>
                      <a:pt x="29" y="59"/>
                    </a:cubicBezTo>
                    <a:cubicBezTo>
                      <a:pt x="29" y="59"/>
                      <a:pt x="28" y="59"/>
                      <a:pt x="28" y="58"/>
                    </a:cubicBezTo>
                    <a:cubicBezTo>
                      <a:pt x="6" y="15"/>
                      <a:pt x="6" y="15"/>
                      <a:pt x="6" y="15"/>
                    </a:cubicBezTo>
                    <a:cubicBezTo>
                      <a:pt x="6" y="15"/>
                      <a:pt x="6" y="14"/>
                      <a:pt x="6" y="14"/>
                    </a:cubicBezTo>
                    <a:cubicBezTo>
                      <a:pt x="22" y="6"/>
                      <a:pt x="22" y="6"/>
                      <a:pt x="22" y="6"/>
                    </a:cubicBezTo>
                    <a:cubicBezTo>
                      <a:pt x="22" y="6"/>
                      <a:pt x="23" y="6"/>
                      <a:pt x="23" y="6"/>
                    </a:cubicBezTo>
                    <a:lnTo>
                      <a:pt x="4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4" name="Freeform 70"/>
              <p:cNvSpPr>
                <a:spLocks/>
              </p:cNvSpPr>
              <p:nvPr/>
            </p:nvSpPr>
            <p:spPr bwMode="auto">
              <a:xfrm>
                <a:off x="1995488" y="1439863"/>
                <a:ext cx="52388" cy="38100"/>
              </a:xfrm>
              <a:custGeom>
                <a:avLst/>
                <a:gdLst>
                  <a:gd name="T0" fmla="*/ 14 w 14"/>
                  <a:gd name="T1" fmla="*/ 2 h 10"/>
                  <a:gd name="T2" fmla="*/ 14 w 14"/>
                  <a:gd name="T3" fmla="*/ 3 h 10"/>
                  <a:gd name="T4" fmla="*/ 2 w 14"/>
                  <a:gd name="T5" fmla="*/ 9 h 10"/>
                  <a:gd name="T6" fmla="*/ 1 w 14"/>
                  <a:gd name="T7" fmla="*/ 9 h 10"/>
                  <a:gd name="T8" fmla="*/ 0 w 14"/>
                  <a:gd name="T9" fmla="*/ 7 h 10"/>
                  <a:gd name="T10" fmla="*/ 0 w 14"/>
                  <a:gd name="T11" fmla="*/ 6 h 10"/>
                  <a:gd name="T12" fmla="*/ 12 w 14"/>
                  <a:gd name="T13" fmla="*/ 0 h 10"/>
                  <a:gd name="T14" fmla="*/ 13 w 14"/>
                  <a:gd name="T15" fmla="*/ 0 h 10"/>
                  <a:gd name="T16" fmla="*/ 14 w 14"/>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0">
                    <a:moveTo>
                      <a:pt x="14" y="2"/>
                    </a:moveTo>
                    <a:cubicBezTo>
                      <a:pt x="14" y="3"/>
                      <a:pt x="14" y="3"/>
                      <a:pt x="14" y="3"/>
                    </a:cubicBezTo>
                    <a:cubicBezTo>
                      <a:pt x="2" y="9"/>
                      <a:pt x="2" y="9"/>
                      <a:pt x="2" y="9"/>
                    </a:cubicBezTo>
                    <a:cubicBezTo>
                      <a:pt x="1" y="10"/>
                      <a:pt x="1" y="9"/>
                      <a:pt x="1" y="9"/>
                    </a:cubicBezTo>
                    <a:cubicBezTo>
                      <a:pt x="0" y="7"/>
                      <a:pt x="0" y="7"/>
                      <a:pt x="0" y="7"/>
                    </a:cubicBezTo>
                    <a:cubicBezTo>
                      <a:pt x="0" y="7"/>
                      <a:pt x="0" y="6"/>
                      <a:pt x="0" y="6"/>
                    </a:cubicBezTo>
                    <a:cubicBezTo>
                      <a:pt x="12" y="0"/>
                      <a:pt x="12" y="0"/>
                      <a:pt x="12" y="0"/>
                    </a:cubicBezTo>
                    <a:cubicBezTo>
                      <a:pt x="12" y="0"/>
                      <a:pt x="13" y="0"/>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5" name="Freeform 71"/>
              <p:cNvSpPr>
                <a:spLocks/>
              </p:cNvSpPr>
              <p:nvPr/>
            </p:nvSpPr>
            <p:spPr bwMode="auto">
              <a:xfrm>
                <a:off x="2003426" y="1455738"/>
                <a:ext cx="57150" cy="38100"/>
              </a:xfrm>
              <a:custGeom>
                <a:avLst/>
                <a:gdLst>
                  <a:gd name="T0" fmla="*/ 14 w 15"/>
                  <a:gd name="T1" fmla="*/ 3 h 10"/>
                  <a:gd name="T2" fmla="*/ 14 w 15"/>
                  <a:gd name="T3" fmla="*/ 4 h 10"/>
                  <a:gd name="T4" fmla="*/ 2 w 15"/>
                  <a:gd name="T5" fmla="*/ 10 h 10"/>
                  <a:gd name="T6" fmla="*/ 1 w 15"/>
                  <a:gd name="T7" fmla="*/ 9 h 10"/>
                  <a:gd name="T8" fmla="*/ 0 w 15"/>
                  <a:gd name="T9" fmla="*/ 8 h 10"/>
                  <a:gd name="T10" fmla="*/ 1 w 15"/>
                  <a:gd name="T11" fmla="*/ 6 h 10"/>
                  <a:gd name="T12" fmla="*/ 12 w 15"/>
                  <a:gd name="T13" fmla="*/ 0 h 10"/>
                  <a:gd name="T14" fmla="*/ 13 w 15"/>
                  <a:gd name="T15" fmla="*/ 1 h 10"/>
                  <a:gd name="T16" fmla="*/ 14 w 1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4" y="3"/>
                    </a:moveTo>
                    <a:cubicBezTo>
                      <a:pt x="15" y="3"/>
                      <a:pt x="14" y="3"/>
                      <a:pt x="14" y="4"/>
                    </a:cubicBezTo>
                    <a:cubicBezTo>
                      <a:pt x="2" y="10"/>
                      <a:pt x="2" y="10"/>
                      <a:pt x="2" y="10"/>
                    </a:cubicBezTo>
                    <a:cubicBezTo>
                      <a:pt x="2" y="10"/>
                      <a:pt x="1" y="10"/>
                      <a:pt x="1" y="9"/>
                    </a:cubicBezTo>
                    <a:cubicBezTo>
                      <a:pt x="0" y="8"/>
                      <a:pt x="0" y="8"/>
                      <a:pt x="0" y="8"/>
                    </a:cubicBezTo>
                    <a:cubicBezTo>
                      <a:pt x="0" y="7"/>
                      <a:pt x="0" y="7"/>
                      <a:pt x="1" y="6"/>
                    </a:cubicBezTo>
                    <a:cubicBezTo>
                      <a:pt x="12" y="0"/>
                      <a:pt x="12" y="0"/>
                      <a:pt x="12" y="0"/>
                    </a:cubicBezTo>
                    <a:cubicBezTo>
                      <a:pt x="13" y="0"/>
                      <a:pt x="13" y="0"/>
                      <a:pt x="13"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26" name="组合 25"/>
          <p:cNvGrpSpPr/>
          <p:nvPr/>
        </p:nvGrpSpPr>
        <p:grpSpPr>
          <a:xfrm>
            <a:off x="3357792" y="2966262"/>
            <a:ext cx="735079" cy="747433"/>
            <a:chOff x="2857463" y="2787774"/>
            <a:chExt cx="735079" cy="747433"/>
          </a:xfrm>
          <a:solidFill>
            <a:schemeClr val="bg1">
              <a:lumMod val="50000"/>
            </a:schemeClr>
          </a:solidFill>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463" y="2787774"/>
              <a:ext cx="735079" cy="747433"/>
            </a:xfrm>
            <a:prstGeom prst="rect">
              <a:avLst/>
            </a:prstGeom>
            <a:noFill/>
            <a:ln>
              <a:noFill/>
            </a:ln>
            <a:effectLst>
              <a:outerShdw blurRad="50800" dist="38100" dir="8100000" algn="tr" rotWithShape="0">
                <a:prstClr val="black">
                  <a:alpha val="40000"/>
                </a:prstClr>
              </a:outerShdw>
            </a:effectLst>
          </p:spPr>
        </p:pic>
        <p:grpSp>
          <p:nvGrpSpPr>
            <p:cNvPr id="28" name="组合 27"/>
            <p:cNvGrpSpPr/>
            <p:nvPr/>
          </p:nvGrpSpPr>
          <p:grpSpPr>
            <a:xfrm>
              <a:off x="3125366" y="3024736"/>
              <a:ext cx="193052" cy="238097"/>
              <a:chOff x="1674813" y="1797050"/>
              <a:chExt cx="381001" cy="469900"/>
            </a:xfrm>
            <a:grpFill/>
          </p:grpSpPr>
          <p:sp>
            <p:nvSpPr>
              <p:cNvPr id="29" name="Freeform 72"/>
              <p:cNvSpPr>
                <a:spLocks noEditPoints="1"/>
              </p:cNvSpPr>
              <p:nvPr/>
            </p:nvSpPr>
            <p:spPr bwMode="auto">
              <a:xfrm>
                <a:off x="1674813" y="1978025"/>
                <a:ext cx="90488" cy="288925"/>
              </a:xfrm>
              <a:custGeom>
                <a:avLst/>
                <a:gdLst>
                  <a:gd name="T0" fmla="*/ 2 w 24"/>
                  <a:gd name="T1" fmla="*/ 0 h 76"/>
                  <a:gd name="T2" fmla="*/ 0 w 24"/>
                  <a:gd name="T3" fmla="*/ 75 h 76"/>
                  <a:gd name="T4" fmla="*/ 2 w 24"/>
                  <a:gd name="T5" fmla="*/ 76 h 76"/>
                  <a:gd name="T6" fmla="*/ 8 w 24"/>
                  <a:gd name="T7" fmla="*/ 66 h 76"/>
                  <a:gd name="T8" fmla="*/ 22 w 24"/>
                  <a:gd name="T9" fmla="*/ 76 h 76"/>
                  <a:gd name="T10" fmla="*/ 24 w 24"/>
                  <a:gd name="T11" fmla="*/ 1 h 76"/>
                  <a:gd name="T12" fmla="*/ 11 w 24"/>
                  <a:gd name="T13" fmla="*/ 60 h 76"/>
                  <a:gd name="T14" fmla="*/ 3 w 24"/>
                  <a:gd name="T15" fmla="*/ 55 h 76"/>
                  <a:gd name="T16" fmla="*/ 11 w 24"/>
                  <a:gd name="T17" fmla="*/ 60 h 76"/>
                  <a:gd name="T18" fmla="*/ 3 w 24"/>
                  <a:gd name="T19" fmla="*/ 51 h 76"/>
                  <a:gd name="T20" fmla="*/ 11 w 24"/>
                  <a:gd name="T21" fmla="*/ 46 h 76"/>
                  <a:gd name="T22" fmla="*/ 11 w 24"/>
                  <a:gd name="T23" fmla="*/ 43 h 76"/>
                  <a:gd name="T24" fmla="*/ 3 w 24"/>
                  <a:gd name="T25" fmla="*/ 38 h 76"/>
                  <a:gd name="T26" fmla="*/ 11 w 24"/>
                  <a:gd name="T27" fmla="*/ 43 h 76"/>
                  <a:gd name="T28" fmla="*/ 3 w 24"/>
                  <a:gd name="T29" fmla="*/ 34 h 76"/>
                  <a:gd name="T30" fmla="*/ 11 w 24"/>
                  <a:gd name="T31" fmla="*/ 29 h 76"/>
                  <a:gd name="T32" fmla="*/ 11 w 24"/>
                  <a:gd name="T33" fmla="*/ 26 h 76"/>
                  <a:gd name="T34" fmla="*/ 3 w 24"/>
                  <a:gd name="T35" fmla="*/ 21 h 76"/>
                  <a:gd name="T36" fmla="*/ 11 w 24"/>
                  <a:gd name="T37" fmla="*/ 26 h 76"/>
                  <a:gd name="T38" fmla="*/ 3 w 24"/>
                  <a:gd name="T39" fmla="*/ 17 h 76"/>
                  <a:gd name="T40" fmla="*/ 11 w 24"/>
                  <a:gd name="T41" fmla="*/ 12 h 76"/>
                  <a:gd name="T42" fmla="*/ 11 w 24"/>
                  <a:gd name="T43" fmla="*/ 9 h 76"/>
                  <a:gd name="T44" fmla="*/ 3 w 24"/>
                  <a:gd name="T45" fmla="*/ 3 h 76"/>
                  <a:gd name="T46" fmla="*/ 11 w 24"/>
                  <a:gd name="T47" fmla="*/ 9 h 76"/>
                  <a:gd name="T48" fmla="*/ 13 w 24"/>
                  <a:gd name="T49" fmla="*/ 60 h 76"/>
                  <a:gd name="T50" fmla="*/ 21 w 24"/>
                  <a:gd name="T51" fmla="*/ 55 h 76"/>
                  <a:gd name="T52" fmla="*/ 21 w 24"/>
                  <a:gd name="T53" fmla="*/ 51 h 76"/>
                  <a:gd name="T54" fmla="*/ 13 w 24"/>
                  <a:gd name="T55" fmla="*/ 46 h 76"/>
                  <a:gd name="T56" fmla="*/ 21 w 24"/>
                  <a:gd name="T57" fmla="*/ 51 h 76"/>
                  <a:gd name="T58" fmla="*/ 13 w 24"/>
                  <a:gd name="T59" fmla="*/ 43 h 76"/>
                  <a:gd name="T60" fmla="*/ 21 w 24"/>
                  <a:gd name="T61" fmla="*/ 38 h 76"/>
                  <a:gd name="T62" fmla="*/ 21 w 24"/>
                  <a:gd name="T63" fmla="*/ 34 h 76"/>
                  <a:gd name="T64" fmla="*/ 13 w 24"/>
                  <a:gd name="T65" fmla="*/ 29 h 76"/>
                  <a:gd name="T66" fmla="*/ 21 w 24"/>
                  <a:gd name="T67" fmla="*/ 34 h 76"/>
                  <a:gd name="T68" fmla="*/ 13 w 24"/>
                  <a:gd name="T69" fmla="*/ 26 h 76"/>
                  <a:gd name="T70" fmla="*/ 21 w 24"/>
                  <a:gd name="T71" fmla="*/ 21 h 76"/>
                  <a:gd name="T72" fmla="*/ 21 w 24"/>
                  <a:gd name="T73" fmla="*/ 17 h 76"/>
                  <a:gd name="T74" fmla="*/ 13 w 24"/>
                  <a:gd name="T75" fmla="*/ 12 h 76"/>
                  <a:gd name="T76" fmla="*/ 21 w 24"/>
                  <a:gd name="T77" fmla="*/ 17 h 76"/>
                  <a:gd name="T78" fmla="*/ 13 w 24"/>
                  <a:gd name="T79" fmla="*/ 9 h 76"/>
                  <a:gd name="T80" fmla="*/ 21 w 24"/>
                  <a:gd name="T81" fmla="*/ 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76">
                    <a:moveTo>
                      <a:pt x="22" y="0"/>
                    </a:moveTo>
                    <a:cubicBezTo>
                      <a:pt x="2" y="0"/>
                      <a:pt x="2" y="0"/>
                      <a:pt x="2" y="0"/>
                    </a:cubicBezTo>
                    <a:cubicBezTo>
                      <a:pt x="1" y="0"/>
                      <a:pt x="0" y="1"/>
                      <a:pt x="0" y="1"/>
                    </a:cubicBezTo>
                    <a:cubicBezTo>
                      <a:pt x="0" y="75"/>
                      <a:pt x="0" y="75"/>
                      <a:pt x="0" y="75"/>
                    </a:cubicBezTo>
                    <a:cubicBezTo>
                      <a:pt x="0" y="75"/>
                      <a:pt x="1" y="76"/>
                      <a:pt x="2" y="76"/>
                    </a:cubicBezTo>
                    <a:cubicBezTo>
                      <a:pt x="2" y="76"/>
                      <a:pt x="2" y="76"/>
                      <a:pt x="2" y="76"/>
                    </a:cubicBezTo>
                    <a:cubicBezTo>
                      <a:pt x="2" y="66"/>
                      <a:pt x="2" y="66"/>
                      <a:pt x="2" y="66"/>
                    </a:cubicBezTo>
                    <a:cubicBezTo>
                      <a:pt x="8" y="66"/>
                      <a:pt x="8" y="66"/>
                      <a:pt x="8" y="66"/>
                    </a:cubicBezTo>
                    <a:cubicBezTo>
                      <a:pt x="8" y="76"/>
                      <a:pt x="8" y="76"/>
                      <a:pt x="8" y="76"/>
                    </a:cubicBezTo>
                    <a:cubicBezTo>
                      <a:pt x="22" y="76"/>
                      <a:pt x="22" y="76"/>
                      <a:pt x="22" y="76"/>
                    </a:cubicBezTo>
                    <a:cubicBezTo>
                      <a:pt x="23" y="76"/>
                      <a:pt x="24" y="75"/>
                      <a:pt x="24" y="75"/>
                    </a:cubicBezTo>
                    <a:cubicBezTo>
                      <a:pt x="24" y="1"/>
                      <a:pt x="24" y="1"/>
                      <a:pt x="24" y="1"/>
                    </a:cubicBezTo>
                    <a:cubicBezTo>
                      <a:pt x="24" y="1"/>
                      <a:pt x="23" y="0"/>
                      <a:pt x="22" y="0"/>
                    </a:cubicBezTo>
                    <a:close/>
                    <a:moveTo>
                      <a:pt x="11" y="60"/>
                    </a:moveTo>
                    <a:cubicBezTo>
                      <a:pt x="3" y="60"/>
                      <a:pt x="3" y="60"/>
                      <a:pt x="3" y="60"/>
                    </a:cubicBezTo>
                    <a:cubicBezTo>
                      <a:pt x="3" y="55"/>
                      <a:pt x="3" y="55"/>
                      <a:pt x="3" y="55"/>
                    </a:cubicBezTo>
                    <a:cubicBezTo>
                      <a:pt x="11" y="55"/>
                      <a:pt x="11" y="55"/>
                      <a:pt x="11" y="55"/>
                    </a:cubicBezTo>
                    <a:lnTo>
                      <a:pt x="11" y="60"/>
                    </a:lnTo>
                    <a:close/>
                    <a:moveTo>
                      <a:pt x="11" y="51"/>
                    </a:moveTo>
                    <a:cubicBezTo>
                      <a:pt x="3" y="51"/>
                      <a:pt x="3" y="51"/>
                      <a:pt x="3" y="51"/>
                    </a:cubicBezTo>
                    <a:cubicBezTo>
                      <a:pt x="3" y="46"/>
                      <a:pt x="3" y="46"/>
                      <a:pt x="3" y="46"/>
                    </a:cubicBezTo>
                    <a:cubicBezTo>
                      <a:pt x="11" y="46"/>
                      <a:pt x="11" y="46"/>
                      <a:pt x="11" y="46"/>
                    </a:cubicBezTo>
                    <a:lnTo>
                      <a:pt x="11" y="51"/>
                    </a:lnTo>
                    <a:close/>
                    <a:moveTo>
                      <a:pt x="11" y="43"/>
                    </a:moveTo>
                    <a:cubicBezTo>
                      <a:pt x="3" y="43"/>
                      <a:pt x="3" y="43"/>
                      <a:pt x="3" y="43"/>
                    </a:cubicBezTo>
                    <a:cubicBezTo>
                      <a:pt x="3" y="38"/>
                      <a:pt x="3" y="38"/>
                      <a:pt x="3" y="38"/>
                    </a:cubicBezTo>
                    <a:cubicBezTo>
                      <a:pt x="11" y="38"/>
                      <a:pt x="11" y="38"/>
                      <a:pt x="11" y="38"/>
                    </a:cubicBezTo>
                    <a:lnTo>
                      <a:pt x="11" y="43"/>
                    </a:lnTo>
                    <a:close/>
                    <a:moveTo>
                      <a:pt x="11" y="34"/>
                    </a:moveTo>
                    <a:cubicBezTo>
                      <a:pt x="3" y="34"/>
                      <a:pt x="3" y="34"/>
                      <a:pt x="3" y="34"/>
                    </a:cubicBezTo>
                    <a:cubicBezTo>
                      <a:pt x="3" y="29"/>
                      <a:pt x="3" y="29"/>
                      <a:pt x="3" y="29"/>
                    </a:cubicBezTo>
                    <a:cubicBezTo>
                      <a:pt x="11" y="29"/>
                      <a:pt x="11" y="29"/>
                      <a:pt x="11" y="29"/>
                    </a:cubicBezTo>
                    <a:lnTo>
                      <a:pt x="11" y="34"/>
                    </a:lnTo>
                    <a:close/>
                    <a:moveTo>
                      <a:pt x="11" y="26"/>
                    </a:moveTo>
                    <a:cubicBezTo>
                      <a:pt x="3" y="26"/>
                      <a:pt x="3" y="26"/>
                      <a:pt x="3" y="26"/>
                    </a:cubicBezTo>
                    <a:cubicBezTo>
                      <a:pt x="3" y="21"/>
                      <a:pt x="3" y="21"/>
                      <a:pt x="3" y="21"/>
                    </a:cubicBezTo>
                    <a:cubicBezTo>
                      <a:pt x="11" y="21"/>
                      <a:pt x="11" y="21"/>
                      <a:pt x="11" y="21"/>
                    </a:cubicBezTo>
                    <a:lnTo>
                      <a:pt x="11" y="26"/>
                    </a:lnTo>
                    <a:close/>
                    <a:moveTo>
                      <a:pt x="11" y="17"/>
                    </a:moveTo>
                    <a:cubicBezTo>
                      <a:pt x="3" y="17"/>
                      <a:pt x="3" y="17"/>
                      <a:pt x="3" y="17"/>
                    </a:cubicBezTo>
                    <a:cubicBezTo>
                      <a:pt x="3" y="12"/>
                      <a:pt x="3" y="12"/>
                      <a:pt x="3" y="12"/>
                    </a:cubicBezTo>
                    <a:cubicBezTo>
                      <a:pt x="11" y="12"/>
                      <a:pt x="11" y="12"/>
                      <a:pt x="11" y="12"/>
                    </a:cubicBezTo>
                    <a:lnTo>
                      <a:pt x="11" y="17"/>
                    </a:lnTo>
                    <a:close/>
                    <a:moveTo>
                      <a:pt x="11" y="9"/>
                    </a:moveTo>
                    <a:cubicBezTo>
                      <a:pt x="3" y="9"/>
                      <a:pt x="3" y="9"/>
                      <a:pt x="3" y="9"/>
                    </a:cubicBezTo>
                    <a:cubicBezTo>
                      <a:pt x="3" y="3"/>
                      <a:pt x="3" y="3"/>
                      <a:pt x="3" y="3"/>
                    </a:cubicBezTo>
                    <a:cubicBezTo>
                      <a:pt x="11" y="3"/>
                      <a:pt x="11" y="3"/>
                      <a:pt x="11" y="3"/>
                    </a:cubicBezTo>
                    <a:lnTo>
                      <a:pt x="11" y="9"/>
                    </a:lnTo>
                    <a:close/>
                    <a:moveTo>
                      <a:pt x="21" y="60"/>
                    </a:moveTo>
                    <a:cubicBezTo>
                      <a:pt x="13" y="60"/>
                      <a:pt x="13" y="60"/>
                      <a:pt x="13" y="60"/>
                    </a:cubicBezTo>
                    <a:cubicBezTo>
                      <a:pt x="13" y="55"/>
                      <a:pt x="13" y="55"/>
                      <a:pt x="13" y="55"/>
                    </a:cubicBezTo>
                    <a:cubicBezTo>
                      <a:pt x="21" y="55"/>
                      <a:pt x="21" y="55"/>
                      <a:pt x="21" y="55"/>
                    </a:cubicBezTo>
                    <a:lnTo>
                      <a:pt x="21" y="60"/>
                    </a:lnTo>
                    <a:close/>
                    <a:moveTo>
                      <a:pt x="21" y="51"/>
                    </a:moveTo>
                    <a:cubicBezTo>
                      <a:pt x="13" y="51"/>
                      <a:pt x="13" y="51"/>
                      <a:pt x="13" y="51"/>
                    </a:cubicBezTo>
                    <a:cubicBezTo>
                      <a:pt x="13" y="46"/>
                      <a:pt x="13" y="46"/>
                      <a:pt x="13" y="46"/>
                    </a:cubicBezTo>
                    <a:cubicBezTo>
                      <a:pt x="21" y="46"/>
                      <a:pt x="21" y="46"/>
                      <a:pt x="21" y="46"/>
                    </a:cubicBezTo>
                    <a:lnTo>
                      <a:pt x="21" y="51"/>
                    </a:lnTo>
                    <a:close/>
                    <a:moveTo>
                      <a:pt x="21" y="43"/>
                    </a:moveTo>
                    <a:cubicBezTo>
                      <a:pt x="13" y="43"/>
                      <a:pt x="13" y="43"/>
                      <a:pt x="13" y="43"/>
                    </a:cubicBezTo>
                    <a:cubicBezTo>
                      <a:pt x="13" y="38"/>
                      <a:pt x="13" y="38"/>
                      <a:pt x="13" y="38"/>
                    </a:cubicBezTo>
                    <a:cubicBezTo>
                      <a:pt x="21" y="38"/>
                      <a:pt x="21" y="38"/>
                      <a:pt x="21" y="38"/>
                    </a:cubicBezTo>
                    <a:lnTo>
                      <a:pt x="21" y="43"/>
                    </a:lnTo>
                    <a:close/>
                    <a:moveTo>
                      <a:pt x="21" y="34"/>
                    </a:moveTo>
                    <a:cubicBezTo>
                      <a:pt x="13" y="34"/>
                      <a:pt x="13" y="34"/>
                      <a:pt x="13" y="34"/>
                    </a:cubicBezTo>
                    <a:cubicBezTo>
                      <a:pt x="13" y="29"/>
                      <a:pt x="13" y="29"/>
                      <a:pt x="13" y="29"/>
                    </a:cubicBezTo>
                    <a:cubicBezTo>
                      <a:pt x="21" y="29"/>
                      <a:pt x="21" y="29"/>
                      <a:pt x="21" y="29"/>
                    </a:cubicBezTo>
                    <a:lnTo>
                      <a:pt x="21" y="34"/>
                    </a:lnTo>
                    <a:close/>
                    <a:moveTo>
                      <a:pt x="21" y="26"/>
                    </a:moveTo>
                    <a:cubicBezTo>
                      <a:pt x="13" y="26"/>
                      <a:pt x="13" y="26"/>
                      <a:pt x="13" y="26"/>
                    </a:cubicBezTo>
                    <a:cubicBezTo>
                      <a:pt x="13" y="21"/>
                      <a:pt x="13" y="21"/>
                      <a:pt x="13" y="21"/>
                    </a:cubicBezTo>
                    <a:cubicBezTo>
                      <a:pt x="21" y="21"/>
                      <a:pt x="21" y="21"/>
                      <a:pt x="21" y="21"/>
                    </a:cubicBezTo>
                    <a:lnTo>
                      <a:pt x="21" y="26"/>
                    </a:lnTo>
                    <a:close/>
                    <a:moveTo>
                      <a:pt x="21" y="17"/>
                    </a:moveTo>
                    <a:cubicBezTo>
                      <a:pt x="13" y="17"/>
                      <a:pt x="13" y="17"/>
                      <a:pt x="13" y="17"/>
                    </a:cubicBezTo>
                    <a:cubicBezTo>
                      <a:pt x="13" y="12"/>
                      <a:pt x="13" y="12"/>
                      <a:pt x="13" y="12"/>
                    </a:cubicBezTo>
                    <a:cubicBezTo>
                      <a:pt x="21" y="12"/>
                      <a:pt x="21" y="12"/>
                      <a:pt x="21" y="12"/>
                    </a:cubicBezTo>
                    <a:lnTo>
                      <a:pt x="21" y="17"/>
                    </a:lnTo>
                    <a:close/>
                    <a:moveTo>
                      <a:pt x="21" y="9"/>
                    </a:moveTo>
                    <a:cubicBezTo>
                      <a:pt x="13" y="9"/>
                      <a:pt x="13" y="9"/>
                      <a:pt x="13" y="9"/>
                    </a:cubicBezTo>
                    <a:cubicBezTo>
                      <a:pt x="13" y="3"/>
                      <a:pt x="13" y="3"/>
                      <a:pt x="13" y="3"/>
                    </a:cubicBezTo>
                    <a:cubicBezTo>
                      <a:pt x="21" y="3"/>
                      <a:pt x="21" y="3"/>
                      <a:pt x="21" y="3"/>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0" name="Freeform 73"/>
              <p:cNvSpPr>
                <a:spLocks noEditPoints="1"/>
              </p:cNvSpPr>
              <p:nvPr/>
            </p:nvSpPr>
            <p:spPr bwMode="auto">
              <a:xfrm>
                <a:off x="1927226" y="2100263"/>
                <a:ext cx="128588" cy="166687"/>
              </a:xfrm>
              <a:custGeom>
                <a:avLst/>
                <a:gdLst>
                  <a:gd name="T0" fmla="*/ 33 w 34"/>
                  <a:gd name="T1" fmla="*/ 0 h 44"/>
                  <a:gd name="T2" fmla="*/ 1 w 34"/>
                  <a:gd name="T3" fmla="*/ 0 h 44"/>
                  <a:gd name="T4" fmla="*/ 0 w 34"/>
                  <a:gd name="T5" fmla="*/ 1 h 44"/>
                  <a:gd name="T6" fmla="*/ 0 w 34"/>
                  <a:gd name="T7" fmla="*/ 43 h 44"/>
                  <a:gd name="T8" fmla="*/ 1 w 34"/>
                  <a:gd name="T9" fmla="*/ 44 h 44"/>
                  <a:gd name="T10" fmla="*/ 33 w 34"/>
                  <a:gd name="T11" fmla="*/ 44 h 44"/>
                  <a:gd name="T12" fmla="*/ 34 w 34"/>
                  <a:gd name="T13" fmla="*/ 43 h 44"/>
                  <a:gd name="T14" fmla="*/ 34 w 34"/>
                  <a:gd name="T15" fmla="*/ 1 h 44"/>
                  <a:gd name="T16" fmla="*/ 33 w 34"/>
                  <a:gd name="T17" fmla="*/ 0 h 44"/>
                  <a:gd name="T18" fmla="*/ 15 w 34"/>
                  <a:gd name="T19" fmla="*/ 37 h 44"/>
                  <a:gd name="T20" fmla="*/ 2 w 34"/>
                  <a:gd name="T21" fmla="*/ 37 h 44"/>
                  <a:gd name="T22" fmla="*/ 2 w 34"/>
                  <a:gd name="T23" fmla="*/ 32 h 44"/>
                  <a:gd name="T24" fmla="*/ 15 w 34"/>
                  <a:gd name="T25" fmla="*/ 32 h 44"/>
                  <a:gd name="T26" fmla="*/ 15 w 34"/>
                  <a:gd name="T27" fmla="*/ 37 h 44"/>
                  <a:gd name="T28" fmla="*/ 15 w 34"/>
                  <a:gd name="T29" fmla="*/ 28 h 44"/>
                  <a:gd name="T30" fmla="*/ 2 w 34"/>
                  <a:gd name="T31" fmla="*/ 28 h 44"/>
                  <a:gd name="T32" fmla="*/ 2 w 34"/>
                  <a:gd name="T33" fmla="*/ 22 h 44"/>
                  <a:gd name="T34" fmla="*/ 15 w 34"/>
                  <a:gd name="T35" fmla="*/ 22 h 44"/>
                  <a:gd name="T36" fmla="*/ 15 w 34"/>
                  <a:gd name="T37" fmla="*/ 28 h 44"/>
                  <a:gd name="T38" fmla="*/ 15 w 34"/>
                  <a:gd name="T39" fmla="*/ 18 h 44"/>
                  <a:gd name="T40" fmla="*/ 2 w 34"/>
                  <a:gd name="T41" fmla="*/ 18 h 44"/>
                  <a:gd name="T42" fmla="*/ 2 w 34"/>
                  <a:gd name="T43" fmla="*/ 13 h 44"/>
                  <a:gd name="T44" fmla="*/ 15 w 34"/>
                  <a:gd name="T45" fmla="*/ 13 h 44"/>
                  <a:gd name="T46" fmla="*/ 15 w 34"/>
                  <a:gd name="T47" fmla="*/ 18 h 44"/>
                  <a:gd name="T48" fmla="*/ 15 w 34"/>
                  <a:gd name="T49" fmla="*/ 9 h 44"/>
                  <a:gd name="T50" fmla="*/ 2 w 34"/>
                  <a:gd name="T51" fmla="*/ 9 h 44"/>
                  <a:gd name="T52" fmla="*/ 2 w 34"/>
                  <a:gd name="T53" fmla="*/ 3 h 44"/>
                  <a:gd name="T54" fmla="*/ 15 w 34"/>
                  <a:gd name="T55" fmla="*/ 3 h 44"/>
                  <a:gd name="T56" fmla="*/ 15 w 34"/>
                  <a:gd name="T57" fmla="*/ 9 h 44"/>
                  <a:gd name="T58" fmla="*/ 32 w 34"/>
                  <a:gd name="T59" fmla="*/ 37 h 44"/>
                  <a:gd name="T60" fmla="*/ 19 w 34"/>
                  <a:gd name="T61" fmla="*/ 37 h 44"/>
                  <a:gd name="T62" fmla="*/ 19 w 34"/>
                  <a:gd name="T63" fmla="*/ 32 h 44"/>
                  <a:gd name="T64" fmla="*/ 32 w 34"/>
                  <a:gd name="T65" fmla="*/ 32 h 44"/>
                  <a:gd name="T66" fmla="*/ 32 w 34"/>
                  <a:gd name="T67" fmla="*/ 37 h 44"/>
                  <a:gd name="T68" fmla="*/ 32 w 34"/>
                  <a:gd name="T69" fmla="*/ 28 h 44"/>
                  <a:gd name="T70" fmla="*/ 19 w 34"/>
                  <a:gd name="T71" fmla="*/ 28 h 44"/>
                  <a:gd name="T72" fmla="*/ 19 w 34"/>
                  <a:gd name="T73" fmla="*/ 22 h 44"/>
                  <a:gd name="T74" fmla="*/ 32 w 34"/>
                  <a:gd name="T75" fmla="*/ 22 h 44"/>
                  <a:gd name="T76" fmla="*/ 32 w 34"/>
                  <a:gd name="T77" fmla="*/ 28 h 44"/>
                  <a:gd name="T78" fmla="*/ 32 w 34"/>
                  <a:gd name="T79" fmla="*/ 18 h 44"/>
                  <a:gd name="T80" fmla="*/ 19 w 34"/>
                  <a:gd name="T81" fmla="*/ 18 h 44"/>
                  <a:gd name="T82" fmla="*/ 19 w 34"/>
                  <a:gd name="T83" fmla="*/ 13 h 44"/>
                  <a:gd name="T84" fmla="*/ 32 w 34"/>
                  <a:gd name="T85" fmla="*/ 13 h 44"/>
                  <a:gd name="T86" fmla="*/ 32 w 34"/>
                  <a:gd name="T87" fmla="*/ 18 h 44"/>
                  <a:gd name="T88" fmla="*/ 32 w 34"/>
                  <a:gd name="T89" fmla="*/ 9 h 44"/>
                  <a:gd name="T90" fmla="*/ 19 w 34"/>
                  <a:gd name="T91" fmla="*/ 9 h 44"/>
                  <a:gd name="T92" fmla="*/ 19 w 34"/>
                  <a:gd name="T93" fmla="*/ 3 h 44"/>
                  <a:gd name="T94" fmla="*/ 32 w 34"/>
                  <a:gd name="T95" fmla="*/ 3 h 44"/>
                  <a:gd name="T96" fmla="*/ 32 w 34"/>
                  <a:gd name="T9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 h="44">
                    <a:moveTo>
                      <a:pt x="33" y="0"/>
                    </a:moveTo>
                    <a:cubicBezTo>
                      <a:pt x="1" y="0"/>
                      <a:pt x="1" y="0"/>
                      <a:pt x="1" y="0"/>
                    </a:cubicBezTo>
                    <a:cubicBezTo>
                      <a:pt x="1" y="0"/>
                      <a:pt x="0" y="1"/>
                      <a:pt x="0" y="1"/>
                    </a:cubicBezTo>
                    <a:cubicBezTo>
                      <a:pt x="0" y="43"/>
                      <a:pt x="0" y="43"/>
                      <a:pt x="0" y="43"/>
                    </a:cubicBezTo>
                    <a:cubicBezTo>
                      <a:pt x="0" y="44"/>
                      <a:pt x="1" y="44"/>
                      <a:pt x="1" y="44"/>
                    </a:cubicBezTo>
                    <a:cubicBezTo>
                      <a:pt x="33" y="44"/>
                      <a:pt x="33" y="44"/>
                      <a:pt x="33" y="44"/>
                    </a:cubicBezTo>
                    <a:cubicBezTo>
                      <a:pt x="33" y="44"/>
                      <a:pt x="34" y="44"/>
                      <a:pt x="34" y="43"/>
                    </a:cubicBezTo>
                    <a:cubicBezTo>
                      <a:pt x="34" y="1"/>
                      <a:pt x="34" y="1"/>
                      <a:pt x="34" y="1"/>
                    </a:cubicBezTo>
                    <a:cubicBezTo>
                      <a:pt x="34" y="1"/>
                      <a:pt x="33" y="0"/>
                      <a:pt x="33" y="0"/>
                    </a:cubicBezTo>
                    <a:close/>
                    <a:moveTo>
                      <a:pt x="15" y="37"/>
                    </a:moveTo>
                    <a:cubicBezTo>
                      <a:pt x="2" y="37"/>
                      <a:pt x="2" y="37"/>
                      <a:pt x="2" y="37"/>
                    </a:cubicBezTo>
                    <a:cubicBezTo>
                      <a:pt x="2" y="32"/>
                      <a:pt x="2" y="32"/>
                      <a:pt x="2" y="32"/>
                    </a:cubicBezTo>
                    <a:cubicBezTo>
                      <a:pt x="15" y="32"/>
                      <a:pt x="15" y="32"/>
                      <a:pt x="15" y="32"/>
                    </a:cubicBezTo>
                    <a:lnTo>
                      <a:pt x="15" y="37"/>
                    </a:lnTo>
                    <a:close/>
                    <a:moveTo>
                      <a:pt x="15" y="28"/>
                    </a:moveTo>
                    <a:cubicBezTo>
                      <a:pt x="2" y="28"/>
                      <a:pt x="2" y="28"/>
                      <a:pt x="2" y="28"/>
                    </a:cubicBezTo>
                    <a:cubicBezTo>
                      <a:pt x="2" y="22"/>
                      <a:pt x="2" y="22"/>
                      <a:pt x="2" y="22"/>
                    </a:cubicBezTo>
                    <a:cubicBezTo>
                      <a:pt x="15" y="22"/>
                      <a:pt x="15" y="22"/>
                      <a:pt x="15" y="22"/>
                    </a:cubicBezTo>
                    <a:lnTo>
                      <a:pt x="15" y="28"/>
                    </a:lnTo>
                    <a:close/>
                    <a:moveTo>
                      <a:pt x="15" y="18"/>
                    </a:moveTo>
                    <a:cubicBezTo>
                      <a:pt x="2" y="18"/>
                      <a:pt x="2" y="18"/>
                      <a:pt x="2" y="18"/>
                    </a:cubicBezTo>
                    <a:cubicBezTo>
                      <a:pt x="2" y="13"/>
                      <a:pt x="2" y="13"/>
                      <a:pt x="2" y="13"/>
                    </a:cubicBezTo>
                    <a:cubicBezTo>
                      <a:pt x="15" y="13"/>
                      <a:pt x="15" y="13"/>
                      <a:pt x="15" y="13"/>
                    </a:cubicBezTo>
                    <a:lnTo>
                      <a:pt x="15" y="18"/>
                    </a:lnTo>
                    <a:close/>
                    <a:moveTo>
                      <a:pt x="15" y="9"/>
                    </a:moveTo>
                    <a:cubicBezTo>
                      <a:pt x="2" y="9"/>
                      <a:pt x="2" y="9"/>
                      <a:pt x="2" y="9"/>
                    </a:cubicBezTo>
                    <a:cubicBezTo>
                      <a:pt x="2" y="3"/>
                      <a:pt x="2" y="3"/>
                      <a:pt x="2" y="3"/>
                    </a:cubicBezTo>
                    <a:cubicBezTo>
                      <a:pt x="15" y="3"/>
                      <a:pt x="15" y="3"/>
                      <a:pt x="15" y="3"/>
                    </a:cubicBezTo>
                    <a:lnTo>
                      <a:pt x="15" y="9"/>
                    </a:lnTo>
                    <a:close/>
                    <a:moveTo>
                      <a:pt x="32" y="37"/>
                    </a:moveTo>
                    <a:cubicBezTo>
                      <a:pt x="19" y="37"/>
                      <a:pt x="19" y="37"/>
                      <a:pt x="19" y="37"/>
                    </a:cubicBezTo>
                    <a:cubicBezTo>
                      <a:pt x="19" y="32"/>
                      <a:pt x="19" y="32"/>
                      <a:pt x="19" y="32"/>
                    </a:cubicBezTo>
                    <a:cubicBezTo>
                      <a:pt x="32" y="32"/>
                      <a:pt x="32" y="32"/>
                      <a:pt x="32" y="32"/>
                    </a:cubicBezTo>
                    <a:lnTo>
                      <a:pt x="32" y="37"/>
                    </a:lnTo>
                    <a:close/>
                    <a:moveTo>
                      <a:pt x="32" y="28"/>
                    </a:moveTo>
                    <a:cubicBezTo>
                      <a:pt x="19" y="28"/>
                      <a:pt x="19" y="28"/>
                      <a:pt x="19" y="28"/>
                    </a:cubicBezTo>
                    <a:cubicBezTo>
                      <a:pt x="19" y="22"/>
                      <a:pt x="19" y="22"/>
                      <a:pt x="19" y="22"/>
                    </a:cubicBezTo>
                    <a:cubicBezTo>
                      <a:pt x="32" y="22"/>
                      <a:pt x="32" y="22"/>
                      <a:pt x="32" y="22"/>
                    </a:cubicBezTo>
                    <a:lnTo>
                      <a:pt x="32" y="28"/>
                    </a:lnTo>
                    <a:close/>
                    <a:moveTo>
                      <a:pt x="32" y="18"/>
                    </a:moveTo>
                    <a:cubicBezTo>
                      <a:pt x="19" y="18"/>
                      <a:pt x="19" y="18"/>
                      <a:pt x="19" y="18"/>
                    </a:cubicBezTo>
                    <a:cubicBezTo>
                      <a:pt x="19" y="13"/>
                      <a:pt x="19" y="13"/>
                      <a:pt x="19" y="13"/>
                    </a:cubicBezTo>
                    <a:cubicBezTo>
                      <a:pt x="32" y="13"/>
                      <a:pt x="32" y="13"/>
                      <a:pt x="32" y="13"/>
                    </a:cubicBezTo>
                    <a:lnTo>
                      <a:pt x="32" y="18"/>
                    </a:lnTo>
                    <a:close/>
                    <a:moveTo>
                      <a:pt x="32" y="9"/>
                    </a:moveTo>
                    <a:cubicBezTo>
                      <a:pt x="19" y="9"/>
                      <a:pt x="19" y="9"/>
                      <a:pt x="19" y="9"/>
                    </a:cubicBezTo>
                    <a:cubicBezTo>
                      <a:pt x="19" y="3"/>
                      <a:pt x="19" y="3"/>
                      <a:pt x="19" y="3"/>
                    </a:cubicBezTo>
                    <a:cubicBezTo>
                      <a:pt x="32" y="3"/>
                      <a:pt x="32" y="3"/>
                      <a:pt x="32" y="3"/>
                    </a:cubicBezTo>
                    <a:lnTo>
                      <a:pt x="3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1" name="Freeform 74"/>
              <p:cNvSpPr>
                <a:spLocks noEditPoints="1"/>
              </p:cNvSpPr>
              <p:nvPr/>
            </p:nvSpPr>
            <p:spPr bwMode="auto">
              <a:xfrm>
                <a:off x="1781176" y="1797050"/>
                <a:ext cx="131763" cy="469900"/>
              </a:xfrm>
              <a:custGeom>
                <a:avLst/>
                <a:gdLst>
                  <a:gd name="T0" fmla="*/ 23 w 35"/>
                  <a:gd name="T1" fmla="*/ 11 h 124"/>
                  <a:gd name="T2" fmla="*/ 22 w 35"/>
                  <a:gd name="T3" fmla="*/ 0 h 124"/>
                  <a:gd name="T4" fmla="*/ 21 w 35"/>
                  <a:gd name="T5" fmla="*/ 11 h 124"/>
                  <a:gd name="T6" fmla="*/ 8 w 35"/>
                  <a:gd name="T7" fmla="*/ 9 h 124"/>
                  <a:gd name="T8" fmla="*/ 4 w 35"/>
                  <a:gd name="T9" fmla="*/ 7 h 124"/>
                  <a:gd name="T10" fmla="*/ 3 w 35"/>
                  <a:gd name="T11" fmla="*/ 11 h 124"/>
                  <a:gd name="T12" fmla="*/ 0 w 35"/>
                  <a:gd name="T13" fmla="*/ 13 h 124"/>
                  <a:gd name="T14" fmla="*/ 2 w 35"/>
                  <a:gd name="T15" fmla="*/ 124 h 124"/>
                  <a:gd name="T16" fmla="*/ 3 w 35"/>
                  <a:gd name="T17" fmla="*/ 109 h 124"/>
                  <a:gd name="T18" fmla="*/ 12 w 35"/>
                  <a:gd name="T19" fmla="*/ 124 h 124"/>
                  <a:gd name="T20" fmla="*/ 35 w 35"/>
                  <a:gd name="T21" fmla="*/ 122 h 124"/>
                  <a:gd name="T22" fmla="*/ 32 w 35"/>
                  <a:gd name="T23" fmla="*/ 11 h 124"/>
                  <a:gd name="T24" fmla="*/ 4 w 35"/>
                  <a:gd name="T25" fmla="*/ 100 h 124"/>
                  <a:gd name="T26" fmla="*/ 16 w 35"/>
                  <a:gd name="T27" fmla="*/ 93 h 124"/>
                  <a:gd name="T28" fmla="*/ 16 w 35"/>
                  <a:gd name="T29" fmla="*/ 87 h 124"/>
                  <a:gd name="T30" fmla="*/ 4 w 35"/>
                  <a:gd name="T31" fmla="*/ 80 h 124"/>
                  <a:gd name="T32" fmla="*/ 16 w 35"/>
                  <a:gd name="T33" fmla="*/ 87 h 124"/>
                  <a:gd name="T34" fmla="*/ 4 w 35"/>
                  <a:gd name="T35" fmla="*/ 75 h 124"/>
                  <a:gd name="T36" fmla="*/ 16 w 35"/>
                  <a:gd name="T37" fmla="*/ 67 h 124"/>
                  <a:gd name="T38" fmla="*/ 16 w 35"/>
                  <a:gd name="T39" fmla="*/ 62 h 124"/>
                  <a:gd name="T40" fmla="*/ 4 w 35"/>
                  <a:gd name="T41" fmla="*/ 54 h 124"/>
                  <a:gd name="T42" fmla="*/ 16 w 35"/>
                  <a:gd name="T43" fmla="*/ 62 h 124"/>
                  <a:gd name="T44" fmla="*/ 4 w 35"/>
                  <a:gd name="T45" fmla="*/ 49 h 124"/>
                  <a:gd name="T46" fmla="*/ 16 w 35"/>
                  <a:gd name="T47" fmla="*/ 41 h 124"/>
                  <a:gd name="T48" fmla="*/ 16 w 35"/>
                  <a:gd name="T49" fmla="*/ 36 h 124"/>
                  <a:gd name="T50" fmla="*/ 4 w 35"/>
                  <a:gd name="T51" fmla="*/ 29 h 124"/>
                  <a:gd name="T52" fmla="*/ 16 w 35"/>
                  <a:gd name="T53" fmla="*/ 36 h 124"/>
                  <a:gd name="T54" fmla="*/ 4 w 35"/>
                  <a:gd name="T55" fmla="*/ 24 h 124"/>
                  <a:gd name="T56" fmla="*/ 16 w 35"/>
                  <a:gd name="T57" fmla="*/ 16 h 124"/>
                  <a:gd name="T58" fmla="*/ 30 w 35"/>
                  <a:gd name="T59" fmla="*/ 100 h 124"/>
                  <a:gd name="T60" fmla="*/ 18 w 35"/>
                  <a:gd name="T61" fmla="*/ 93 h 124"/>
                  <a:gd name="T62" fmla="*/ 30 w 35"/>
                  <a:gd name="T63" fmla="*/ 100 h 124"/>
                  <a:gd name="T64" fmla="*/ 18 w 35"/>
                  <a:gd name="T65" fmla="*/ 87 h 124"/>
                  <a:gd name="T66" fmla="*/ 30 w 35"/>
                  <a:gd name="T67" fmla="*/ 80 h 124"/>
                  <a:gd name="T68" fmla="*/ 30 w 35"/>
                  <a:gd name="T69" fmla="*/ 75 h 124"/>
                  <a:gd name="T70" fmla="*/ 18 w 35"/>
                  <a:gd name="T71" fmla="*/ 67 h 124"/>
                  <a:gd name="T72" fmla="*/ 30 w 35"/>
                  <a:gd name="T73" fmla="*/ 75 h 124"/>
                  <a:gd name="T74" fmla="*/ 18 w 35"/>
                  <a:gd name="T75" fmla="*/ 62 h 124"/>
                  <a:gd name="T76" fmla="*/ 30 w 35"/>
                  <a:gd name="T77" fmla="*/ 54 h 124"/>
                  <a:gd name="T78" fmla="*/ 30 w 35"/>
                  <a:gd name="T79" fmla="*/ 49 h 124"/>
                  <a:gd name="T80" fmla="*/ 18 w 35"/>
                  <a:gd name="T81" fmla="*/ 41 h 124"/>
                  <a:gd name="T82" fmla="*/ 30 w 35"/>
                  <a:gd name="T83" fmla="*/ 49 h 124"/>
                  <a:gd name="T84" fmla="*/ 18 w 35"/>
                  <a:gd name="T85" fmla="*/ 36 h 124"/>
                  <a:gd name="T86" fmla="*/ 30 w 35"/>
                  <a:gd name="T87" fmla="*/ 29 h 124"/>
                  <a:gd name="T88" fmla="*/ 30 w 35"/>
                  <a:gd name="T89" fmla="*/ 24 h 124"/>
                  <a:gd name="T90" fmla="*/ 18 w 35"/>
                  <a:gd name="T91" fmla="*/ 16 h 124"/>
                  <a:gd name="T92" fmla="*/ 30 w 35"/>
                  <a:gd name="T93"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 h="124">
                    <a:moveTo>
                      <a:pt x="32" y="11"/>
                    </a:moveTo>
                    <a:cubicBezTo>
                      <a:pt x="23" y="11"/>
                      <a:pt x="23" y="11"/>
                      <a:pt x="23" y="11"/>
                    </a:cubicBezTo>
                    <a:cubicBezTo>
                      <a:pt x="23" y="1"/>
                      <a:pt x="23" y="1"/>
                      <a:pt x="23" y="1"/>
                    </a:cubicBezTo>
                    <a:cubicBezTo>
                      <a:pt x="23" y="1"/>
                      <a:pt x="22" y="0"/>
                      <a:pt x="22" y="0"/>
                    </a:cubicBezTo>
                    <a:cubicBezTo>
                      <a:pt x="21" y="0"/>
                      <a:pt x="21" y="1"/>
                      <a:pt x="21" y="1"/>
                    </a:cubicBezTo>
                    <a:cubicBezTo>
                      <a:pt x="21" y="11"/>
                      <a:pt x="21" y="11"/>
                      <a:pt x="21" y="11"/>
                    </a:cubicBezTo>
                    <a:cubicBezTo>
                      <a:pt x="8" y="11"/>
                      <a:pt x="8" y="11"/>
                      <a:pt x="8" y="11"/>
                    </a:cubicBezTo>
                    <a:cubicBezTo>
                      <a:pt x="8" y="9"/>
                      <a:pt x="8" y="9"/>
                      <a:pt x="8" y="9"/>
                    </a:cubicBezTo>
                    <a:cubicBezTo>
                      <a:pt x="8" y="8"/>
                      <a:pt x="7" y="7"/>
                      <a:pt x="6" y="7"/>
                    </a:cubicBezTo>
                    <a:cubicBezTo>
                      <a:pt x="4" y="7"/>
                      <a:pt x="4" y="7"/>
                      <a:pt x="4" y="7"/>
                    </a:cubicBezTo>
                    <a:cubicBezTo>
                      <a:pt x="3" y="7"/>
                      <a:pt x="3" y="8"/>
                      <a:pt x="3" y="9"/>
                    </a:cubicBezTo>
                    <a:cubicBezTo>
                      <a:pt x="3" y="11"/>
                      <a:pt x="3" y="11"/>
                      <a:pt x="3" y="11"/>
                    </a:cubicBezTo>
                    <a:cubicBezTo>
                      <a:pt x="2" y="11"/>
                      <a:pt x="2" y="11"/>
                      <a:pt x="2" y="11"/>
                    </a:cubicBezTo>
                    <a:cubicBezTo>
                      <a:pt x="1" y="11"/>
                      <a:pt x="0" y="12"/>
                      <a:pt x="0" y="13"/>
                    </a:cubicBezTo>
                    <a:cubicBezTo>
                      <a:pt x="0" y="122"/>
                      <a:pt x="0" y="122"/>
                      <a:pt x="0" y="122"/>
                    </a:cubicBezTo>
                    <a:cubicBezTo>
                      <a:pt x="0" y="123"/>
                      <a:pt x="1" y="124"/>
                      <a:pt x="2" y="124"/>
                    </a:cubicBezTo>
                    <a:cubicBezTo>
                      <a:pt x="3" y="124"/>
                      <a:pt x="3" y="124"/>
                      <a:pt x="3" y="124"/>
                    </a:cubicBezTo>
                    <a:cubicBezTo>
                      <a:pt x="3" y="109"/>
                      <a:pt x="3" y="109"/>
                      <a:pt x="3" y="109"/>
                    </a:cubicBezTo>
                    <a:cubicBezTo>
                      <a:pt x="12" y="109"/>
                      <a:pt x="12" y="109"/>
                      <a:pt x="12" y="109"/>
                    </a:cubicBezTo>
                    <a:cubicBezTo>
                      <a:pt x="12" y="124"/>
                      <a:pt x="12" y="124"/>
                      <a:pt x="12" y="124"/>
                    </a:cubicBezTo>
                    <a:cubicBezTo>
                      <a:pt x="32" y="124"/>
                      <a:pt x="32" y="124"/>
                      <a:pt x="32" y="124"/>
                    </a:cubicBezTo>
                    <a:cubicBezTo>
                      <a:pt x="34" y="124"/>
                      <a:pt x="35" y="123"/>
                      <a:pt x="35" y="122"/>
                    </a:cubicBezTo>
                    <a:cubicBezTo>
                      <a:pt x="35" y="13"/>
                      <a:pt x="35" y="13"/>
                      <a:pt x="35" y="13"/>
                    </a:cubicBezTo>
                    <a:cubicBezTo>
                      <a:pt x="35" y="12"/>
                      <a:pt x="34" y="11"/>
                      <a:pt x="32" y="11"/>
                    </a:cubicBezTo>
                    <a:close/>
                    <a:moveTo>
                      <a:pt x="16" y="100"/>
                    </a:moveTo>
                    <a:cubicBezTo>
                      <a:pt x="4" y="100"/>
                      <a:pt x="4" y="100"/>
                      <a:pt x="4" y="100"/>
                    </a:cubicBezTo>
                    <a:cubicBezTo>
                      <a:pt x="4" y="93"/>
                      <a:pt x="4" y="93"/>
                      <a:pt x="4" y="93"/>
                    </a:cubicBezTo>
                    <a:cubicBezTo>
                      <a:pt x="16" y="93"/>
                      <a:pt x="16" y="93"/>
                      <a:pt x="16" y="93"/>
                    </a:cubicBezTo>
                    <a:lnTo>
                      <a:pt x="16" y="100"/>
                    </a:lnTo>
                    <a:close/>
                    <a:moveTo>
                      <a:pt x="16" y="87"/>
                    </a:moveTo>
                    <a:cubicBezTo>
                      <a:pt x="4" y="87"/>
                      <a:pt x="4" y="87"/>
                      <a:pt x="4" y="87"/>
                    </a:cubicBezTo>
                    <a:cubicBezTo>
                      <a:pt x="4" y="80"/>
                      <a:pt x="4" y="80"/>
                      <a:pt x="4" y="80"/>
                    </a:cubicBezTo>
                    <a:cubicBezTo>
                      <a:pt x="16" y="80"/>
                      <a:pt x="16" y="80"/>
                      <a:pt x="16" y="80"/>
                    </a:cubicBezTo>
                    <a:lnTo>
                      <a:pt x="16" y="87"/>
                    </a:lnTo>
                    <a:close/>
                    <a:moveTo>
                      <a:pt x="16" y="75"/>
                    </a:moveTo>
                    <a:cubicBezTo>
                      <a:pt x="4" y="75"/>
                      <a:pt x="4" y="75"/>
                      <a:pt x="4" y="75"/>
                    </a:cubicBezTo>
                    <a:cubicBezTo>
                      <a:pt x="4" y="67"/>
                      <a:pt x="4" y="67"/>
                      <a:pt x="4" y="67"/>
                    </a:cubicBezTo>
                    <a:cubicBezTo>
                      <a:pt x="16" y="67"/>
                      <a:pt x="16" y="67"/>
                      <a:pt x="16" y="67"/>
                    </a:cubicBezTo>
                    <a:lnTo>
                      <a:pt x="16" y="75"/>
                    </a:lnTo>
                    <a:close/>
                    <a:moveTo>
                      <a:pt x="16" y="62"/>
                    </a:moveTo>
                    <a:cubicBezTo>
                      <a:pt x="4" y="62"/>
                      <a:pt x="4" y="62"/>
                      <a:pt x="4" y="62"/>
                    </a:cubicBezTo>
                    <a:cubicBezTo>
                      <a:pt x="4" y="54"/>
                      <a:pt x="4" y="54"/>
                      <a:pt x="4" y="54"/>
                    </a:cubicBezTo>
                    <a:cubicBezTo>
                      <a:pt x="16" y="54"/>
                      <a:pt x="16" y="54"/>
                      <a:pt x="16" y="54"/>
                    </a:cubicBezTo>
                    <a:lnTo>
                      <a:pt x="16" y="62"/>
                    </a:lnTo>
                    <a:close/>
                    <a:moveTo>
                      <a:pt x="16" y="49"/>
                    </a:moveTo>
                    <a:cubicBezTo>
                      <a:pt x="4" y="49"/>
                      <a:pt x="4" y="49"/>
                      <a:pt x="4" y="49"/>
                    </a:cubicBezTo>
                    <a:cubicBezTo>
                      <a:pt x="4" y="41"/>
                      <a:pt x="4" y="41"/>
                      <a:pt x="4" y="41"/>
                    </a:cubicBezTo>
                    <a:cubicBezTo>
                      <a:pt x="16" y="41"/>
                      <a:pt x="16" y="41"/>
                      <a:pt x="16" y="41"/>
                    </a:cubicBezTo>
                    <a:lnTo>
                      <a:pt x="16" y="49"/>
                    </a:lnTo>
                    <a:close/>
                    <a:moveTo>
                      <a:pt x="16" y="36"/>
                    </a:moveTo>
                    <a:cubicBezTo>
                      <a:pt x="4" y="36"/>
                      <a:pt x="4" y="36"/>
                      <a:pt x="4" y="36"/>
                    </a:cubicBezTo>
                    <a:cubicBezTo>
                      <a:pt x="4" y="29"/>
                      <a:pt x="4" y="29"/>
                      <a:pt x="4" y="29"/>
                    </a:cubicBezTo>
                    <a:cubicBezTo>
                      <a:pt x="16" y="29"/>
                      <a:pt x="16" y="29"/>
                      <a:pt x="16" y="29"/>
                    </a:cubicBezTo>
                    <a:lnTo>
                      <a:pt x="16" y="36"/>
                    </a:lnTo>
                    <a:close/>
                    <a:moveTo>
                      <a:pt x="16" y="24"/>
                    </a:moveTo>
                    <a:cubicBezTo>
                      <a:pt x="4" y="24"/>
                      <a:pt x="4" y="24"/>
                      <a:pt x="4" y="24"/>
                    </a:cubicBezTo>
                    <a:cubicBezTo>
                      <a:pt x="4" y="16"/>
                      <a:pt x="4" y="16"/>
                      <a:pt x="4" y="16"/>
                    </a:cubicBezTo>
                    <a:cubicBezTo>
                      <a:pt x="16" y="16"/>
                      <a:pt x="16" y="16"/>
                      <a:pt x="16" y="16"/>
                    </a:cubicBezTo>
                    <a:lnTo>
                      <a:pt x="16" y="24"/>
                    </a:lnTo>
                    <a:close/>
                    <a:moveTo>
                      <a:pt x="30" y="100"/>
                    </a:moveTo>
                    <a:cubicBezTo>
                      <a:pt x="18" y="100"/>
                      <a:pt x="18" y="100"/>
                      <a:pt x="18" y="100"/>
                    </a:cubicBezTo>
                    <a:cubicBezTo>
                      <a:pt x="18" y="93"/>
                      <a:pt x="18" y="93"/>
                      <a:pt x="18" y="93"/>
                    </a:cubicBezTo>
                    <a:cubicBezTo>
                      <a:pt x="30" y="93"/>
                      <a:pt x="30" y="93"/>
                      <a:pt x="30" y="93"/>
                    </a:cubicBezTo>
                    <a:lnTo>
                      <a:pt x="30" y="100"/>
                    </a:lnTo>
                    <a:close/>
                    <a:moveTo>
                      <a:pt x="30" y="87"/>
                    </a:moveTo>
                    <a:cubicBezTo>
                      <a:pt x="18" y="87"/>
                      <a:pt x="18" y="87"/>
                      <a:pt x="18" y="87"/>
                    </a:cubicBezTo>
                    <a:cubicBezTo>
                      <a:pt x="18" y="80"/>
                      <a:pt x="18" y="80"/>
                      <a:pt x="18" y="80"/>
                    </a:cubicBezTo>
                    <a:cubicBezTo>
                      <a:pt x="30" y="80"/>
                      <a:pt x="30" y="80"/>
                      <a:pt x="30" y="80"/>
                    </a:cubicBezTo>
                    <a:lnTo>
                      <a:pt x="30" y="87"/>
                    </a:lnTo>
                    <a:close/>
                    <a:moveTo>
                      <a:pt x="30" y="75"/>
                    </a:moveTo>
                    <a:cubicBezTo>
                      <a:pt x="18" y="75"/>
                      <a:pt x="18" y="75"/>
                      <a:pt x="18" y="75"/>
                    </a:cubicBezTo>
                    <a:cubicBezTo>
                      <a:pt x="18" y="67"/>
                      <a:pt x="18" y="67"/>
                      <a:pt x="18" y="67"/>
                    </a:cubicBezTo>
                    <a:cubicBezTo>
                      <a:pt x="30" y="67"/>
                      <a:pt x="30" y="67"/>
                      <a:pt x="30" y="67"/>
                    </a:cubicBezTo>
                    <a:lnTo>
                      <a:pt x="30" y="75"/>
                    </a:lnTo>
                    <a:close/>
                    <a:moveTo>
                      <a:pt x="30" y="62"/>
                    </a:moveTo>
                    <a:cubicBezTo>
                      <a:pt x="18" y="62"/>
                      <a:pt x="18" y="62"/>
                      <a:pt x="18" y="62"/>
                    </a:cubicBezTo>
                    <a:cubicBezTo>
                      <a:pt x="18" y="54"/>
                      <a:pt x="18" y="54"/>
                      <a:pt x="18" y="54"/>
                    </a:cubicBezTo>
                    <a:cubicBezTo>
                      <a:pt x="30" y="54"/>
                      <a:pt x="30" y="54"/>
                      <a:pt x="30" y="54"/>
                    </a:cubicBezTo>
                    <a:lnTo>
                      <a:pt x="30" y="62"/>
                    </a:lnTo>
                    <a:close/>
                    <a:moveTo>
                      <a:pt x="30" y="49"/>
                    </a:moveTo>
                    <a:cubicBezTo>
                      <a:pt x="18" y="49"/>
                      <a:pt x="18" y="49"/>
                      <a:pt x="18" y="49"/>
                    </a:cubicBezTo>
                    <a:cubicBezTo>
                      <a:pt x="18" y="41"/>
                      <a:pt x="18" y="41"/>
                      <a:pt x="18" y="41"/>
                    </a:cubicBezTo>
                    <a:cubicBezTo>
                      <a:pt x="30" y="41"/>
                      <a:pt x="30" y="41"/>
                      <a:pt x="30" y="41"/>
                    </a:cubicBezTo>
                    <a:lnTo>
                      <a:pt x="30" y="49"/>
                    </a:lnTo>
                    <a:close/>
                    <a:moveTo>
                      <a:pt x="30" y="36"/>
                    </a:moveTo>
                    <a:cubicBezTo>
                      <a:pt x="18" y="36"/>
                      <a:pt x="18" y="36"/>
                      <a:pt x="18" y="36"/>
                    </a:cubicBezTo>
                    <a:cubicBezTo>
                      <a:pt x="18" y="29"/>
                      <a:pt x="18" y="29"/>
                      <a:pt x="18" y="29"/>
                    </a:cubicBezTo>
                    <a:cubicBezTo>
                      <a:pt x="30" y="29"/>
                      <a:pt x="30" y="29"/>
                      <a:pt x="30" y="29"/>
                    </a:cubicBezTo>
                    <a:lnTo>
                      <a:pt x="30" y="36"/>
                    </a:lnTo>
                    <a:close/>
                    <a:moveTo>
                      <a:pt x="30" y="24"/>
                    </a:moveTo>
                    <a:cubicBezTo>
                      <a:pt x="18" y="24"/>
                      <a:pt x="18" y="24"/>
                      <a:pt x="18" y="24"/>
                    </a:cubicBezTo>
                    <a:cubicBezTo>
                      <a:pt x="18" y="16"/>
                      <a:pt x="18" y="16"/>
                      <a:pt x="18" y="16"/>
                    </a:cubicBezTo>
                    <a:cubicBezTo>
                      <a:pt x="30" y="16"/>
                      <a:pt x="30" y="16"/>
                      <a:pt x="30" y="16"/>
                    </a:cubicBezTo>
                    <a:lnTo>
                      <a:pt x="3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2" name="Freeform 75"/>
              <p:cNvSpPr>
                <a:spLocks/>
              </p:cNvSpPr>
              <p:nvPr/>
            </p:nvSpPr>
            <p:spPr bwMode="auto">
              <a:xfrm>
                <a:off x="1927226" y="2035175"/>
                <a:ext cx="128588" cy="60325"/>
              </a:xfrm>
              <a:custGeom>
                <a:avLst/>
                <a:gdLst>
                  <a:gd name="T0" fmla="*/ 33 w 34"/>
                  <a:gd name="T1" fmla="*/ 15 h 16"/>
                  <a:gd name="T2" fmla="*/ 28 w 34"/>
                  <a:gd name="T3" fmla="*/ 10 h 16"/>
                  <a:gd name="T4" fmla="*/ 28 w 34"/>
                  <a:gd name="T5" fmla="*/ 3 h 16"/>
                  <a:gd name="T6" fmla="*/ 26 w 34"/>
                  <a:gd name="T7" fmla="*/ 2 h 16"/>
                  <a:gd name="T8" fmla="*/ 24 w 34"/>
                  <a:gd name="T9" fmla="*/ 2 h 16"/>
                  <a:gd name="T10" fmla="*/ 22 w 34"/>
                  <a:gd name="T11" fmla="*/ 3 h 16"/>
                  <a:gd name="T12" fmla="*/ 22 w 34"/>
                  <a:gd name="T13" fmla="*/ 5 h 16"/>
                  <a:gd name="T14" fmla="*/ 18 w 34"/>
                  <a:gd name="T15" fmla="*/ 0 h 16"/>
                  <a:gd name="T16" fmla="*/ 16 w 34"/>
                  <a:gd name="T17" fmla="*/ 0 h 16"/>
                  <a:gd name="T18" fmla="*/ 1 w 34"/>
                  <a:gd name="T19" fmla="*/ 15 h 16"/>
                  <a:gd name="T20" fmla="*/ 1 w 34"/>
                  <a:gd name="T21" fmla="*/ 16 h 16"/>
                  <a:gd name="T22" fmla="*/ 33 w 34"/>
                  <a:gd name="T23" fmla="*/ 16 h 16"/>
                  <a:gd name="T24" fmla="*/ 33 w 34"/>
                  <a:gd name="T2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6">
                    <a:moveTo>
                      <a:pt x="33" y="15"/>
                    </a:moveTo>
                    <a:cubicBezTo>
                      <a:pt x="28" y="10"/>
                      <a:pt x="28" y="10"/>
                      <a:pt x="28" y="10"/>
                    </a:cubicBezTo>
                    <a:cubicBezTo>
                      <a:pt x="28" y="3"/>
                      <a:pt x="28" y="3"/>
                      <a:pt x="28" y="3"/>
                    </a:cubicBezTo>
                    <a:cubicBezTo>
                      <a:pt x="28" y="2"/>
                      <a:pt x="27" y="2"/>
                      <a:pt x="26" y="2"/>
                    </a:cubicBezTo>
                    <a:cubicBezTo>
                      <a:pt x="24" y="2"/>
                      <a:pt x="24" y="2"/>
                      <a:pt x="24" y="2"/>
                    </a:cubicBezTo>
                    <a:cubicBezTo>
                      <a:pt x="23" y="2"/>
                      <a:pt x="22" y="2"/>
                      <a:pt x="22" y="3"/>
                    </a:cubicBezTo>
                    <a:cubicBezTo>
                      <a:pt x="22" y="5"/>
                      <a:pt x="22" y="5"/>
                      <a:pt x="22" y="5"/>
                    </a:cubicBezTo>
                    <a:cubicBezTo>
                      <a:pt x="18" y="0"/>
                      <a:pt x="18" y="0"/>
                      <a:pt x="18" y="0"/>
                    </a:cubicBezTo>
                    <a:cubicBezTo>
                      <a:pt x="17" y="0"/>
                      <a:pt x="17" y="0"/>
                      <a:pt x="16" y="0"/>
                    </a:cubicBezTo>
                    <a:cubicBezTo>
                      <a:pt x="1" y="15"/>
                      <a:pt x="1" y="15"/>
                      <a:pt x="1" y="15"/>
                    </a:cubicBezTo>
                    <a:cubicBezTo>
                      <a:pt x="0" y="16"/>
                      <a:pt x="0" y="16"/>
                      <a:pt x="1" y="16"/>
                    </a:cubicBezTo>
                    <a:cubicBezTo>
                      <a:pt x="33" y="16"/>
                      <a:pt x="33" y="16"/>
                      <a:pt x="33" y="16"/>
                    </a:cubicBezTo>
                    <a:cubicBezTo>
                      <a:pt x="34" y="16"/>
                      <a:pt x="34" y="16"/>
                      <a:pt x="3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33" name="组合 32"/>
          <p:cNvGrpSpPr/>
          <p:nvPr/>
        </p:nvGrpSpPr>
        <p:grpSpPr>
          <a:xfrm>
            <a:off x="6060867" y="2966262"/>
            <a:ext cx="735079" cy="747433"/>
            <a:chOff x="5560538" y="2787774"/>
            <a:chExt cx="735079" cy="747433"/>
          </a:xfrm>
          <a:solidFill>
            <a:schemeClr val="bg1">
              <a:lumMod val="50000"/>
            </a:schemeClr>
          </a:solidFill>
          <a:effectLst/>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0538" y="2787774"/>
              <a:ext cx="735079" cy="747433"/>
            </a:xfrm>
            <a:prstGeom prst="rect">
              <a:avLst/>
            </a:prstGeom>
            <a:noFill/>
            <a:effectLst>
              <a:outerShdw blurRad="50800" dist="38100" dir="8100000" algn="tr" rotWithShape="0">
                <a:prstClr val="black">
                  <a:alpha val="40000"/>
                </a:prstClr>
              </a:outerShdw>
            </a:effectLst>
          </p:spPr>
        </p:pic>
        <p:grpSp>
          <p:nvGrpSpPr>
            <p:cNvPr id="35" name="组合 34"/>
            <p:cNvGrpSpPr/>
            <p:nvPr/>
          </p:nvGrpSpPr>
          <p:grpSpPr>
            <a:xfrm>
              <a:off x="5800527" y="3063109"/>
              <a:ext cx="213965" cy="203508"/>
              <a:chOff x="2921001" y="1944688"/>
              <a:chExt cx="422275" cy="401637"/>
            </a:xfrm>
            <a:grpFill/>
          </p:grpSpPr>
          <p:sp>
            <p:nvSpPr>
              <p:cNvPr id="36" name="Oval 81"/>
              <p:cNvSpPr>
                <a:spLocks noChangeArrowheads="1"/>
              </p:cNvSpPr>
              <p:nvPr/>
            </p:nvSpPr>
            <p:spPr bwMode="auto">
              <a:xfrm>
                <a:off x="3082926"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7" name="Oval 82"/>
              <p:cNvSpPr>
                <a:spLocks noChangeArrowheads="1"/>
              </p:cNvSpPr>
              <p:nvPr/>
            </p:nvSpPr>
            <p:spPr bwMode="auto">
              <a:xfrm>
                <a:off x="3244851"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8" name="Oval 83"/>
              <p:cNvSpPr>
                <a:spLocks noChangeArrowheads="1"/>
              </p:cNvSpPr>
              <p:nvPr/>
            </p:nvSpPr>
            <p:spPr bwMode="auto">
              <a:xfrm>
                <a:off x="31019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9" name="Oval 84"/>
              <p:cNvSpPr>
                <a:spLocks noChangeArrowheads="1"/>
              </p:cNvSpPr>
              <p:nvPr/>
            </p:nvSpPr>
            <p:spPr bwMode="auto">
              <a:xfrm>
                <a:off x="32416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0" name="Oval 85"/>
              <p:cNvSpPr>
                <a:spLocks noChangeArrowheads="1"/>
              </p:cNvSpPr>
              <p:nvPr/>
            </p:nvSpPr>
            <p:spPr bwMode="auto">
              <a:xfrm>
                <a:off x="3138488" y="2160588"/>
                <a:ext cx="42863"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1" name="Oval 86"/>
              <p:cNvSpPr>
                <a:spLocks noChangeArrowheads="1"/>
              </p:cNvSpPr>
              <p:nvPr/>
            </p:nvSpPr>
            <p:spPr bwMode="auto">
              <a:xfrm>
                <a:off x="3206751" y="2160588"/>
                <a:ext cx="412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2" name="Freeform 87"/>
              <p:cNvSpPr>
                <a:spLocks/>
              </p:cNvSpPr>
              <p:nvPr/>
            </p:nvSpPr>
            <p:spPr bwMode="auto">
              <a:xfrm>
                <a:off x="2921001" y="2012950"/>
                <a:ext cx="422275" cy="246062"/>
              </a:xfrm>
              <a:custGeom>
                <a:avLst/>
                <a:gdLst>
                  <a:gd name="T0" fmla="*/ 111 w 112"/>
                  <a:gd name="T1" fmla="*/ 24 h 65"/>
                  <a:gd name="T2" fmla="*/ 112 w 112"/>
                  <a:gd name="T3" fmla="*/ 25 h 65"/>
                  <a:gd name="T4" fmla="*/ 98 w 112"/>
                  <a:gd name="T5" fmla="*/ 64 h 65"/>
                  <a:gd name="T6" fmla="*/ 98 w 112"/>
                  <a:gd name="T7" fmla="*/ 65 h 65"/>
                  <a:gd name="T8" fmla="*/ 47 w 112"/>
                  <a:gd name="T9" fmla="*/ 65 h 65"/>
                  <a:gd name="T10" fmla="*/ 47 w 112"/>
                  <a:gd name="T11" fmla="*/ 64 h 65"/>
                  <a:gd name="T12" fmla="*/ 25 w 112"/>
                  <a:gd name="T13" fmla="*/ 9 h 65"/>
                  <a:gd name="T14" fmla="*/ 24 w 112"/>
                  <a:gd name="T15" fmla="*/ 9 h 65"/>
                  <a:gd name="T16" fmla="*/ 2 w 112"/>
                  <a:gd name="T17" fmla="*/ 9 h 65"/>
                  <a:gd name="T18" fmla="*/ 0 w 112"/>
                  <a:gd name="T19" fmla="*/ 8 h 65"/>
                  <a:gd name="T20" fmla="*/ 1 w 112"/>
                  <a:gd name="T21" fmla="*/ 0 h 65"/>
                  <a:gd name="T22" fmla="*/ 2 w 112"/>
                  <a:gd name="T23" fmla="*/ 0 h 65"/>
                  <a:gd name="T24" fmla="*/ 30 w 112"/>
                  <a:gd name="T25" fmla="*/ 0 h 65"/>
                  <a:gd name="T26" fmla="*/ 31 w 112"/>
                  <a:gd name="T27" fmla="*/ 0 h 65"/>
                  <a:gd name="T28" fmla="*/ 53 w 112"/>
                  <a:gd name="T29" fmla="*/ 55 h 65"/>
                  <a:gd name="T30" fmla="*/ 54 w 112"/>
                  <a:gd name="T31" fmla="*/ 56 h 65"/>
                  <a:gd name="T32" fmla="*/ 91 w 112"/>
                  <a:gd name="T33" fmla="*/ 56 h 65"/>
                  <a:gd name="T34" fmla="*/ 92 w 112"/>
                  <a:gd name="T35" fmla="*/ 55 h 65"/>
                  <a:gd name="T36" fmla="*/ 103 w 112"/>
                  <a:gd name="T37" fmla="*/ 22 h 65"/>
                  <a:gd name="T38" fmla="*/ 104 w 112"/>
                  <a:gd name="T39" fmla="*/ 21 h 65"/>
                  <a:gd name="T40" fmla="*/ 111 w 112"/>
                  <a:gd name="T4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65">
                    <a:moveTo>
                      <a:pt x="111" y="24"/>
                    </a:moveTo>
                    <a:cubicBezTo>
                      <a:pt x="112" y="24"/>
                      <a:pt x="112" y="24"/>
                      <a:pt x="112" y="25"/>
                    </a:cubicBezTo>
                    <a:cubicBezTo>
                      <a:pt x="98" y="64"/>
                      <a:pt x="98" y="64"/>
                      <a:pt x="98" y="64"/>
                    </a:cubicBezTo>
                    <a:cubicBezTo>
                      <a:pt x="98" y="64"/>
                      <a:pt x="98" y="65"/>
                      <a:pt x="98" y="65"/>
                    </a:cubicBezTo>
                    <a:cubicBezTo>
                      <a:pt x="47" y="65"/>
                      <a:pt x="47" y="65"/>
                      <a:pt x="47" y="65"/>
                    </a:cubicBezTo>
                    <a:cubicBezTo>
                      <a:pt x="47" y="65"/>
                      <a:pt x="47" y="64"/>
                      <a:pt x="47" y="64"/>
                    </a:cubicBezTo>
                    <a:cubicBezTo>
                      <a:pt x="25" y="9"/>
                      <a:pt x="25" y="9"/>
                      <a:pt x="25" y="9"/>
                    </a:cubicBezTo>
                    <a:cubicBezTo>
                      <a:pt x="24" y="9"/>
                      <a:pt x="24" y="9"/>
                      <a:pt x="24" y="9"/>
                    </a:cubicBezTo>
                    <a:cubicBezTo>
                      <a:pt x="2" y="9"/>
                      <a:pt x="2" y="9"/>
                      <a:pt x="2" y="9"/>
                    </a:cubicBezTo>
                    <a:cubicBezTo>
                      <a:pt x="1" y="9"/>
                      <a:pt x="1" y="9"/>
                      <a:pt x="0" y="8"/>
                    </a:cubicBezTo>
                    <a:cubicBezTo>
                      <a:pt x="1" y="0"/>
                      <a:pt x="1" y="0"/>
                      <a:pt x="1" y="0"/>
                    </a:cubicBezTo>
                    <a:cubicBezTo>
                      <a:pt x="1" y="0"/>
                      <a:pt x="1" y="0"/>
                      <a:pt x="2" y="0"/>
                    </a:cubicBezTo>
                    <a:cubicBezTo>
                      <a:pt x="30" y="0"/>
                      <a:pt x="30" y="0"/>
                      <a:pt x="30" y="0"/>
                    </a:cubicBezTo>
                    <a:cubicBezTo>
                      <a:pt x="30" y="0"/>
                      <a:pt x="31" y="0"/>
                      <a:pt x="31" y="0"/>
                    </a:cubicBezTo>
                    <a:cubicBezTo>
                      <a:pt x="53" y="55"/>
                      <a:pt x="53" y="55"/>
                      <a:pt x="53" y="55"/>
                    </a:cubicBezTo>
                    <a:cubicBezTo>
                      <a:pt x="53" y="55"/>
                      <a:pt x="53" y="56"/>
                      <a:pt x="54" y="56"/>
                    </a:cubicBezTo>
                    <a:cubicBezTo>
                      <a:pt x="91" y="56"/>
                      <a:pt x="91" y="56"/>
                      <a:pt x="91" y="56"/>
                    </a:cubicBezTo>
                    <a:cubicBezTo>
                      <a:pt x="91" y="56"/>
                      <a:pt x="92" y="55"/>
                      <a:pt x="92" y="55"/>
                    </a:cubicBezTo>
                    <a:cubicBezTo>
                      <a:pt x="103" y="22"/>
                      <a:pt x="103" y="22"/>
                      <a:pt x="103" y="22"/>
                    </a:cubicBezTo>
                    <a:cubicBezTo>
                      <a:pt x="103" y="21"/>
                      <a:pt x="104" y="21"/>
                      <a:pt x="104" y="21"/>
                    </a:cubicBezTo>
                    <a:lnTo>
                      <a:pt x="1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3" name="Freeform 88"/>
              <p:cNvSpPr>
                <a:spLocks/>
              </p:cNvSpPr>
              <p:nvPr/>
            </p:nvSpPr>
            <p:spPr bwMode="auto">
              <a:xfrm>
                <a:off x="3151188" y="1944688"/>
                <a:ext cx="85725" cy="204787"/>
              </a:xfrm>
              <a:custGeom>
                <a:avLst/>
                <a:gdLst>
                  <a:gd name="T0" fmla="*/ 8 w 23"/>
                  <a:gd name="T1" fmla="*/ 54 h 54"/>
                  <a:gd name="T2" fmla="*/ 7 w 23"/>
                  <a:gd name="T3" fmla="*/ 53 h 54"/>
                  <a:gd name="T4" fmla="*/ 7 w 23"/>
                  <a:gd name="T5" fmla="*/ 19 h 54"/>
                  <a:gd name="T6" fmla="*/ 7 w 23"/>
                  <a:gd name="T7" fmla="*/ 19 h 54"/>
                  <a:gd name="T8" fmla="*/ 1 w 23"/>
                  <a:gd name="T9" fmla="*/ 19 h 54"/>
                  <a:gd name="T10" fmla="*/ 1 w 23"/>
                  <a:gd name="T11" fmla="*/ 18 h 54"/>
                  <a:gd name="T12" fmla="*/ 11 w 23"/>
                  <a:gd name="T13" fmla="*/ 1 h 54"/>
                  <a:gd name="T14" fmla="*/ 12 w 23"/>
                  <a:gd name="T15" fmla="*/ 1 h 54"/>
                  <a:gd name="T16" fmla="*/ 23 w 23"/>
                  <a:gd name="T17" fmla="*/ 18 h 54"/>
                  <a:gd name="T18" fmla="*/ 22 w 23"/>
                  <a:gd name="T19" fmla="*/ 19 h 54"/>
                  <a:gd name="T20" fmla="*/ 17 w 23"/>
                  <a:gd name="T21" fmla="*/ 19 h 54"/>
                  <a:gd name="T22" fmla="*/ 16 w 23"/>
                  <a:gd name="T23" fmla="*/ 19 h 54"/>
                  <a:gd name="T24" fmla="*/ 16 w 23"/>
                  <a:gd name="T25" fmla="*/ 53 h 54"/>
                  <a:gd name="T26" fmla="*/ 16 w 23"/>
                  <a:gd name="T27" fmla="*/ 54 h 54"/>
                  <a:gd name="T28" fmla="*/ 8 w 23"/>
                  <a:gd name="T2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54">
                    <a:moveTo>
                      <a:pt x="8" y="54"/>
                    </a:moveTo>
                    <a:cubicBezTo>
                      <a:pt x="7" y="54"/>
                      <a:pt x="7" y="54"/>
                      <a:pt x="7" y="53"/>
                    </a:cubicBezTo>
                    <a:cubicBezTo>
                      <a:pt x="7" y="19"/>
                      <a:pt x="7" y="19"/>
                      <a:pt x="7" y="19"/>
                    </a:cubicBezTo>
                    <a:cubicBezTo>
                      <a:pt x="7" y="19"/>
                      <a:pt x="7" y="19"/>
                      <a:pt x="7" y="19"/>
                    </a:cubicBezTo>
                    <a:cubicBezTo>
                      <a:pt x="1" y="19"/>
                      <a:pt x="1" y="19"/>
                      <a:pt x="1" y="19"/>
                    </a:cubicBezTo>
                    <a:cubicBezTo>
                      <a:pt x="1" y="19"/>
                      <a:pt x="0" y="19"/>
                      <a:pt x="1" y="18"/>
                    </a:cubicBezTo>
                    <a:cubicBezTo>
                      <a:pt x="11" y="1"/>
                      <a:pt x="11" y="1"/>
                      <a:pt x="11" y="1"/>
                    </a:cubicBezTo>
                    <a:cubicBezTo>
                      <a:pt x="12" y="0"/>
                      <a:pt x="12" y="0"/>
                      <a:pt x="12" y="1"/>
                    </a:cubicBezTo>
                    <a:cubicBezTo>
                      <a:pt x="23" y="18"/>
                      <a:pt x="23" y="18"/>
                      <a:pt x="23" y="18"/>
                    </a:cubicBezTo>
                    <a:cubicBezTo>
                      <a:pt x="23" y="19"/>
                      <a:pt x="23" y="19"/>
                      <a:pt x="22" y="19"/>
                    </a:cubicBezTo>
                    <a:cubicBezTo>
                      <a:pt x="17" y="19"/>
                      <a:pt x="17" y="19"/>
                      <a:pt x="17" y="19"/>
                    </a:cubicBezTo>
                    <a:cubicBezTo>
                      <a:pt x="16" y="19"/>
                      <a:pt x="16" y="19"/>
                      <a:pt x="16" y="19"/>
                    </a:cubicBezTo>
                    <a:cubicBezTo>
                      <a:pt x="16" y="53"/>
                      <a:pt x="16" y="53"/>
                      <a:pt x="16" y="53"/>
                    </a:cubicBezTo>
                    <a:cubicBezTo>
                      <a:pt x="16" y="54"/>
                      <a:pt x="16" y="54"/>
                      <a:pt x="16" y="54"/>
                    </a:cubicBezTo>
                    <a:lnTo>
                      <a:pt x="8"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44" name="组合 43"/>
          <p:cNvGrpSpPr/>
          <p:nvPr/>
        </p:nvGrpSpPr>
        <p:grpSpPr>
          <a:xfrm>
            <a:off x="4396887" y="2479691"/>
            <a:ext cx="1353773" cy="2108283"/>
            <a:chOff x="3896558" y="2301203"/>
            <a:chExt cx="1353773" cy="2108283"/>
          </a:xfrm>
        </p:grpSpPr>
        <p:grpSp>
          <p:nvGrpSpPr>
            <p:cNvPr id="45" name="组合 44"/>
            <p:cNvGrpSpPr/>
            <p:nvPr/>
          </p:nvGrpSpPr>
          <p:grpSpPr>
            <a:xfrm>
              <a:off x="3896558" y="2301203"/>
              <a:ext cx="1353773" cy="2108283"/>
              <a:chOff x="7056440" y="2401888"/>
              <a:chExt cx="2671764" cy="4160838"/>
            </a:xfrm>
            <a:effectLst>
              <a:outerShdw blurRad="254000" dist="101600" dir="8100000" sx="102000" sy="102000" algn="tr" rotWithShape="0">
                <a:prstClr val="black">
                  <a:alpha val="28000"/>
                </a:prstClr>
              </a:outerShdw>
            </a:effectLst>
          </p:grpSpPr>
          <p:sp>
            <p:nvSpPr>
              <p:cNvPr id="53" name="Freeform 49"/>
              <p:cNvSpPr>
                <a:spLocks/>
              </p:cNvSpPr>
              <p:nvPr/>
            </p:nvSpPr>
            <p:spPr bwMode="auto">
              <a:xfrm>
                <a:off x="7056440" y="2401888"/>
                <a:ext cx="2671764"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4" name="Freeform 50"/>
              <p:cNvSpPr>
                <a:spLocks/>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5" name="Freeform 51"/>
              <p:cNvSpPr>
                <a:spLocks/>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6" name="Freeform 52"/>
              <p:cNvSpPr>
                <a:spLocks/>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7" name="Freeform 53"/>
              <p:cNvSpPr>
                <a:spLocks/>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8" name="Freeform 54"/>
              <p:cNvSpPr>
                <a:spLocks/>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nvGrpSpPr>
            <p:cNvPr id="46" name="组合 45"/>
            <p:cNvGrpSpPr/>
            <p:nvPr/>
          </p:nvGrpSpPr>
          <p:grpSpPr>
            <a:xfrm>
              <a:off x="4420419" y="3212843"/>
              <a:ext cx="294092" cy="396812"/>
              <a:chOff x="2301876" y="1898650"/>
              <a:chExt cx="331788" cy="447675"/>
            </a:xfrm>
          </p:grpSpPr>
          <p:sp>
            <p:nvSpPr>
              <p:cNvPr id="48" name="Freeform 76"/>
              <p:cNvSpPr>
                <a:spLocks/>
              </p:cNvSpPr>
              <p:nvPr/>
            </p:nvSpPr>
            <p:spPr bwMode="auto">
              <a:xfrm>
                <a:off x="2308226" y="2266950"/>
                <a:ext cx="53975" cy="79375"/>
              </a:xfrm>
              <a:custGeom>
                <a:avLst/>
                <a:gdLst>
                  <a:gd name="T0" fmla="*/ 13 w 14"/>
                  <a:gd name="T1" fmla="*/ 0 h 21"/>
                  <a:gd name="T2" fmla="*/ 1 w 14"/>
                  <a:gd name="T3" fmla="*/ 0 h 21"/>
                  <a:gd name="T4" fmla="*/ 0 w 14"/>
                  <a:gd name="T5" fmla="*/ 1 h 21"/>
                  <a:gd name="T6" fmla="*/ 0 w 14"/>
                  <a:gd name="T7" fmla="*/ 20 h 21"/>
                  <a:gd name="T8" fmla="*/ 1 w 14"/>
                  <a:gd name="T9" fmla="*/ 21 h 21"/>
                  <a:gd name="T10" fmla="*/ 13 w 14"/>
                  <a:gd name="T11" fmla="*/ 21 h 21"/>
                  <a:gd name="T12" fmla="*/ 14 w 14"/>
                  <a:gd name="T13" fmla="*/ 20 h 21"/>
                  <a:gd name="T14" fmla="*/ 14 w 14"/>
                  <a:gd name="T15" fmla="*/ 1 h 21"/>
                  <a:gd name="T16" fmla="*/ 13 w 14"/>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9" name="Freeform 77"/>
              <p:cNvSpPr>
                <a:spLocks/>
              </p:cNvSpPr>
              <p:nvPr/>
            </p:nvSpPr>
            <p:spPr bwMode="auto">
              <a:xfrm>
                <a:off x="2398713" y="2300288"/>
                <a:ext cx="53975" cy="46037"/>
              </a:xfrm>
              <a:custGeom>
                <a:avLst/>
                <a:gdLst>
                  <a:gd name="T0" fmla="*/ 13 w 14"/>
                  <a:gd name="T1" fmla="*/ 0 h 12"/>
                  <a:gd name="T2" fmla="*/ 1 w 14"/>
                  <a:gd name="T3" fmla="*/ 0 h 12"/>
                  <a:gd name="T4" fmla="*/ 0 w 14"/>
                  <a:gd name="T5" fmla="*/ 0 h 12"/>
                  <a:gd name="T6" fmla="*/ 0 w 14"/>
                  <a:gd name="T7" fmla="*/ 12 h 12"/>
                  <a:gd name="T8" fmla="*/ 1 w 14"/>
                  <a:gd name="T9" fmla="*/ 12 h 12"/>
                  <a:gd name="T10" fmla="*/ 13 w 14"/>
                  <a:gd name="T11" fmla="*/ 12 h 12"/>
                  <a:gd name="T12" fmla="*/ 14 w 14"/>
                  <a:gd name="T13" fmla="*/ 12 h 12"/>
                  <a:gd name="T14" fmla="*/ 14 w 14"/>
                  <a:gd name="T15" fmla="*/ 0 h 12"/>
                  <a:gd name="T16" fmla="*/ 13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0" name="Freeform 78"/>
              <p:cNvSpPr>
                <a:spLocks/>
              </p:cNvSpPr>
              <p:nvPr/>
            </p:nvSpPr>
            <p:spPr bwMode="auto">
              <a:xfrm>
                <a:off x="2486026" y="2206625"/>
                <a:ext cx="52388" cy="139700"/>
              </a:xfrm>
              <a:custGeom>
                <a:avLst/>
                <a:gdLst>
                  <a:gd name="T0" fmla="*/ 13 w 14"/>
                  <a:gd name="T1" fmla="*/ 0 h 37"/>
                  <a:gd name="T2" fmla="*/ 1 w 14"/>
                  <a:gd name="T3" fmla="*/ 0 h 37"/>
                  <a:gd name="T4" fmla="*/ 0 w 14"/>
                  <a:gd name="T5" fmla="*/ 2 h 37"/>
                  <a:gd name="T6" fmla="*/ 0 w 14"/>
                  <a:gd name="T7" fmla="*/ 35 h 37"/>
                  <a:gd name="T8" fmla="*/ 1 w 14"/>
                  <a:gd name="T9" fmla="*/ 37 h 37"/>
                  <a:gd name="T10" fmla="*/ 13 w 14"/>
                  <a:gd name="T11" fmla="*/ 37 h 37"/>
                  <a:gd name="T12" fmla="*/ 14 w 14"/>
                  <a:gd name="T13" fmla="*/ 35 h 37"/>
                  <a:gd name="T14" fmla="*/ 14 w 14"/>
                  <a:gd name="T15" fmla="*/ 2 h 37"/>
                  <a:gd name="T16" fmla="*/ 13 w 14"/>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1" name="Freeform 79"/>
              <p:cNvSpPr>
                <a:spLocks/>
              </p:cNvSpPr>
              <p:nvPr/>
            </p:nvSpPr>
            <p:spPr bwMode="auto">
              <a:xfrm>
                <a:off x="2576513" y="2073275"/>
                <a:ext cx="53975" cy="273050"/>
              </a:xfrm>
              <a:custGeom>
                <a:avLst/>
                <a:gdLst>
                  <a:gd name="T0" fmla="*/ 13 w 14"/>
                  <a:gd name="T1" fmla="*/ 0 h 72"/>
                  <a:gd name="T2" fmla="*/ 1 w 14"/>
                  <a:gd name="T3" fmla="*/ 0 h 72"/>
                  <a:gd name="T4" fmla="*/ 0 w 14"/>
                  <a:gd name="T5" fmla="*/ 4 h 72"/>
                  <a:gd name="T6" fmla="*/ 0 w 14"/>
                  <a:gd name="T7" fmla="*/ 68 h 72"/>
                  <a:gd name="T8" fmla="*/ 1 w 14"/>
                  <a:gd name="T9" fmla="*/ 72 h 72"/>
                  <a:gd name="T10" fmla="*/ 13 w 14"/>
                  <a:gd name="T11" fmla="*/ 72 h 72"/>
                  <a:gd name="T12" fmla="*/ 14 w 14"/>
                  <a:gd name="T13" fmla="*/ 68 h 72"/>
                  <a:gd name="T14" fmla="*/ 14 w 14"/>
                  <a:gd name="T15" fmla="*/ 4 h 72"/>
                  <a:gd name="T16" fmla="*/ 13 w 14"/>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2" name="Freeform 80"/>
              <p:cNvSpPr>
                <a:spLocks/>
              </p:cNvSpPr>
              <p:nvPr/>
            </p:nvSpPr>
            <p:spPr bwMode="auto">
              <a:xfrm>
                <a:off x="2301876" y="1898650"/>
                <a:ext cx="331788" cy="346075"/>
              </a:xfrm>
              <a:custGeom>
                <a:avLst/>
                <a:gdLst>
                  <a:gd name="T0" fmla="*/ 147 w 209"/>
                  <a:gd name="T1" fmla="*/ 48 h 218"/>
                  <a:gd name="T2" fmla="*/ 159 w 209"/>
                  <a:gd name="T3" fmla="*/ 58 h 218"/>
                  <a:gd name="T4" fmla="*/ 71 w 209"/>
                  <a:gd name="T5" fmla="*/ 191 h 218"/>
                  <a:gd name="T6" fmla="*/ 19 w 209"/>
                  <a:gd name="T7" fmla="*/ 163 h 218"/>
                  <a:gd name="T8" fmla="*/ 0 w 209"/>
                  <a:gd name="T9" fmla="*/ 187 h 218"/>
                  <a:gd name="T10" fmla="*/ 14 w 209"/>
                  <a:gd name="T11" fmla="*/ 198 h 218"/>
                  <a:gd name="T12" fmla="*/ 23 w 209"/>
                  <a:gd name="T13" fmla="*/ 187 h 218"/>
                  <a:gd name="T14" fmla="*/ 78 w 209"/>
                  <a:gd name="T15" fmla="*/ 218 h 218"/>
                  <a:gd name="T16" fmla="*/ 176 w 209"/>
                  <a:gd name="T17" fmla="*/ 67 h 218"/>
                  <a:gd name="T18" fmla="*/ 188 w 209"/>
                  <a:gd name="T19" fmla="*/ 77 h 218"/>
                  <a:gd name="T20" fmla="*/ 197 w 209"/>
                  <a:gd name="T21" fmla="*/ 38 h 218"/>
                  <a:gd name="T22" fmla="*/ 209 w 209"/>
                  <a:gd name="T23" fmla="*/ 0 h 218"/>
                  <a:gd name="T24" fmla="*/ 178 w 209"/>
                  <a:gd name="T25" fmla="*/ 24 h 218"/>
                  <a:gd name="T26" fmla="*/ 147 w 209"/>
                  <a:gd name="T27" fmla="*/ 4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sp>
          <p:nvSpPr>
            <p:cNvPr id="47" name="文本框 139"/>
            <p:cNvSpPr txBox="1"/>
            <p:nvPr/>
          </p:nvSpPr>
          <p:spPr>
            <a:xfrm>
              <a:off x="4087396" y="2892900"/>
              <a:ext cx="1060171" cy="253916"/>
            </a:xfrm>
            <a:prstGeom prst="rect">
              <a:avLst/>
            </a:prstGeom>
            <a:noFill/>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cs typeface="Arial Unicode MS" panose="020B0604020202020204" pitchFamily="34" charset="-122"/>
                </a:rPr>
                <a:t>输入文字内容</a:t>
              </a:r>
            </a:p>
          </p:txBody>
        </p:sp>
      </p:grpSp>
      <p:sp>
        <p:nvSpPr>
          <p:cNvPr id="59" name="文本框 8"/>
          <p:cNvSpPr txBox="1"/>
          <p:nvPr/>
        </p:nvSpPr>
        <p:spPr>
          <a:xfrm>
            <a:off x="5644666" y="131332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a:solidFill>
                  <a:schemeClr val="bg1">
                    <a:lumMod val="50000"/>
                  </a:schemeClr>
                </a:solidFill>
                <a:latin typeface="微软雅黑" pitchFamily="34" charset="-122"/>
                <a:ea typeface="微软雅黑" pitchFamily="34" charset="-122"/>
              </a:rPr>
              <a:t>请在此输入你的标题</a:t>
            </a:r>
            <a:endParaRPr lang="en-US" altLang="zh-CN" sz="105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p:txBody>
      </p:sp>
      <p:sp>
        <p:nvSpPr>
          <p:cNvPr id="60" name="文本框 8"/>
          <p:cNvSpPr txBox="1"/>
          <p:nvPr/>
        </p:nvSpPr>
        <p:spPr>
          <a:xfrm>
            <a:off x="6640966" y="202231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a:solidFill>
                  <a:schemeClr val="bg1">
                    <a:lumMod val="50000"/>
                  </a:schemeClr>
                </a:solidFill>
                <a:latin typeface="微软雅黑" pitchFamily="34" charset="-122"/>
                <a:ea typeface="微软雅黑" pitchFamily="34" charset="-122"/>
              </a:rPr>
              <a:t>请在此输入你的标题</a:t>
            </a:r>
            <a:endParaRPr lang="en-US" altLang="zh-CN" sz="105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p:txBody>
      </p:sp>
      <p:sp>
        <p:nvSpPr>
          <p:cNvPr id="61" name="文本框 8"/>
          <p:cNvSpPr txBox="1"/>
          <p:nvPr/>
        </p:nvSpPr>
        <p:spPr>
          <a:xfrm>
            <a:off x="6944537" y="317917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a:solidFill>
                  <a:schemeClr val="bg1">
                    <a:lumMod val="50000"/>
                  </a:schemeClr>
                </a:solidFill>
                <a:latin typeface="微软雅黑" pitchFamily="34" charset="-122"/>
                <a:ea typeface="微软雅黑" pitchFamily="34" charset="-122"/>
              </a:rPr>
              <a:t>请在此输入你的标题</a:t>
            </a:r>
            <a:endParaRPr lang="en-US" altLang="zh-CN" sz="105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a:p>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p:txBody>
      </p:sp>
      <p:sp>
        <p:nvSpPr>
          <p:cNvPr id="62" name="文本框 8"/>
          <p:cNvSpPr txBox="1"/>
          <p:nvPr/>
        </p:nvSpPr>
        <p:spPr>
          <a:xfrm>
            <a:off x="1111889" y="206869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dirty="0">
                <a:solidFill>
                  <a:schemeClr val="bg1">
                    <a:lumMod val="50000"/>
                  </a:schemeClr>
                </a:solidFill>
                <a:latin typeface="微软雅黑" pitchFamily="34" charset="-122"/>
                <a:ea typeface="微软雅黑" pitchFamily="34" charset="-122"/>
              </a:rPr>
              <a:t>请在此输入你的标题</a:t>
            </a:r>
            <a:endParaRPr lang="en-US" altLang="zh-CN" sz="1050" dirty="0">
              <a:solidFill>
                <a:schemeClr val="bg1">
                  <a:lumMod val="50000"/>
                </a:schemeClr>
              </a:solidFill>
              <a:latin typeface="微软雅黑" pitchFamily="34" charset="-122"/>
              <a:ea typeface="微软雅黑" pitchFamily="34" charset="-122"/>
            </a:endParaRPr>
          </a:p>
          <a:p>
            <a:pPr algn="r"/>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a:p>
            <a:pPr algn="r"/>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p:txBody>
      </p:sp>
      <p:sp>
        <p:nvSpPr>
          <p:cNvPr id="63" name="文本框 8"/>
          <p:cNvSpPr txBox="1"/>
          <p:nvPr/>
        </p:nvSpPr>
        <p:spPr>
          <a:xfrm>
            <a:off x="895865" y="323488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dirty="0">
                <a:solidFill>
                  <a:schemeClr val="bg1">
                    <a:lumMod val="50000"/>
                  </a:schemeClr>
                </a:solidFill>
                <a:latin typeface="微软雅黑" pitchFamily="34" charset="-122"/>
                <a:ea typeface="微软雅黑" pitchFamily="34" charset="-122"/>
              </a:rPr>
              <a:t>请在此输入你的标题</a:t>
            </a:r>
            <a:endParaRPr lang="en-US" altLang="zh-CN" sz="1050" dirty="0">
              <a:solidFill>
                <a:schemeClr val="bg1">
                  <a:lumMod val="50000"/>
                </a:schemeClr>
              </a:solidFill>
              <a:latin typeface="微软雅黑" pitchFamily="34" charset="-122"/>
              <a:ea typeface="微软雅黑" pitchFamily="34" charset="-122"/>
            </a:endParaRPr>
          </a:p>
          <a:p>
            <a:pPr algn="r"/>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a:p>
            <a:pPr algn="r"/>
            <a:r>
              <a:rPr lang="zh-CN" altLang="en-US" sz="1000" dirty="0">
                <a:solidFill>
                  <a:schemeClr val="bg1">
                    <a:lumMod val="50000"/>
                  </a:schemeClr>
                </a:solidFill>
                <a:latin typeface="微软雅黑" pitchFamily="34" charset="-122"/>
                <a:ea typeface="微软雅黑" pitchFamily="34" charset="-122"/>
              </a:rPr>
              <a:t>请在此粘贴或者输入你的文字内容</a:t>
            </a:r>
            <a:endParaRPr lang="en-US" altLang="zh-CN" sz="1000" dirty="0">
              <a:solidFill>
                <a:schemeClr val="bg1">
                  <a:lumMod val="50000"/>
                </a:schemeClr>
              </a:solidFill>
              <a:latin typeface="微软雅黑" pitchFamily="34" charset="-122"/>
              <a:ea typeface="微软雅黑" pitchFamily="34" charset="-122"/>
            </a:endParaRPr>
          </a:p>
        </p:txBody>
      </p:sp>
      <p:sp>
        <p:nvSpPr>
          <p:cNvPr id="64" name="灯片编号占位符 63"/>
          <p:cNvSpPr>
            <a:spLocks noGrp="1"/>
          </p:cNvSpPr>
          <p:nvPr>
            <p:ph type="sldNum" sz="quarter" idx="11"/>
          </p:nvPr>
        </p:nvSpPr>
        <p:spPr/>
        <p:txBody>
          <a:bodyPr/>
          <a:lstStyle/>
          <a:p>
            <a:fld id="{7C7D7E2A-EC18-466D-9858-1370A4DB5F72}" type="slidenum">
              <a:rPr lang="zh-CN" altLang="en-US" smtClean="0"/>
              <a:t>22</a:t>
            </a:fld>
            <a:endParaRPr lang="zh-CN" altLang="en-US"/>
          </a:p>
        </p:txBody>
      </p:sp>
      <p:sp>
        <p:nvSpPr>
          <p:cNvPr id="83" name="TextBox 82"/>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84" name="组合 83"/>
          <p:cNvGrpSpPr/>
          <p:nvPr/>
        </p:nvGrpSpPr>
        <p:grpSpPr>
          <a:xfrm>
            <a:off x="70645" y="1059582"/>
            <a:ext cx="768964" cy="387273"/>
            <a:chOff x="70645" y="1059582"/>
            <a:chExt cx="768964" cy="387273"/>
          </a:xfrm>
        </p:grpSpPr>
        <p:sp>
          <p:nvSpPr>
            <p:cNvPr id="85" name="TextBox 84"/>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86" name="TextBox 85"/>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87" name="组合 86"/>
          <p:cNvGrpSpPr/>
          <p:nvPr/>
        </p:nvGrpSpPr>
        <p:grpSpPr>
          <a:xfrm>
            <a:off x="-32863" y="1821582"/>
            <a:ext cx="857927" cy="379462"/>
            <a:chOff x="-24396" y="1059582"/>
            <a:chExt cx="857927" cy="379462"/>
          </a:xfrm>
        </p:grpSpPr>
        <p:sp>
          <p:nvSpPr>
            <p:cNvPr id="88" name="TextBox 87"/>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89" name="TextBox 88"/>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90" name="组合 89"/>
          <p:cNvGrpSpPr/>
          <p:nvPr/>
        </p:nvGrpSpPr>
        <p:grpSpPr>
          <a:xfrm>
            <a:off x="1506" y="2710582"/>
            <a:ext cx="797013" cy="379462"/>
            <a:chOff x="26906" y="1059582"/>
            <a:chExt cx="797013" cy="379462"/>
          </a:xfrm>
        </p:grpSpPr>
        <p:sp>
          <p:nvSpPr>
            <p:cNvPr id="91" name="TextBox 9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92" name="TextBox 91"/>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93" name="组合 92"/>
          <p:cNvGrpSpPr/>
          <p:nvPr/>
        </p:nvGrpSpPr>
        <p:grpSpPr>
          <a:xfrm>
            <a:off x="-48640" y="3481049"/>
            <a:ext cx="880370" cy="379462"/>
            <a:chOff x="-14773" y="1059582"/>
            <a:chExt cx="880370" cy="379462"/>
          </a:xfrm>
        </p:grpSpPr>
        <p:sp>
          <p:nvSpPr>
            <p:cNvPr id="94" name="TextBox 9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95" name="TextBox 94"/>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653863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8" presetClass="emph" presetSubtype="0" fill="hold" grpId="0" nodeType="withEffect">
                                  <p:stCondLst>
                                    <p:cond delay="0"/>
                                  </p:stCondLst>
                                  <p:childTnLst>
                                    <p:animRot by="21600000">
                                      <p:cBhvr>
                                        <p:cTn id="11" dur="2000" fill="hold"/>
                                        <p:tgtEl>
                                          <p:spTgt spid="2"/>
                                        </p:tgtEl>
                                        <p:attrNameLst>
                                          <p:attrName>r</p:attrName>
                                        </p:attrNameLst>
                                      </p:cBhvr>
                                    </p:animRot>
                                  </p:childTnLst>
                                </p:cTn>
                              </p:par>
                            </p:childTnLst>
                          </p:cTn>
                        </p:par>
                        <p:par>
                          <p:cTn id="12" fill="hold">
                            <p:stCondLst>
                              <p:cond delay="2000"/>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0"/>
                                  </p:stCondLst>
                                  <p:childTnLst>
                                    <p:animRot by="21600000">
                                      <p:cBhvr>
                                        <p:cTn id="34" dur="20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3"/>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4"/>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33"/>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26"/>
                                        </p:tgtEl>
                                        <p:attrNameLst>
                                          <p:attrName>r</p:attrName>
                                        </p:attrNameLst>
                                      </p:cBhvr>
                                    </p:animRot>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fill="hold"/>
                                        <p:tgtEl>
                                          <p:spTgt spid="59"/>
                                        </p:tgtEl>
                                        <p:attrNameLst>
                                          <p:attrName>ppt_x</p:attrName>
                                        </p:attrNameLst>
                                      </p:cBhvr>
                                      <p:tavLst>
                                        <p:tav tm="0">
                                          <p:val>
                                            <p:strVal val="0-#ppt_w/2"/>
                                          </p:val>
                                        </p:tav>
                                        <p:tav tm="100000">
                                          <p:val>
                                            <p:strVal val="#ppt_x"/>
                                          </p:val>
                                        </p:tav>
                                      </p:tavLst>
                                    </p:anim>
                                    <p:anim calcmode="lin" valueType="num">
                                      <p:cBhvr additive="base">
                                        <p:cTn id="47" dur="500" fill="hold"/>
                                        <p:tgtEl>
                                          <p:spTgt spid="59"/>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additive="base">
                                        <p:cTn id="51" dur="500" fill="hold"/>
                                        <p:tgtEl>
                                          <p:spTgt spid="60"/>
                                        </p:tgtEl>
                                        <p:attrNameLst>
                                          <p:attrName>ppt_x</p:attrName>
                                        </p:attrNameLst>
                                      </p:cBhvr>
                                      <p:tavLst>
                                        <p:tav tm="0">
                                          <p:val>
                                            <p:strVal val="0-#ppt_w/2"/>
                                          </p:val>
                                        </p:tav>
                                        <p:tav tm="100000">
                                          <p:val>
                                            <p:strVal val="#ppt_x"/>
                                          </p:val>
                                        </p:tav>
                                      </p:tavLst>
                                    </p:anim>
                                    <p:anim calcmode="lin" valueType="num">
                                      <p:cBhvr additive="base">
                                        <p:cTn id="52" dur="500" fill="hold"/>
                                        <p:tgtEl>
                                          <p:spTgt spid="6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500" fill="hold"/>
                                        <p:tgtEl>
                                          <p:spTgt spid="61"/>
                                        </p:tgtEl>
                                        <p:attrNameLst>
                                          <p:attrName>ppt_x</p:attrName>
                                        </p:attrNameLst>
                                      </p:cBhvr>
                                      <p:tavLst>
                                        <p:tav tm="0">
                                          <p:val>
                                            <p:strVal val="0-#ppt_w/2"/>
                                          </p:val>
                                        </p:tav>
                                        <p:tav tm="100000">
                                          <p:val>
                                            <p:strVal val="#ppt_x"/>
                                          </p:val>
                                        </p:tav>
                                      </p:tavLst>
                                    </p:anim>
                                    <p:anim calcmode="lin" valueType="num">
                                      <p:cBhvr additive="base">
                                        <p:cTn id="57" dur="5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0-#ppt_w/2"/>
                                          </p:val>
                                        </p:tav>
                                        <p:tav tm="100000">
                                          <p:val>
                                            <p:strVal val="#ppt_x"/>
                                          </p:val>
                                        </p:tav>
                                      </p:tavLst>
                                    </p:anim>
                                    <p:anim calcmode="lin" valueType="num">
                                      <p:cBhvr additive="base">
                                        <p:cTn id="62" dur="500" fill="hold"/>
                                        <p:tgtEl>
                                          <p:spTgt spid="6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additive="base">
                                        <p:cTn id="66" dur="500" fill="hold"/>
                                        <p:tgtEl>
                                          <p:spTgt spid="63"/>
                                        </p:tgtEl>
                                        <p:attrNameLst>
                                          <p:attrName>ppt_x</p:attrName>
                                        </p:attrNameLst>
                                      </p:cBhvr>
                                      <p:tavLst>
                                        <p:tav tm="0">
                                          <p:val>
                                            <p:strVal val="0-#ppt_w/2"/>
                                          </p:val>
                                        </p:tav>
                                        <p:tav tm="100000">
                                          <p:val>
                                            <p:strVal val="#ppt_x"/>
                                          </p:val>
                                        </p:tav>
                                      </p:tavLst>
                                    </p:anim>
                                    <p:anim calcmode="lin" valueType="num">
                                      <p:cBhvr additive="base">
                                        <p:cTn id="67"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9" grpId="0"/>
      <p:bldP spid="60" grpId="0"/>
      <p:bldP spid="61" grpId="0"/>
      <p:bldP spid="62" grpId="0"/>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61988" y="3594799"/>
            <a:ext cx="7034213" cy="790575"/>
            <a:chOff x="971550" y="3508375"/>
            <a:chExt cx="7034213" cy="790575"/>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1">
                <a:lumMod val="65000"/>
                <a:lumOff val="3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224032" y="3960396"/>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rgbClr val="DF0024"/>
                  </a:solidFill>
                  <a:latin typeface="微软雅黑" pitchFamily="34" charset="-122"/>
                  <a:ea typeface="微软雅黑" pitchFamily="34" charset="-122"/>
                </a:rPr>
                <a:t>请在此处输入您的文本请在此处输入您的文本</a:t>
              </a:r>
              <a:endParaRPr lang="zh-CN" altLang="en-US" sz="1600" b="1" dirty="0">
                <a:solidFill>
                  <a:srgbClr val="DF0024"/>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4317876" y="1396311"/>
            <a:ext cx="1728787" cy="2284213"/>
            <a:chOff x="3627438" y="1309887"/>
            <a:chExt cx="1728787" cy="2284213"/>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rgbClr val="DF0024"/>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44913" y="1309887"/>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1" name="组合 10"/>
          <p:cNvGrpSpPr/>
          <p:nvPr/>
        </p:nvGrpSpPr>
        <p:grpSpPr>
          <a:xfrm>
            <a:off x="2843088" y="1883608"/>
            <a:ext cx="1528763" cy="1927091"/>
            <a:chOff x="2152650" y="1797184"/>
            <a:chExt cx="1528763" cy="1927091"/>
          </a:xfrm>
        </p:grpSpPr>
        <p:grpSp>
          <p:nvGrpSpPr>
            <p:cNvPr id="12" name="Group 9"/>
            <p:cNvGrpSpPr>
              <a:grpSpLocks/>
            </p:cNvGrpSpPr>
            <p:nvPr/>
          </p:nvGrpSpPr>
          <p:grpSpPr bwMode="auto">
            <a:xfrm rot="21120000">
              <a:off x="2282825" y="2327275"/>
              <a:ext cx="1398588" cy="1397000"/>
              <a:chOff x="0" y="0"/>
              <a:chExt cx="1728192" cy="1728192"/>
            </a:xfrm>
          </p:grpSpPr>
          <p:sp>
            <p:nvSpPr>
              <p:cNvPr id="14" name="五角星 72"/>
              <p:cNvSpPr>
                <a:spLocks noChangeArrowheads="1"/>
              </p:cNvSpPr>
              <p:nvPr/>
            </p:nvSpPr>
            <p:spPr bwMode="auto">
              <a:xfrm>
                <a:off x="0" y="0"/>
                <a:ext cx="1728192" cy="1728192"/>
              </a:xfrm>
              <a:prstGeom prst="star5">
                <a:avLst/>
              </a:pr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2</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3" name="TextBox 89"/>
            <p:cNvSpPr>
              <a:spLocks noChangeArrowheads="1"/>
            </p:cNvSpPr>
            <p:nvPr/>
          </p:nvSpPr>
          <p:spPr bwMode="auto">
            <a:xfrm>
              <a:off x="2152650" y="1797184"/>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5991101" y="1811600"/>
            <a:ext cx="1522412" cy="1959412"/>
            <a:chOff x="5300663" y="1725176"/>
            <a:chExt cx="1522412" cy="1959412"/>
          </a:xfrm>
        </p:grpSpPr>
        <p:grpSp>
          <p:nvGrpSpPr>
            <p:cNvPr id="18" name="Group 17"/>
            <p:cNvGrpSpPr>
              <a:grpSpLocks/>
            </p:cNvGrpSpPr>
            <p:nvPr/>
          </p:nvGrpSpPr>
          <p:grpSpPr bwMode="auto">
            <a:xfrm rot="480000">
              <a:off x="5300663" y="2286000"/>
              <a:ext cx="1398587" cy="1398588"/>
              <a:chOff x="0" y="0"/>
              <a:chExt cx="1728192" cy="1728192"/>
            </a:xfrm>
          </p:grpSpPr>
          <p:sp>
            <p:nvSpPr>
              <p:cNvPr id="20" name="五角星 80"/>
              <p:cNvSpPr>
                <a:spLocks noChangeArrowheads="1"/>
              </p:cNvSpPr>
              <p:nvPr/>
            </p:nvSpPr>
            <p:spPr bwMode="auto">
              <a:xfrm>
                <a:off x="0" y="0"/>
                <a:ext cx="1728192" cy="1728192"/>
              </a:xfrm>
              <a:prstGeom prst="star5">
                <a:avLst/>
              </a:pr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9" name="TextBox 90"/>
            <p:cNvSpPr>
              <a:spLocks noChangeArrowheads="1"/>
            </p:cNvSpPr>
            <p:nvPr/>
          </p:nvSpPr>
          <p:spPr bwMode="auto">
            <a:xfrm>
              <a:off x="5321300" y="1725176"/>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452438" y="2387664"/>
            <a:ext cx="1574800" cy="1648460"/>
            <a:chOff x="762000" y="2301240"/>
            <a:chExt cx="1574800" cy="1648460"/>
          </a:xfrm>
        </p:grpSpPr>
        <p:grpSp>
          <p:nvGrpSpPr>
            <p:cNvPr id="24" name="Group 13"/>
            <p:cNvGrpSpPr>
              <a:grpSpLocks/>
            </p:cNvGrpSpPr>
            <p:nvPr/>
          </p:nvGrpSpPr>
          <p:grpSpPr bwMode="auto">
            <a:xfrm rot="20618073">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25" name="TextBox 91"/>
            <p:cNvSpPr>
              <a:spLocks noChangeArrowheads="1"/>
            </p:cNvSpPr>
            <p:nvPr/>
          </p:nvSpPr>
          <p:spPr bwMode="auto">
            <a:xfrm>
              <a:off x="762000" y="2301240"/>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7335713" y="2315656"/>
            <a:ext cx="1628775" cy="1720468"/>
            <a:chOff x="6645275" y="2229232"/>
            <a:chExt cx="1628775" cy="1720468"/>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275" y="2229232"/>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sp>
        <p:nvSpPr>
          <p:cNvPr id="35" name="灯片编号占位符 34"/>
          <p:cNvSpPr>
            <a:spLocks noGrp="1"/>
          </p:cNvSpPr>
          <p:nvPr>
            <p:ph type="sldNum" sz="quarter" idx="11"/>
          </p:nvPr>
        </p:nvSpPr>
        <p:spPr/>
        <p:txBody>
          <a:bodyPr/>
          <a:lstStyle/>
          <a:p>
            <a:fld id="{7C7D7E2A-EC18-466D-9858-1370A4DB5F72}" type="slidenum">
              <a:rPr lang="zh-CN" altLang="en-US" smtClean="0"/>
              <a:t>23</a:t>
            </a:fld>
            <a:endParaRPr lang="zh-CN" altLang="en-US"/>
          </a:p>
        </p:txBody>
      </p:sp>
      <p:sp>
        <p:nvSpPr>
          <p:cNvPr id="54" name="TextBox 53"/>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55" name="组合 54"/>
          <p:cNvGrpSpPr/>
          <p:nvPr/>
        </p:nvGrpSpPr>
        <p:grpSpPr>
          <a:xfrm>
            <a:off x="70645" y="1059582"/>
            <a:ext cx="768964" cy="387273"/>
            <a:chOff x="70645" y="1059582"/>
            <a:chExt cx="768964" cy="387273"/>
          </a:xfrm>
        </p:grpSpPr>
        <p:sp>
          <p:nvSpPr>
            <p:cNvPr id="56" name="TextBox 55"/>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7" name="TextBox 56"/>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8" name="组合 57"/>
          <p:cNvGrpSpPr/>
          <p:nvPr/>
        </p:nvGrpSpPr>
        <p:grpSpPr>
          <a:xfrm>
            <a:off x="-32863" y="1821582"/>
            <a:ext cx="857927" cy="379462"/>
            <a:chOff x="-24396" y="1059582"/>
            <a:chExt cx="857927" cy="379462"/>
          </a:xfrm>
        </p:grpSpPr>
        <p:sp>
          <p:nvSpPr>
            <p:cNvPr id="59" name="TextBox 58"/>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60" name="TextBox 59"/>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61" name="组合 60"/>
          <p:cNvGrpSpPr/>
          <p:nvPr/>
        </p:nvGrpSpPr>
        <p:grpSpPr>
          <a:xfrm>
            <a:off x="1506" y="2710582"/>
            <a:ext cx="797013" cy="379462"/>
            <a:chOff x="26906" y="1059582"/>
            <a:chExt cx="797013" cy="379462"/>
          </a:xfrm>
        </p:grpSpPr>
        <p:sp>
          <p:nvSpPr>
            <p:cNvPr id="62" name="TextBox 61"/>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63" name="TextBox 62"/>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8640" y="3481049"/>
            <a:ext cx="880370" cy="379462"/>
            <a:chOff x="-14773" y="1059582"/>
            <a:chExt cx="880370" cy="379462"/>
          </a:xfrm>
        </p:grpSpPr>
        <p:sp>
          <p:nvSpPr>
            <p:cNvPr id="65" name="TextBox 6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66" name="TextBox 65"/>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688309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000" fill="hold"/>
                                        <p:tgtEl>
                                          <p:spTgt spid="23"/>
                                        </p:tgtEl>
                                        <p:attrNameLst>
                                          <p:attrName>ppt_w</p:attrName>
                                        </p:attrNameLst>
                                      </p:cBhvr>
                                      <p:tavLst>
                                        <p:tav tm="0">
                                          <p:val>
                                            <p:fltVal val="0"/>
                                          </p:val>
                                        </p:tav>
                                        <p:tav tm="100000">
                                          <p:val>
                                            <p:strVal val="#ppt_w"/>
                                          </p:val>
                                        </p:tav>
                                      </p:tavLst>
                                    </p:anim>
                                    <p:anim calcmode="lin" valueType="num">
                                      <p:cBhvr>
                                        <p:cTn id="12" dur="3000" fill="hold"/>
                                        <p:tgtEl>
                                          <p:spTgt spid="23"/>
                                        </p:tgtEl>
                                        <p:attrNameLst>
                                          <p:attrName>ppt_h</p:attrName>
                                        </p:attrNameLst>
                                      </p:cBhvr>
                                      <p:tavLst>
                                        <p:tav tm="0">
                                          <p:val>
                                            <p:fltVal val="0"/>
                                          </p:val>
                                        </p:tav>
                                        <p:tav tm="100000">
                                          <p:val>
                                            <p:strVal val="#ppt_h"/>
                                          </p:val>
                                        </p:tav>
                                      </p:tavLst>
                                    </p:anim>
                                    <p:anim calcmode="lin" valueType="num">
                                      <p:cBhvr>
                                        <p:cTn id="13" dur="3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0" fill="hold"/>
                                        <p:tgtEl>
                                          <p:spTgt spid="11"/>
                                        </p:tgtEl>
                                        <p:attrNameLst>
                                          <p:attrName>ppt_w</p:attrName>
                                        </p:attrNameLst>
                                      </p:cBhvr>
                                      <p:tavLst>
                                        <p:tav tm="0">
                                          <p:val>
                                            <p:fltVal val="0"/>
                                          </p:val>
                                        </p:tav>
                                        <p:tav tm="100000">
                                          <p:val>
                                            <p:strVal val="#ppt_w"/>
                                          </p:val>
                                        </p:tav>
                                      </p:tavLst>
                                    </p:anim>
                                    <p:anim calcmode="lin" valueType="num">
                                      <p:cBhvr>
                                        <p:cTn id="18" dur="3000" fill="hold"/>
                                        <p:tgtEl>
                                          <p:spTgt spid="11"/>
                                        </p:tgtEl>
                                        <p:attrNameLst>
                                          <p:attrName>ppt_h</p:attrName>
                                        </p:attrNameLst>
                                      </p:cBhvr>
                                      <p:tavLst>
                                        <p:tav tm="0">
                                          <p:val>
                                            <p:fltVal val="0"/>
                                          </p:val>
                                        </p:tav>
                                        <p:tav tm="100000">
                                          <p:val>
                                            <p:strVal val="#ppt_h"/>
                                          </p:val>
                                        </p:tav>
                                      </p:tavLst>
                                    </p:anim>
                                    <p:anim calcmode="lin" valueType="num">
                                      <p:cBhvr>
                                        <p:cTn id="19" dur="3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fltVal val="0"/>
                                          </p:val>
                                        </p:tav>
                                        <p:tav tm="100000">
                                          <p:val>
                                            <p:strVal val="#ppt_w"/>
                                          </p:val>
                                        </p:tav>
                                      </p:tavLst>
                                    </p:anim>
                                    <p:anim calcmode="lin" valueType="num">
                                      <p:cBhvr>
                                        <p:cTn id="24" dur="3000" fill="hold"/>
                                        <p:tgtEl>
                                          <p:spTgt spid="5"/>
                                        </p:tgtEl>
                                        <p:attrNameLst>
                                          <p:attrName>ppt_h</p:attrName>
                                        </p:attrNameLst>
                                      </p:cBhvr>
                                      <p:tavLst>
                                        <p:tav tm="0">
                                          <p:val>
                                            <p:fltVal val="0"/>
                                          </p:val>
                                        </p:tav>
                                        <p:tav tm="100000">
                                          <p:val>
                                            <p:strVal val="#ppt_h"/>
                                          </p:val>
                                        </p:tav>
                                      </p:tavLst>
                                    </p:anim>
                                    <p:anim calcmode="lin" valueType="num">
                                      <p:cBhvr>
                                        <p:cTn id="25" dur="3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3000" fill="hold"/>
                                        <p:tgtEl>
                                          <p:spTgt spid="17"/>
                                        </p:tgtEl>
                                        <p:attrNameLst>
                                          <p:attrName>ppt_w</p:attrName>
                                        </p:attrNameLst>
                                      </p:cBhvr>
                                      <p:tavLst>
                                        <p:tav tm="0">
                                          <p:val>
                                            <p:fltVal val="0"/>
                                          </p:val>
                                        </p:tav>
                                        <p:tav tm="100000">
                                          <p:val>
                                            <p:strVal val="#ppt_w"/>
                                          </p:val>
                                        </p:tav>
                                      </p:tavLst>
                                    </p:anim>
                                    <p:anim calcmode="lin" valueType="num">
                                      <p:cBhvr>
                                        <p:cTn id="30" dur="3000" fill="hold"/>
                                        <p:tgtEl>
                                          <p:spTgt spid="17"/>
                                        </p:tgtEl>
                                        <p:attrNameLst>
                                          <p:attrName>ppt_h</p:attrName>
                                        </p:attrNameLst>
                                      </p:cBhvr>
                                      <p:tavLst>
                                        <p:tav tm="0">
                                          <p:val>
                                            <p:fltVal val="0"/>
                                          </p:val>
                                        </p:tav>
                                        <p:tav tm="100000">
                                          <p:val>
                                            <p:strVal val="#ppt_h"/>
                                          </p:val>
                                        </p:tav>
                                      </p:tavLst>
                                    </p:anim>
                                    <p:anim calcmode="lin" valueType="num">
                                      <p:cBhvr>
                                        <p:cTn id="31"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7"/>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0" fill="hold"/>
                                        <p:tgtEl>
                                          <p:spTgt spid="29"/>
                                        </p:tgtEl>
                                        <p:attrNameLst>
                                          <p:attrName>ppt_w</p:attrName>
                                        </p:attrNameLst>
                                      </p:cBhvr>
                                      <p:tavLst>
                                        <p:tav tm="0">
                                          <p:val>
                                            <p:fltVal val="0"/>
                                          </p:val>
                                        </p:tav>
                                        <p:tav tm="100000">
                                          <p:val>
                                            <p:strVal val="#ppt_w"/>
                                          </p:val>
                                        </p:tav>
                                      </p:tavLst>
                                    </p:anim>
                                    <p:anim calcmode="lin" valueType="num">
                                      <p:cBhvr>
                                        <p:cTn id="36" dur="3000" fill="hold"/>
                                        <p:tgtEl>
                                          <p:spTgt spid="29"/>
                                        </p:tgtEl>
                                        <p:attrNameLst>
                                          <p:attrName>ppt_h</p:attrName>
                                        </p:attrNameLst>
                                      </p:cBhvr>
                                      <p:tavLst>
                                        <p:tav tm="0">
                                          <p:val>
                                            <p:fltVal val="0"/>
                                          </p:val>
                                        </p:tav>
                                        <p:tav tm="100000">
                                          <p:val>
                                            <p:strVal val="#ppt_h"/>
                                          </p:val>
                                        </p:tav>
                                      </p:tavLst>
                                    </p:anim>
                                    <p:anim calcmode="lin" valueType="num">
                                      <p:cBhvr>
                                        <p:cTn id="37"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9172" y="915567"/>
            <a:ext cx="839427" cy="3705108"/>
            <a:chOff x="4311526" y="961366"/>
            <a:chExt cx="839427" cy="3705108"/>
          </a:xfrm>
        </p:grpSpPr>
        <p:sp>
          <p:nvSpPr>
            <p:cNvPr id="3" name="矩形 2"/>
            <p:cNvSpPr/>
            <p:nvPr/>
          </p:nvSpPr>
          <p:spPr>
            <a:xfrm>
              <a:off x="4311526" y="961366"/>
              <a:ext cx="839427" cy="3705108"/>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p>
          </p:txBody>
        </p:sp>
        <p:sp>
          <p:nvSpPr>
            <p:cNvPr id="4" name="文本框 37"/>
            <p:cNvSpPr txBox="1"/>
            <p:nvPr/>
          </p:nvSpPr>
          <p:spPr>
            <a:xfrm>
              <a:off x="4541465" y="1301135"/>
              <a:ext cx="350096"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01</a:t>
              </a:r>
              <a:endParaRPr lang="zh-CN" altLang="en-US" dirty="0">
                <a:solidFill>
                  <a:srgbClr val="605E5E"/>
                </a:solidFill>
                <a:latin typeface="Impact" panose="020B0806030902050204" pitchFamily="34" charset="0"/>
                <a:cs typeface="Aharoni" panose="02010803020104030203" pitchFamily="2" charset="-79"/>
              </a:endParaRPr>
            </a:p>
          </p:txBody>
        </p:sp>
        <p:sp>
          <p:nvSpPr>
            <p:cNvPr id="5" name="文本框 110"/>
            <p:cNvSpPr txBox="1"/>
            <p:nvPr/>
          </p:nvSpPr>
          <p:spPr>
            <a:xfrm>
              <a:off x="4541464" y="2149032"/>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02</a:t>
              </a:r>
              <a:endParaRPr lang="zh-CN" altLang="en-US" dirty="0">
                <a:solidFill>
                  <a:srgbClr val="605E5E"/>
                </a:solidFill>
                <a:latin typeface="Impact" panose="020B0806030902050204" pitchFamily="34" charset="0"/>
                <a:cs typeface="Aharoni" panose="02010803020104030203" pitchFamily="2" charset="-79"/>
              </a:endParaRPr>
            </a:p>
          </p:txBody>
        </p:sp>
        <p:sp>
          <p:nvSpPr>
            <p:cNvPr id="6" name="文本框 111"/>
            <p:cNvSpPr txBox="1"/>
            <p:nvPr/>
          </p:nvSpPr>
          <p:spPr>
            <a:xfrm>
              <a:off x="4541465" y="2996929"/>
              <a:ext cx="383759"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03</a:t>
              </a:r>
              <a:endParaRPr lang="zh-CN" altLang="en-US" dirty="0">
                <a:solidFill>
                  <a:srgbClr val="605E5E"/>
                </a:solidFill>
                <a:latin typeface="Impact" panose="020B0806030902050204" pitchFamily="34" charset="0"/>
                <a:cs typeface="Aharoni" panose="02010803020104030203" pitchFamily="2" charset="-79"/>
              </a:endParaRPr>
            </a:p>
          </p:txBody>
        </p:sp>
        <p:sp>
          <p:nvSpPr>
            <p:cNvPr id="7" name="文本框 112"/>
            <p:cNvSpPr txBox="1"/>
            <p:nvPr/>
          </p:nvSpPr>
          <p:spPr>
            <a:xfrm>
              <a:off x="4541465" y="3844826"/>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04</a:t>
              </a:r>
              <a:endParaRPr lang="zh-CN" altLang="en-US" dirty="0">
                <a:solidFill>
                  <a:srgbClr val="605E5E"/>
                </a:solidFill>
                <a:latin typeface="Impact" panose="020B0806030902050204" pitchFamily="34" charset="0"/>
                <a:cs typeface="Aharoni" panose="02010803020104030203" pitchFamily="2" charset="-79"/>
              </a:endParaRPr>
            </a:p>
          </p:txBody>
        </p:sp>
      </p:grpSp>
      <p:grpSp>
        <p:nvGrpSpPr>
          <p:cNvPr id="8" name="组合 7"/>
          <p:cNvGrpSpPr/>
          <p:nvPr/>
        </p:nvGrpSpPr>
        <p:grpSpPr>
          <a:xfrm>
            <a:off x="3459487" y="915566"/>
            <a:ext cx="1236191" cy="1188953"/>
            <a:chOff x="3131841" y="961365"/>
            <a:chExt cx="1236191" cy="1188953"/>
          </a:xfrm>
          <a:solidFill>
            <a:srgbClr val="DF0024"/>
          </a:solidFill>
        </p:grpSpPr>
        <p:sp>
          <p:nvSpPr>
            <p:cNvPr id="9" name="Freeform 23"/>
            <p:cNvSpPr>
              <a:spLocks/>
            </p:cNvSpPr>
            <p:nvPr/>
          </p:nvSpPr>
          <p:spPr bwMode="auto">
            <a:xfrm>
              <a:off x="3131841" y="961365"/>
              <a:ext cx="1179685" cy="1188953"/>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grp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100"/>
            </a:p>
          </p:txBody>
        </p:sp>
        <p:grpSp>
          <p:nvGrpSpPr>
            <p:cNvPr id="10" name="组合 9"/>
            <p:cNvGrpSpPr/>
            <p:nvPr/>
          </p:nvGrpSpPr>
          <p:grpSpPr>
            <a:xfrm>
              <a:off x="3727185" y="1374212"/>
              <a:ext cx="343063" cy="313038"/>
              <a:chOff x="7408863" y="1169988"/>
              <a:chExt cx="582613" cy="503237"/>
            </a:xfrm>
            <a:grpFill/>
          </p:grpSpPr>
          <p:sp>
            <p:nvSpPr>
              <p:cNvPr id="12" name="Freeform 13"/>
              <p:cNvSpPr>
                <a:spLocks/>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3" name="Freeform 14"/>
              <p:cNvSpPr>
                <a:spLocks/>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4" name="Freeform 15"/>
              <p:cNvSpPr>
                <a:spLocks/>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5" name="Freeform 16"/>
              <p:cNvSpPr>
                <a:spLocks/>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6" name="Freeform 17"/>
              <p:cNvSpPr>
                <a:spLocks/>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7" name="Freeform 18"/>
              <p:cNvSpPr>
                <a:spLocks/>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11" name="文本框 113"/>
            <p:cNvSpPr txBox="1"/>
            <p:nvPr/>
          </p:nvSpPr>
          <p:spPr>
            <a:xfrm>
              <a:off x="3495357" y="1850429"/>
              <a:ext cx="872675" cy="238527"/>
            </a:xfrm>
            <a:prstGeom prst="rect">
              <a:avLst/>
            </a:prstGeom>
            <a:noFill/>
          </p:spPr>
          <p:txBody>
            <a:bodyPr wrap="none" lIns="68580" tIns="34290" rIns="68580" bIns="34290" rtlCol="0">
              <a:spAutoFit/>
            </a:bodyPr>
            <a:lstStyle/>
            <a:p>
              <a:r>
                <a:rPr lang="en-US" altLang="zh-CN" sz="1100" dirty="0">
                  <a:solidFill>
                    <a:schemeClr val="bg1"/>
                  </a:solidFill>
                </a:rPr>
                <a:t>Sample Text.</a:t>
              </a:r>
              <a:endParaRPr lang="zh-CN" altLang="en-US" sz="1100" dirty="0">
                <a:solidFill>
                  <a:schemeClr val="bg1"/>
                </a:solidFill>
              </a:endParaRPr>
            </a:p>
          </p:txBody>
        </p:sp>
      </p:grpSp>
      <p:grpSp>
        <p:nvGrpSpPr>
          <p:cNvPr id="18" name="组合 17"/>
          <p:cNvGrpSpPr/>
          <p:nvPr/>
        </p:nvGrpSpPr>
        <p:grpSpPr>
          <a:xfrm>
            <a:off x="5478600" y="1745068"/>
            <a:ext cx="1179685" cy="1216603"/>
            <a:chOff x="5150954" y="1790867"/>
            <a:chExt cx="1179685" cy="1216603"/>
          </a:xfrm>
          <a:solidFill>
            <a:srgbClr val="DF0024"/>
          </a:solidFill>
        </p:grpSpPr>
        <p:sp>
          <p:nvSpPr>
            <p:cNvPr id="19" name="Freeform 24"/>
            <p:cNvSpPr>
              <a:spLocks/>
            </p:cNvSpPr>
            <p:nvPr/>
          </p:nvSpPr>
          <p:spPr bwMode="auto">
            <a:xfrm>
              <a:off x="5150954" y="1790867"/>
              <a:ext cx="1179685" cy="1216603"/>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grp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100"/>
            </a:p>
          </p:txBody>
        </p:sp>
        <p:grpSp>
          <p:nvGrpSpPr>
            <p:cNvPr id="20" name="组合 19"/>
            <p:cNvGrpSpPr/>
            <p:nvPr/>
          </p:nvGrpSpPr>
          <p:grpSpPr>
            <a:xfrm>
              <a:off x="5382823" y="2250309"/>
              <a:ext cx="364563" cy="255763"/>
              <a:chOff x="4254500" y="1266825"/>
              <a:chExt cx="619126" cy="411163"/>
            </a:xfrm>
            <a:grpFill/>
          </p:grpSpPr>
          <p:sp>
            <p:nvSpPr>
              <p:cNvPr id="22"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3"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21" name="文本框 114"/>
            <p:cNvSpPr txBox="1"/>
            <p:nvPr/>
          </p:nvSpPr>
          <p:spPr>
            <a:xfrm>
              <a:off x="5172189" y="2662126"/>
              <a:ext cx="872675" cy="238527"/>
            </a:xfrm>
            <a:prstGeom prst="rect">
              <a:avLst/>
            </a:prstGeom>
            <a:grpFill/>
          </p:spPr>
          <p:txBody>
            <a:bodyPr wrap="none" lIns="68580" tIns="34290" rIns="68580" bIns="34290" rtlCol="0">
              <a:spAutoFit/>
            </a:bodyPr>
            <a:lstStyle/>
            <a:p>
              <a:r>
                <a:rPr lang="en-US" altLang="zh-CN" sz="1100" dirty="0">
                  <a:solidFill>
                    <a:schemeClr val="bg1"/>
                  </a:solidFill>
                </a:rPr>
                <a:t>Sample Text.</a:t>
              </a:r>
              <a:endParaRPr lang="zh-CN" altLang="en-US" sz="1100" dirty="0">
                <a:solidFill>
                  <a:schemeClr val="bg1"/>
                </a:solidFill>
              </a:endParaRPr>
            </a:p>
          </p:txBody>
        </p:sp>
      </p:grpSp>
      <p:grpSp>
        <p:nvGrpSpPr>
          <p:cNvPr id="24" name="组合 23"/>
          <p:cNvGrpSpPr/>
          <p:nvPr/>
        </p:nvGrpSpPr>
        <p:grpSpPr>
          <a:xfrm>
            <a:off x="3459487" y="2574570"/>
            <a:ext cx="1236191" cy="1216603"/>
            <a:chOff x="3131841" y="2620369"/>
            <a:chExt cx="1236191" cy="1216603"/>
          </a:xfrm>
          <a:solidFill>
            <a:srgbClr val="DF0024"/>
          </a:solidFill>
        </p:grpSpPr>
        <p:sp>
          <p:nvSpPr>
            <p:cNvPr id="25" name="Freeform 25"/>
            <p:cNvSpPr>
              <a:spLocks/>
            </p:cNvSpPr>
            <p:nvPr/>
          </p:nvSpPr>
          <p:spPr bwMode="auto">
            <a:xfrm>
              <a:off x="3131841" y="2620369"/>
              <a:ext cx="1179685" cy="1216603"/>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grp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100"/>
            </a:p>
          </p:txBody>
        </p:sp>
        <p:sp>
          <p:nvSpPr>
            <p:cNvPr id="26" name="Freeform 19"/>
            <p:cNvSpPr>
              <a:spLocks/>
            </p:cNvSpPr>
            <p:nvPr/>
          </p:nvSpPr>
          <p:spPr bwMode="auto">
            <a:xfrm>
              <a:off x="3684292" y="3032052"/>
              <a:ext cx="302867" cy="319951"/>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27" name="文本框 115"/>
            <p:cNvSpPr txBox="1"/>
            <p:nvPr/>
          </p:nvSpPr>
          <p:spPr>
            <a:xfrm>
              <a:off x="3495357" y="3521245"/>
              <a:ext cx="872675" cy="238527"/>
            </a:xfrm>
            <a:prstGeom prst="rect">
              <a:avLst/>
            </a:prstGeom>
            <a:noFill/>
          </p:spPr>
          <p:txBody>
            <a:bodyPr wrap="none" lIns="68580" tIns="34290" rIns="68580" bIns="34290" rtlCol="0">
              <a:spAutoFit/>
            </a:bodyPr>
            <a:lstStyle/>
            <a:p>
              <a:r>
                <a:rPr lang="en-US" altLang="zh-CN" sz="1100" dirty="0">
                  <a:solidFill>
                    <a:schemeClr val="bg1"/>
                  </a:solidFill>
                </a:rPr>
                <a:t>Sample Text.</a:t>
              </a:r>
              <a:endParaRPr lang="zh-CN" altLang="en-US" sz="1100" dirty="0">
                <a:solidFill>
                  <a:schemeClr val="bg1"/>
                </a:solidFill>
              </a:endParaRPr>
            </a:p>
          </p:txBody>
        </p:sp>
      </p:grpSp>
      <p:grpSp>
        <p:nvGrpSpPr>
          <p:cNvPr id="28" name="组合 27"/>
          <p:cNvGrpSpPr/>
          <p:nvPr/>
        </p:nvGrpSpPr>
        <p:grpSpPr>
          <a:xfrm>
            <a:off x="5478600" y="3431721"/>
            <a:ext cx="1205859" cy="1188953"/>
            <a:chOff x="5150954" y="3477520"/>
            <a:chExt cx="1205859" cy="1188953"/>
          </a:xfrm>
          <a:solidFill>
            <a:srgbClr val="DF0024"/>
          </a:solidFill>
        </p:grpSpPr>
        <p:sp>
          <p:nvSpPr>
            <p:cNvPr id="29" name="Freeform 26"/>
            <p:cNvSpPr>
              <a:spLocks/>
            </p:cNvSpPr>
            <p:nvPr/>
          </p:nvSpPr>
          <p:spPr bwMode="auto">
            <a:xfrm>
              <a:off x="5150954" y="3477520"/>
              <a:ext cx="1205859" cy="1188953"/>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grp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100"/>
            </a:p>
          </p:txBody>
        </p:sp>
        <p:sp>
          <p:nvSpPr>
            <p:cNvPr id="30" name="Freeform 20"/>
            <p:cNvSpPr>
              <a:spLocks noEditPoints="1"/>
            </p:cNvSpPr>
            <p:nvPr/>
          </p:nvSpPr>
          <p:spPr bwMode="auto">
            <a:xfrm>
              <a:off x="5428321" y="3917618"/>
              <a:ext cx="292585" cy="24786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31" name="文本框 116"/>
            <p:cNvSpPr txBox="1"/>
            <p:nvPr/>
          </p:nvSpPr>
          <p:spPr>
            <a:xfrm>
              <a:off x="5172189" y="4332942"/>
              <a:ext cx="872675" cy="238527"/>
            </a:xfrm>
            <a:prstGeom prst="rect">
              <a:avLst/>
            </a:prstGeom>
            <a:grpFill/>
          </p:spPr>
          <p:txBody>
            <a:bodyPr wrap="none" lIns="68580" tIns="34290" rIns="68580" bIns="34290" rtlCol="0">
              <a:spAutoFit/>
            </a:bodyPr>
            <a:lstStyle/>
            <a:p>
              <a:r>
                <a:rPr lang="en-US" altLang="zh-CN" sz="1100" dirty="0">
                  <a:solidFill>
                    <a:schemeClr val="bg1"/>
                  </a:solidFill>
                </a:rPr>
                <a:t>Sample Text.</a:t>
              </a:r>
              <a:endParaRPr lang="zh-CN" altLang="en-US" sz="1100" dirty="0">
                <a:solidFill>
                  <a:schemeClr val="bg1"/>
                </a:solidFill>
              </a:endParaRPr>
            </a:p>
          </p:txBody>
        </p:sp>
      </p:grpSp>
      <p:sp>
        <p:nvSpPr>
          <p:cNvPr id="32" name="文本框 8"/>
          <p:cNvSpPr txBox="1"/>
          <p:nvPr/>
        </p:nvSpPr>
        <p:spPr>
          <a:xfrm>
            <a:off x="1299246" y="1255336"/>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3" name="文本框 8"/>
          <p:cNvSpPr txBox="1"/>
          <p:nvPr/>
        </p:nvSpPr>
        <p:spPr>
          <a:xfrm>
            <a:off x="6684459" y="2042736"/>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4" name="文本框 8"/>
          <p:cNvSpPr txBox="1"/>
          <p:nvPr/>
        </p:nvSpPr>
        <p:spPr>
          <a:xfrm>
            <a:off x="1367393" y="3084136"/>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5" name="文本框 8"/>
          <p:cNvSpPr txBox="1"/>
          <p:nvPr/>
        </p:nvSpPr>
        <p:spPr>
          <a:xfrm>
            <a:off x="6735259" y="3668336"/>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6" name="灯片编号占位符 35"/>
          <p:cNvSpPr>
            <a:spLocks noGrp="1"/>
          </p:cNvSpPr>
          <p:nvPr>
            <p:ph type="sldNum" sz="quarter" idx="11"/>
          </p:nvPr>
        </p:nvSpPr>
        <p:spPr/>
        <p:txBody>
          <a:bodyPr/>
          <a:lstStyle/>
          <a:p>
            <a:fld id="{7C7D7E2A-EC18-466D-9858-1370A4DB5F72}" type="slidenum">
              <a:rPr lang="zh-CN" altLang="en-US" smtClean="0"/>
              <a:t>24</a:t>
            </a:fld>
            <a:endParaRPr lang="zh-CN" altLang="en-US"/>
          </a:p>
        </p:txBody>
      </p:sp>
      <p:sp>
        <p:nvSpPr>
          <p:cNvPr id="55" name="TextBox 54"/>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56" name="组合 55"/>
          <p:cNvGrpSpPr/>
          <p:nvPr/>
        </p:nvGrpSpPr>
        <p:grpSpPr>
          <a:xfrm>
            <a:off x="70645" y="1059582"/>
            <a:ext cx="768964" cy="387273"/>
            <a:chOff x="70645" y="1059582"/>
            <a:chExt cx="768964" cy="387273"/>
          </a:xfrm>
        </p:grpSpPr>
        <p:sp>
          <p:nvSpPr>
            <p:cNvPr id="57" name="TextBox 56"/>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8" name="TextBox 57"/>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9" name="组合 58"/>
          <p:cNvGrpSpPr/>
          <p:nvPr/>
        </p:nvGrpSpPr>
        <p:grpSpPr>
          <a:xfrm>
            <a:off x="-32863" y="1821582"/>
            <a:ext cx="857927" cy="379462"/>
            <a:chOff x="-24396" y="1059582"/>
            <a:chExt cx="857927" cy="379462"/>
          </a:xfrm>
        </p:grpSpPr>
        <p:sp>
          <p:nvSpPr>
            <p:cNvPr id="60" name="TextBox 59"/>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61" name="TextBox 60"/>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62" name="组合 61"/>
          <p:cNvGrpSpPr/>
          <p:nvPr/>
        </p:nvGrpSpPr>
        <p:grpSpPr>
          <a:xfrm>
            <a:off x="1506" y="2710582"/>
            <a:ext cx="797013" cy="379462"/>
            <a:chOff x="26906" y="1059582"/>
            <a:chExt cx="797013" cy="379462"/>
          </a:xfrm>
        </p:grpSpPr>
        <p:sp>
          <p:nvSpPr>
            <p:cNvPr id="63" name="TextBox 62"/>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64" name="TextBox 63"/>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65" name="组合 64"/>
          <p:cNvGrpSpPr/>
          <p:nvPr/>
        </p:nvGrpSpPr>
        <p:grpSpPr>
          <a:xfrm>
            <a:off x="-48640" y="3481049"/>
            <a:ext cx="880370" cy="379462"/>
            <a:chOff x="-14773" y="1059582"/>
            <a:chExt cx="880370" cy="379462"/>
          </a:xfrm>
        </p:grpSpPr>
        <p:sp>
          <p:nvSpPr>
            <p:cNvPr id="66" name="TextBox 65"/>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67" name="TextBox 66"/>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031305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2500"/>
                            </p:stCondLst>
                            <p:childTnLst>
                              <p:par>
                                <p:cTn id="25" presetID="15"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ppt_w</p:attrName>
                                        </p:attrNameLst>
                                      </p:cBhvr>
                                      <p:tavLst>
                                        <p:tav tm="0">
                                          <p:val>
                                            <p:fltVal val="0"/>
                                          </p:val>
                                        </p:tav>
                                        <p:tav tm="100000">
                                          <p:val>
                                            <p:strVal val="#ppt_w"/>
                                          </p:val>
                                        </p:tav>
                                      </p:tavLst>
                                    </p:anim>
                                    <p:anim calcmode="lin" valueType="num">
                                      <p:cBhvr>
                                        <p:cTn id="28" dur="1000" fill="hold"/>
                                        <p:tgtEl>
                                          <p:spTgt spid="32"/>
                                        </p:tgtEl>
                                        <p:attrNameLst>
                                          <p:attrName>ppt_h</p:attrName>
                                        </p:attrNameLst>
                                      </p:cBhvr>
                                      <p:tavLst>
                                        <p:tav tm="0">
                                          <p:val>
                                            <p:fltVal val="0"/>
                                          </p:val>
                                        </p:tav>
                                        <p:tav tm="100000">
                                          <p:val>
                                            <p:strVal val="#ppt_h"/>
                                          </p:val>
                                        </p:tav>
                                      </p:tavLst>
                                    </p:anim>
                                    <p:anim calcmode="lin" valueType="num">
                                      <p:cBhvr>
                                        <p:cTn id="2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500"/>
                            </p:stCondLst>
                            <p:childTnLst>
                              <p:par>
                                <p:cTn id="32" presetID="15"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1000" fill="hold"/>
                                        <p:tgtEl>
                                          <p:spTgt spid="33"/>
                                        </p:tgtEl>
                                        <p:attrNameLst>
                                          <p:attrName>ppt_w</p:attrName>
                                        </p:attrNameLst>
                                      </p:cBhvr>
                                      <p:tavLst>
                                        <p:tav tm="0">
                                          <p:val>
                                            <p:fltVal val="0"/>
                                          </p:val>
                                        </p:tav>
                                        <p:tav tm="100000">
                                          <p:val>
                                            <p:strVal val="#ppt_w"/>
                                          </p:val>
                                        </p:tav>
                                      </p:tavLst>
                                    </p:anim>
                                    <p:anim calcmode="lin" valueType="num">
                                      <p:cBhvr>
                                        <p:cTn id="35" dur="1000" fill="hold"/>
                                        <p:tgtEl>
                                          <p:spTgt spid="33"/>
                                        </p:tgtEl>
                                        <p:attrNameLst>
                                          <p:attrName>ppt_h</p:attrName>
                                        </p:attrNameLst>
                                      </p:cBhvr>
                                      <p:tavLst>
                                        <p:tav tm="0">
                                          <p:val>
                                            <p:fltVal val="0"/>
                                          </p:val>
                                        </p:tav>
                                        <p:tav tm="100000">
                                          <p:val>
                                            <p:strVal val="#ppt_h"/>
                                          </p:val>
                                        </p:tav>
                                      </p:tavLst>
                                    </p:anim>
                                    <p:anim calcmode="lin" valueType="num">
                                      <p:cBhvr>
                                        <p:cTn id="3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500"/>
                            </p:stCondLst>
                            <p:childTnLst>
                              <p:par>
                                <p:cTn id="39" presetID="15"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1000" fill="hold"/>
                                        <p:tgtEl>
                                          <p:spTgt spid="34"/>
                                        </p:tgtEl>
                                        <p:attrNameLst>
                                          <p:attrName>ppt_w</p:attrName>
                                        </p:attrNameLst>
                                      </p:cBhvr>
                                      <p:tavLst>
                                        <p:tav tm="0">
                                          <p:val>
                                            <p:fltVal val="0"/>
                                          </p:val>
                                        </p:tav>
                                        <p:tav tm="100000">
                                          <p:val>
                                            <p:strVal val="#ppt_w"/>
                                          </p:val>
                                        </p:tav>
                                      </p:tavLst>
                                    </p:anim>
                                    <p:anim calcmode="lin" valueType="num">
                                      <p:cBhvr>
                                        <p:cTn id="42" dur="1000" fill="hold"/>
                                        <p:tgtEl>
                                          <p:spTgt spid="34"/>
                                        </p:tgtEl>
                                        <p:attrNameLst>
                                          <p:attrName>ppt_h</p:attrName>
                                        </p:attrNameLst>
                                      </p:cBhvr>
                                      <p:tavLst>
                                        <p:tav tm="0">
                                          <p:val>
                                            <p:fltVal val="0"/>
                                          </p:val>
                                        </p:tav>
                                        <p:tav tm="100000">
                                          <p:val>
                                            <p:strVal val="#ppt_h"/>
                                          </p:val>
                                        </p:tav>
                                      </p:tavLst>
                                    </p:anim>
                                    <p:anim calcmode="lin" valueType="num">
                                      <p:cBhvr>
                                        <p:cTn id="4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500"/>
                            </p:stCondLst>
                            <p:childTnLst>
                              <p:par>
                                <p:cTn id="46" presetID="1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1000" fill="hold"/>
                                        <p:tgtEl>
                                          <p:spTgt spid="35"/>
                                        </p:tgtEl>
                                        <p:attrNameLst>
                                          <p:attrName>ppt_w</p:attrName>
                                        </p:attrNameLst>
                                      </p:cBhvr>
                                      <p:tavLst>
                                        <p:tav tm="0">
                                          <p:val>
                                            <p:fltVal val="0"/>
                                          </p:val>
                                        </p:tav>
                                        <p:tav tm="100000">
                                          <p:val>
                                            <p:strVal val="#ppt_w"/>
                                          </p:val>
                                        </p:tav>
                                      </p:tavLst>
                                    </p:anim>
                                    <p:anim calcmode="lin" valueType="num">
                                      <p:cBhvr>
                                        <p:cTn id="49" dur="1000" fill="hold"/>
                                        <p:tgtEl>
                                          <p:spTgt spid="35"/>
                                        </p:tgtEl>
                                        <p:attrNameLst>
                                          <p:attrName>ppt_h</p:attrName>
                                        </p:attrNameLst>
                                      </p:cBhvr>
                                      <p:tavLst>
                                        <p:tav tm="0">
                                          <p:val>
                                            <p:fltVal val="0"/>
                                          </p:val>
                                        </p:tav>
                                        <p:tav tm="100000">
                                          <p:val>
                                            <p:strVal val="#ppt_h"/>
                                          </p:val>
                                        </p:tav>
                                      </p:tavLst>
                                    </p:anim>
                                    <p:anim calcmode="lin" valueType="num">
                                      <p:cBhvr>
                                        <p:cTn id="50"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5"/>
          <p:cNvSpPr>
            <a:spLocks noChangeArrowheads="1"/>
          </p:cNvSpPr>
          <p:nvPr/>
        </p:nvSpPr>
        <p:spPr bwMode="auto">
          <a:xfrm>
            <a:off x="4039327" y="4339089"/>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3" name="圆柱形 2"/>
          <p:cNvSpPr/>
          <p:nvPr/>
        </p:nvSpPr>
        <p:spPr>
          <a:xfrm>
            <a:off x="4900014" y="2521883"/>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ysClr val="window" lastClr="FFFFFF"/>
              </a:solidFill>
              <a:latin typeface="Calibri"/>
              <a:ea typeface="宋体"/>
            </a:endParaRPr>
          </a:p>
        </p:txBody>
      </p:sp>
      <p:grpSp>
        <p:nvGrpSpPr>
          <p:cNvPr id="4" name="组合 3"/>
          <p:cNvGrpSpPr/>
          <p:nvPr/>
        </p:nvGrpSpPr>
        <p:grpSpPr>
          <a:xfrm>
            <a:off x="4910872" y="1275606"/>
            <a:ext cx="2765466" cy="1708049"/>
            <a:chOff x="4409982" y="1275606"/>
            <a:chExt cx="2765466" cy="1708049"/>
          </a:xfrm>
        </p:grpSpPr>
        <p:grpSp>
          <p:nvGrpSpPr>
            <p:cNvPr id="5" name="组合 4"/>
            <p:cNvGrpSpPr/>
            <p:nvPr/>
          </p:nvGrpSpPr>
          <p:grpSpPr>
            <a:xfrm>
              <a:off x="4409982" y="1275606"/>
              <a:ext cx="2754306" cy="1255069"/>
              <a:chOff x="3491880" y="2420888"/>
              <a:chExt cx="5794246" cy="2160240"/>
            </a:xfrm>
          </p:grpSpPr>
          <p:sp>
            <p:nvSpPr>
              <p:cNvPr id="12" name="上弧形箭头 11"/>
              <p:cNvSpPr/>
              <p:nvPr/>
            </p:nvSpPr>
            <p:spPr>
              <a:xfrm>
                <a:off x="3605493" y="2420888"/>
                <a:ext cx="5680633" cy="2160240"/>
              </a:xfrm>
              <a:prstGeom prst="curvedDownArrow">
                <a:avLst/>
              </a:prstGeom>
              <a:solidFill>
                <a:schemeClr val="bg1">
                  <a:lumMod val="50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3" name="上弧形箭头 12"/>
              <p:cNvSpPr/>
              <p:nvPr/>
            </p:nvSpPr>
            <p:spPr>
              <a:xfrm>
                <a:off x="3491880" y="2420888"/>
                <a:ext cx="4317280" cy="2160240"/>
              </a:xfrm>
              <a:prstGeom prst="curvedDownArrow">
                <a:avLst/>
              </a:prstGeom>
              <a:solidFill>
                <a:schemeClr val="bg1">
                  <a:lumMod val="50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4" name="上弧形箭头 13"/>
              <p:cNvSpPr/>
              <p:nvPr/>
            </p:nvSpPr>
            <p:spPr>
              <a:xfrm>
                <a:off x="3491880" y="2420888"/>
                <a:ext cx="2808312" cy="2160240"/>
              </a:xfrm>
              <a:prstGeom prst="curvedDownArrow">
                <a:avLst/>
              </a:prstGeom>
              <a:solidFill>
                <a:srgbClr val="DF0024"/>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6" name="TextBox 5"/>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04</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7" name="TextBox 6"/>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05</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8" name="TextBox 7"/>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06</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9"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创新</a:t>
              </a:r>
              <a:endParaRPr lang="en-US" altLang="zh-CN" sz="1600" dirty="0">
                <a:solidFill>
                  <a:schemeClr val="bg1">
                    <a:lumMod val="50000"/>
                  </a:schemeClr>
                </a:solidFill>
              </a:endParaRPr>
            </a:p>
          </p:txBody>
        </p:sp>
        <p:sp>
          <p:nvSpPr>
            <p:cNvPr id="10"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极致</a:t>
              </a:r>
              <a:endParaRPr lang="en-US" altLang="zh-CN" sz="1600" dirty="0">
                <a:solidFill>
                  <a:schemeClr val="bg1">
                    <a:lumMod val="50000"/>
                  </a:schemeClr>
                </a:solidFill>
              </a:endParaRPr>
            </a:p>
          </p:txBody>
        </p:sp>
        <p:sp>
          <p:nvSpPr>
            <p:cNvPr id="11"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快速</a:t>
              </a:r>
              <a:endParaRPr lang="en-US" altLang="zh-CN" sz="1600" dirty="0">
                <a:solidFill>
                  <a:schemeClr val="bg1">
                    <a:lumMod val="50000"/>
                  </a:schemeClr>
                </a:solidFill>
              </a:endParaRPr>
            </a:p>
          </p:txBody>
        </p:sp>
      </p:grpSp>
      <p:grpSp>
        <p:nvGrpSpPr>
          <p:cNvPr id="15" name="组合 14"/>
          <p:cNvGrpSpPr/>
          <p:nvPr/>
        </p:nvGrpSpPr>
        <p:grpSpPr>
          <a:xfrm>
            <a:off x="2548529" y="1275606"/>
            <a:ext cx="2759661" cy="1739212"/>
            <a:chOff x="2028363" y="1275606"/>
            <a:chExt cx="2759661" cy="1739212"/>
          </a:xfrm>
        </p:grpSpPr>
        <p:grpSp>
          <p:nvGrpSpPr>
            <p:cNvPr id="16" name="组合 15"/>
            <p:cNvGrpSpPr/>
            <p:nvPr/>
          </p:nvGrpSpPr>
          <p:grpSpPr>
            <a:xfrm flipH="1">
              <a:off x="2033718" y="1275606"/>
              <a:ext cx="2754306" cy="1255069"/>
              <a:chOff x="3491880" y="2420888"/>
              <a:chExt cx="5794246" cy="2160240"/>
            </a:xfrm>
          </p:grpSpPr>
          <p:sp>
            <p:nvSpPr>
              <p:cNvPr id="23" name="上弧形箭头 22"/>
              <p:cNvSpPr/>
              <p:nvPr/>
            </p:nvSpPr>
            <p:spPr>
              <a:xfrm>
                <a:off x="3605493" y="2420888"/>
                <a:ext cx="5680633" cy="2160240"/>
              </a:xfrm>
              <a:prstGeom prst="curvedDownArrow">
                <a:avLst/>
              </a:prstGeom>
              <a:solidFill>
                <a:schemeClr val="bg1">
                  <a:lumMod val="50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4" name="上弧形箭头 23"/>
              <p:cNvSpPr/>
              <p:nvPr/>
            </p:nvSpPr>
            <p:spPr>
              <a:xfrm>
                <a:off x="3491880" y="2420888"/>
                <a:ext cx="4317280" cy="2160240"/>
              </a:xfrm>
              <a:prstGeom prst="curvedDownArrow">
                <a:avLst/>
              </a:prstGeom>
              <a:solidFill>
                <a:schemeClr val="bg1">
                  <a:lumMod val="50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5" name="上弧形箭头 24"/>
              <p:cNvSpPr/>
              <p:nvPr/>
            </p:nvSpPr>
            <p:spPr>
              <a:xfrm>
                <a:off x="3491880" y="2420888"/>
                <a:ext cx="2808312" cy="2160240"/>
              </a:xfrm>
              <a:prstGeom prst="curvedDownArrow">
                <a:avLst/>
              </a:prstGeom>
              <a:solidFill>
                <a:srgbClr val="DF0024"/>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17" name="TextBox 16"/>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01</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8" name="TextBox 17"/>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02</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9" name="TextBox 18"/>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03</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20" name="TextBox 19"/>
            <p:cNvSpPr txBox="1"/>
            <p:nvPr/>
          </p:nvSpPr>
          <p:spPr>
            <a:xfrm>
              <a:off x="2028363" y="2602397"/>
              <a:ext cx="648000" cy="41242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梦想</a:t>
              </a:r>
              <a:endParaRPr lang="en-US" altLang="zh-CN" sz="1600" dirty="0">
                <a:solidFill>
                  <a:schemeClr val="bg1">
                    <a:lumMod val="50000"/>
                  </a:schemeClr>
                </a:solidFill>
              </a:endParaRPr>
            </a:p>
          </p:txBody>
        </p:sp>
        <p:sp>
          <p:nvSpPr>
            <p:cNvPr id="21" name="TextBox 20"/>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正直</a:t>
              </a:r>
              <a:endParaRPr lang="en-US" altLang="zh-CN" sz="1600" dirty="0">
                <a:solidFill>
                  <a:schemeClr val="bg1">
                    <a:lumMod val="50000"/>
                  </a:schemeClr>
                </a:solidFill>
              </a:endParaRPr>
            </a:p>
          </p:txBody>
        </p:sp>
        <p:sp>
          <p:nvSpPr>
            <p:cNvPr id="22" name="TextBox 21"/>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a:solidFill>
                    <a:schemeClr val="bg1">
                      <a:lumMod val="50000"/>
                    </a:schemeClr>
                  </a:solidFill>
                </a:rPr>
                <a:t>责任</a:t>
              </a:r>
              <a:endParaRPr lang="en-US" altLang="zh-CN" sz="1600" dirty="0">
                <a:solidFill>
                  <a:schemeClr val="bg1">
                    <a:lumMod val="50000"/>
                  </a:schemeClr>
                </a:solidFill>
              </a:endParaRPr>
            </a:p>
          </p:txBody>
        </p:sp>
      </p:grpSp>
      <p:sp>
        <p:nvSpPr>
          <p:cNvPr id="26" name="文本框 120"/>
          <p:cNvSpPr>
            <a:spLocks noChangeArrowheads="1"/>
          </p:cNvSpPr>
          <p:nvPr/>
        </p:nvSpPr>
        <p:spPr bwMode="auto">
          <a:xfrm>
            <a:off x="1882638" y="3232727"/>
            <a:ext cx="2203160" cy="315471"/>
          </a:xfrm>
          <a:prstGeom prst="rect">
            <a:avLst/>
          </a:prstGeom>
          <a:solidFill>
            <a:srgbClr val="DF0024"/>
          </a:solidFill>
          <a:ln>
            <a:noFill/>
          </a:ln>
        </p:spPr>
        <p:txBody>
          <a:bodyPr wrap="square" lIns="68580" tIns="34290" rIns="68580" bIns="34290">
            <a:spAutoFit/>
          </a:bodyPr>
          <a:lstStyle/>
          <a:p>
            <a:pPr algn="ctr"/>
            <a:r>
              <a:rPr lang="zh-CN" altLang="en-US" sz="1600" dirty="0">
                <a:solidFill>
                  <a:schemeClr val="bg1"/>
                </a:solidFill>
                <a:latin typeface="Arial Unicode MS" pitchFamily="34" charset="-122"/>
                <a:ea typeface="微软雅黑" pitchFamily="34" charset="-122"/>
                <a:sym typeface="Arial Unicode MS" pitchFamily="34" charset="-122"/>
              </a:rPr>
              <a:t>输入文字标题</a:t>
            </a:r>
          </a:p>
        </p:txBody>
      </p:sp>
      <p:sp>
        <p:nvSpPr>
          <p:cNvPr id="27" name="矩形 26"/>
          <p:cNvSpPr/>
          <p:nvPr/>
        </p:nvSpPr>
        <p:spPr>
          <a:xfrm>
            <a:off x="1115616" y="3553003"/>
            <a:ext cx="3083836" cy="684803"/>
          </a:xfrm>
          <a:prstGeom prst="rect">
            <a:avLst/>
          </a:prstGeom>
        </p:spPr>
        <p:txBody>
          <a:bodyPr wrap="square" lIns="68580" tIns="34290" rIns="68580" bIns="34290">
            <a:spAutoFit/>
          </a:bodyPr>
          <a:lstStyle/>
          <a:p>
            <a:pPr>
              <a:spcBef>
                <a:spcPts val="838"/>
              </a:spcBef>
              <a:spcAft>
                <a:spcPts val="838"/>
              </a:spcAft>
            </a:pPr>
            <a:r>
              <a:rPr lang="zh-CN" altLang="en-US" sz="1000"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chemeClr val="bg1">
                  <a:lumMod val="50000"/>
                </a:schemeClr>
              </a:solidFill>
              <a:latin typeface="微软雅黑" pitchFamily="34" charset="-122"/>
              <a:ea typeface="微软雅黑" pitchFamily="34" charset="-122"/>
            </a:endParaRPr>
          </a:p>
        </p:txBody>
      </p:sp>
      <p:sp>
        <p:nvSpPr>
          <p:cNvPr id="28" name="文本框 120"/>
          <p:cNvSpPr>
            <a:spLocks noChangeArrowheads="1"/>
          </p:cNvSpPr>
          <p:nvPr/>
        </p:nvSpPr>
        <p:spPr bwMode="auto">
          <a:xfrm>
            <a:off x="5753983" y="3199057"/>
            <a:ext cx="2203160" cy="315471"/>
          </a:xfrm>
          <a:prstGeom prst="rect">
            <a:avLst/>
          </a:prstGeom>
          <a:solidFill>
            <a:srgbClr val="DF0024"/>
          </a:solidFill>
          <a:ln>
            <a:noFill/>
          </a:ln>
        </p:spPr>
        <p:txBody>
          <a:bodyPr wrap="square" lIns="68580" tIns="34290" rIns="68580" bIns="34290">
            <a:spAutoFit/>
          </a:bodyPr>
          <a:lstStyle/>
          <a:p>
            <a:pPr algn="ctr"/>
            <a:r>
              <a:rPr lang="zh-CN" altLang="en-US" sz="1600" dirty="0">
                <a:solidFill>
                  <a:schemeClr val="bg1"/>
                </a:solidFill>
                <a:latin typeface="Arial Unicode MS" pitchFamily="34" charset="-122"/>
                <a:ea typeface="微软雅黑" pitchFamily="34" charset="-122"/>
                <a:sym typeface="Arial Unicode MS" pitchFamily="34" charset="-122"/>
              </a:rPr>
              <a:t>输入文字标题</a:t>
            </a:r>
          </a:p>
        </p:txBody>
      </p:sp>
      <p:sp>
        <p:nvSpPr>
          <p:cNvPr id="29" name="矩形 28"/>
          <p:cNvSpPr/>
          <p:nvPr/>
        </p:nvSpPr>
        <p:spPr>
          <a:xfrm>
            <a:off x="5711421" y="3553003"/>
            <a:ext cx="2965035" cy="684803"/>
          </a:xfrm>
          <a:prstGeom prst="rect">
            <a:avLst/>
          </a:prstGeom>
        </p:spPr>
        <p:txBody>
          <a:bodyPr wrap="square" lIns="68580" tIns="34290" rIns="68580" bIns="34290">
            <a:spAutoFit/>
          </a:bodyPr>
          <a:lstStyle/>
          <a:p>
            <a:pPr>
              <a:spcBef>
                <a:spcPts val="838"/>
              </a:spcBef>
              <a:spcAft>
                <a:spcPts val="838"/>
              </a:spcAft>
            </a:pPr>
            <a:r>
              <a:rPr lang="zh-CN" altLang="en-US" sz="1000"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chemeClr val="bg1">
                  <a:lumMod val="50000"/>
                </a:schemeClr>
              </a:solidFill>
              <a:latin typeface="微软雅黑" pitchFamily="34" charset="-122"/>
              <a:ea typeface="微软雅黑" pitchFamily="34" charset="-122"/>
            </a:endParaRPr>
          </a:p>
        </p:txBody>
      </p:sp>
      <p:sp>
        <p:nvSpPr>
          <p:cNvPr id="30" name="灯片编号占位符 29"/>
          <p:cNvSpPr>
            <a:spLocks noGrp="1"/>
          </p:cNvSpPr>
          <p:nvPr>
            <p:ph type="sldNum" sz="quarter" idx="11"/>
          </p:nvPr>
        </p:nvSpPr>
        <p:spPr/>
        <p:txBody>
          <a:bodyPr/>
          <a:lstStyle/>
          <a:p>
            <a:fld id="{7C7D7E2A-EC18-466D-9858-1370A4DB5F72}" type="slidenum">
              <a:rPr lang="zh-CN" altLang="en-US" smtClean="0"/>
              <a:t>25</a:t>
            </a:fld>
            <a:endParaRPr lang="zh-CN" altLang="en-US"/>
          </a:p>
        </p:txBody>
      </p:sp>
      <p:sp>
        <p:nvSpPr>
          <p:cNvPr id="49" name="TextBox 48"/>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50" name="组合 49"/>
          <p:cNvGrpSpPr/>
          <p:nvPr/>
        </p:nvGrpSpPr>
        <p:grpSpPr>
          <a:xfrm>
            <a:off x="70645" y="1059582"/>
            <a:ext cx="768964" cy="387273"/>
            <a:chOff x="70645" y="1059582"/>
            <a:chExt cx="768964" cy="387273"/>
          </a:xfrm>
        </p:grpSpPr>
        <p:sp>
          <p:nvSpPr>
            <p:cNvPr id="51" name="TextBox 50"/>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2" name="TextBox 51"/>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3" name="组合 52"/>
          <p:cNvGrpSpPr/>
          <p:nvPr/>
        </p:nvGrpSpPr>
        <p:grpSpPr>
          <a:xfrm>
            <a:off x="-32863" y="1821582"/>
            <a:ext cx="857927" cy="379462"/>
            <a:chOff x="-24396" y="1059582"/>
            <a:chExt cx="857927" cy="379462"/>
          </a:xfrm>
        </p:grpSpPr>
        <p:sp>
          <p:nvSpPr>
            <p:cNvPr id="54" name="TextBox 53"/>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55" name="TextBox 54"/>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6" name="组合 55"/>
          <p:cNvGrpSpPr/>
          <p:nvPr/>
        </p:nvGrpSpPr>
        <p:grpSpPr>
          <a:xfrm>
            <a:off x="1506" y="2710582"/>
            <a:ext cx="797013" cy="379462"/>
            <a:chOff x="26906" y="1059582"/>
            <a:chExt cx="797013" cy="379462"/>
          </a:xfrm>
        </p:grpSpPr>
        <p:sp>
          <p:nvSpPr>
            <p:cNvPr id="57" name="TextBox 56"/>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58" name="TextBox 57"/>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59" name="组合 58"/>
          <p:cNvGrpSpPr/>
          <p:nvPr/>
        </p:nvGrpSpPr>
        <p:grpSpPr>
          <a:xfrm>
            <a:off x="-48640" y="3481049"/>
            <a:ext cx="880370" cy="379462"/>
            <a:chOff x="-14773" y="1059582"/>
            <a:chExt cx="880370" cy="379462"/>
          </a:xfrm>
        </p:grpSpPr>
        <p:sp>
          <p:nvSpPr>
            <p:cNvPr id="60" name="TextBox 59"/>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61" name="TextBox 60"/>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3017647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1549151" y="1386413"/>
            <a:ext cx="5519737" cy="914400"/>
            <a:chOff x="956733" y="1151466"/>
            <a:chExt cx="4271434" cy="626533"/>
          </a:xfrm>
        </p:grpSpPr>
        <p:sp>
          <p:nvSpPr>
            <p:cNvPr id="3" name="Round Same Side Corner Rectangle 46"/>
            <p:cNvSpPr/>
            <p:nvPr/>
          </p:nvSpPr>
          <p:spPr>
            <a:xfrm>
              <a:off x="2406343" y="1151466"/>
              <a:ext cx="1372215" cy="626533"/>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2</a:t>
              </a:r>
            </a:p>
          </p:txBody>
        </p:sp>
        <p:sp>
          <p:nvSpPr>
            <p:cNvPr id="4" name="Round Same Side Corner Rectangle 59"/>
            <p:cNvSpPr/>
            <p:nvPr/>
          </p:nvSpPr>
          <p:spPr>
            <a:xfrm>
              <a:off x="3857180" y="1151466"/>
              <a:ext cx="1370987" cy="532988"/>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3</a:t>
              </a:r>
            </a:p>
          </p:txBody>
        </p:sp>
        <p:sp>
          <p:nvSpPr>
            <p:cNvPr id="5" name="Round Same Side Corner Rectangle 41"/>
            <p:cNvSpPr/>
            <p:nvPr/>
          </p:nvSpPr>
          <p:spPr>
            <a:xfrm>
              <a:off x="956733" y="1151466"/>
              <a:ext cx="1370987" cy="532988"/>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1</a:t>
              </a:r>
            </a:p>
          </p:txBody>
        </p:sp>
      </p:grpSp>
      <p:grpSp>
        <p:nvGrpSpPr>
          <p:cNvPr id="6" name="组合 5"/>
          <p:cNvGrpSpPr/>
          <p:nvPr/>
        </p:nvGrpSpPr>
        <p:grpSpPr>
          <a:xfrm>
            <a:off x="1233238" y="1919813"/>
            <a:ext cx="6865938" cy="1641475"/>
            <a:chOff x="1091949" y="1907731"/>
            <a:chExt cx="6865938" cy="1641475"/>
          </a:xfrm>
        </p:grpSpPr>
        <p:sp>
          <p:nvSpPr>
            <p:cNvPr id="7" name="AutoShape 105"/>
            <p:cNvSpPr>
              <a:spLocks noChangeArrowheads="1"/>
            </p:cNvSpPr>
            <p:nvPr/>
          </p:nvSpPr>
          <p:spPr bwMode="auto">
            <a:xfrm>
              <a:off x="1188787" y="2212531"/>
              <a:ext cx="6769100" cy="1009650"/>
            </a:xfrm>
            <a:prstGeom prst="rightArrow">
              <a:avLst/>
            </a:prstGeom>
            <a:solidFill>
              <a:schemeClr val="bg1">
                <a:lumMod val="65000"/>
              </a:schemeClr>
            </a:solidFill>
            <a:ln w="9525">
              <a:noFill/>
              <a:miter lim="800000"/>
              <a:headEnd/>
              <a:tailEnd/>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sz="1600">
                <a:latin typeface="+mn-lt"/>
                <a:ea typeface="+mn-ea"/>
              </a:endParaRPr>
            </a:p>
          </p:txBody>
        </p:sp>
        <p:sp>
          <p:nvSpPr>
            <p:cNvPr id="8"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2013</a:t>
              </a:r>
            </a:p>
          </p:txBody>
        </p:sp>
        <p:grpSp>
          <p:nvGrpSpPr>
            <p:cNvPr id="9" name="Group 27"/>
            <p:cNvGrpSpPr>
              <a:grpSpLocks/>
            </p:cNvGrpSpPr>
            <p:nvPr/>
          </p:nvGrpSpPr>
          <p:grpSpPr bwMode="auto">
            <a:xfrm>
              <a:off x="1091949" y="1907731"/>
              <a:ext cx="6189663" cy="1641475"/>
              <a:chOff x="152400" y="1452163"/>
              <a:chExt cx="4153719" cy="1101057"/>
            </a:xfrm>
          </p:grpSpPr>
          <p:sp>
            <p:nvSpPr>
              <p:cNvPr id="12"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3" name="Freeform 5"/>
              <p:cNvSpPr>
                <a:spLocks/>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4" name="Freeform 5"/>
              <p:cNvSpPr>
                <a:spLocks/>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grpSp>
        <p:sp>
          <p:nvSpPr>
            <p:cNvPr id="10"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2014</a:t>
              </a:r>
            </a:p>
          </p:txBody>
        </p:sp>
        <p:sp>
          <p:nvSpPr>
            <p:cNvPr id="11"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2015</a:t>
              </a:r>
            </a:p>
          </p:txBody>
        </p:sp>
      </p:grpSp>
      <p:sp>
        <p:nvSpPr>
          <p:cNvPr id="15" name="矩形 14"/>
          <p:cNvSpPr/>
          <p:nvPr/>
        </p:nvSpPr>
        <p:spPr>
          <a:xfrm>
            <a:off x="1377254" y="369701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a:solidFill>
                  <a:schemeClr val="bg1">
                    <a:lumMod val="50000"/>
                  </a:schemeClr>
                </a:solidFill>
                <a:latin typeface="微软雅黑" pitchFamily="34" charset="-122"/>
                <a:ea typeface="微软雅黑" pitchFamily="34" charset="-122"/>
              </a:rPr>
              <a:t>.</a:t>
            </a:r>
          </a:p>
        </p:txBody>
      </p:sp>
      <p:sp>
        <p:nvSpPr>
          <p:cNvPr id="16" name="矩形 15"/>
          <p:cNvSpPr/>
          <p:nvPr/>
        </p:nvSpPr>
        <p:spPr>
          <a:xfrm>
            <a:off x="3491880" y="369701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a:solidFill>
                  <a:schemeClr val="bg1">
                    <a:lumMod val="50000"/>
                  </a:schemeClr>
                </a:solidFill>
                <a:latin typeface="微软雅黑" pitchFamily="34" charset="-122"/>
                <a:ea typeface="微软雅黑" pitchFamily="34" charset="-122"/>
              </a:rPr>
              <a:t>.</a:t>
            </a:r>
          </a:p>
        </p:txBody>
      </p:sp>
      <p:sp>
        <p:nvSpPr>
          <p:cNvPr id="17" name="矩形 16"/>
          <p:cNvSpPr/>
          <p:nvPr/>
        </p:nvSpPr>
        <p:spPr>
          <a:xfrm>
            <a:off x="5580112" y="369066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a:t>
            </a:r>
            <a:r>
              <a:rPr lang="zh-CN" altLang="en-US" sz="1000" b="1">
                <a:solidFill>
                  <a:schemeClr val="bg1">
                    <a:lumMod val="50000"/>
                  </a:schemeClr>
                </a:solidFill>
                <a:latin typeface="微软雅黑" pitchFamily="34" charset="-122"/>
                <a:ea typeface="微软雅黑" pitchFamily="34" charset="-122"/>
              </a:rPr>
              <a:t>的文本</a:t>
            </a:r>
            <a:r>
              <a:rPr lang="en-US" altLang="zh-CN" sz="1000" b="1" dirty="0">
                <a:solidFill>
                  <a:schemeClr val="bg1">
                    <a:lumMod val="50000"/>
                  </a:schemeClr>
                </a:solidFill>
                <a:latin typeface="微软雅黑" pitchFamily="34" charset="-122"/>
                <a:ea typeface="微软雅黑" pitchFamily="34" charset="-122"/>
              </a:rPr>
              <a:t>.</a:t>
            </a:r>
          </a:p>
        </p:txBody>
      </p:sp>
      <p:sp>
        <p:nvSpPr>
          <p:cNvPr id="18" name="灯片编号占位符 17"/>
          <p:cNvSpPr>
            <a:spLocks noGrp="1"/>
          </p:cNvSpPr>
          <p:nvPr>
            <p:ph type="sldNum" sz="quarter" idx="11"/>
          </p:nvPr>
        </p:nvSpPr>
        <p:spPr/>
        <p:txBody>
          <a:bodyPr/>
          <a:lstStyle/>
          <a:p>
            <a:fld id="{7C7D7E2A-EC18-466D-9858-1370A4DB5F72}" type="slidenum">
              <a:rPr lang="zh-CN" altLang="en-US" smtClean="0"/>
              <a:t>26</a:t>
            </a:fld>
            <a:endParaRPr lang="zh-CN" altLang="en-US"/>
          </a:p>
        </p:txBody>
      </p:sp>
      <p:sp>
        <p:nvSpPr>
          <p:cNvPr id="37" name="TextBox 36"/>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38" name="组合 37"/>
          <p:cNvGrpSpPr/>
          <p:nvPr/>
        </p:nvGrpSpPr>
        <p:grpSpPr>
          <a:xfrm>
            <a:off x="70645" y="1059582"/>
            <a:ext cx="768964" cy="387273"/>
            <a:chOff x="70645" y="1059582"/>
            <a:chExt cx="768964" cy="387273"/>
          </a:xfrm>
        </p:grpSpPr>
        <p:sp>
          <p:nvSpPr>
            <p:cNvPr id="39" name="TextBox 38"/>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40" name="TextBox 39"/>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41" name="组合 40"/>
          <p:cNvGrpSpPr/>
          <p:nvPr/>
        </p:nvGrpSpPr>
        <p:grpSpPr>
          <a:xfrm>
            <a:off x="-32863" y="1821582"/>
            <a:ext cx="857927" cy="379462"/>
            <a:chOff x="-24396" y="1059582"/>
            <a:chExt cx="857927" cy="379462"/>
          </a:xfrm>
        </p:grpSpPr>
        <p:sp>
          <p:nvSpPr>
            <p:cNvPr id="42" name="TextBox 41"/>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43" name="TextBox 42"/>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44" name="组合 43"/>
          <p:cNvGrpSpPr/>
          <p:nvPr/>
        </p:nvGrpSpPr>
        <p:grpSpPr>
          <a:xfrm>
            <a:off x="1506" y="2710582"/>
            <a:ext cx="797013" cy="379462"/>
            <a:chOff x="26906" y="1059582"/>
            <a:chExt cx="797013" cy="379462"/>
          </a:xfrm>
        </p:grpSpPr>
        <p:sp>
          <p:nvSpPr>
            <p:cNvPr id="45" name="TextBox 4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46" name="TextBox 45"/>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47" name="组合 46"/>
          <p:cNvGrpSpPr/>
          <p:nvPr/>
        </p:nvGrpSpPr>
        <p:grpSpPr>
          <a:xfrm>
            <a:off x="-48640" y="3481049"/>
            <a:ext cx="880370" cy="379462"/>
            <a:chOff x="-14773" y="1059582"/>
            <a:chExt cx="880370" cy="379462"/>
          </a:xfrm>
        </p:grpSpPr>
        <p:sp>
          <p:nvSpPr>
            <p:cNvPr id="48" name="TextBox 4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49" name="TextBox 48"/>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344074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par>
                          <p:cTn id="8" fill="hold">
                            <p:stCondLst>
                              <p:cond delay="1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398985" y="1673327"/>
            <a:ext cx="917972" cy="917972"/>
            <a:chOff x="0" y="0"/>
            <a:chExt cx="1224136" cy="1224136"/>
          </a:xfrm>
        </p:grpSpPr>
        <p:sp>
          <p:nvSpPr>
            <p:cNvPr id="3" name="椭圆 44"/>
            <p:cNvSpPr>
              <a:spLocks noChangeArrowheads="1"/>
            </p:cNvSpPr>
            <p:nvPr/>
          </p:nvSpPr>
          <p:spPr bwMode="auto">
            <a:xfrm>
              <a:off x="0" y="0"/>
              <a:ext cx="1224136" cy="1224136"/>
            </a:xfrm>
            <a:prstGeom prst="ellipse">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4" name="Group 8"/>
            <p:cNvGrpSpPr>
              <a:grpSpLocks/>
            </p:cNvGrpSpPr>
            <p:nvPr/>
          </p:nvGrpSpPr>
          <p:grpSpPr bwMode="auto">
            <a:xfrm>
              <a:off x="455517" y="389024"/>
              <a:ext cx="293688" cy="446088"/>
              <a:chOff x="0" y="0"/>
              <a:chExt cx="293688" cy="446088"/>
            </a:xfrm>
          </p:grpSpPr>
          <p:sp>
            <p:nvSpPr>
              <p:cNvPr id="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8" name="Group 12"/>
          <p:cNvGrpSpPr>
            <a:grpSpLocks/>
          </p:cNvGrpSpPr>
          <p:nvPr/>
        </p:nvGrpSpPr>
        <p:grpSpPr bwMode="auto">
          <a:xfrm>
            <a:off x="2721769" y="1673327"/>
            <a:ext cx="917972" cy="917972"/>
            <a:chOff x="0" y="0"/>
            <a:chExt cx="1224136" cy="1224136"/>
          </a:xfrm>
        </p:grpSpPr>
        <p:sp>
          <p:nvSpPr>
            <p:cNvPr id="9" name="椭圆 50"/>
            <p:cNvSpPr>
              <a:spLocks noChangeArrowheads="1"/>
            </p:cNvSpPr>
            <p:nvPr/>
          </p:nvSpPr>
          <p:spPr bwMode="auto">
            <a:xfrm>
              <a:off x="0" y="0"/>
              <a:ext cx="1224136" cy="1224136"/>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11" name="椭圆 53"/>
          <p:cNvSpPr>
            <a:spLocks noChangeArrowheads="1"/>
          </p:cNvSpPr>
          <p:nvPr/>
        </p:nvSpPr>
        <p:spPr bwMode="auto">
          <a:xfrm>
            <a:off x="4044553" y="1673327"/>
            <a:ext cx="919163" cy="917972"/>
          </a:xfrm>
          <a:prstGeom prst="ellipse">
            <a:avLst/>
          </a:prstGeom>
          <a:solidFill>
            <a:srgbClr val="DF002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2" name="Group 17"/>
          <p:cNvGrpSpPr>
            <a:grpSpLocks/>
          </p:cNvGrpSpPr>
          <p:nvPr/>
        </p:nvGrpSpPr>
        <p:grpSpPr bwMode="auto">
          <a:xfrm>
            <a:off x="4313982" y="1965054"/>
            <a:ext cx="286080" cy="369042"/>
            <a:chOff x="0" y="0"/>
            <a:chExt cx="381000" cy="492126"/>
          </a:xfrm>
        </p:grpSpPr>
        <p:sp>
          <p:nvSpPr>
            <p:cNvPr id="13"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4"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5"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6"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nvGrpSpPr>
          <p:cNvPr id="17" name="Group 22"/>
          <p:cNvGrpSpPr>
            <a:grpSpLocks/>
          </p:cNvGrpSpPr>
          <p:nvPr/>
        </p:nvGrpSpPr>
        <p:grpSpPr bwMode="auto">
          <a:xfrm>
            <a:off x="5368529" y="1660229"/>
            <a:ext cx="917972" cy="917972"/>
            <a:chOff x="0" y="0"/>
            <a:chExt cx="1224136" cy="1224136"/>
          </a:xfrm>
        </p:grpSpPr>
        <p:sp>
          <p:nvSpPr>
            <p:cNvPr id="18" name="椭圆 60"/>
            <p:cNvSpPr>
              <a:spLocks noChangeArrowheads="1"/>
            </p:cNvSpPr>
            <p:nvPr/>
          </p:nvSpPr>
          <p:spPr bwMode="auto">
            <a:xfrm>
              <a:off x="0" y="0"/>
              <a:ext cx="1224136" cy="1224136"/>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9"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nvGrpSpPr>
          <p:cNvPr id="20" name="Group 25"/>
          <p:cNvGrpSpPr>
            <a:grpSpLocks/>
          </p:cNvGrpSpPr>
          <p:nvPr/>
        </p:nvGrpSpPr>
        <p:grpSpPr bwMode="auto">
          <a:xfrm>
            <a:off x="6691312" y="1673327"/>
            <a:ext cx="917972" cy="917972"/>
            <a:chOff x="0" y="0"/>
            <a:chExt cx="1224136" cy="1224136"/>
          </a:xfrm>
        </p:grpSpPr>
        <p:sp>
          <p:nvSpPr>
            <p:cNvPr id="21" name="椭圆 63"/>
            <p:cNvSpPr>
              <a:spLocks noChangeArrowheads="1"/>
            </p:cNvSpPr>
            <p:nvPr/>
          </p:nvSpPr>
          <p:spPr bwMode="auto">
            <a:xfrm>
              <a:off x="0" y="0"/>
              <a:ext cx="1224136" cy="1224136"/>
            </a:xfrm>
            <a:prstGeom prst="ellipse">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2" name="Group 27"/>
            <p:cNvGrpSpPr>
              <a:grpSpLocks/>
            </p:cNvGrpSpPr>
            <p:nvPr/>
          </p:nvGrpSpPr>
          <p:grpSpPr bwMode="auto">
            <a:xfrm>
              <a:off x="402004" y="462692"/>
              <a:ext cx="415398" cy="303451"/>
              <a:chOff x="0" y="0"/>
              <a:chExt cx="685800" cy="400050"/>
            </a:xfrm>
          </p:grpSpPr>
          <p:sp>
            <p:nvSpPr>
              <p:cNvPr id="23"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4"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25" name="Group 30"/>
          <p:cNvGrpSpPr>
            <a:grpSpLocks/>
          </p:cNvGrpSpPr>
          <p:nvPr/>
        </p:nvGrpSpPr>
        <p:grpSpPr bwMode="auto">
          <a:xfrm>
            <a:off x="1398984" y="2767512"/>
            <a:ext cx="6629400" cy="261610"/>
            <a:chOff x="0" y="0"/>
            <a:chExt cx="8838828" cy="348589"/>
          </a:xfrm>
        </p:grpSpPr>
        <p:sp>
          <p:nvSpPr>
            <p:cNvPr id="26"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7"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8"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9"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grpSp>
      <p:sp>
        <p:nvSpPr>
          <p:cNvPr id="31" name="燕尾形 73"/>
          <p:cNvSpPr>
            <a:spLocks noChangeArrowheads="1"/>
          </p:cNvSpPr>
          <p:nvPr/>
        </p:nvSpPr>
        <p:spPr bwMode="auto">
          <a:xfrm>
            <a:off x="2427684" y="2087664"/>
            <a:ext cx="161925" cy="161925"/>
          </a:xfrm>
          <a:prstGeom prst="chevron">
            <a:avLst>
              <a:gd name="adj" fmla="val 50000"/>
            </a:avLst>
          </a:prstGeom>
          <a:solidFill>
            <a:srgbClr val="C00000"/>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2" name="燕尾形 74"/>
          <p:cNvSpPr>
            <a:spLocks noChangeArrowheads="1"/>
          </p:cNvSpPr>
          <p:nvPr/>
        </p:nvSpPr>
        <p:spPr bwMode="auto">
          <a:xfrm>
            <a:off x="3770709" y="2087664"/>
            <a:ext cx="161925" cy="161925"/>
          </a:xfrm>
          <a:prstGeom prst="chevron">
            <a:avLst>
              <a:gd name="adj" fmla="val 50000"/>
            </a:avLst>
          </a:prstGeom>
          <a:solidFill>
            <a:srgbClr val="C00000"/>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3" name="燕尾形 75"/>
          <p:cNvSpPr>
            <a:spLocks noChangeArrowheads="1"/>
          </p:cNvSpPr>
          <p:nvPr/>
        </p:nvSpPr>
        <p:spPr bwMode="auto">
          <a:xfrm>
            <a:off x="5087541" y="2087664"/>
            <a:ext cx="161925" cy="161925"/>
          </a:xfrm>
          <a:prstGeom prst="chevron">
            <a:avLst>
              <a:gd name="adj" fmla="val 50000"/>
            </a:avLst>
          </a:prstGeom>
          <a:solidFill>
            <a:srgbClr val="C00000"/>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6"/>
          <p:cNvSpPr>
            <a:spLocks noChangeArrowheads="1"/>
          </p:cNvSpPr>
          <p:nvPr/>
        </p:nvSpPr>
        <p:spPr bwMode="auto">
          <a:xfrm>
            <a:off x="6423422" y="2101951"/>
            <a:ext cx="161925" cy="161925"/>
          </a:xfrm>
          <a:prstGeom prst="chevron">
            <a:avLst>
              <a:gd name="adj" fmla="val 50000"/>
            </a:avLst>
          </a:prstGeom>
          <a:solidFill>
            <a:srgbClr val="C00000"/>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5" name="Group 40"/>
          <p:cNvGrpSpPr>
            <a:grpSpLocks/>
          </p:cNvGrpSpPr>
          <p:nvPr/>
        </p:nvGrpSpPr>
        <p:grpSpPr bwMode="auto">
          <a:xfrm>
            <a:off x="1383507" y="3405685"/>
            <a:ext cx="6463830" cy="840595"/>
            <a:chOff x="0" y="-1"/>
            <a:chExt cx="8618263" cy="1120674"/>
          </a:xfrm>
        </p:grpSpPr>
        <p:sp>
          <p:nvSpPr>
            <p:cNvPr id="36"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7"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38"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39"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40"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41" name="Group 46"/>
          <p:cNvGrpSpPr>
            <a:grpSpLocks/>
          </p:cNvGrpSpPr>
          <p:nvPr/>
        </p:nvGrpSpPr>
        <p:grpSpPr bwMode="auto">
          <a:xfrm>
            <a:off x="1446610" y="3104458"/>
            <a:ext cx="6365750" cy="230981"/>
            <a:chOff x="0" y="0"/>
            <a:chExt cx="8487614" cy="309189"/>
          </a:xfrm>
        </p:grpSpPr>
        <p:sp>
          <p:nvSpPr>
            <p:cNvPr id="42" name="矩形 84"/>
            <p:cNvSpPr>
              <a:spLocks noChangeArrowheads="1"/>
            </p:cNvSpPr>
            <p:nvPr/>
          </p:nvSpPr>
          <p:spPr bwMode="auto">
            <a:xfrm>
              <a:off x="0" y="0"/>
              <a:ext cx="8487614" cy="309189"/>
            </a:xfrm>
            <a:prstGeom prst="rect">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3"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4"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5"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6"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7"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8" name="灯片编号占位符 47"/>
          <p:cNvSpPr>
            <a:spLocks noGrp="1"/>
          </p:cNvSpPr>
          <p:nvPr>
            <p:ph type="sldNum" sz="quarter" idx="11"/>
          </p:nvPr>
        </p:nvSpPr>
        <p:spPr/>
        <p:txBody>
          <a:bodyPr/>
          <a:lstStyle/>
          <a:p>
            <a:fld id="{7C7D7E2A-EC18-466D-9858-1370A4DB5F72}" type="slidenum">
              <a:rPr lang="zh-CN" altLang="en-US" smtClean="0"/>
              <a:t>27</a:t>
            </a:fld>
            <a:endParaRPr lang="zh-CN" altLang="en-US"/>
          </a:p>
        </p:txBody>
      </p:sp>
      <p:sp>
        <p:nvSpPr>
          <p:cNvPr id="67" name="TextBox 66"/>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68" name="组合 67"/>
          <p:cNvGrpSpPr/>
          <p:nvPr/>
        </p:nvGrpSpPr>
        <p:grpSpPr>
          <a:xfrm>
            <a:off x="70645" y="1059582"/>
            <a:ext cx="768964" cy="387273"/>
            <a:chOff x="70645" y="1059582"/>
            <a:chExt cx="768964" cy="387273"/>
          </a:xfrm>
        </p:grpSpPr>
        <p:sp>
          <p:nvSpPr>
            <p:cNvPr id="69" name="TextBox 68"/>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70" name="TextBox 69"/>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71" name="组合 70"/>
          <p:cNvGrpSpPr/>
          <p:nvPr/>
        </p:nvGrpSpPr>
        <p:grpSpPr>
          <a:xfrm>
            <a:off x="-32863" y="1821582"/>
            <a:ext cx="857927" cy="379462"/>
            <a:chOff x="-24396" y="1059582"/>
            <a:chExt cx="857927" cy="379462"/>
          </a:xfrm>
        </p:grpSpPr>
        <p:sp>
          <p:nvSpPr>
            <p:cNvPr id="72" name="TextBox 71"/>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73" name="TextBox 72"/>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74" name="组合 73"/>
          <p:cNvGrpSpPr/>
          <p:nvPr/>
        </p:nvGrpSpPr>
        <p:grpSpPr>
          <a:xfrm>
            <a:off x="1506" y="2710582"/>
            <a:ext cx="797013" cy="379462"/>
            <a:chOff x="26906" y="1059582"/>
            <a:chExt cx="797013" cy="379462"/>
          </a:xfrm>
        </p:grpSpPr>
        <p:sp>
          <p:nvSpPr>
            <p:cNvPr id="75" name="TextBox 74"/>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能力概述</a:t>
              </a:r>
            </a:p>
          </p:txBody>
        </p:sp>
        <p:sp>
          <p:nvSpPr>
            <p:cNvPr id="76" name="TextBox 75"/>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NENGLIGAISHU</a:t>
              </a:r>
              <a:endParaRPr lang="zh-CN" altLang="en-US" sz="600" b="1" dirty="0">
                <a:solidFill>
                  <a:schemeClr val="bg1"/>
                </a:solidFill>
                <a:latin typeface="微软雅黑" pitchFamily="34" charset="-122"/>
                <a:ea typeface="微软雅黑" pitchFamily="34" charset="-122"/>
              </a:endParaRPr>
            </a:p>
          </p:txBody>
        </p:sp>
      </p:grpSp>
      <p:grpSp>
        <p:nvGrpSpPr>
          <p:cNvPr id="77" name="组合 76"/>
          <p:cNvGrpSpPr/>
          <p:nvPr/>
        </p:nvGrpSpPr>
        <p:grpSpPr>
          <a:xfrm>
            <a:off x="-48640" y="3481049"/>
            <a:ext cx="880370" cy="379462"/>
            <a:chOff x="-14773" y="1059582"/>
            <a:chExt cx="880370" cy="379462"/>
          </a:xfrm>
        </p:grpSpPr>
        <p:sp>
          <p:nvSpPr>
            <p:cNvPr id="78" name="TextBox 7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solidFill>
                  <a:latin typeface="微软雅黑" pitchFamily="34" charset="-122"/>
                  <a:ea typeface="微软雅黑" pitchFamily="34" charset="-122"/>
                </a:rPr>
                <a:t>岗位认知</a:t>
              </a:r>
            </a:p>
          </p:txBody>
        </p:sp>
        <p:sp>
          <p:nvSpPr>
            <p:cNvPr id="79" name="TextBox 78"/>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solidFill>
                  <a:latin typeface="微软雅黑" pitchFamily="34" charset="-122"/>
                  <a:ea typeface="微软雅黑" pitchFamily="34" charset="-122"/>
                </a:rPr>
                <a:t>GANGWEIRENZHI</a:t>
              </a:r>
              <a:endParaRPr lang="zh-CN" altLang="en-US" sz="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490843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p:cBhvr>
                                        <p:cTn id="9" dur="300"/>
                                        <p:tgtEl>
                                          <p:spTgt spid="2"/>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Effect>
                                      <p:cBhvr>
                                        <p:cTn id="15" dur="300"/>
                                        <p:tgtEl>
                                          <p:spTgt spid="8"/>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300" fill="hold"/>
                                        <p:tgtEl>
                                          <p:spTgt spid="17"/>
                                        </p:tgtEl>
                                        <p:attrNameLst>
                                          <p:attrName>ppt_w</p:attrName>
                                        </p:attrNameLst>
                                      </p:cBhvr>
                                      <p:tavLst>
                                        <p:tav tm="0">
                                          <p:val>
                                            <p:fltVal val="0"/>
                                          </p:val>
                                        </p:tav>
                                        <p:tav tm="100000">
                                          <p:val>
                                            <p:strVal val="#ppt_w"/>
                                          </p:val>
                                        </p:tav>
                                      </p:tavLst>
                                    </p:anim>
                                    <p:anim calcmode="lin" valueType="num">
                                      <p:cBhvr>
                                        <p:cTn id="20" dur="300" fill="hold"/>
                                        <p:tgtEl>
                                          <p:spTgt spid="17"/>
                                        </p:tgtEl>
                                        <p:attrNameLst>
                                          <p:attrName>ppt_h</p:attrName>
                                        </p:attrNameLst>
                                      </p:cBhvr>
                                      <p:tavLst>
                                        <p:tav tm="0">
                                          <p:val>
                                            <p:fltVal val="0"/>
                                          </p:val>
                                        </p:tav>
                                        <p:tav tm="100000">
                                          <p:val>
                                            <p:strVal val="#ppt_h"/>
                                          </p:val>
                                        </p:tav>
                                      </p:tavLst>
                                    </p:anim>
                                    <p:animEffect>
                                      <p:cBhvr>
                                        <p:cTn id="21" dur="300"/>
                                        <p:tgtEl>
                                          <p:spTgt spid="17"/>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300" fill="hold"/>
                                        <p:tgtEl>
                                          <p:spTgt spid="20"/>
                                        </p:tgtEl>
                                        <p:attrNameLst>
                                          <p:attrName>ppt_w</p:attrName>
                                        </p:attrNameLst>
                                      </p:cBhvr>
                                      <p:tavLst>
                                        <p:tav tm="0">
                                          <p:val>
                                            <p:fltVal val="0"/>
                                          </p:val>
                                        </p:tav>
                                        <p:tav tm="100000">
                                          <p:val>
                                            <p:strVal val="#ppt_w"/>
                                          </p:val>
                                        </p:tav>
                                      </p:tavLst>
                                    </p:anim>
                                    <p:anim calcmode="lin" valueType="num">
                                      <p:cBhvr>
                                        <p:cTn id="26" dur="300" fill="hold"/>
                                        <p:tgtEl>
                                          <p:spTgt spid="20"/>
                                        </p:tgtEl>
                                        <p:attrNameLst>
                                          <p:attrName>ppt_h</p:attrName>
                                        </p:attrNameLst>
                                      </p:cBhvr>
                                      <p:tavLst>
                                        <p:tav tm="0">
                                          <p:val>
                                            <p:fltVal val="0"/>
                                          </p:val>
                                        </p:tav>
                                        <p:tav tm="100000">
                                          <p:val>
                                            <p:strVal val="#ppt_h"/>
                                          </p:val>
                                        </p:tav>
                                      </p:tavLst>
                                    </p:anim>
                                    <p:animEffect>
                                      <p:cBhvr>
                                        <p:cTn id="27" dur="300"/>
                                        <p:tgtEl>
                                          <p:spTgt spid="20"/>
                                        </p:tgtEl>
                                      </p:cBhvr>
                                    </p:animEffect>
                                  </p:childTnLst>
                                </p:cTn>
                              </p:par>
                            </p:childTnLst>
                          </p:cTn>
                        </p:par>
                        <p:par>
                          <p:cTn id="28" fill="hold">
                            <p:stCondLst>
                              <p:cond delay="120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300" fill="hold"/>
                                        <p:tgtEl>
                                          <p:spTgt spid="31"/>
                                        </p:tgtEl>
                                        <p:attrNameLst>
                                          <p:attrName>ppt_x</p:attrName>
                                        </p:attrNameLst>
                                      </p:cBhvr>
                                      <p:tavLst>
                                        <p:tav tm="0">
                                          <p:val>
                                            <p:strVal val="0-#ppt_w/2"/>
                                          </p:val>
                                        </p:tav>
                                        <p:tav tm="100000">
                                          <p:val>
                                            <p:strVal val="#ppt_x"/>
                                          </p:val>
                                        </p:tav>
                                      </p:tavLst>
                                    </p:anim>
                                    <p:anim calcmode="lin" valueType="num">
                                      <p:cBhvr>
                                        <p:cTn id="32" dur="3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300" fill="hold"/>
                                        <p:tgtEl>
                                          <p:spTgt spid="32"/>
                                        </p:tgtEl>
                                        <p:attrNameLst>
                                          <p:attrName>ppt_x</p:attrName>
                                        </p:attrNameLst>
                                      </p:cBhvr>
                                      <p:tavLst>
                                        <p:tav tm="0">
                                          <p:val>
                                            <p:strVal val="0-#ppt_w/2"/>
                                          </p:val>
                                        </p:tav>
                                        <p:tav tm="100000">
                                          <p:val>
                                            <p:strVal val="#ppt_x"/>
                                          </p:val>
                                        </p:tav>
                                      </p:tavLst>
                                    </p:anim>
                                    <p:anim calcmode="lin" valueType="num">
                                      <p:cBhvr>
                                        <p:cTn id="36" dur="3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300" fill="hold"/>
                                        <p:tgtEl>
                                          <p:spTgt spid="33"/>
                                        </p:tgtEl>
                                        <p:attrNameLst>
                                          <p:attrName>ppt_x</p:attrName>
                                        </p:attrNameLst>
                                      </p:cBhvr>
                                      <p:tavLst>
                                        <p:tav tm="0">
                                          <p:val>
                                            <p:strVal val="0-#ppt_w/2"/>
                                          </p:val>
                                        </p:tav>
                                        <p:tav tm="100000">
                                          <p:val>
                                            <p:strVal val="#ppt_x"/>
                                          </p:val>
                                        </p:tav>
                                      </p:tavLst>
                                    </p:anim>
                                    <p:anim calcmode="lin" valueType="num">
                                      <p:cBhvr>
                                        <p:cTn id="40" dur="3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300" fill="hold"/>
                                        <p:tgtEl>
                                          <p:spTgt spid="34"/>
                                        </p:tgtEl>
                                        <p:attrNameLst>
                                          <p:attrName>ppt_x</p:attrName>
                                        </p:attrNameLst>
                                      </p:cBhvr>
                                      <p:tavLst>
                                        <p:tav tm="0">
                                          <p:val>
                                            <p:strVal val="0-#ppt_w/2"/>
                                          </p:val>
                                        </p:tav>
                                        <p:tav tm="100000">
                                          <p:val>
                                            <p:strVal val="#ppt_x"/>
                                          </p:val>
                                        </p:tav>
                                      </p:tavLst>
                                    </p:anim>
                                    <p:anim calcmode="lin" valueType="num">
                                      <p:cBhvr>
                                        <p:cTn id="44" dur="300" fill="hold"/>
                                        <p:tgtEl>
                                          <p:spTgt spid="34"/>
                                        </p:tgtEl>
                                        <p:attrNameLst>
                                          <p:attrName>ppt_y</p:attrName>
                                        </p:attrNameLst>
                                      </p:cBhvr>
                                      <p:tavLst>
                                        <p:tav tm="0">
                                          <p:val>
                                            <p:strVal val="#ppt_y"/>
                                          </p:val>
                                        </p:tav>
                                        <p:tav tm="100000">
                                          <p:val>
                                            <p:strVal val="#ppt_y"/>
                                          </p:val>
                                        </p:tav>
                                      </p:tavLst>
                                    </p:anim>
                                  </p:childTnLst>
                                </p:cTn>
                              </p:par>
                            </p:childTnLst>
                          </p:cTn>
                        </p:par>
                        <p:par>
                          <p:cTn id="45" fill="hold">
                            <p:stCondLst>
                              <p:cond delay="1500"/>
                            </p:stCondLst>
                            <p:childTnLst>
                              <p:par>
                                <p:cTn id="46" presetID="42"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p:cBhvr>
                                        <p:cTn id="54" dur="500"/>
                                        <p:tgtEl>
                                          <p:spTgt spid="41"/>
                                        </p:tgtEl>
                                      </p:cBhvr>
                                    </p:animEffect>
                                  </p:childTnLst>
                                </p:cTn>
                              </p:par>
                            </p:childTnLst>
                          </p:cTn>
                        </p:par>
                        <p:par>
                          <p:cTn id="55" fill="hold">
                            <p:stCondLst>
                              <p:cond delay="2500"/>
                            </p:stCondLst>
                            <p:childTnLst>
                              <p:par>
                                <p:cTn id="56" presetID="42" presetClass="entr" presetSubtype="0"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p:cBhvr>
                                        <p:cTn id="58" dur="300"/>
                                        <p:tgtEl>
                                          <p:spTgt spid="35"/>
                                        </p:tgtEl>
                                      </p:cBhvr>
                                    </p:animEffect>
                                    <p:anim calcmode="lin" valueType="num">
                                      <p:cBhvr>
                                        <p:cTn id="59" dur="300" fill="hold"/>
                                        <p:tgtEl>
                                          <p:spTgt spid="35"/>
                                        </p:tgtEl>
                                        <p:attrNameLst>
                                          <p:attrName>ppt_x</p:attrName>
                                        </p:attrNameLst>
                                      </p:cBhvr>
                                      <p:tavLst>
                                        <p:tav tm="0">
                                          <p:val>
                                            <p:strVal val="#ppt_x"/>
                                          </p:val>
                                        </p:tav>
                                        <p:tav tm="100000">
                                          <p:val>
                                            <p:strVal val="#ppt_x"/>
                                          </p:val>
                                        </p:tav>
                                      </p:tavLst>
                                    </p:anim>
                                    <p:anim calcmode="lin" valueType="num">
                                      <p:cBhvr>
                                        <p:cTn id="60" dur="3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nimBg="1" autoUpdateAnimBg="0"/>
      <p:bldP spid="33" grpId="0" bldLvl="0" animBg="1" autoUpdateAnimBg="0"/>
      <p:bldP spid="34" grpId="0" bldLvl="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78" y="-1"/>
            <a:ext cx="9158678" cy="2283719"/>
          </a:xfrm>
          <a:prstGeom prst="rect">
            <a:avLst/>
          </a:prstGeom>
        </p:spPr>
      </p:pic>
      <p:sp>
        <p:nvSpPr>
          <p:cNvPr id="85" name="矩形 84"/>
          <p:cNvSpPr/>
          <p:nvPr/>
        </p:nvSpPr>
        <p:spPr>
          <a:xfrm>
            <a:off x="3202912" y="2404145"/>
            <a:ext cx="2629631" cy="584775"/>
          </a:xfrm>
          <a:prstGeom prst="rect">
            <a:avLst/>
          </a:prstGeom>
        </p:spPr>
        <p:txBody>
          <a:bodyPr wrap="none">
            <a:spAutoFit/>
          </a:bodyPr>
          <a:lstStyle/>
          <a:p>
            <a:r>
              <a:rPr lang="en-US" altLang="zh-CN" sz="3200" b="1" dirty="0">
                <a:solidFill>
                  <a:srgbClr val="DF0024"/>
                </a:solidFill>
                <a:latin typeface="微软雅黑" pitchFamily="34" charset="-122"/>
                <a:ea typeface="微软雅黑" pitchFamily="34" charset="-122"/>
              </a:rPr>
              <a:t>THANKYOU</a:t>
            </a:r>
            <a:endParaRPr lang="zh-CN" altLang="en-US" sz="3200" b="1" dirty="0">
              <a:solidFill>
                <a:srgbClr val="DF0024"/>
              </a:solidFill>
              <a:latin typeface="微软雅黑" pitchFamily="34" charset="-122"/>
              <a:ea typeface="微软雅黑" pitchFamily="34" charset="-122"/>
            </a:endParaRPr>
          </a:p>
        </p:txBody>
      </p:sp>
      <p:sp>
        <p:nvSpPr>
          <p:cNvPr id="86" name="矩形 85"/>
          <p:cNvSpPr/>
          <p:nvPr/>
        </p:nvSpPr>
        <p:spPr>
          <a:xfrm>
            <a:off x="2656082" y="2988920"/>
            <a:ext cx="3860134" cy="261610"/>
          </a:xfrm>
          <a:prstGeom prst="rect">
            <a:avLst/>
          </a:prstGeom>
        </p:spPr>
        <p:txBody>
          <a:bodyPr wrap="square">
            <a:spAutoFit/>
          </a:bodyPr>
          <a:lstStyle/>
          <a:p>
            <a:pPr algn="ctr"/>
            <a:r>
              <a:rPr lang="en-US" altLang="zh-CN" sz="1100" dirty="0">
                <a:solidFill>
                  <a:schemeClr val="bg1">
                    <a:lumMod val="50000"/>
                  </a:schemeClr>
                </a:solidFill>
                <a:latin typeface="Impact" pitchFamily="34" charset="0"/>
              </a:rPr>
              <a:t>DEFICIENCY, PLEASE CORRECT ME CRITICISM</a:t>
            </a:r>
            <a:endParaRPr lang="zh-CN" altLang="en-US" sz="1100" dirty="0">
              <a:solidFill>
                <a:schemeClr val="bg1">
                  <a:lumMod val="50000"/>
                </a:schemeClr>
              </a:solidFill>
              <a:latin typeface="Impact" pitchFamily="34" charset="0"/>
            </a:endParaRPr>
          </a:p>
        </p:txBody>
      </p:sp>
      <p:grpSp>
        <p:nvGrpSpPr>
          <p:cNvPr id="87" name="组合 86"/>
          <p:cNvGrpSpPr>
            <a:grpSpLocks noChangeAspect="1"/>
          </p:cNvGrpSpPr>
          <p:nvPr/>
        </p:nvGrpSpPr>
        <p:grpSpPr>
          <a:xfrm>
            <a:off x="4755127" y="3303770"/>
            <a:ext cx="417327" cy="417327"/>
            <a:chOff x="6564085" y="1959430"/>
            <a:chExt cx="2148114" cy="2148114"/>
          </a:xfrm>
          <a:solidFill>
            <a:schemeClr val="bg1"/>
          </a:solidFill>
        </p:grpSpPr>
        <p:sp>
          <p:nvSpPr>
            <p:cNvPr id="88" name="椭圆 87"/>
            <p:cNvSpPr/>
            <p:nvPr/>
          </p:nvSpPr>
          <p:spPr>
            <a:xfrm>
              <a:off x="6564085" y="1959430"/>
              <a:ext cx="2148114" cy="2148114"/>
            </a:xfrm>
            <a:prstGeom prst="ellipse">
              <a:avLst/>
            </a:prstGeom>
            <a:solidFill>
              <a:schemeClr val="tx1">
                <a:lumMod val="75000"/>
                <a:lumOff val="2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9" name="组合 88"/>
            <p:cNvGrpSpPr/>
            <p:nvPr/>
          </p:nvGrpSpPr>
          <p:grpSpPr>
            <a:xfrm>
              <a:off x="7033174" y="2413982"/>
              <a:ext cx="1209936" cy="1239010"/>
              <a:chOff x="3598200" y="1732459"/>
              <a:chExt cx="1947600" cy="1994400"/>
            </a:xfrm>
            <a:grpFill/>
          </p:grpSpPr>
          <p:sp>
            <p:nvSpPr>
              <p:cNvPr id="90"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5" name="组合 94"/>
          <p:cNvGrpSpPr>
            <a:grpSpLocks noChangeAspect="1"/>
          </p:cNvGrpSpPr>
          <p:nvPr/>
        </p:nvGrpSpPr>
        <p:grpSpPr>
          <a:xfrm>
            <a:off x="4238149" y="3303772"/>
            <a:ext cx="417327" cy="417328"/>
            <a:chOff x="4528154" y="1959430"/>
            <a:chExt cx="2148114" cy="2148114"/>
          </a:xfrm>
          <a:solidFill>
            <a:schemeClr val="bg1"/>
          </a:solidFill>
        </p:grpSpPr>
        <p:sp>
          <p:nvSpPr>
            <p:cNvPr id="96" name="椭圆 95"/>
            <p:cNvSpPr/>
            <p:nvPr/>
          </p:nvSpPr>
          <p:spPr>
            <a:xfrm>
              <a:off x="4528154" y="1959430"/>
              <a:ext cx="2148114" cy="2148114"/>
            </a:xfrm>
            <a:prstGeom prst="ellipse">
              <a:avLst/>
            </a:prstGeom>
            <a:solidFill>
              <a:srgbClr val="DF002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7" name="Group 4"/>
            <p:cNvGrpSpPr>
              <a:grpSpLocks noChangeAspect="1"/>
            </p:cNvGrpSpPr>
            <p:nvPr/>
          </p:nvGrpSpPr>
          <p:grpSpPr bwMode="auto">
            <a:xfrm>
              <a:off x="5033371" y="2342981"/>
              <a:ext cx="1137665" cy="1381012"/>
              <a:chOff x="2694" y="1931"/>
              <a:chExt cx="374" cy="454"/>
            </a:xfrm>
            <a:grpFill/>
          </p:grpSpPr>
          <p:sp>
            <p:nvSpPr>
              <p:cNvPr id="98"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5" name="组合 104"/>
          <p:cNvGrpSpPr/>
          <p:nvPr/>
        </p:nvGrpSpPr>
        <p:grpSpPr>
          <a:xfrm>
            <a:off x="3703741" y="3303774"/>
            <a:ext cx="417327" cy="417328"/>
            <a:chOff x="3973290" y="3381291"/>
            <a:chExt cx="578104" cy="578104"/>
          </a:xfrm>
        </p:grpSpPr>
        <p:sp>
          <p:nvSpPr>
            <p:cNvPr id="106" name="椭圆 105"/>
            <p:cNvSpPr/>
            <p:nvPr/>
          </p:nvSpPr>
          <p:spPr>
            <a:xfrm>
              <a:off x="3973290" y="3381291"/>
              <a:ext cx="578104" cy="578104"/>
            </a:xfrm>
            <a:prstGeom prst="ellipse">
              <a:avLst/>
            </a:prstGeom>
            <a:solidFill>
              <a:schemeClr val="tx1">
                <a:lumMod val="75000"/>
                <a:lumOff val="2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133"/>
            <p:cNvSpPr>
              <a:spLocks noEditPoints="1"/>
            </p:cNvSpPr>
            <p:nvPr/>
          </p:nvSpPr>
          <p:spPr bwMode="auto">
            <a:xfrm>
              <a:off x="4107770" y="3509336"/>
              <a:ext cx="309144" cy="339200"/>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100"/>
            </a:p>
          </p:txBody>
        </p:sp>
      </p:grpSp>
      <p:grpSp>
        <p:nvGrpSpPr>
          <p:cNvPr id="108" name="组合 107"/>
          <p:cNvGrpSpPr/>
          <p:nvPr/>
        </p:nvGrpSpPr>
        <p:grpSpPr>
          <a:xfrm>
            <a:off x="3170069" y="3306550"/>
            <a:ext cx="417327" cy="417328"/>
            <a:chOff x="3234019" y="3385136"/>
            <a:chExt cx="578104" cy="578104"/>
          </a:xfrm>
        </p:grpSpPr>
        <p:sp>
          <p:nvSpPr>
            <p:cNvPr id="109" name="椭圆 108"/>
            <p:cNvSpPr/>
            <p:nvPr/>
          </p:nvSpPr>
          <p:spPr>
            <a:xfrm>
              <a:off x="3234019" y="3385136"/>
              <a:ext cx="578104" cy="578104"/>
            </a:xfrm>
            <a:prstGeom prst="ellipse">
              <a:avLst/>
            </a:pr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66"/>
            <p:cNvSpPr>
              <a:spLocks noEditPoints="1"/>
            </p:cNvSpPr>
            <p:nvPr/>
          </p:nvSpPr>
          <p:spPr bwMode="auto">
            <a:xfrm>
              <a:off x="3377751" y="3484513"/>
              <a:ext cx="237583" cy="349218"/>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100"/>
            </a:p>
          </p:txBody>
        </p:sp>
      </p:grpSp>
      <p:grpSp>
        <p:nvGrpSpPr>
          <p:cNvPr id="111" name="组合 110"/>
          <p:cNvGrpSpPr/>
          <p:nvPr/>
        </p:nvGrpSpPr>
        <p:grpSpPr>
          <a:xfrm>
            <a:off x="5306801" y="3303770"/>
            <a:ext cx="417327" cy="417327"/>
            <a:chOff x="5306801" y="1556964"/>
            <a:chExt cx="417327" cy="417327"/>
          </a:xfrm>
        </p:grpSpPr>
        <p:sp>
          <p:nvSpPr>
            <p:cNvPr id="112" name="椭圆 111"/>
            <p:cNvSpPr/>
            <p:nvPr/>
          </p:nvSpPr>
          <p:spPr>
            <a:xfrm>
              <a:off x="5306801" y="1556964"/>
              <a:ext cx="417327" cy="417327"/>
            </a:xfrm>
            <a:prstGeom prst="ellipse">
              <a:avLst/>
            </a:prstGeom>
            <a:solidFill>
              <a:schemeClr val="tx1">
                <a:lumMod val="75000"/>
                <a:lumOff val="2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313A59"/>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50"/>
            <p:cNvSpPr>
              <a:spLocks/>
            </p:cNvSpPr>
            <p:nvPr/>
          </p:nvSpPr>
          <p:spPr bwMode="auto">
            <a:xfrm>
              <a:off x="5370277" y="1607385"/>
              <a:ext cx="269403" cy="316493"/>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grpSp>
      <p:cxnSp>
        <p:nvCxnSpPr>
          <p:cNvPr id="114" name="直接连接符 113"/>
          <p:cNvCxnSpPr/>
          <p:nvPr/>
        </p:nvCxnSpPr>
        <p:spPr>
          <a:xfrm>
            <a:off x="1259632" y="4198034"/>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1940412" y="4269745"/>
            <a:ext cx="6015964" cy="246221"/>
          </a:xfrm>
          <a:prstGeom prst="rect">
            <a:avLst/>
          </a:prstGeom>
          <a:noFill/>
        </p:spPr>
        <p:txBody>
          <a:bodyPr wrap="square" rtlCol="0">
            <a:spAutoFit/>
          </a:bodyPr>
          <a:lstStyle/>
          <a:p>
            <a:r>
              <a:rPr lang="en-US" altLang="zh-CN" sz="1000" dirty="0">
                <a:solidFill>
                  <a:srgbClr val="DF0024"/>
                </a:solidFill>
                <a:latin typeface="Impact" pitchFamily="34" charset="0"/>
              </a:rPr>
              <a:t>COMPANY</a:t>
            </a:r>
            <a:r>
              <a:rPr lang="zh-CN" altLang="en-US" sz="1000" dirty="0">
                <a:solidFill>
                  <a:srgbClr val="DF0024"/>
                </a:solidFill>
                <a:latin typeface="Impact" pitchFamily="34" charset="0"/>
              </a:rPr>
              <a:t>：</a:t>
            </a:r>
            <a:r>
              <a:rPr lang="zh-CN" altLang="en-US" sz="1000" b="1" dirty="0">
                <a:solidFill>
                  <a:schemeClr val="bg1">
                    <a:lumMod val="50000"/>
                  </a:schemeClr>
                </a:solidFill>
                <a:latin typeface="微软雅黑" pitchFamily="34" charset="-122"/>
                <a:ea typeface="微软雅黑" pitchFamily="34" charset="-122"/>
              </a:rPr>
              <a:t>中国</a:t>
            </a:r>
            <a:r>
              <a:rPr lang="en-US" altLang="zh-CN" sz="1000" b="1" dirty="0">
                <a:solidFill>
                  <a:schemeClr val="bg1">
                    <a:lumMod val="50000"/>
                  </a:schemeClr>
                </a:solidFill>
                <a:latin typeface="微软雅黑" pitchFamily="34" charset="-122"/>
                <a:ea typeface="微软雅黑" pitchFamily="34" charset="-122"/>
              </a:rPr>
              <a:t>XXXX</a:t>
            </a:r>
            <a:r>
              <a:rPr lang="zh-CN" altLang="en-US" sz="1000" b="1" dirty="0">
                <a:solidFill>
                  <a:schemeClr val="bg1">
                    <a:lumMod val="50000"/>
                  </a:schemeClr>
                </a:solidFill>
                <a:latin typeface="微软雅黑" pitchFamily="34" charset="-122"/>
                <a:ea typeface="微软雅黑" pitchFamily="34" charset="-122"/>
              </a:rPr>
              <a:t>科技有限公司     </a:t>
            </a:r>
            <a:r>
              <a:rPr lang="en-US" altLang="zh-CN" sz="1000" dirty="0">
                <a:solidFill>
                  <a:srgbClr val="DF0024"/>
                </a:solidFill>
                <a:latin typeface="Impact" pitchFamily="34" charset="0"/>
              </a:rPr>
              <a:t>DESIGNER:</a:t>
            </a:r>
            <a:r>
              <a:rPr lang="en-US" altLang="zh-CN" sz="1000" dirty="0">
                <a:solidFill>
                  <a:srgbClr val="E74C2E"/>
                </a:solidFill>
                <a:latin typeface="Impact" pitchFamily="34" charset="0"/>
              </a:rPr>
              <a:t>  </a:t>
            </a:r>
            <a:r>
              <a:rPr lang="zh-CN" altLang="en-US" sz="1000" b="1" dirty="0">
                <a:solidFill>
                  <a:schemeClr val="bg1">
                    <a:lumMod val="50000"/>
                  </a:schemeClr>
                </a:solidFill>
                <a:latin typeface="Impact" pitchFamily="34" charset="0"/>
                <a:ea typeface="微软雅黑" pitchFamily="34" charset="-122"/>
              </a:rPr>
              <a:t>职业设计</a:t>
            </a:r>
            <a:r>
              <a:rPr lang="en-US" altLang="zh-CN" sz="1000" b="1" dirty="0">
                <a:solidFill>
                  <a:schemeClr val="bg1">
                    <a:lumMod val="50000"/>
                  </a:schemeClr>
                </a:solidFill>
                <a:latin typeface="Impact" pitchFamily="34" charset="0"/>
                <a:ea typeface="微软雅黑" pitchFamily="34" charset="-122"/>
              </a:rPr>
              <a:t>      </a:t>
            </a:r>
            <a:r>
              <a:rPr lang="en-US" altLang="zh-CN" sz="1000" dirty="0">
                <a:solidFill>
                  <a:srgbClr val="DF0024"/>
                </a:solidFill>
                <a:latin typeface="Impact" pitchFamily="34" charset="0"/>
                <a:ea typeface="微软雅黑" pitchFamily="34" charset="-122"/>
              </a:rPr>
              <a:t>DATE:  </a:t>
            </a:r>
            <a:r>
              <a:rPr lang="en-US" altLang="zh-CN" sz="1000" dirty="0">
                <a:solidFill>
                  <a:schemeClr val="bg1">
                    <a:lumMod val="50000"/>
                  </a:schemeClr>
                </a:solidFill>
                <a:latin typeface="Impact" pitchFamily="34" charset="0"/>
                <a:ea typeface="微软雅黑" pitchFamily="34" charset="-122"/>
              </a:rPr>
              <a:t>2019</a:t>
            </a:r>
            <a:endParaRPr lang="zh-CN" altLang="en-US" sz="1000" dirty="0">
              <a:solidFill>
                <a:schemeClr val="bg1">
                  <a:lumMod val="50000"/>
                </a:schemeClr>
              </a:solidFill>
              <a:latin typeface="Impact" pitchFamily="34" charset="0"/>
              <a:ea typeface="微软雅黑" pitchFamily="34" charset="-122"/>
            </a:endParaRPr>
          </a:p>
        </p:txBody>
      </p:sp>
      <p:sp>
        <p:nvSpPr>
          <p:cNvPr id="116" name="矩形 115"/>
          <p:cNvSpPr/>
          <p:nvPr/>
        </p:nvSpPr>
        <p:spPr>
          <a:xfrm>
            <a:off x="0" y="4587974"/>
            <a:ext cx="9144000" cy="55552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6714" y="366515"/>
            <a:ext cx="2030572" cy="1766712"/>
          </a:xfrm>
          <a:prstGeom prst="rect">
            <a:avLst/>
          </a:prstGeom>
        </p:spPr>
      </p:pic>
    </p:spTree>
    <p:extLst>
      <p:ext uri="{BB962C8B-B14F-4D97-AF65-F5344CB8AC3E}">
        <p14:creationId xmlns:p14="http://schemas.microsoft.com/office/powerpoint/2010/main" val="31210587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2000" fill="hold"/>
                                        <p:tgtEl>
                                          <p:spTgt spid="37"/>
                                        </p:tgtEl>
                                        <p:attrNameLst>
                                          <p:attrName>r</p:attrName>
                                        </p:attrNameLst>
                                      </p:cBhvr>
                                    </p:animRo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ipe(left)">
                                      <p:cBhvr>
                                        <p:cTn id="16" dur="2000"/>
                                        <p:tgtEl>
                                          <p:spTgt spid="85"/>
                                        </p:tgtEl>
                                      </p:cBhvr>
                                    </p:animEffect>
                                  </p:childTnLst>
                                </p:cTn>
                              </p:par>
                            </p:childTnLst>
                          </p:cTn>
                        </p:par>
                        <p:par>
                          <p:cTn id="17" fill="hold">
                            <p:stCondLst>
                              <p:cond delay="4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1250"/>
                                        <p:tgtEl>
                                          <p:spTgt spid="86"/>
                                        </p:tgtEl>
                                      </p:cBhvr>
                                    </p:animEffect>
                                  </p:childTnLst>
                                </p:cTn>
                              </p:par>
                            </p:childTnLst>
                          </p:cTn>
                        </p:par>
                        <p:par>
                          <p:cTn id="21" fill="hold">
                            <p:stCondLst>
                              <p:cond delay="5750"/>
                            </p:stCondLst>
                            <p:childTnLst>
                              <p:par>
                                <p:cTn id="22" presetID="53" presetClass="entr" presetSubtype="16"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 calcmode="lin" valueType="num">
                                      <p:cBhvr>
                                        <p:cTn id="24" dur="250" fill="hold"/>
                                        <p:tgtEl>
                                          <p:spTgt spid="108"/>
                                        </p:tgtEl>
                                        <p:attrNameLst>
                                          <p:attrName>ppt_w</p:attrName>
                                        </p:attrNameLst>
                                      </p:cBhvr>
                                      <p:tavLst>
                                        <p:tav tm="0">
                                          <p:val>
                                            <p:fltVal val="0"/>
                                          </p:val>
                                        </p:tav>
                                        <p:tav tm="100000">
                                          <p:val>
                                            <p:strVal val="#ppt_w"/>
                                          </p:val>
                                        </p:tav>
                                      </p:tavLst>
                                    </p:anim>
                                    <p:anim calcmode="lin" valueType="num">
                                      <p:cBhvr>
                                        <p:cTn id="25" dur="250" fill="hold"/>
                                        <p:tgtEl>
                                          <p:spTgt spid="108"/>
                                        </p:tgtEl>
                                        <p:attrNameLst>
                                          <p:attrName>ppt_h</p:attrName>
                                        </p:attrNameLst>
                                      </p:cBhvr>
                                      <p:tavLst>
                                        <p:tav tm="0">
                                          <p:val>
                                            <p:fltVal val="0"/>
                                          </p:val>
                                        </p:tav>
                                        <p:tav tm="100000">
                                          <p:val>
                                            <p:strVal val="#ppt_h"/>
                                          </p:val>
                                        </p:tav>
                                      </p:tavLst>
                                    </p:anim>
                                    <p:animEffect transition="in" filter="fade">
                                      <p:cBhvr>
                                        <p:cTn id="26" dur="250"/>
                                        <p:tgtEl>
                                          <p:spTgt spid="108"/>
                                        </p:tgtEl>
                                      </p:cBhvr>
                                    </p:animEffect>
                                  </p:childTnLst>
                                </p:cTn>
                              </p:par>
                            </p:childTnLst>
                          </p:cTn>
                        </p:par>
                        <p:par>
                          <p:cTn id="27" fill="hold">
                            <p:stCondLst>
                              <p:cond delay="6000"/>
                            </p:stCondLst>
                            <p:childTnLst>
                              <p:par>
                                <p:cTn id="28" presetID="53" presetClass="entr" presetSubtype="16" fill="hold" nodeType="afterEffect">
                                  <p:stCondLst>
                                    <p:cond delay="0"/>
                                  </p:stCondLst>
                                  <p:childTnLst>
                                    <p:set>
                                      <p:cBhvr>
                                        <p:cTn id="29" dur="1" fill="hold">
                                          <p:stCondLst>
                                            <p:cond delay="0"/>
                                          </p:stCondLst>
                                        </p:cTn>
                                        <p:tgtEl>
                                          <p:spTgt spid="105"/>
                                        </p:tgtEl>
                                        <p:attrNameLst>
                                          <p:attrName>style.visibility</p:attrName>
                                        </p:attrNameLst>
                                      </p:cBhvr>
                                      <p:to>
                                        <p:strVal val="visible"/>
                                      </p:to>
                                    </p:set>
                                    <p:anim calcmode="lin" valueType="num">
                                      <p:cBhvr>
                                        <p:cTn id="30" dur="250" fill="hold"/>
                                        <p:tgtEl>
                                          <p:spTgt spid="105"/>
                                        </p:tgtEl>
                                        <p:attrNameLst>
                                          <p:attrName>ppt_w</p:attrName>
                                        </p:attrNameLst>
                                      </p:cBhvr>
                                      <p:tavLst>
                                        <p:tav tm="0">
                                          <p:val>
                                            <p:fltVal val="0"/>
                                          </p:val>
                                        </p:tav>
                                        <p:tav tm="100000">
                                          <p:val>
                                            <p:strVal val="#ppt_w"/>
                                          </p:val>
                                        </p:tav>
                                      </p:tavLst>
                                    </p:anim>
                                    <p:anim calcmode="lin" valueType="num">
                                      <p:cBhvr>
                                        <p:cTn id="31" dur="250" fill="hold"/>
                                        <p:tgtEl>
                                          <p:spTgt spid="105"/>
                                        </p:tgtEl>
                                        <p:attrNameLst>
                                          <p:attrName>ppt_h</p:attrName>
                                        </p:attrNameLst>
                                      </p:cBhvr>
                                      <p:tavLst>
                                        <p:tav tm="0">
                                          <p:val>
                                            <p:fltVal val="0"/>
                                          </p:val>
                                        </p:tav>
                                        <p:tav tm="100000">
                                          <p:val>
                                            <p:strVal val="#ppt_h"/>
                                          </p:val>
                                        </p:tav>
                                      </p:tavLst>
                                    </p:anim>
                                    <p:animEffect transition="in" filter="fade">
                                      <p:cBhvr>
                                        <p:cTn id="32" dur="250"/>
                                        <p:tgtEl>
                                          <p:spTgt spid="105"/>
                                        </p:tgtEl>
                                      </p:cBhvr>
                                    </p:animEffect>
                                  </p:childTnLst>
                                </p:cTn>
                              </p:par>
                            </p:childTnLst>
                          </p:cTn>
                        </p:par>
                        <p:par>
                          <p:cTn id="33" fill="hold">
                            <p:stCondLst>
                              <p:cond delay="6250"/>
                            </p:stCondLst>
                            <p:childTnLst>
                              <p:par>
                                <p:cTn id="34" presetID="53" presetClass="entr" presetSubtype="16" fill="hold" nodeType="after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p:cTn id="36" dur="250" fill="hold"/>
                                        <p:tgtEl>
                                          <p:spTgt spid="95"/>
                                        </p:tgtEl>
                                        <p:attrNameLst>
                                          <p:attrName>ppt_w</p:attrName>
                                        </p:attrNameLst>
                                      </p:cBhvr>
                                      <p:tavLst>
                                        <p:tav tm="0">
                                          <p:val>
                                            <p:fltVal val="0"/>
                                          </p:val>
                                        </p:tav>
                                        <p:tav tm="100000">
                                          <p:val>
                                            <p:strVal val="#ppt_w"/>
                                          </p:val>
                                        </p:tav>
                                      </p:tavLst>
                                    </p:anim>
                                    <p:anim calcmode="lin" valueType="num">
                                      <p:cBhvr>
                                        <p:cTn id="37" dur="250" fill="hold"/>
                                        <p:tgtEl>
                                          <p:spTgt spid="95"/>
                                        </p:tgtEl>
                                        <p:attrNameLst>
                                          <p:attrName>ppt_h</p:attrName>
                                        </p:attrNameLst>
                                      </p:cBhvr>
                                      <p:tavLst>
                                        <p:tav tm="0">
                                          <p:val>
                                            <p:fltVal val="0"/>
                                          </p:val>
                                        </p:tav>
                                        <p:tav tm="100000">
                                          <p:val>
                                            <p:strVal val="#ppt_h"/>
                                          </p:val>
                                        </p:tav>
                                      </p:tavLst>
                                    </p:anim>
                                    <p:animEffect transition="in" filter="fade">
                                      <p:cBhvr>
                                        <p:cTn id="38" dur="250"/>
                                        <p:tgtEl>
                                          <p:spTgt spid="95"/>
                                        </p:tgtEl>
                                      </p:cBhvr>
                                    </p:animEffect>
                                  </p:childTnLst>
                                </p:cTn>
                              </p:par>
                            </p:childTnLst>
                          </p:cTn>
                        </p:par>
                        <p:par>
                          <p:cTn id="39" fill="hold">
                            <p:stCondLst>
                              <p:cond delay="6500"/>
                            </p:stCondLst>
                            <p:childTnLst>
                              <p:par>
                                <p:cTn id="40" presetID="53" presetClass="entr" presetSubtype="16" fill="hold" nodeType="afterEffect">
                                  <p:stCondLst>
                                    <p:cond delay="0"/>
                                  </p:stCondLst>
                                  <p:childTnLst>
                                    <p:set>
                                      <p:cBhvr>
                                        <p:cTn id="41" dur="1" fill="hold">
                                          <p:stCondLst>
                                            <p:cond delay="0"/>
                                          </p:stCondLst>
                                        </p:cTn>
                                        <p:tgtEl>
                                          <p:spTgt spid="87"/>
                                        </p:tgtEl>
                                        <p:attrNameLst>
                                          <p:attrName>style.visibility</p:attrName>
                                        </p:attrNameLst>
                                      </p:cBhvr>
                                      <p:to>
                                        <p:strVal val="visible"/>
                                      </p:to>
                                    </p:set>
                                    <p:anim calcmode="lin" valueType="num">
                                      <p:cBhvr>
                                        <p:cTn id="42" dur="250" fill="hold"/>
                                        <p:tgtEl>
                                          <p:spTgt spid="87"/>
                                        </p:tgtEl>
                                        <p:attrNameLst>
                                          <p:attrName>ppt_w</p:attrName>
                                        </p:attrNameLst>
                                      </p:cBhvr>
                                      <p:tavLst>
                                        <p:tav tm="0">
                                          <p:val>
                                            <p:fltVal val="0"/>
                                          </p:val>
                                        </p:tav>
                                        <p:tav tm="100000">
                                          <p:val>
                                            <p:strVal val="#ppt_w"/>
                                          </p:val>
                                        </p:tav>
                                      </p:tavLst>
                                    </p:anim>
                                    <p:anim calcmode="lin" valueType="num">
                                      <p:cBhvr>
                                        <p:cTn id="43" dur="250" fill="hold"/>
                                        <p:tgtEl>
                                          <p:spTgt spid="87"/>
                                        </p:tgtEl>
                                        <p:attrNameLst>
                                          <p:attrName>ppt_h</p:attrName>
                                        </p:attrNameLst>
                                      </p:cBhvr>
                                      <p:tavLst>
                                        <p:tav tm="0">
                                          <p:val>
                                            <p:fltVal val="0"/>
                                          </p:val>
                                        </p:tav>
                                        <p:tav tm="100000">
                                          <p:val>
                                            <p:strVal val="#ppt_h"/>
                                          </p:val>
                                        </p:tav>
                                      </p:tavLst>
                                    </p:anim>
                                    <p:animEffect transition="in" filter="fade">
                                      <p:cBhvr>
                                        <p:cTn id="44" dur="250"/>
                                        <p:tgtEl>
                                          <p:spTgt spid="87"/>
                                        </p:tgtEl>
                                      </p:cBhvr>
                                    </p:animEffect>
                                  </p:childTnLst>
                                </p:cTn>
                              </p:par>
                            </p:childTnLst>
                          </p:cTn>
                        </p:par>
                        <p:par>
                          <p:cTn id="45" fill="hold">
                            <p:stCondLst>
                              <p:cond delay="6750"/>
                            </p:stCondLst>
                            <p:childTnLst>
                              <p:par>
                                <p:cTn id="46" presetID="53" presetClass="entr" presetSubtype="16" fill="hold" nodeType="afterEffect">
                                  <p:stCondLst>
                                    <p:cond delay="0"/>
                                  </p:stCondLst>
                                  <p:childTnLst>
                                    <p:set>
                                      <p:cBhvr>
                                        <p:cTn id="47" dur="1" fill="hold">
                                          <p:stCondLst>
                                            <p:cond delay="0"/>
                                          </p:stCondLst>
                                        </p:cTn>
                                        <p:tgtEl>
                                          <p:spTgt spid="111"/>
                                        </p:tgtEl>
                                        <p:attrNameLst>
                                          <p:attrName>style.visibility</p:attrName>
                                        </p:attrNameLst>
                                      </p:cBhvr>
                                      <p:to>
                                        <p:strVal val="visible"/>
                                      </p:to>
                                    </p:set>
                                    <p:anim calcmode="lin" valueType="num">
                                      <p:cBhvr>
                                        <p:cTn id="48" dur="500" fill="hold"/>
                                        <p:tgtEl>
                                          <p:spTgt spid="111"/>
                                        </p:tgtEl>
                                        <p:attrNameLst>
                                          <p:attrName>ppt_w</p:attrName>
                                        </p:attrNameLst>
                                      </p:cBhvr>
                                      <p:tavLst>
                                        <p:tav tm="0">
                                          <p:val>
                                            <p:fltVal val="0"/>
                                          </p:val>
                                        </p:tav>
                                        <p:tav tm="100000">
                                          <p:val>
                                            <p:strVal val="#ppt_w"/>
                                          </p:val>
                                        </p:tav>
                                      </p:tavLst>
                                    </p:anim>
                                    <p:anim calcmode="lin" valueType="num">
                                      <p:cBhvr>
                                        <p:cTn id="49" dur="500" fill="hold"/>
                                        <p:tgtEl>
                                          <p:spTgt spid="111"/>
                                        </p:tgtEl>
                                        <p:attrNameLst>
                                          <p:attrName>ppt_h</p:attrName>
                                        </p:attrNameLst>
                                      </p:cBhvr>
                                      <p:tavLst>
                                        <p:tav tm="0">
                                          <p:val>
                                            <p:fltVal val="0"/>
                                          </p:val>
                                        </p:tav>
                                        <p:tav tm="100000">
                                          <p:val>
                                            <p:strVal val="#ppt_h"/>
                                          </p:val>
                                        </p:tav>
                                      </p:tavLst>
                                    </p:anim>
                                    <p:animEffect transition="in" filter="fade">
                                      <p:cBhvr>
                                        <p:cTn id="50" dur="500"/>
                                        <p:tgtEl>
                                          <p:spTgt spid="111"/>
                                        </p:tgtEl>
                                      </p:cBhvr>
                                    </p:animEffect>
                                  </p:childTnLst>
                                </p:cTn>
                              </p:par>
                            </p:childTnLst>
                          </p:cTn>
                        </p:par>
                        <p:par>
                          <p:cTn id="51" fill="hold">
                            <p:stCondLst>
                              <p:cond delay="7250"/>
                            </p:stCondLst>
                            <p:childTnLst>
                              <p:par>
                                <p:cTn id="52" presetID="22" presetClass="entr" presetSubtype="8" fill="hold" nodeType="after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wipe(left)">
                                      <p:cBhvr>
                                        <p:cTn id="54" dur="500"/>
                                        <p:tgtEl>
                                          <p:spTgt spid="114"/>
                                        </p:tgtEl>
                                      </p:cBhvr>
                                    </p:animEffect>
                                  </p:childTnLst>
                                </p:cTn>
                              </p:par>
                              <p:par>
                                <p:cTn id="55" presetID="56" presetClass="entr" presetSubtype="0" fill="hold" grpId="0" nodeType="withEffect">
                                  <p:stCondLst>
                                    <p:cond delay="0"/>
                                  </p:stCondLst>
                                  <p:iterate type="lt">
                                    <p:tmPct val="10000"/>
                                  </p:iterate>
                                  <p:childTnLst>
                                    <p:set>
                                      <p:cBhvr>
                                        <p:cTn id="56" dur="1" fill="hold">
                                          <p:stCondLst>
                                            <p:cond delay="0"/>
                                          </p:stCondLst>
                                        </p:cTn>
                                        <p:tgtEl>
                                          <p:spTgt spid="115"/>
                                        </p:tgtEl>
                                        <p:attrNameLst>
                                          <p:attrName>style.visibility</p:attrName>
                                        </p:attrNameLst>
                                      </p:cBhvr>
                                      <p:to>
                                        <p:strVal val="visible"/>
                                      </p:to>
                                    </p:set>
                                    <p:anim by="(-#ppt_w*2)" calcmode="lin" valueType="num">
                                      <p:cBhvr rctx="PPT">
                                        <p:cTn id="57" dur="500" autoRev="1" fill="hold">
                                          <p:stCondLst>
                                            <p:cond delay="0"/>
                                          </p:stCondLst>
                                        </p:cTn>
                                        <p:tgtEl>
                                          <p:spTgt spid="115"/>
                                        </p:tgtEl>
                                        <p:attrNameLst>
                                          <p:attrName>ppt_w</p:attrName>
                                        </p:attrNameLst>
                                      </p:cBhvr>
                                    </p:anim>
                                    <p:anim by="(#ppt_w*0.50)" calcmode="lin" valueType="num">
                                      <p:cBhvr>
                                        <p:cTn id="58" dur="500" decel="50000" autoRev="1" fill="hold">
                                          <p:stCondLst>
                                            <p:cond delay="0"/>
                                          </p:stCondLst>
                                        </p:cTn>
                                        <p:tgtEl>
                                          <p:spTgt spid="115"/>
                                        </p:tgtEl>
                                        <p:attrNameLst>
                                          <p:attrName>ppt_x</p:attrName>
                                        </p:attrNameLst>
                                      </p:cBhvr>
                                    </p:anim>
                                    <p:anim from="(-#ppt_h/2)" to="(#ppt_y)" calcmode="lin" valueType="num">
                                      <p:cBhvr>
                                        <p:cTn id="59" dur="1000" fill="hold">
                                          <p:stCondLst>
                                            <p:cond delay="0"/>
                                          </p:stCondLst>
                                        </p:cTn>
                                        <p:tgtEl>
                                          <p:spTgt spid="115"/>
                                        </p:tgtEl>
                                        <p:attrNameLst>
                                          <p:attrName>ppt_y</p:attrName>
                                        </p:attrNameLst>
                                      </p:cBhvr>
                                    </p:anim>
                                    <p:animRot by="21600000">
                                      <p:cBhvr>
                                        <p:cTn id="60" dur="1000" fill="hold">
                                          <p:stCondLst>
                                            <p:cond delay="0"/>
                                          </p:stCondLst>
                                        </p:cTn>
                                        <p:tgtEl>
                                          <p:spTgt spid="1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1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29</a:t>
            </a:fld>
            <a:endParaRPr lang="zh-CN" altLang="en-US"/>
          </a:p>
        </p:txBody>
      </p:sp>
      <p:sp>
        <p:nvSpPr>
          <p:cNvPr id="3" name="文本框 2"/>
          <p:cNvSpPr txBox="1"/>
          <p:nvPr/>
        </p:nvSpPr>
        <p:spPr>
          <a:xfrm>
            <a:off x="1835696" y="2355726"/>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23419635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3</a:t>
            </a:fld>
            <a:endParaRPr lang="zh-CN" altLang="en-US"/>
          </a:p>
        </p:txBody>
      </p:sp>
      <p:grpSp>
        <p:nvGrpSpPr>
          <p:cNvPr id="23" name="组合 22"/>
          <p:cNvGrpSpPr/>
          <p:nvPr/>
        </p:nvGrpSpPr>
        <p:grpSpPr>
          <a:xfrm>
            <a:off x="5300533" y="1701308"/>
            <a:ext cx="1513114" cy="2318659"/>
            <a:chOff x="5014729" y="1935351"/>
            <a:chExt cx="1513114" cy="2318659"/>
          </a:xfrm>
        </p:grpSpPr>
        <p:sp>
          <p:nvSpPr>
            <p:cNvPr id="24" name="矩形 23"/>
            <p:cNvSpPr/>
            <p:nvPr/>
          </p:nvSpPr>
          <p:spPr>
            <a:xfrm>
              <a:off x="5014729" y="1935351"/>
              <a:ext cx="1513114" cy="12083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矩形 24"/>
            <p:cNvSpPr/>
            <p:nvPr/>
          </p:nvSpPr>
          <p:spPr>
            <a:xfrm>
              <a:off x="5014729" y="3143666"/>
              <a:ext cx="1513114" cy="642257"/>
            </a:xfrm>
            <a:prstGeom prst="rect">
              <a:avLst/>
            </a:prstGeom>
            <a:solidFill>
              <a:srgbClr val="2D2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latin typeface="HelveticaNeue LT 97 BlackCn" pitchFamily="2" charset="0"/>
                </a:rPr>
                <a:t>输入就读学校名称</a:t>
              </a:r>
            </a:p>
          </p:txBody>
        </p:sp>
        <p:sp>
          <p:nvSpPr>
            <p:cNvPr id="26" name="矩形 25"/>
            <p:cNvSpPr/>
            <p:nvPr/>
          </p:nvSpPr>
          <p:spPr>
            <a:xfrm>
              <a:off x="5014729" y="3785924"/>
              <a:ext cx="1513114" cy="46808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dirty="0">
                  <a:latin typeface="微软雅黑" pitchFamily="34" charset="-122"/>
                  <a:ea typeface="微软雅黑" pitchFamily="34" charset="-122"/>
                </a:rPr>
                <a:t>1998-2012</a:t>
              </a:r>
              <a:endParaRPr lang="zh-CN" altLang="en-US" sz="1600" dirty="0">
                <a:latin typeface="微软雅黑" pitchFamily="34" charset="-122"/>
                <a:ea typeface="微软雅黑" pitchFamily="34" charset="-122"/>
              </a:endParaRPr>
            </a:p>
          </p:txBody>
        </p:sp>
        <p:pic>
          <p:nvPicPr>
            <p:cNvPr id="27" name="Picture 4" descr="C:\Users\DEMON.C\Desktop\school_emblems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5396" y="2045026"/>
              <a:ext cx="995172" cy="10488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1241422" y="1701309"/>
            <a:ext cx="1513114" cy="2318658"/>
            <a:chOff x="955618" y="1935352"/>
            <a:chExt cx="1513114" cy="2318658"/>
          </a:xfrm>
        </p:grpSpPr>
        <p:sp>
          <p:nvSpPr>
            <p:cNvPr id="29" name="矩形 28"/>
            <p:cNvSpPr/>
            <p:nvPr/>
          </p:nvSpPr>
          <p:spPr>
            <a:xfrm>
              <a:off x="955618" y="1935352"/>
              <a:ext cx="1513114" cy="12083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矩形 29"/>
            <p:cNvSpPr/>
            <p:nvPr/>
          </p:nvSpPr>
          <p:spPr>
            <a:xfrm>
              <a:off x="955618" y="3143667"/>
              <a:ext cx="1513114" cy="642257"/>
            </a:xfrm>
            <a:prstGeom prst="rect">
              <a:avLst/>
            </a:prstGeom>
            <a:solidFill>
              <a:srgbClr val="2D2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latin typeface="HelveticaNeue LT 97 BlackCn" pitchFamily="2" charset="0"/>
                </a:rPr>
                <a:t>输入就读学校名称</a:t>
              </a:r>
            </a:p>
          </p:txBody>
        </p:sp>
        <p:sp>
          <p:nvSpPr>
            <p:cNvPr id="31" name="矩形 30"/>
            <p:cNvSpPr/>
            <p:nvPr/>
          </p:nvSpPr>
          <p:spPr>
            <a:xfrm>
              <a:off x="955618" y="3785924"/>
              <a:ext cx="1513114" cy="46808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dirty="0">
                  <a:latin typeface="微软雅黑" pitchFamily="34" charset="-122"/>
                  <a:ea typeface="微软雅黑" pitchFamily="34" charset="-122"/>
                </a:rPr>
                <a:t>1998-2012</a:t>
              </a:r>
              <a:endParaRPr lang="zh-CN" altLang="en-US" sz="1600" dirty="0">
                <a:latin typeface="微软雅黑" pitchFamily="34" charset="-122"/>
                <a:ea typeface="微软雅黑" pitchFamily="34" charset="-122"/>
              </a:endParaRPr>
            </a:p>
          </p:txBody>
        </p:sp>
        <p:pic>
          <p:nvPicPr>
            <p:cNvPr id="32" name="Picture 5" descr="C:\Users\DEMON.C\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5888" y="2066700"/>
              <a:ext cx="951158" cy="921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p:cNvGrpSpPr/>
          <p:nvPr/>
        </p:nvGrpSpPr>
        <p:grpSpPr>
          <a:xfrm>
            <a:off x="3277051" y="1701308"/>
            <a:ext cx="1513114" cy="2318659"/>
            <a:chOff x="2991247" y="1935351"/>
            <a:chExt cx="1513114" cy="2318659"/>
          </a:xfrm>
        </p:grpSpPr>
        <p:sp>
          <p:nvSpPr>
            <p:cNvPr id="34" name="矩形 33"/>
            <p:cNvSpPr/>
            <p:nvPr/>
          </p:nvSpPr>
          <p:spPr>
            <a:xfrm>
              <a:off x="2991247" y="1935351"/>
              <a:ext cx="1513114" cy="12083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 name="矩形 34"/>
            <p:cNvSpPr/>
            <p:nvPr/>
          </p:nvSpPr>
          <p:spPr>
            <a:xfrm>
              <a:off x="2991247" y="3143666"/>
              <a:ext cx="1513114" cy="642257"/>
            </a:xfrm>
            <a:prstGeom prst="rect">
              <a:avLst/>
            </a:prstGeom>
            <a:solidFill>
              <a:srgbClr val="2D2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latin typeface="HelveticaNeue LT 97 BlackCn" pitchFamily="2" charset="0"/>
                </a:rPr>
                <a:t>输入就读学校名称</a:t>
              </a:r>
            </a:p>
          </p:txBody>
        </p:sp>
        <p:sp>
          <p:nvSpPr>
            <p:cNvPr id="36" name="矩形 35"/>
            <p:cNvSpPr/>
            <p:nvPr/>
          </p:nvSpPr>
          <p:spPr>
            <a:xfrm>
              <a:off x="2991247" y="3785924"/>
              <a:ext cx="1513114" cy="46808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dirty="0">
                  <a:latin typeface="微软雅黑" pitchFamily="34" charset="-122"/>
                  <a:ea typeface="微软雅黑" pitchFamily="34" charset="-122"/>
                </a:rPr>
                <a:t>1998-2012</a:t>
              </a:r>
              <a:endParaRPr lang="zh-CN" altLang="en-US" sz="1600" dirty="0">
                <a:latin typeface="微软雅黑" pitchFamily="34" charset="-122"/>
                <a:ea typeface="微软雅黑" pitchFamily="34" charset="-122"/>
              </a:endParaRPr>
            </a:p>
          </p:txBody>
        </p:sp>
        <p:pic>
          <p:nvPicPr>
            <p:cNvPr id="37" name="Picture 6" descr="C:\Users\DEMON.C\Desktop\school_emblems_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8125" y="2087172"/>
              <a:ext cx="726645" cy="9216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7235350" y="1701308"/>
            <a:ext cx="1513114" cy="2318659"/>
            <a:chOff x="6949546" y="1935351"/>
            <a:chExt cx="1513114" cy="2318659"/>
          </a:xfrm>
        </p:grpSpPr>
        <p:sp>
          <p:nvSpPr>
            <p:cNvPr id="39" name="矩形 38"/>
            <p:cNvSpPr/>
            <p:nvPr/>
          </p:nvSpPr>
          <p:spPr>
            <a:xfrm>
              <a:off x="6949546" y="1935351"/>
              <a:ext cx="1513114" cy="12083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矩形 39"/>
            <p:cNvSpPr/>
            <p:nvPr/>
          </p:nvSpPr>
          <p:spPr>
            <a:xfrm>
              <a:off x="6949546" y="3143666"/>
              <a:ext cx="1513114" cy="642257"/>
            </a:xfrm>
            <a:prstGeom prst="rect">
              <a:avLst/>
            </a:prstGeom>
            <a:solidFill>
              <a:srgbClr val="2D2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100" dirty="0">
                  <a:latin typeface="HelveticaNeue LT 97 BlackCn" pitchFamily="2" charset="0"/>
                </a:rPr>
                <a:t>输入就读学校名称</a:t>
              </a:r>
            </a:p>
          </p:txBody>
        </p:sp>
        <p:sp>
          <p:nvSpPr>
            <p:cNvPr id="41" name="矩形 40"/>
            <p:cNvSpPr/>
            <p:nvPr/>
          </p:nvSpPr>
          <p:spPr>
            <a:xfrm>
              <a:off x="6949546" y="3785924"/>
              <a:ext cx="1513114" cy="46808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dirty="0">
                  <a:latin typeface="微软雅黑" pitchFamily="34" charset="-122"/>
                  <a:ea typeface="微软雅黑" pitchFamily="34" charset="-122"/>
                </a:rPr>
                <a:t>1998-2012</a:t>
              </a:r>
              <a:endParaRPr lang="zh-CN" altLang="en-US" sz="1600" dirty="0">
                <a:latin typeface="微软雅黑" pitchFamily="34" charset="-122"/>
                <a:ea typeface="微软雅黑" pitchFamily="34" charset="-122"/>
              </a:endParaRPr>
            </a:p>
          </p:txBody>
        </p:sp>
        <p:sp>
          <p:nvSpPr>
            <p:cNvPr id="42" name="Freeform 197"/>
            <p:cNvSpPr>
              <a:spLocks noEditPoints="1"/>
            </p:cNvSpPr>
            <p:nvPr/>
          </p:nvSpPr>
          <p:spPr bwMode="auto">
            <a:xfrm>
              <a:off x="7392868" y="2289866"/>
              <a:ext cx="671435" cy="516261"/>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rgbClr val="2D2D49"/>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2452257" y="867035"/>
            <a:ext cx="4580356" cy="523220"/>
          </a:xfrm>
          <a:prstGeom prst="rect">
            <a:avLst/>
          </a:prstGeom>
          <a:noFill/>
        </p:spPr>
        <p:txBody>
          <a:bodyPr wrap="none" rtlCol="0">
            <a:spAutoFit/>
          </a:bodyPr>
          <a:lstStyle/>
          <a:p>
            <a:r>
              <a:rPr lang="zh-CN" altLang="en-US" sz="2800" b="1" dirty="0">
                <a:solidFill>
                  <a:schemeClr val="tx1">
                    <a:lumMod val="75000"/>
                    <a:lumOff val="25000"/>
                  </a:schemeClr>
                </a:solidFill>
                <a:latin typeface="微软雅黑" pitchFamily="34" charset="-122"/>
                <a:ea typeface="微软雅黑" pitchFamily="34" charset="-122"/>
              </a:rPr>
              <a:t>教育背景</a:t>
            </a:r>
            <a:r>
              <a:rPr lang="en-US" altLang="zh-CN" sz="2800" b="1" dirty="0">
                <a:solidFill>
                  <a:schemeClr val="tx1">
                    <a:lumMod val="75000"/>
                    <a:lumOff val="25000"/>
                  </a:schemeClr>
                </a:solidFill>
                <a:latin typeface="微软雅黑" pitchFamily="34" charset="-122"/>
                <a:ea typeface="微软雅黑" pitchFamily="34" charset="-122"/>
              </a:rPr>
              <a:t>/</a:t>
            </a:r>
            <a:r>
              <a:rPr lang="en-US" altLang="zh-CN" sz="2000" dirty="0">
                <a:solidFill>
                  <a:srgbClr val="DF0024"/>
                </a:solidFill>
                <a:latin typeface="Impact" pitchFamily="34" charset="0"/>
              </a:rPr>
              <a:t>EDUCATIONAL BACKGROUND</a:t>
            </a:r>
            <a:endParaRPr lang="zh-CN" altLang="en-US" sz="2800" dirty="0">
              <a:solidFill>
                <a:srgbClr val="DF0024"/>
              </a:solidFill>
              <a:latin typeface="Impact" pitchFamily="34" charset="0"/>
            </a:endParaRPr>
          </a:p>
        </p:txBody>
      </p:sp>
      <p:grpSp>
        <p:nvGrpSpPr>
          <p:cNvPr id="60" name="组合 59"/>
          <p:cNvGrpSpPr/>
          <p:nvPr/>
        </p:nvGrpSpPr>
        <p:grpSpPr>
          <a:xfrm>
            <a:off x="70645" y="1059582"/>
            <a:ext cx="768964" cy="387273"/>
            <a:chOff x="70645" y="1059582"/>
            <a:chExt cx="768964" cy="387273"/>
          </a:xfrm>
        </p:grpSpPr>
        <p:sp>
          <p:nvSpPr>
            <p:cNvPr id="61" name="TextBox 60"/>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62" name="TextBox 61"/>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63" name="组合 62"/>
          <p:cNvGrpSpPr/>
          <p:nvPr/>
        </p:nvGrpSpPr>
        <p:grpSpPr>
          <a:xfrm>
            <a:off x="-32863" y="1821582"/>
            <a:ext cx="857927" cy="379462"/>
            <a:chOff x="-24396" y="1059582"/>
            <a:chExt cx="857927" cy="379462"/>
          </a:xfrm>
        </p:grpSpPr>
        <p:sp>
          <p:nvSpPr>
            <p:cNvPr id="64" name="TextBox 63"/>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lumMod val="85000"/>
                    </a:schemeClr>
                  </a:solidFill>
                  <a:latin typeface="微软雅黑" pitchFamily="34" charset="-122"/>
                  <a:ea typeface="微软雅黑" pitchFamily="34" charset="-122"/>
                </a:rPr>
                <a:t>工作经历</a:t>
              </a:r>
            </a:p>
          </p:txBody>
        </p:sp>
        <p:sp>
          <p:nvSpPr>
            <p:cNvPr id="65" name="TextBox 64"/>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lumMod val="85000"/>
                    </a:schemeClr>
                  </a:solidFill>
                  <a:latin typeface="微软雅黑" pitchFamily="34" charset="-122"/>
                  <a:ea typeface="微软雅黑" pitchFamily="34" charset="-122"/>
                </a:rPr>
                <a:t>GONGZUOJINGLI</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66" name="组合 65"/>
          <p:cNvGrpSpPr/>
          <p:nvPr/>
        </p:nvGrpSpPr>
        <p:grpSpPr>
          <a:xfrm>
            <a:off x="1506" y="2710582"/>
            <a:ext cx="797013" cy="379462"/>
            <a:chOff x="26906" y="1059582"/>
            <a:chExt cx="797013" cy="379462"/>
          </a:xfrm>
        </p:grpSpPr>
        <p:sp>
          <p:nvSpPr>
            <p:cNvPr id="67" name="TextBox 66"/>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68" name="TextBox 67"/>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69" name="组合 68"/>
          <p:cNvGrpSpPr/>
          <p:nvPr/>
        </p:nvGrpSpPr>
        <p:grpSpPr>
          <a:xfrm>
            <a:off x="-48640" y="3481049"/>
            <a:ext cx="880370" cy="379462"/>
            <a:chOff x="-14773" y="1059582"/>
            <a:chExt cx="880370" cy="379462"/>
          </a:xfrm>
        </p:grpSpPr>
        <p:sp>
          <p:nvSpPr>
            <p:cNvPr id="70" name="TextBox 69"/>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71" name="TextBox 70"/>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
        <p:nvSpPr>
          <p:cNvPr id="72" name="TextBox 71"/>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spTree>
    <p:extLst>
      <p:ext uri="{BB962C8B-B14F-4D97-AF65-F5344CB8AC3E}">
        <p14:creationId xmlns:p14="http://schemas.microsoft.com/office/powerpoint/2010/main" val="21162235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250"/>
                                        <p:tgtEl>
                                          <p:spTgt spid="43"/>
                                        </p:tgtEl>
                                      </p:cBhvr>
                                    </p:animEffect>
                                  </p:childTnLst>
                                </p:cTn>
                              </p:par>
                            </p:childTnLst>
                          </p:cTn>
                        </p:par>
                        <p:par>
                          <p:cTn id="8" fill="hold">
                            <p:stCondLst>
                              <p:cond delay="1250"/>
                            </p:stCondLst>
                            <p:childTnLst>
                              <p:par>
                                <p:cTn id="9" presetID="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250" fill="hold"/>
                                        <p:tgtEl>
                                          <p:spTgt spid="28"/>
                                        </p:tgtEl>
                                        <p:attrNameLst>
                                          <p:attrName>ppt_x</p:attrName>
                                        </p:attrNameLst>
                                      </p:cBhvr>
                                      <p:tavLst>
                                        <p:tav tm="0">
                                          <p:val>
                                            <p:strVal val="1+#ppt_w/2"/>
                                          </p:val>
                                        </p:tav>
                                        <p:tav tm="100000">
                                          <p:val>
                                            <p:strVal val="#ppt_x"/>
                                          </p:val>
                                        </p:tav>
                                      </p:tavLst>
                                    </p:anim>
                                    <p:anim calcmode="lin" valueType="num">
                                      <p:cBhvr additive="base">
                                        <p:cTn id="12" dur="125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1+#ppt_w/2"/>
                                          </p:val>
                                        </p:tav>
                                        <p:tav tm="100000">
                                          <p:val>
                                            <p:strVal val="#ppt_x"/>
                                          </p:val>
                                        </p:tav>
                                      </p:tavLst>
                                    </p:anim>
                                    <p:anim calcmode="lin" valueType="num">
                                      <p:cBhvr additive="base">
                                        <p:cTn id="16" dur="125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250" fill="hold"/>
                                        <p:tgtEl>
                                          <p:spTgt spid="23"/>
                                        </p:tgtEl>
                                        <p:attrNameLst>
                                          <p:attrName>ppt_x</p:attrName>
                                        </p:attrNameLst>
                                      </p:cBhvr>
                                      <p:tavLst>
                                        <p:tav tm="0">
                                          <p:val>
                                            <p:strVal val="1+#ppt_w/2"/>
                                          </p:val>
                                        </p:tav>
                                        <p:tav tm="100000">
                                          <p:val>
                                            <p:strVal val="#ppt_x"/>
                                          </p:val>
                                        </p:tav>
                                      </p:tavLst>
                                    </p:anim>
                                    <p:anim calcmode="lin" valueType="num">
                                      <p:cBhvr additive="base">
                                        <p:cTn id="20" dur="12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250" fill="hold"/>
                                        <p:tgtEl>
                                          <p:spTgt spid="38"/>
                                        </p:tgtEl>
                                        <p:attrNameLst>
                                          <p:attrName>ppt_x</p:attrName>
                                        </p:attrNameLst>
                                      </p:cBhvr>
                                      <p:tavLst>
                                        <p:tav tm="0">
                                          <p:val>
                                            <p:strVal val="1+#ppt_w/2"/>
                                          </p:val>
                                        </p:tav>
                                        <p:tav tm="100000">
                                          <p:val>
                                            <p:strVal val="#ppt_x"/>
                                          </p:val>
                                        </p:tav>
                                      </p:tavLst>
                                    </p:anim>
                                    <p:anim calcmode="lin" valueType="num">
                                      <p:cBhvr additive="base">
                                        <p:cTn id="24" dur="125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3" presetClass="entr" presetSubtype="36"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strVal val="(6*min(max(#ppt_w*#ppt_h,.3),1)-7.4)/-.7*#ppt_w"/>
                                          </p:val>
                                        </p:tav>
                                        <p:tav tm="100000">
                                          <p:val>
                                            <p:strVal val="#ppt_w"/>
                                          </p:val>
                                        </p:tav>
                                      </p:tavLst>
                                    </p:anim>
                                    <p:anim calcmode="lin" valueType="num">
                                      <p:cBhvr>
                                        <p:cTn id="29" dur="500" fill="hold"/>
                                        <p:tgtEl>
                                          <p:spTgt spid="28"/>
                                        </p:tgtEl>
                                        <p:attrNameLst>
                                          <p:attrName>ppt_h</p:attrName>
                                        </p:attrNameLst>
                                      </p:cBhvr>
                                      <p:tavLst>
                                        <p:tav tm="0">
                                          <p:val>
                                            <p:strVal val="(6*min(max(#ppt_w*#ppt_h,.3),1)-7.4)/-.7*#ppt_h"/>
                                          </p:val>
                                        </p:tav>
                                        <p:tav tm="100000">
                                          <p:val>
                                            <p:strVal val="#ppt_h"/>
                                          </p:val>
                                        </p:tav>
                                      </p:tavLst>
                                    </p:anim>
                                    <p:anim calcmode="lin" valueType="num">
                                      <p:cBhvr>
                                        <p:cTn id="30" dur="500" fill="hold"/>
                                        <p:tgtEl>
                                          <p:spTgt spid="28"/>
                                        </p:tgtEl>
                                        <p:attrNameLst>
                                          <p:attrName>ppt_x</p:attrName>
                                        </p:attrNameLst>
                                      </p:cBhvr>
                                      <p:tavLst>
                                        <p:tav tm="0">
                                          <p:val>
                                            <p:fltVal val="0.5"/>
                                          </p:val>
                                        </p:tav>
                                        <p:tav tm="100000">
                                          <p:val>
                                            <p:strVal val="#ppt_x"/>
                                          </p:val>
                                        </p:tav>
                                      </p:tavLst>
                                    </p:anim>
                                    <p:anim calcmode="lin" valueType="num">
                                      <p:cBhvr>
                                        <p:cTn id="31"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23" presetClass="entr" presetSubtype="36"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6*min(max(#ppt_w*#ppt_h,.3),1)-7.4)/-.7*#ppt_w"/>
                                          </p:val>
                                        </p:tav>
                                        <p:tav tm="100000">
                                          <p:val>
                                            <p:strVal val="#ppt_w"/>
                                          </p:val>
                                        </p:tav>
                                      </p:tavLst>
                                    </p:anim>
                                    <p:anim calcmode="lin" valueType="num">
                                      <p:cBhvr>
                                        <p:cTn id="36" dur="500" fill="hold"/>
                                        <p:tgtEl>
                                          <p:spTgt spid="33"/>
                                        </p:tgtEl>
                                        <p:attrNameLst>
                                          <p:attrName>ppt_h</p:attrName>
                                        </p:attrNameLst>
                                      </p:cBhvr>
                                      <p:tavLst>
                                        <p:tav tm="0">
                                          <p:val>
                                            <p:strVal val="(6*min(max(#ppt_w*#ppt_h,.3),1)-7.4)/-.7*#ppt_h"/>
                                          </p:val>
                                        </p:tav>
                                        <p:tav tm="100000">
                                          <p:val>
                                            <p:strVal val="#ppt_h"/>
                                          </p:val>
                                        </p:tav>
                                      </p:tavLst>
                                    </p:anim>
                                    <p:anim calcmode="lin" valueType="num">
                                      <p:cBhvr>
                                        <p:cTn id="37" dur="500" fill="hold"/>
                                        <p:tgtEl>
                                          <p:spTgt spid="33"/>
                                        </p:tgtEl>
                                        <p:attrNameLst>
                                          <p:attrName>ppt_x</p:attrName>
                                        </p:attrNameLst>
                                      </p:cBhvr>
                                      <p:tavLst>
                                        <p:tav tm="0">
                                          <p:val>
                                            <p:fltVal val="0.5"/>
                                          </p:val>
                                        </p:tav>
                                        <p:tav tm="100000">
                                          <p:val>
                                            <p:strVal val="#ppt_x"/>
                                          </p:val>
                                        </p:tav>
                                      </p:tavLst>
                                    </p:anim>
                                    <p:anim calcmode="lin" valueType="num">
                                      <p:cBhvr>
                                        <p:cTn id="38"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3500"/>
                            </p:stCondLst>
                            <p:childTnLst>
                              <p:par>
                                <p:cTn id="40" presetID="23" presetClass="entr" presetSubtype="3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strVal val="(6*min(max(#ppt_w*#ppt_h,.3),1)-7.4)/-.7*#ppt_w"/>
                                          </p:val>
                                        </p:tav>
                                        <p:tav tm="100000">
                                          <p:val>
                                            <p:strVal val="#ppt_w"/>
                                          </p:val>
                                        </p:tav>
                                      </p:tavLst>
                                    </p:anim>
                                    <p:anim calcmode="lin" valueType="num">
                                      <p:cBhvr>
                                        <p:cTn id="43" dur="500" fill="hold"/>
                                        <p:tgtEl>
                                          <p:spTgt spid="23"/>
                                        </p:tgtEl>
                                        <p:attrNameLst>
                                          <p:attrName>ppt_h</p:attrName>
                                        </p:attrNameLst>
                                      </p:cBhvr>
                                      <p:tavLst>
                                        <p:tav tm="0">
                                          <p:val>
                                            <p:strVal val="(6*min(max(#ppt_w*#ppt_h,.3),1)-7.4)/-.7*#ppt_h"/>
                                          </p:val>
                                        </p:tav>
                                        <p:tav tm="100000">
                                          <p:val>
                                            <p:strVal val="#ppt_h"/>
                                          </p:val>
                                        </p:tav>
                                      </p:tavLst>
                                    </p:anim>
                                    <p:anim calcmode="lin" valueType="num">
                                      <p:cBhvr>
                                        <p:cTn id="44" dur="500" fill="hold"/>
                                        <p:tgtEl>
                                          <p:spTgt spid="23"/>
                                        </p:tgtEl>
                                        <p:attrNameLst>
                                          <p:attrName>ppt_x</p:attrName>
                                        </p:attrNameLst>
                                      </p:cBhvr>
                                      <p:tavLst>
                                        <p:tav tm="0">
                                          <p:val>
                                            <p:fltVal val="0.5"/>
                                          </p:val>
                                        </p:tav>
                                        <p:tav tm="100000">
                                          <p:val>
                                            <p:strVal val="#ppt_x"/>
                                          </p:val>
                                        </p:tav>
                                      </p:tavLst>
                                    </p:anim>
                                    <p:anim calcmode="lin" valueType="num">
                                      <p:cBhvr>
                                        <p:cTn id="45"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4000"/>
                            </p:stCondLst>
                            <p:childTnLst>
                              <p:par>
                                <p:cTn id="47" presetID="23" presetClass="entr" presetSubtype="3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strVal val="(6*min(max(#ppt_w*#ppt_h,.3),1)-7.4)/-.7*#ppt_w"/>
                                          </p:val>
                                        </p:tav>
                                        <p:tav tm="100000">
                                          <p:val>
                                            <p:strVal val="#ppt_w"/>
                                          </p:val>
                                        </p:tav>
                                      </p:tavLst>
                                    </p:anim>
                                    <p:anim calcmode="lin" valueType="num">
                                      <p:cBhvr>
                                        <p:cTn id="50" dur="500" fill="hold"/>
                                        <p:tgtEl>
                                          <p:spTgt spid="38"/>
                                        </p:tgtEl>
                                        <p:attrNameLst>
                                          <p:attrName>ppt_h</p:attrName>
                                        </p:attrNameLst>
                                      </p:cBhvr>
                                      <p:tavLst>
                                        <p:tav tm="0">
                                          <p:val>
                                            <p:strVal val="(6*min(max(#ppt_w*#ppt_h,.3),1)-7.4)/-.7*#ppt_h"/>
                                          </p:val>
                                        </p:tav>
                                        <p:tav tm="100000">
                                          <p:val>
                                            <p:strVal val="#ppt_h"/>
                                          </p:val>
                                        </p:tav>
                                      </p:tavLst>
                                    </p:anim>
                                    <p:anim calcmode="lin" valueType="num">
                                      <p:cBhvr>
                                        <p:cTn id="51" dur="500" fill="hold"/>
                                        <p:tgtEl>
                                          <p:spTgt spid="38"/>
                                        </p:tgtEl>
                                        <p:attrNameLst>
                                          <p:attrName>ppt_x</p:attrName>
                                        </p:attrNameLst>
                                      </p:cBhvr>
                                      <p:tavLst>
                                        <p:tav tm="0">
                                          <p:val>
                                            <p:fltVal val="0.5"/>
                                          </p:val>
                                        </p:tav>
                                        <p:tav tm="100000">
                                          <p:val>
                                            <p:strVal val="#ppt_x"/>
                                          </p:val>
                                        </p:tav>
                                      </p:tavLst>
                                    </p:anim>
                                    <p:anim calcmode="lin" valueType="num">
                                      <p:cBhvr>
                                        <p:cTn id="52"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539177" y="987574"/>
            <a:ext cx="2950619" cy="3407882"/>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95000"/>
            </a:schemeClr>
          </a:solidFill>
          <a:ln>
            <a:solidFill>
              <a:srgbClr val="DF0024"/>
            </a:solidFill>
          </a:ln>
          <a:effectLst/>
        </p:spPr>
        <p:txBody>
          <a:bodyPr vert="horz" wrap="square" lIns="68580" tIns="34290" rIns="68580" bIns="34290" numCol="1" anchor="t" anchorCtr="0" compatLnSpc="1">
            <a:prstTxWarp prst="textNoShape">
              <a:avLst/>
            </a:prstTxWarp>
          </a:bodyPr>
          <a:lstStyle/>
          <a:p>
            <a:endParaRPr lang="zh-CN" altLang="en-US" sz="1600"/>
          </a:p>
        </p:txBody>
      </p:sp>
      <p:grpSp>
        <p:nvGrpSpPr>
          <p:cNvPr id="3" name="组合 2"/>
          <p:cNvGrpSpPr/>
          <p:nvPr/>
        </p:nvGrpSpPr>
        <p:grpSpPr>
          <a:xfrm>
            <a:off x="4384202" y="2195800"/>
            <a:ext cx="1423952" cy="873779"/>
            <a:chOff x="3926251" y="2215677"/>
            <a:chExt cx="1423952" cy="873779"/>
          </a:xfrm>
          <a:solidFill>
            <a:srgbClr val="DF0024"/>
          </a:solidFill>
        </p:grpSpPr>
        <p:grpSp>
          <p:nvGrpSpPr>
            <p:cNvPr id="4" name="组合 3"/>
            <p:cNvGrpSpPr/>
            <p:nvPr/>
          </p:nvGrpSpPr>
          <p:grpSpPr>
            <a:xfrm>
              <a:off x="4203565" y="2215677"/>
              <a:ext cx="706822" cy="436998"/>
              <a:chOff x="8513763" y="2622551"/>
              <a:chExt cx="765175" cy="473075"/>
            </a:xfrm>
            <a:grpFill/>
          </p:grpSpPr>
          <p:sp>
            <p:nvSpPr>
              <p:cNvPr id="6"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7"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8"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9"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0"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5" name="文本框 83"/>
            <p:cNvSpPr txBox="1"/>
            <p:nvPr/>
          </p:nvSpPr>
          <p:spPr>
            <a:xfrm>
              <a:off x="3926251" y="2773985"/>
              <a:ext cx="1423952" cy="315471"/>
            </a:xfrm>
            <a:prstGeom prst="rect">
              <a:avLst/>
            </a:prstGeom>
            <a:noFill/>
          </p:spPr>
          <p:txBody>
            <a:bodyPr wrap="square" lIns="68580" tIns="34290" rIns="68580" bIns="34290" rtlCol="0">
              <a:spAutoFit/>
            </a:bodyPr>
            <a:lstStyle/>
            <a:p>
              <a:r>
                <a:rPr lang="en-US" altLang="zh-CN" sz="1600" dirty="0">
                  <a:solidFill>
                    <a:srgbClr val="DF0024"/>
                  </a:solidFill>
                  <a:latin typeface="Impact" pitchFamily="34" charset="0"/>
                  <a:ea typeface="Tahoma" panose="020B0604030504040204" pitchFamily="34" charset="0"/>
                  <a:cs typeface="Tahoma" panose="020B0604030504040204" pitchFamily="34" charset="0"/>
                </a:rPr>
                <a:t>Sample Text.</a:t>
              </a:r>
              <a:endParaRPr lang="zh-CN" altLang="en-US" sz="1600" dirty="0">
                <a:solidFill>
                  <a:srgbClr val="DF0024"/>
                </a:solidFill>
                <a:latin typeface="Impact" pitchFamily="34" charset="0"/>
                <a:cs typeface="Tahoma" panose="020B0604030504040204" pitchFamily="34" charset="0"/>
              </a:endParaRPr>
            </a:p>
          </p:txBody>
        </p:sp>
      </p:grpSp>
      <p:sp>
        <p:nvSpPr>
          <p:cNvPr id="12" name="文本框 8"/>
          <p:cNvSpPr txBox="1"/>
          <p:nvPr/>
        </p:nvSpPr>
        <p:spPr>
          <a:xfrm>
            <a:off x="6502624" y="126000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3" name="文本框 8"/>
          <p:cNvSpPr txBox="1"/>
          <p:nvPr/>
        </p:nvSpPr>
        <p:spPr>
          <a:xfrm>
            <a:off x="1393911" y="127988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4" name="文本框 8"/>
          <p:cNvSpPr txBox="1"/>
          <p:nvPr/>
        </p:nvSpPr>
        <p:spPr>
          <a:xfrm>
            <a:off x="1115616" y="241957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5" name="文本框 8"/>
          <p:cNvSpPr txBox="1"/>
          <p:nvPr/>
        </p:nvSpPr>
        <p:spPr>
          <a:xfrm>
            <a:off x="6754416" y="2439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6" name="文本框 8"/>
          <p:cNvSpPr txBox="1"/>
          <p:nvPr/>
        </p:nvSpPr>
        <p:spPr>
          <a:xfrm>
            <a:off x="6177946" y="38044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7" name="文本框 8"/>
          <p:cNvSpPr txBox="1"/>
          <p:nvPr/>
        </p:nvSpPr>
        <p:spPr>
          <a:xfrm>
            <a:off x="1717113" y="371402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请在此输入你的标题</a:t>
            </a:r>
            <a:endParaRPr lang="en-US" altLang="zh-CN" sz="105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a:p>
            <a:r>
              <a:rPr lang="zh-CN" altLang="en-US" sz="1000" b="1" dirty="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nvGrpSpPr>
          <p:cNvPr id="18" name="组合 17"/>
          <p:cNvGrpSpPr/>
          <p:nvPr/>
        </p:nvGrpSpPr>
        <p:grpSpPr>
          <a:xfrm>
            <a:off x="3894562" y="1038600"/>
            <a:ext cx="1031704" cy="1191173"/>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a:spLocks/>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22" name="Freeform 15"/>
              <p:cNvSpPr>
                <a:spLocks/>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sp>
            <p:nvSpPr>
              <p:cNvPr id="23" name="Freeform 16"/>
              <p:cNvSpPr>
                <a:spLocks/>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sz="16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0"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1"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3"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4"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6"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20" name="TextBox 19"/>
            <p:cNvSpPr txBox="1"/>
            <p:nvPr/>
          </p:nvSpPr>
          <p:spPr>
            <a:xfrm>
              <a:off x="3490972" y="1203598"/>
              <a:ext cx="373820" cy="338554"/>
            </a:xfrm>
            <a:prstGeom prst="rect">
              <a:avLst/>
            </a:prstGeom>
            <a:noFill/>
          </p:spPr>
          <p:txBody>
            <a:bodyPr wrap="none" rtlCol="0">
              <a:spAutoFit/>
            </a:bodyPr>
            <a:lstStyle/>
            <a:p>
              <a:r>
                <a:rPr lang="en-US" altLang="zh-CN" sz="1600" dirty="0">
                  <a:solidFill>
                    <a:schemeClr val="bg1"/>
                  </a:solidFill>
                  <a:latin typeface="Impact" pitchFamily="34" charset="0"/>
                </a:rPr>
                <a:t>01</a:t>
              </a:r>
              <a:endParaRPr lang="zh-CN" altLang="en-US" sz="1600" dirty="0">
                <a:solidFill>
                  <a:schemeClr val="bg1"/>
                </a:solidFill>
                <a:latin typeface="Impact" pitchFamily="34" charset="0"/>
              </a:endParaRPr>
            </a:p>
          </p:txBody>
        </p:sp>
      </p:grpSp>
      <p:grpSp>
        <p:nvGrpSpPr>
          <p:cNvPr id="37" name="组合 36"/>
          <p:cNvGrpSpPr/>
          <p:nvPr/>
        </p:nvGrpSpPr>
        <p:grpSpPr>
          <a:xfrm>
            <a:off x="5097744" y="1058058"/>
            <a:ext cx="1031704" cy="1191173"/>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a:spLocks/>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42" name="Freeform 20"/>
              <p:cNvSpPr>
                <a:spLocks/>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sz="1600"/>
              </a:p>
            </p:txBody>
          </p:sp>
        </p:grpSp>
        <p:sp>
          <p:nvSpPr>
            <p:cNvPr id="39" name="TextBox 38"/>
            <p:cNvSpPr txBox="1"/>
            <p:nvPr/>
          </p:nvSpPr>
          <p:spPr>
            <a:xfrm>
              <a:off x="5213755" y="1225084"/>
              <a:ext cx="397866" cy="338554"/>
            </a:xfrm>
            <a:prstGeom prst="rect">
              <a:avLst/>
            </a:prstGeom>
            <a:noFill/>
          </p:spPr>
          <p:txBody>
            <a:bodyPr wrap="none" rtlCol="0">
              <a:spAutoFit/>
            </a:bodyPr>
            <a:lstStyle/>
            <a:p>
              <a:r>
                <a:rPr lang="en-US" altLang="zh-CN" sz="1600" dirty="0">
                  <a:solidFill>
                    <a:schemeClr val="bg1"/>
                  </a:solidFill>
                  <a:latin typeface="Impact" pitchFamily="34" charset="0"/>
                </a:rPr>
                <a:t>02</a:t>
              </a:r>
              <a:endParaRPr lang="zh-CN" altLang="en-US" sz="1600" dirty="0">
                <a:solidFill>
                  <a:schemeClr val="bg1"/>
                </a:solidFill>
                <a:latin typeface="Impact" pitchFamily="34" charset="0"/>
              </a:endParaRPr>
            </a:p>
          </p:txBody>
        </p:sp>
      </p:grpSp>
      <p:grpSp>
        <p:nvGrpSpPr>
          <p:cNvPr id="45" name="组合 44"/>
          <p:cNvGrpSpPr/>
          <p:nvPr/>
        </p:nvGrpSpPr>
        <p:grpSpPr>
          <a:xfrm>
            <a:off x="5697737" y="2095928"/>
            <a:ext cx="1029941" cy="1191173"/>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a:spLocks/>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sp>
            <p:nvSpPr>
              <p:cNvPr id="49" name="Freeform 23"/>
              <p:cNvSpPr>
                <a:spLocks/>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2"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3"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4"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5"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8"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47" name="TextBox 46"/>
            <p:cNvSpPr txBox="1"/>
            <p:nvPr/>
          </p:nvSpPr>
          <p:spPr>
            <a:xfrm>
              <a:off x="5783599" y="2252127"/>
              <a:ext cx="404278" cy="338554"/>
            </a:xfrm>
            <a:prstGeom prst="rect">
              <a:avLst/>
            </a:prstGeom>
            <a:noFill/>
          </p:spPr>
          <p:txBody>
            <a:bodyPr wrap="none" rtlCol="0">
              <a:spAutoFit/>
            </a:bodyPr>
            <a:lstStyle/>
            <a:p>
              <a:r>
                <a:rPr lang="en-US" altLang="zh-CN" sz="1600" dirty="0">
                  <a:solidFill>
                    <a:schemeClr val="bg1"/>
                  </a:solidFill>
                  <a:latin typeface="Impact" pitchFamily="34" charset="0"/>
                </a:rPr>
                <a:t>03</a:t>
              </a:r>
              <a:endParaRPr lang="zh-CN" altLang="en-US" sz="1600" dirty="0">
                <a:solidFill>
                  <a:schemeClr val="bg1"/>
                </a:solidFill>
                <a:latin typeface="Impact" pitchFamily="34" charset="0"/>
              </a:endParaRPr>
            </a:p>
          </p:txBody>
        </p:sp>
      </p:grpSp>
      <p:grpSp>
        <p:nvGrpSpPr>
          <p:cNvPr id="59" name="组合 58"/>
          <p:cNvGrpSpPr/>
          <p:nvPr/>
        </p:nvGrpSpPr>
        <p:grpSpPr>
          <a:xfrm>
            <a:off x="5097744" y="3133800"/>
            <a:ext cx="1031704" cy="1191173"/>
            <a:chOff x="4639793" y="3153677"/>
            <a:chExt cx="1031704" cy="1191173"/>
          </a:xfrm>
          <a:solidFill>
            <a:schemeClr val="bg1">
              <a:lumMod val="50000"/>
            </a:schemeClr>
          </a:solidFill>
        </p:grpSpPr>
        <p:grpSp>
          <p:nvGrpSpPr>
            <p:cNvPr id="60" name="组合 59"/>
            <p:cNvGrpSpPr/>
            <p:nvPr/>
          </p:nvGrpSpPr>
          <p:grpSpPr>
            <a:xfrm>
              <a:off x="4639793" y="3153677"/>
              <a:ext cx="1031704" cy="1191173"/>
              <a:chOff x="4639793" y="3153677"/>
              <a:chExt cx="1031704" cy="1191173"/>
            </a:xfrm>
            <a:grpFill/>
          </p:grpSpPr>
          <p:sp>
            <p:nvSpPr>
              <p:cNvPr id="62" name="Freeform 13"/>
              <p:cNvSpPr>
                <a:spLocks/>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sp>
            <p:nvSpPr>
              <p:cNvPr id="63" name="Freeform 20"/>
              <p:cNvSpPr>
                <a:spLocks/>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sz="1600"/>
              </a:p>
            </p:txBody>
          </p:sp>
          <p:grpSp>
            <p:nvGrpSpPr>
              <p:cNvPr id="64" name="组合 63"/>
              <p:cNvGrpSpPr/>
              <p:nvPr/>
            </p:nvGrpSpPr>
            <p:grpSpPr>
              <a:xfrm>
                <a:off x="4935424" y="3728932"/>
                <a:ext cx="450630" cy="348492"/>
                <a:chOff x="3175" y="747713"/>
                <a:chExt cx="1751013" cy="1354138"/>
              </a:xfrm>
              <a:grpFill/>
            </p:grpSpPr>
            <p:sp>
              <p:nvSpPr>
                <p:cNvPr id="65"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7"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61" name="TextBox 60"/>
            <p:cNvSpPr txBox="1"/>
            <p:nvPr/>
          </p:nvSpPr>
          <p:spPr>
            <a:xfrm>
              <a:off x="5148064" y="3299049"/>
              <a:ext cx="404278" cy="338554"/>
            </a:xfrm>
            <a:prstGeom prst="rect">
              <a:avLst/>
            </a:prstGeom>
            <a:noFill/>
          </p:spPr>
          <p:txBody>
            <a:bodyPr wrap="none" rtlCol="0">
              <a:spAutoFit/>
            </a:bodyPr>
            <a:lstStyle/>
            <a:p>
              <a:r>
                <a:rPr lang="en-US" altLang="zh-CN" sz="1600" dirty="0">
                  <a:solidFill>
                    <a:schemeClr val="bg1"/>
                  </a:solidFill>
                  <a:latin typeface="Impact" pitchFamily="34" charset="0"/>
                </a:rPr>
                <a:t>04</a:t>
              </a:r>
              <a:endParaRPr lang="zh-CN" altLang="en-US" sz="1600" dirty="0">
                <a:solidFill>
                  <a:schemeClr val="bg1"/>
                </a:solidFill>
                <a:latin typeface="Impact" pitchFamily="34" charset="0"/>
              </a:endParaRPr>
            </a:p>
          </p:txBody>
        </p:sp>
      </p:grpSp>
      <p:grpSp>
        <p:nvGrpSpPr>
          <p:cNvPr id="69" name="组合 68"/>
          <p:cNvGrpSpPr/>
          <p:nvPr/>
        </p:nvGrpSpPr>
        <p:grpSpPr>
          <a:xfrm>
            <a:off x="3899523" y="3133800"/>
            <a:ext cx="1031704" cy="1191173"/>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a:spLocks/>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73" name="Freeform 11"/>
              <p:cNvSpPr>
                <a:spLocks/>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sp>
            <p:nvSpPr>
              <p:cNvPr id="74" name="Freeform 21"/>
              <p:cNvSpPr>
                <a:spLocks/>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sz="16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7"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8"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9"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1"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2"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4"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71" name="TextBox 70"/>
            <p:cNvSpPr txBox="1"/>
            <p:nvPr/>
          </p:nvSpPr>
          <p:spPr>
            <a:xfrm>
              <a:off x="3471664" y="3272544"/>
              <a:ext cx="404278" cy="338554"/>
            </a:xfrm>
            <a:prstGeom prst="rect">
              <a:avLst/>
            </a:prstGeom>
            <a:noFill/>
          </p:spPr>
          <p:txBody>
            <a:bodyPr wrap="none" rtlCol="0">
              <a:spAutoFit/>
            </a:bodyPr>
            <a:lstStyle/>
            <a:p>
              <a:r>
                <a:rPr lang="en-US" altLang="zh-CN" sz="1600" dirty="0">
                  <a:solidFill>
                    <a:schemeClr val="bg1"/>
                  </a:solidFill>
                  <a:latin typeface="Impact" pitchFamily="34" charset="0"/>
                </a:rPr>
                <a:t>05</a:t>
              </a:r>
              <a:endParaRPr lang="zh-CN" altLang="en-US" sz="1600" dirty="0">
                <a:solidFill>
                  <a:schemeClr val="bg1"/>
                </a:solidFill>
                <a:latin typeface="Impact" pitchFamily="34" charset="0"/>
              </a:endParaRPr>
            </a:p>
          </p:txBody>
        </p:sp>
      </p:grpSp>
      <p:grpSp>
        <p:nvGrpSpPr>
          <p:cNvPr id="85" name="组合 84"/>
          <p:cNvGrpSpPr/>
          <p:nvPr/>
        </p:nvGrpSpPr>
        <p:grpSpPr>
          <a:xfrm>
            <a:off x="3280923" y="2113539"/>
            <a:ext cx="1029941" cy="1191173"/>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a:spLocks/>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89" name="Freeform 7"/>
              <p:cNvSpPr>
                <a:spLocks/>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endParaRPr lang="zh-CN" altLang="en-US" sz="1600"/>
              </a:p>
            </p:txBody>
          </p:sp>
          <p:sp>
            <p:nvSpPr>
              <p:cNvPr id="90" name="Freeform 22"/>
              <p:cNvSpPr>
                <a:spLocks/>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3"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4"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grpSp>
        </p:grpSp>
        <p:sp>
          <p:nvSpPr>
            <p:cNvPr id="87" name="TextBox 86"/>
            <p:cNvSpPr txBox="1"/>
            <p:nvPr/>
          </p:nvSpPr>
          <p:spPr>
            <a:xfrm>
              <a:off x="2888568" y="2258753"/>
              <a:ext cx="404278" cy="338554"/>
            </a:xfrm>
            <a:prstGeom prst="rect">
              <a:avLst/>
            </a:prstGeom>
            <a:noFill/>
          </p:spPr>
          <p:txBody>
            <a:bodyPr wrap="none" rtlCol="0">
              <a:spAutoFit/>
            </a:bodyPr>
            <a:lstStyle/>
            <a:p>
              <a:r>
                <a:rPr lang="en-US" altLang="zh-CN" sz="1600" dirty="0">
                  <a:solidFill>
                    <a:schemeClr val="bg1"/>
                  </a:solidFill>
                  <a:latin typeface="Impact" pitchFamily="34" charset="0"/>
                </a:rPr>
                <a:t>06</a:t>
              </a:r>
              <a:endParaRPr lang="zh-CN" altLang="en-US" sz="1600" dirty="0">
                <a:solidFill>
                  <a:schemeClr val="bg1"/>
                </a:solidFill>
                <a:latin typeface="Impact" pitchFamily="34" charset="0"/>
              </a:endParaRPr>
            </a:p>
          </p:txBody>
        </p:sp>
      </p:grpSp>
      <p:sp>
        <p:nvSpPr>
          <p:cNvPr id="96" name="灯片编号占位符 95"/>
          <p:cNvSpPr>
            <a:spLocks noGrp="1"/>
          </p:cNvSpPr>
          <p:nvPr>
            <p:ph type="sldNum" sz="quarter" idx="11"/>
          </p:nvPr>
        </p:nvSpPr>
        <p:spPr/>
        <p:txBody>
          <a:bodyPr/>
          <a:lstStyle/>
          <a:p>
            <a:fld id="{7C7D7E2A-EC18-466D-9858-1370A4DB5F72}" type="slidenum">
              <a:rPr lang="zh-CN" altLang="en-US" smtClean="0"/>
              <a:t>4</a:t>
            </a:fld>
            <a:endParaRPr lang="zh-CN" altLang="en-US"/>
          </a:p>
        </p:txBody>
      </p:sp>
      <p:grpSp>
        <p:nvGrpSpPr>
          <p:cNvPr id="132" name="组合 131"/>
          <p:cNvGrpSpPr/>
          <p:nvPr/>
        </p:nvGrpSpPr>
        <p:grpSpPr>
          <a:xfrm>
            <a:off x="70645" y="1059582"/>
            <a:ext cx="768964" cy="387273"/>
            <a:chOff x="70645" y="1059582"/>
            <a:chExt cx="768964" cy="387273"/>
          </a:xfrm>
        </p:grpSpPr>
        <p:sp>
          <p:nvSpPr>
            <p:cNvPr id="133" name="TextBox 132"/>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134" name="TextBox 133"/>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135" name="组合 134"/>
          <p:cNvGrpSpPr/>
          <p:nvPr/>
        </p:nvGrpSpPr>
        <p:grpSpPr>
          <a:xfrm>
            <a:off x="-32863" y="1821582"/>
            <a:ext cx="857927" cy="379462"/>
            <a:chOff x="-24396" y="1059582"/>
            <a:chExt cx="857927" cy="379462"/>
          </a:xfrm>
        </p:grpSpPr>
        <p:sp>
          <p:nvSpPr>
            <p:cNvPr id="136" name="TextBox 135"/>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lumMod val="85000"/>
                    </a:schemeClr>
                  </a:solidFill>
                  <a:latin typeface="微软雅黑" pitchFamily="34" charset="-122"/>
                  <a:ea typeface="微软雅黑" pitchFamily="34" charset="-122"/>
                </a:rPr>
                <a:t>工作经历</a:t>
              </a:r>
            </a:p>
          </p:txBody>
        </p:sp>
        <p:sp>
          <p:nvSpPr>
            <p:cNvPr id="137" name="TextBox 136"/>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lumMod val="85000"/>
                    </a:schemeClr>
                  </a:solidFill>
                  <a:latin typeface="微软雅黑" pitchFamily="34" charset="-122"/>
                  <a:ea typeface="微软雅黑" pitchFamily="34" charset="-122"/>
                </a:rPr>
                <a:t>GONGZUOJINGLI</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38" name="组合 137"/>
          <p:cNvGrpSpPr/>
          <p:nvPr/>
        </p:nvGrpSpPr>
        <p:grpSpPr>
          <a:xfrm>
            <a:off x="1506" y="2710582"/>
            <a:ext cx="797013" cy="379462"/>
            <a:chOff x="26906" y="1059582"/>
            <a:chExt cx="797013" cy="379462"/>
          </a:xfrm>
        </p:grpSpPr>
        <p:sp>
          <p:nvSpPr>
            <p:cNvPr id="139" name="TextBox 138"/>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140" name="TextBox 139"/>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41" name="组合 140"/>
          <p:cNvGrpSpPr/>
          <p:nvPr/>
        </p:nvGrpSpPr>
        <p:grpSpPr>
          <a:xfrm>
            <a:off x="-48640" y="3481049"/>
            <a:ext cx="880370" cy="379462"/>
            <a:chOff x="-14773" y="1059582"/>
            <a:chExt cx="880370" cy="379462"/>
          </a:xfrm>
        </p:grpSpPr>
        <p:sp>
          <p:nvSpPr>
            <p:cNvPr id="142" name="TextBox 141"/>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143" name="TextBox 142"/>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
        <p:nvSpPr>
          <p:cNvPr id="144" name="TextBox 143"/>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spTree>
    <p:extLst>
      <p:ext uri="{BB962C8B-B14F-4D97-AF65-F5344CB8AC3E}">
        <p14:creationId xmlns:p14="http://schemas.microsoft.com/office/powerpoint/2010/main" val="19802016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5</a:t>
            </a:fld>
            <a:endParaRPr lang="zh-CN" altLang="en-US"/>
          </a:p>
        </p:txBody>
      </p:sp>
      <p:grpSp>
        <p:nvGrpSpPr>
          <p:cNvPr id="41" name="组合 40"/>
          <p:cNvGrpSpPr/>
          <p:nvPr/>
        </p:nvGrpSpPr>
        <p:grpSpPr>
          <a:xfrm>
            <a:off x="4590167" y="675338"/>
            <a:ext cx="2164652" cy="2418267"/>
            <a:chOff x="4590167" y="675338"/>
            <a:chExt cx="2164652" cy="2418267"/>
          </a:xfrm>
        </p:grpSpPr>
        <p:grpSp>
          <p:nvGrpSpPr>
            <p:cNvPr id="42" name="组合 41"/>
            <p:cNvGrpSpPr/>
            <p:nvPr/>
          </p:nvGrpSpPr>
          <p:grpSpPr>
            <a:xfrm>
              <a:off x="4590167" y="675338"/>
              <a:ext cx="2164652" cy="2418267"/>
              <a:chOff x="4590167" y="675338"/>
              <a:chExt cx="2164652" cy="2418267"/>
            </a:xfrm>
          </p:grpSpPr>
          <p:sp>
            <p:nvSpPr>
              <p:cNvPr id="44" name="任意多边形 43"/>
              <p:cNvSpPr>
                <a:spLocks noChangeAspect="1"/>
              </p:cNvSpPr>
              <p:nvPr/>
            </p:nvSpPr>
            <p:spPr>
              <a:xfrm rot="13500000" flipV="1">
                <a:off x="4463360" y="1387360"/>
                <a:ext cx="2418267" cy="994224"/>
              </a:xfrm>
              <a:custGeom>
                <a:avLst/>
                <a:gdLst>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1529441 w 3637975"/>
                  <a:gd name="connsiteY4" fmla="*/ 1046027 h 1495684"/>
                  <a:gd name="connsiteX5" fmla="*/ 534359 w 3637975"/>
                  <a:gd name="connsiteY5" fmla="*/ 88543 h 1495684"/>
                  <a:gd name="connsiteX6" fmla="*/ 0 w 3637975"/>
                  <a:gd name="connsiteY6" fmla="*/ 335527 h 1495684"/>
                  <a:gd name="connsiteX7" fmla="*/ 347954 w 3637975"/>
                  <a:gd name="connsiteY7" fmla="*/ 15534 h 1495684"/>
                  <a:gd name="connsiteX8" fmla="*/ 1612395 w 3637975"/>
                  <a:gd name="connsiteY8" fmla="*/ 0 h 1495684"/>
                  <a:gd name="connsiteX9" fmla="*/ 1690063 w 3637975"/>
                  <a:gd name="connsiteY9" fmla="*/ 43495 h 1495684"/>
                  <a:gd name="connsiteX10" fmla="*/ 2108534 w 3637975"/>
                  <a:gd name="connsiteY10" fmla="*/ 449657 h 1495684"/>
                  <a:gd name="connsiteX11" fmla="*/ 2109461 w 3637975"/>
                  <a:gd name="connsiteY11" fmla="*/ 448715 h 1495684"/>
                  <a:gd name="connsiteX12" fmla="*/ 3103616 w 3637975"/>
                  <a:gd name="connsiteY12" fmla="*/ 1407142 h 1495684"/>
                  <a:gd name="connsiteX13" fmla="*/ 3637975 w 3637975"/>
                  <a:gd name="connsiteY13"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2109461 w 3637975"/>
                  <a:gd name="connsiteY10" fmla="*/ 448715 h 1495684"/>
                  <a:gd name="connsiteX11" fmla="*/ 3103616 w 3637975"/>
                  <a:gd name="connsiteY11" fmla="*/ 1407142 h 1495684"/>
                  <a:gd name="connsiteX12" fmla="*/ 3637975 w 3637975"/>
                  <a:gd name="connsiteY12"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3103616 w 3637975"/>
                  <a:gd name="connsiteY10" fmla="*/ 1407142 h 1495684"/>
                  <a:gd name="connsiteX11" fmla="*/ 3637975 w 3637975"/>
                  <a:gd name="connsiteY11"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3103616 w 3637975"/>
                  <a:gd name="connsiteY9" fmla="*/ 1407142 h 1495684"/>
                  <a:gd name="connsiteX10" fmla="*/ 3637975 w 3637975"/>
                  <a:gd name="connsiteY10" fmla="*/ 1160157 h 149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7975" h="1495684">
                    <a:moveTo>
                      <a:pt x="3637975" y="1160157"/>
                    </a:moveTo>
                    <a:cubicBezTo>
                      <a:pt x="3600694" y="1301514"/>
                      <a:pt x="3542184" y="1431478"/>
                      <a:pt x="3290021" y="1480151"/>
                    </a:cubicBezTo>
                    <a:lnTo>
                      <a:pt x="2025580" y="1495684"/>
                    </a:lnTo>
                    <a:cubicBezTo>
                      <a:pt x="1992701" y="1485846"/>
                      <a:pt x="1970694" y="1479115"/>
                      <a:pt x="1947912" y="1452190"/>
                    </a:cubicBezTo>
                    <a:lnTo>
                      <a:pt x="534359" y="88543"/>
                    </a:lnTo>
                    <a:cubicBezTo>
                      <a:pt x="302908" y="-39352"/>
                      <a:pt x="60582" y="93720"/>
                      <a:pt x="0" y="335527"/>
                    </a:cubicBezTo>
                    <a:cubicBezTo>
                      <a:pt x="37281" y="194171"/>
                      <a:pt x="95791" y="64206"/>
                      <a:pt x="347954" y="15534"/>
                    </a:cubicBezTo>
                    <a:lnTo>
                      <a:pt x="1612395" y="0"/>
                    </a:lnTo>
                    <a:cubicBezTo>
                      <a:pt x="1645275" y="9838"/>
                      <a:pt x="1667281" y="16569"/>
                      <a:pt x="1690063" y="43495"/>
                    </a:cubicBezTo>
                    <a:lnTo>
                      <a:pt x="3103616" y="1407142"/>
                    </a:lnTo>
                    <a:cubicBezTo>
                      <a:pt x="3335067" y="1535036"/>
                      <a:pt x="3577393" y="1401965"/>
                      <a:pt x="3637975" y="1160157"/>
                    </a:cubicBezTo>
                    <a:close/>
                  </a:path>
                </a:pathLst>
              </a:custGeom>
              <a:solidFill>
                <a:srgbClr val="DF0024"/>
              </a:solidFill>
              <a:ln>
                <a:noFill/>
              </a:ln>
              <a:effectLst>
                <a:outerShdw blurRad="2413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20"/>
              <p:cNvSpPr/>
              <p:nvPr/>
            </p:nvSpPr>
            <p:spPr>
              <a:xfrm rot="13500000" flipV="1">
                <a:off x="6217329" y="2139811"/>
                <a:ext cx="526524" cy="548457"/>
              </a:xfrm>
              <a:custGeom>
                <a:avLst/>
                <a:gdLst>
                  <a:gd name="connsiteX0" fmla="*/ 361741 w 792088"/>
                  <a:gd name="connsiteY0" fmla="*/ 52520 h 877442"/>
                  <a:gd name="connsiteX1" fmla="*/ 534359 w 792088"/>
                  <a:gd name="connsiteY1" fmla="*/ 101889 h 877442"/>
                  <a:gd name="connsiteX2" fmla="*/ 792088 w 792088"/>
                  <a:gd name="connsiteY2" fmla="*/ 350519 h 877442"/>
                  <a:gd name="connsiteX3" fmla="*/ 792088 w 792088"/>
                  <a:gd name="connsiteY3" fmla="*/ 745425 h 877442"/>
                  <a:gd name="connsiteX4" fmla="*/ 660071 w 792088"/>
                  <a:gd name="connsiteY4" fmla="*/ 877442 h 877442"/>
                  <a:gd name="connsiteX5" fmla="*/ 132017 w 792088"/>
                  <a:gd name="connsiteY5" fmla="*/ 877442 h 877442"/>
                  <a:gd name="connsiteX6" fmla="*/ 0 w 792088"/>
                  <a:gd name="connsiteY6" fmla="*/ 745425 h 877442"/>
                  <a:gd name="connsiteX7" fmla="*/ 0 w 792088"/>
                  <a:gd name="connsiteY7" fmla="*/ 348873 h 877442"/>
                  <a:gd name="connsiteX8" fmla="*/ 361741 w 792088"/>
                  <a:gd name="connsiteY8" fmla="*/ 52520 h 877442"/>
                  <a:gd name="connsiteX9" fmla="*/ 132017 w 792088"/>
                  <a:gd name="connsiteY9" fmla="*/ 13346 h 877442"/>
                  <a:gd name="connsiteX10" fmla="*/ 660071 w 792088"/>
                  <a:gd name="connsiteY10" fmla="*/ 13346 h 877442"/>
                  <a:gd name="connsiteX11" fmla="*/ 347954 w 792088"/>
                  <a:gd name="connsiteY11" fmla="*/ 28880 h 877442"/>
                  <a:gd name="connsiteX12" fmla="*/ 0 w 792088"/>
                  <a:gd name="connsiteY12" fmla="*/ 348873 h 877442"/>
                  <a:gd name="connsiteX13" fmla="*/ 0 w 792088"/>
                  <a:gd name="connsiteY13" fmla="*/ 145363 h 877442"/>
                  <a:gd name="connsiteX14" fmla="*/ 132017 w 792088"/>
                  <a:gd name="connsiteY14" fmla="*/ 13346 h 877442"/>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347954 w 792088"/>
                  <a:gd name="connsiteY10" fmla="*/ 15534 h 864096"/>
                  <a:gd name="connsiteX11" fmla="*/ 0 w 792088"/>
                  <a:gd name="connsiteY11" fmla="*/ 335527 h 864096"/>
                  <a:gd name="connsiteX12" fmla="*/ 0 w 792088"/>
                  <a:gd name="connsiteY12" fmla="*/ 132017 h 864096"/>
                  <a:gd name="connsiteX13" fmla="*/ 132017 w 792088"/>
                  <a:gd name="connsiteY13" fmla="*/ 0 h 864096"/>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0 w 792088"/>
                  <a:gd name="connsiteY10" fmla="*/ 335527 h 864096"/>
                  <a:gd name="connsiteX11" fmla="*/ 0 w 792088"/>
                  <a:gd name="connsiteY11" fmla="*/ 132017 h 864096"/>
                  <a:gd name="connsiteX12" fmla="*/ 132017 w 792088"/>
                  <a:gd name="connsiteY12" fmla="*/ 0 h 864096"/>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 name="connsiteX9" fmla="*/ 0 w 792088"/>
                  <a:gd name="connsiteY9" fmla="*/ 93005 h 825084"/>
                  <a:gd name="connsiteX10" fmla="*/ 0 w 792088"/>
                  <a:gd name="connsiteY10" fmla="*/ 296515 h 825084"/>
                  <a:gd name="connsiteX11" fmla="*/ 0 w 792088"/>
                  <a:gd name="connsiteY11" fmla="*/ 93005 h 825084"/>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 h="825084">
                    <a:moveTo>
                      <a:pt x="361741" y="162"/>
                    </a:moveTo>
                    <a:cubicBezTo>
                      <a:pt x="417954" y="1894"/>
                      <a:pt x="476496" y="17557"/>
                      <a:pt x="534359" y="49531"/>
                    </a:cubicBezTo>
                    <a:lnTo>
                      <a:pt x="792088" y="298161"/>
                    </a:lnTo>
                    <a:lnTo>
                      <a:pt x="792088" y="693067"/>
                    </a:lnTo>
                    <a:cubicBezTo>
                      <a:pt x="792088" y="765978"/>
                      <a:pt x="732982" y="825084"/>
                      <a:pt x="660071" y="825084"/>
                    </a:cubicBezTo>
                    <a:lnTo>
                      <a:pt x="132017" y="825084"/>
                    </a:lnTo>
                    <a:cubicBezTo>
                      <a:pt x="59106" y="825084"/>
                      <a:pt x="0" y="765978"/>
                      <a:pt x="0" y="693067"/>
                    </a:cubicBezTo>
                    <a:lnTo>
                      <a:pt x="0" y="296515"/>
                    </a:lnTo>
                    <a:cubicBezTo>
                      <a:pt x="45437" y="115160"/>
                      <a:pt x="193104" y="-5032"/>
                      <a:pt x="361741" y="162"/>
                    </a:cubicBez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08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圆角矩形 23"/>
              <p:cNvSpPr/>
              <p:nvPr/>
            </p:nvSpPr>
            <p:spPr>
              <a:xfrm rot="13500000" flipV="1">
                <a:off x="4601134" y="1080677"/>
                <a:ext cx="526524" cy="548457"/>
              </a:xfrm>
              <a:custGeom>
                <a:avLst/>
                <a:gdLst>
                  <a:gd name="connsiteX0" fmla="*/ 792088 w 792088"/>
                  <a:gd name="connsiteY0" fmla="*/ 528569 h 877442"/>
                  <a:gd name="connsiteX1" fmla="*/ 792088 w 792088"/>
                  <a:gd name="connsiteY1" fmla="*/ 732079 h 877442"/>
                  <a:gd name="connsiteX2" fmla="*/ 660071 w 792088"/>
                  <a:gd name="connsiteY2" fmla="*/ 864096 h 877442"/>
                  <a:gd name="connsiteX3" fmla="*/ 132017 w 792088"/>
                  <a:gd name="connsiteY3" fmla="*/ 864096 h 877442"/>
                  <a:gd name="connsiteX4" fmla="*/ 444134 w 792088"/>
                  <a:gd name="connsiteY4" fmla="*/ 848563 h 877442"/>
                  <a:gd name="connsiteX5" fmla="*/ 792088 w 792088"/>
                  <a:gd name="connsiteY5" fmla="*/ 528569 h 877442"/>
                  <a:gd name="connsiteX6" fmla="*/ 132017 w 792088"/>
                  <a:gd name="connsiteY6" fmla="*/ 0 h 877442"/>
                  <a:gd name="connsiteX7" fmla="*/ 660071 w 792088"/>
                  <a:gd name="connsiteY7" fmla="*/ 0 h 877442"/>
                  <a:gd name="connsiteX8" fmla="*/ 792088 w 792088"/>
                  <a:gd name="connsiteY8" fmla="*/ 132017 h 877442"/>
                  <a:gd name="connsiteX9" fmla="*/ 792088 w 792088"/>
                  <a:gd name="connsiteY9" fmla="*/ 528569 h 877442"/>
                  <a:gd name="connsiteX10" fmla="*/ 257729 w 792088"/>
                  <a:gd name="connsiteY10" fmla="*/ 775554 h 877442"/>
                  <a:gd name="connsiteX11" fmla="*/ 0 w 792088"/>
                  <a:gd name="connsiteY11" fmla="*/ 526924 h 877442"/>
                  <a:gd name="connsiteX12" fmla="*/ 0 w 792088"/>
                  <a:gd name="connsiteY12" fmla="*/ 132017 h 877442"/>
                  <a:gd name="connsiteX13" fmla="*/ 132017 w 792088"/>
                  <a:gd name="connsiteY13" fmla="*/ 0 h 877442"/>
                  <a:gd name="connsiteX0" fmla="*/ 792088 w 792088"/>
                  <a:gd name="connsiteY0" fmla="*/ 528569 h 864096"/>
                  <a:gd name="connsiteX1" fmla="*/ 792088 w 792088"/>
                  <a:gd name="connsiteY1" fmla="*/ 732079 h 864096"/>
                  <a:gd name="connsiteX2" fmla="*/ 660071 w 792088"/>
                  <a:gd name="connsiteY2" fmla="*/ 864096 h 864096"/>
                  <a:gd name="connsiteX3" fmla="*/ 444134 w 792088"/>
                  <a:gd name="connsiteY3" fmla="*/ 848563 h 864096"/>
                  <a:gd name="connsiteX4" fmla="*/ 792088 w 792088"/>
                  <a:gd name="connsiteY4" fmla="*/ 528569 h 864096"/>
                  <a:gd name="connsiteX5" fmla="*/ 132017 w 792088"/>
                  <a:gd name="connsiteY5" fmla="*/ 0 h 864096"/>
                  <a:gd name="connsiteX6" fmla="*/ 660071 w 792088"/>
                  <a:gd name="connsiteY6" fmla="*/ 0 h 864096"/>
                  <a:gd name="connsiteX7" fmla="*/ 792088 w 792088"/>
                  <a:gd name="connsiteY7" fmla="*/ 132017 h 864096"/>
                  <a:gd name="connsiteX8" fmla="*/ 792088 w 792088"/>
                  <a:gd name="connsiteY8" fmla="*/ 528569 h 864096"/>
                  <a:gd name="connsiteX9" fmla="*/ 257729 w 792088"/>
                  <a:gd name="connsiteY9" fmla="*/ 775554 h 864096"/>
                  <a:gd name="connsiteX10" fmla="*/ 0 w 792088"/>
                  <a:gd name="connsiteY10" fmla="*/ 526924 h 864096"/>
                  <a:gd name="connsiteX11" fmla="*/ 0 w 792088"/>
                  <a:gd name="connsiteY11" fmla="*/ 132017 h 864096"/>
                  <a:gd name="connsiteX12" fmla="*/ 132017 w 792088"/>
                  <a:gd name="connsiteY12" fmla="*/ 0 h 864096"/>
                  <a:gd name="connsiteX0" fmla="*/ 792088 w 792088"/>
                  <a:gd name="connsiteY0" fmla="*/ 528569 h 864096"/>
                  <a:gd name="connsiteX1" fmla="*/ 792088 w 792088"/>
                  <a:gd name="connsiteY1" fmla="*/ 732079 h 864096"/>
                  <a:gd name="connsiteX2" fmla="*/ 660071 w 792088"/>
                  <a:gd name="connsiteY2" fmla="*/ 864096 h 864096"/>
                  <a:gd name="connsiteX3" fmla="*/ 792088 w 792088"/>
                  <a:gd name="connsiteY3" fmla="*/ 528569 h 864096"/>
                  <a:gd name="connsiteX4" fmla="*/ 132017 w 792088"/>
                  <a:gd name="connsiteY4" fmla="*/ 0 h 864096"/>
                  <a:gd name="connsiteX5" fmla="*/ 660071 w 792088"/>
                  <a:gd name="connsiteY5" fmla="*/ 0 h 864096"/>
                  <a:gd name="connsiteX6" fmla="*/ 792088 w 792088"/>
                  <a:gd name="connsiteY6" fmla="*/ 132017 h 864096"/>
                  <a:gd name="connsiteX7" fmla="*/ 792088 w 792088"/>
                  <a:gd name="connsiteY7" fmla="*/ 528569 h 864096"/>
                  <a:gd name="connsiteX8" fmla="*/ 257729 w 792088"/>
                  <a:gd name="connsiteY8" fmla="*/ 775554 h 864096"/>
                  <a:gd name="connsiteX9" fmla="*/ 0 w 792088"/>
                  <a:gd name="connsiteY9" fmla="*/ 526924 h 864096"/>
                  <a:gd name="connsiteX10" fmla="*/ 0 w 792088"/>
                  <a:gd name="connsiteY10" fmla="*/ 132017 h 864096"/>
                  <a:gd name="connsiteX11" fmla="*/ 132017 w 792088"/>
                  <a:gd name="connsiteY11" fmla="*/ 0 h 864096"/>
                  <a:gd name="connsiteX0" fmla="*/ 132017 w 883528"/>
                  <a:gd name="connsiteY0" fmla="*/ 0 h 825084"/>
                  <a:gd name="connsiteX1" fmla="*/ 660071 w 883528"/>
                  <a:gd name="connsiteY1" fmla="*/ 0 h 825084"/>
                  <a:gd name="connsiteX2" fmla="*/ 792088 w 883528"/>
                  <a:gd name="connsiteY2" fmla="*/ 132017 h 825084"/>
                  <a:gd name="connsiteX3" fmla="*/ 792088 w 883528"/>
                  <a:gd name="connsiteY3" fmla="*/ 528569 h 825084"/>
                  <a:gd name="connsiteX4" fmla="*/ 257729 w 883528"/>
                  <a:gd name="connsiteY4" fmla="*/ 775554 h 825084"/>
                  <a:gd name="connsiteX5" fmla="*/ 0 w 883528"/>
                  <a:gd name="connsiteY5" fmla="*/ 526924 h 825084"/>
                  <a:gd name="connsiteX6" fmla="*/ 0 w 883528"/>
                  <a:gd name="connsiteY6" fmla="*/ 132017 h 825084"/>
                  <a:gd name="connsiteX7" fmla="*/ 132017 w 883528"/>
                  <a:gd name="connsiteY7" fmla="*/ 0 h 825084"/>
                  <a:gd name="connsiteX8" fmla="*/ 883528 w 883528"/>
                  <a:gd name="connsiteY8" fmla="*/ 823519 h 825084"/>
                  <a:gd name="connsiteX0" fmla="*/ 132017 w 792088"/>
                  <a:gd name="connsiteY0" fmla="*/ 0 h 825084"/>
                  <a:gd name="connsiteX1" fmla="*/ 660071 w 792088"/>
                  <a:gd name="connsiteY1" fmla="*/ 0 h 825084"/>
                  <a:gd name="connsiteX2" fmla="*/ 792088 w 792088"/>
                  <a:gd name="connsiteY2" fmla="*/ 132017 h 825084"/>
                  <a:gd name="connsiteX3" fmla="*/ 792088 w 792088"/>
                  <a:gd name="connsiteY3" fmla="*/ 528569 h 825084"/>
                  <a:gd name="connsiteX4" fmla="*/ 257729 w 792088"/>
                  <a:gd name="connsiteY4" fmla="*/ 775554 h 825084"/>
                  <a:gd name="connsiteX5" fmla="*/ 0 w 792088"/>
                  <a:gd name="connsiteY5" fmla="*/ 526924 h 825084"/>
                  <a:gd name="connsiteX6" fmla="*/ 0 w 792088"/>
                  <a:gd name="connsiteY6" fmla="*/ 132017 h 825084"/>
                  <a:gd name="connsiteX7" fmla="*/ 132017 w 792088"/>
                  <a:gd name="connsiteY7" fmla="*/ 0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088" h="825084">
                    <a:close/>
                    <a:moveTo>
                      <a:pt x="132017" y="0"/>
                    </a:moveTo>
                    <a:lnTo>
                      <a:pt x="660071" y="0"/>
                    </a:lnTo>
                    <a:cubicBezTo>
                      <a:pt x="732982" y="0"/>
                      <a:pt x="792088" y="59106"/>
                      <a:pt x="792088" y="132017"/>
                    </a:cubicBezTo>
                    <a:lnTo>
                      <a:pt x="792088" y="528569"/>
                    </a:lnTo>
                    <a:cubicBezTo>
                      <a:pt x="731506" y="770377"/>
                      <a:pt x="489180" y="903448"/>
                      <a:pt x="257729" y="775554"/>
                    </a:cubicBezTo>
                    <a:lnTo>
                      <a:pt x="0" y="526924"/>
                    </a:lnTo>
                    <a:lnTo>
                      <a:pt x="0" y="132017"/>
                    </a:lnTo>
                    <a:cubicBezTo>
                      <a:pt x="0" y="59106"/>
                      <a:pt x="59106" y="0"/>
                      <a:pt x="132017" y="0"/>
                    </a:cubicBezTo>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08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TextBox 42"/>
            <p:cNvSpPr txBox="1"/>
            <p:nvPr/>
          </p:nvSpPr>
          <p:spPr>
            <a:xfrm>
              <a:off x="5240445" y="1561307"/>
              <a:ext cx="864096" cy="646331"/>
            </a:xfrm>
            <a:prstGeom prst="rect">
              <a:avLst/>
            </a:prstGeom>
            <a:noFill/>
          </p:spPr>
          <p:txBody>
            <a:bodyPr wrap="square" rtlCol="0">
              <a:spAutoFit/>
            </a:bodyPr>
            <a:lstStyle/>
            <a:p>
              <a:pPr algn="ctr"/>
              <a:r>
                <a:rPr lang="en-US" altLang="zh-CN" sz="3600" b="1" dirty="0">
                  <a:solidFill>
                    <a:schemeClr val="bg1">
                      <a:alpha val="77000"/>
                    </a:schemeClr>
                  </a:solidFill>
                  <a:latin typeface="Impact" pitchFamily="34" charset="0"/>
                  <a:ea typeface="方正韵动粗黑简体" pitchFamily="2" charset="-122"/>
                </a:rPr>
                <a:t>02</a:t>
              </a:r>
              <a:endParaRPr lang="zh-CN" altLang="en-US" sz="3600" b="1" dirty="0">
                <a:solidFill>
                  <a:schemeClr val="bg1">
                    <a:alpha val="77000"/>
                  </a:schemeClr>
                </a:solidFill>
                <a:latin typeface="Impact" pitchFamily="34" charset="0"/>
                <a:ea typeface="方正韵动粗黑简体" pitchFamily="2" charset="-122"/>
              </a:endParaRPr>
            </a:p>
          </p:txBody>
        </p:sp>
      </p:grpSp>
      <p:grpSp>
        <p:nvGrpSpPr>
          <p:cNvPr id="47" name="组合 46"/>
          <p:cNvGrpSpPr/>
          <p:nvPr/>
        </p:nvGrpSpPr>
        <p:grpSpPr>
          <a:xfrm>
            <a:off x="4488763" y="2860904"/>
            <a:ext cx="2418267" cy="1607591"/>
            <a:chOff x="4488763" y="2860904"/>
            <a:chExt cx="2418267" cy="1607591"/>
          </a:xfrm>
        </p:grpSpPr>
        <p:sp>
          <p:nvSpPr>
            <p:cNvPr id="48" name="任意多边形 47"/>
            <p:cNvSpPr>
              <a:spLocks noChangeAspect="1"/>
            </p:cNvSpPr>
            <p:nvPr/>
          </p:nvSpPr>
          <p:spPr>
            <a:xfrm rot="8100000" flipH="1" flipV="1">
              <a:off x="4488763" y="3167587"/>
              <a:ext cx="2418267" cy="994224"/>
            </a:xfrm>
            <a:custGeom>
              <a:avLst/>
              <a:gdLst>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1529441 w 3637975"/>
                <a:gd name="connsiteY4" fmla="*/ 1046027 h 1495684"/>
                <a:gd name="connsiteX5" fmla="*/ 534359 w 3637975"/>
                <a:gd name="connsiteY5" fmla="*/ 88543 h 1495684"/>
                <a:gd name="connsiteX6" fmla="*/ 0 w 3637975"/>
                <a:gd name="connsiteY6" fmla="*/ 335527 h 1495684"/>
                <a:gd name="connsiteX7" fmla="*/ 347954 w 3637975"/>
                <a:gd name="connsiteY7" fmla="*/ 15534 h 1495684"/>
                <a:gd name="connsiteX8" fmla="*/ 1612395 w 3637975"/>
                <a:gd name="connsiteY8" fmla="*/ 0 h 1495684"/>
                <a:gd name="connsiteX9" fmla="*/ 1690063 w 3637975"/>
                <a:gd name="connsiteY9" fmla="*/ 43495 h 1495684"/>
                <a:gd name="connsiteX10" fmla="*/ 2108534 w 3637975"/>
                <a:gd name="connsiteY10" fmla="*/ 449657 h 1495684"/>
                <a:gd name="connsiteX11" fmla="*/ 2109461 w 3637975"/>
                <a:gd name="connsiteY11" fmla="*/ 448715 h 1495684"/>
                <a:gd name="connsiteX12" fmla="*/ 3103616 w 3637975"/>
                <a:gd name="connsiteY12" fmla="*/ 1407142 h 1495684"/>
                <a:gd name="connsiteX13" fmla="*/ 3637975 w 3637975"/>
                <a:gd name="connsiteY13"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2109461 w 3637975"/>
                <a:gd name="connsiteY10" fmla="*/ 448715 h 1495684"/>
                <a:gd name="connsiteX11" fmla="*/ 3103616 w 3637975"/>
                <a:gd name="connsiteY11" fmla="*/ 1407142 h 1495684"/>
                <a:gd name="connsiteX12" fmla="*/ 3637975 w 3637975"/>
                <a:gd name="connsiteY12"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3103616 w 3637975"/>
                <a:gd name="connsiteY10" fmla="*/ 1407142 h 1495684"/>
                <a:gd name="connsiteX11" fmla="*/ 3637975 w 3637975"/>
                <a:gd name="connsiteY11"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3103616 w 3637975"/>
                <a:gd name="connsiteY9" fmla="*/ 1407142 h 1495684"/>
                <a:gd name="connsiteX10" fmla="*/ 3637975 w 3637975"/>
                <a:gd name="connsiteY10" fmla="*/ 1160157 h 149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7975" h="1495684">
                  <a:moveTo>
                    <a:pt x="3637975" y="1160157"/>
                  </a:moveTo>
                  <a:cubicBezTo>
                    <a:pt x="3600694" y="1301514"/>
                    <a:pt x="3542184" y="1431478"/>
                    <a:pt x="3290021" y="1480151"/>
                  </a:cubicBezTo>
                  <a:lnTo>
                    <a:pt x="2025580" y="1495684"/>
                  </a:lnTo>
                  <a:cubicBezTo>
                    <a:pt x="1992701" y="1485846"/>
                    <a:pt x="1970694" y="1479115"/>
                    <a:pt x="1947912" y="1452190"/>
                  </a:cubicBezTo>
                  <a:lnTo>
                    <a:pt x="534359" y="88543"/>
                  </a:lnTo>
                  <a:cubicBezTo>
                    <a:pt x="302908" y="-39352"/>
                    <a:pt x="60582" y="93720"/>
                    <a:pt x="0" y="335527"/>
                  </a:cubicBezTo>
                  <a:cubicBezTo>
                    <a:pt x="37281" y="194171"/>
                    <a:pt x="95791" y="64206"/>
                    <a:pt x="347954" y="15534"/>
                  </a:cubicBezTo>
                  <a:lnTo>
                    <a:pt x="1612395" y="0"/>
                  </a:lnTo>
                  <a:cubicBezTo>
                    <a:pt x="1645275" y="9838"/>
                    <a:pt x="1667281" y="16569"/>
                    <a:pt x="1690063" y="43495"/>
                  </a:cubicBezTo>
                  <a:lnTo>
                    <a:pt x="3103616" y="1407142"/>
                  </a:lnTo>
                  <a:cubicBezTo>
                    <a:pt x="3335067" y="1535036"/>
                    <a:pt x="3577393" y="1401965"/>
                    <a:pt x="3637975" y="1160157"/>
                  </a:cubicBezTo>
                  <a:close/>
                </a:path>
              </a:pathLst>
            </a:custGeom>
            <a:solidFill>
              <a:srgbClr val="DF0024"/>
            </a:solidFill>
            <a:ln>
              <a:noFill/>
            </a:ln>
            <a:effectLst>
              <a:outerShdw blurRad="2413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20"/>
            <p:cNvSpPr/>
            <p:nvPr/>
          </p:nvSpPr>
          <p:spPr>
            <a:xfrm rot="8100000" flipH="1" flipV="1">
              <a:off x="4626537" y="3920038"/>
              <a:ext cx="526524" cy="548457"/>
            </a:xfrm>
            <a:custGeom>
              <a:avLst/>
              <a:gdLst>
                <a:gd name="connsiteX0" fmla="*/ 361741 w 792088"/>
                <a:gd name="connsiteY0" fmla="*/ 52520 h 877442"/>
                <a:gd name="connsiteX1" fmla="*/ 534359 w 792088"/>
                <a:gd name="connsiteY1" fmla="*/ 101889 h 877442"/>
                <a:gd name="connsiteX2" fmla="*/ 792088 w 792088"/>
                <a:gd name="connsiteY2" fmla="*/ 350519 h 877442"/>
                <a:gd name="connsiteX3" fmla="*/ 792088 w 792088"/>
                <a:gd name="connsiteY3" fmla="*/ 745425 h 877442"/>
                <a:gd name="connsiteX4" fmla="*/ 660071 w 792088"/>
                <a:gd name="connsiteY4" fmla="*/ 877442 h 877442"/>
                <a:gd name="connsiteX5" fmla="*/ 132017 w 792088"/>
                <a:gd name="connsiteY5" fmla="*/ 877442 h 877442"/>
                <a:gd name="connsiteX6" fmla="*/ 0 w 792088"/>
                <a:gd name="connsiteY6" fmla="*/ 745425 h 877442"/>
                <a:gd name="connsiteX7" fmla="*/ 0 w 792088"/>
                <a:gd name="connsiteY7" fmla="*/ 348873 h 877442"/>
                <a:gd name="connsiteX8" fmla="*/ 361741 w 792088"/>
                <a:gd name="connsiteY8" fmla="*/ 52520 h 877442"/>
                <a:gd name="connsiteX9" fmla="*/ 132017 w 792088"/>
                <a:gd name="connsiteY9" fmla="*/ 13346 h 877442"/>
                <a:gd name="connsiteX10" fmla="*/ 660071 w 792088"/>
                <a:gd name="connsiteY10" fmla="*/ 13346 h 877442"/>
                <a:gd name="connsiteX11" fmla="*/ 347954 w 792088"/>
                <a:gd name="connsiteY11" fmla="*/ 28880 h 877442"/>
                <a:gd name="connsiteX12" fmla="*/ 0 w 792088"/>
                <a:gd name="connsiteY12" fmla="*/ 348873 h 877442"/>
                <a:gd name="connsiteX13" fmla="*/ 0 w 792088"/>
                <a:gd name="connsiteY13" fmla="*/ 145363 h 877442"/>
                <a:gd name="connsiteX14" fmla="*/ 132017 w 792088"/>
                <a:gd name="connsiteY14" fmla="*/ 13346 h 877442"/>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347954 w 792088"/>
                <a:gd name="connsiteY10" fmla="*/ 15534 h 864096"/>
                <a:gd name="connsiteX11" fmla="*/ 0 w 792088"/>
                <a:gd name="connsiteY11" fmla="*/ 335527 h 864096"/>
                <a:gd name="connsiteX12" fmla="*/ 0 w 792088"/>
                <a:gd name="connsiteY12" fmla="*/ 132017 h 864096"/>
                <a:gd name="connsiteX13" fmla="*/ 132017 w 792088"/>
                <a:gd name="connsiteY13" fmla="*/ 0 h 864096"/>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0 w 792088"/>
                <a:gd name="connsiteY10" fmla="*/ 335527 h 864096"/>
                <a:gd name="connsiteX11" fmla="*/ 0 w 792088"/>
                <a:gd name="connsiteY11" fmla="*/ 132017 h 864096"/>
                <a:gd name="connsiteX12" fmla="*/ 132017 w 792088"/>
                <a:gd name="connsiteY12" fmla="*/ 0 h 864096"/>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 name="connsiteX9" fmla="*/ 0 w 792088"/>
                <a:gd name="connsiteY9" fmla="*/ 93005 h 825084"/>
                <a:gd name="connsiteX10" fmla="*/ 0 w 792088"/>
                <a:gd name="connsiteY10" fmla="*/ 296515 h 825084"/>
                <a:gd name="connsiteX11" fmla="*/ 0 w 792088"/>
                <a:gd name="connsiteY11" fmla="*/ 93005 h 825084"/>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 h="825084">
                  <a:moveTo>
                    <a:pt x="361741" y="162"/>
                  </a:moveTo>
                  <a:cubicBezTo>
                    <a:pt x="417954" y="1894"/>
                    <a:pt x="476496" y="17557"/>
                    <a:pt x="534359" y="49531"/>
                  </a:cubicBezTo>
                  <a:lnTo>
                    <a:pt x="792088" y="298161"/>
                  </a:lnTo>
                  <a:lnTo>
                    <a:pt x="792088" y="693067"/>
                  </a:lnTo>
                  <a:cubicBezTo>
                    <a:pt x="792088" y="765978"/>
                    <a:pt x="732982" y="825084"/>
                    <a:pt x="660071" y="825084"/>
                  </a:cubicBezTo>
                  <a:lnTo>
                    <a:pt x="132017" y="825084"/>
                  </a:lnTo>
                  <a:cubicBezTo>
                    <a:pt x="59106" y="825084"/>
                    <a:pt x="0" y="765978"/>
                    <a:pt x="0" y="693067"/>
                  </a:cubicBezTo>
                  <a:lnTo>
                    <a:pt x="0" y="296515"/>
                  </a:lnTo>
                  <a:cubicBezTo>
                    <a:pt x="45437" y="115160"/>
                    <a:pt x="193104" y="-5032"/>
                    <a:pt x="361741" y="162"/>
                  </a:cubicBez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08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圆角矩形 23"/>
            <p:cNvSpPr/>
            <p:nvPr/>
          </p:nvSpPr>
          <p:spPr>
            <a:xfrm rot="8100000" flipH="1" flipV="1">
              <a:off x="6242732" y="2860904"/>
              <a:ext cx="526524" cy="548457"/>
            </a:xfrm>
            <a:custGeom>
              <a:avLst/>
              <a:gdLst>
                <a:gd name="connsiteX0" fmla="*/ 792088 w 792088"/>
                <a:gd name="connsiteY0" fmla="*/ 528569 h 877442"/>
                <a:gd name="connsiteX1" fmla="*/ 792088 w 792088"/>
                <a:gd name="connsiteY1" fmla="*/ 732079 h 877442"/>
                <a:gd name="connsiteX2" fmla="*/ 660071 w 792088"/>
                <a:gd name="connsiteY2" fmla="*/ 864096 h 877442"/>
                <a:gd name="connsiteX3" fmla="*/ 132017 w 792088"/>
                <a:gd name="connsiteY3" fmla="*/ 864096 h 877442"/>
                <a:gd name="connsiteX4" fmla="*/ 444134 w 792088"/>
                <a:gd name="connsiteY4" fmla="*/ 848563 h 877442"/>
                <a:gd name="connsiteX5" fmla="*/ 792088 w 792088"/>
                <a:gd name="connsiteY5" fmla="*/ 528569 h 877442"/>
                <a:gd name="connsiteX6" fmla="*/ 132017 w 792088"/>
                <a:gd name="connsiteY6" fmla="*/ 0 h 877442"/>
                <a:gd name="connsiteX7" fmla="*/ 660071 w 792088"/>
                <a:gd name="connsiteY7" fmla="*/ 0 h 877442"/>
                <a:gd name="connsiteX8" fmla="*/ 792088 w 792088"/>
                <a:gd name="connsiteY8" fmla="*/ 132017 h 877442"/>
                <a:gd name="connsiteX9" fmla="*/ 792088 w 792088"/>
                <a:gd name="connsiteY9" fmla="*/ 528569 h 877442"/>
                <a:gd name="connsiteX10" fmla="*/ 257729 w 792088"/>
                <a:gd name="connsiteY10" fmla="*/ 775554 h 877442"/>
                <a:gd name="connsiteX11" fmla="*/ 0 w 792088"/>
                <a:gd name="connsiteY11" fmla="*/ 526924 h 877442"/>
                <a:gd name="connsiteX12" fmla="*/ 0 w 792088"/>
                <a:gd name="connsiteY12" fmla="*/ 132017 h 877442"/>
                <a:gd name="connsiteX13" fmla="*/ 132017 w 792088"/>
                <a:gd name="connsiteY13" fmla="*/ 0 h 877442"/>
                <a:gd name="connsiteX0" fmla="*/ 792088 w 792088"/>
                <a:gd name="connsiteY0" fmla="*/ 528569 h 864096"/>
                <a:gd name="connsiteX1" fmla="*/ 792088 w 792088"/>
                <a:gd name="connsiteY1" fmla="*/ 732079 h 864096"/>
                <a:gd name="connsiteX2" fmla="*/ 660071 w 792088"/>
                <a:gd name="connsiteY2" fmla="*/ 864096 h 864096"/>
                <a:gd name="connsiteX3" fmla="*/ 444134 w 792088"/>
                <a:gd name="connsiteY3" fmla="*/ 848563 h 864096"/>
                <a:gd name="connsiteX4" fmla="*/ 792088 w 792088"/>
                <a:gd name="connsiteY4" fmla="*/ 528569 h 864096"/>
                <a:gd name="connsiteX5" fmla="*/ 132017 w 792088"/>
                <a:gd name="connsiteY5" fmla="*/ 0 h 864096"/>
                <a:gd name="connsiteX6" fmla="*/ 660071 w 792088"/>
                <a:gd name="connsiteY6" fmla="*/ 0 h 864096"/>
                <a:gd name="connsiteX7" fmla="*/ 792088 w 792088"/>
                <a:gd name="connsiteY7" fmla="*/ 132017 h 864096"/>
                <a:gd name="connsiteX8" fmla="*/ 792088 w 792088"/>
                <a:gd name="connsiteY8" fmla="*/ 528569 h 864096"/>
                <a:gd name="connsiteX9" fmla="*/ 257729 w 792088"/>
                <a:gd name="connsiteY9" fmla="*/ 775554 h 864096"/>
                <a:gd name="connsiteX10" fmla="*/ 0 w 792088"/>
                <a:gd name="connsiteY10" fmla="*/ 526924 h 864096"/>
                <a:gd name="connsiteX11" fmla="*/ 0 w 792088"/>
                <a:gd name="connsiteY11" fmla="*/ 132017 h 864096"/>
                <a:gd name="connsiteX12" fmla="*/ 132017 w 792088"/>
                <a:gd name="connsiteY12" fmla="*/ 0 h 864096"/>
                <a:gd name="connsiteX0" fmla="*/ 792088 w 792088"/>
                <a:gd name="connsiteY0" fmla="*/ 528569 h 864096"/>
                <a:gd name="connsiteX1" fmla="*/ 792088 w 792088"/>
                <a:gd name="connsiteY1" fmla="*/ 732079 h 864096"/>
                <a:gd name="connsiteX2" fmla="*/ 660071 w 792088"/>
                <a:gd name="connsiteY2" fmla="*/ 864096 h 864096"/>
                <a:gd name="connsiteX3" fmla="*/ 792088 w 792088"/>
                <a:gd name="connsiteY3" fmla="*/ 528569 h 864096"/>
                <a:gd name="connsiteX4" fmla="*/ 132017 w 792088"/>
                <a:gd name="connsiteY4" fmla="*/ 0 h 864096"/>
                <a:gd name="connsiteX5" fmla="*/ 660071 w 792088"/>
                <a:gd name="connsiteY5" fmla="*/ 0 h 864096"/>
                <a:gd name="connsiteX6" fmla="*/ 792088 w 792088"/>
                <a:gd name="connsiteY6" fmla="*/ 132017 h 864096"/>
                <a:gd name="connsiteX7" fmla="*/ 792088 w 792088"/>
                <a:gd name="connsiteY7" fmla="*/ 528569 h 864096"/>
                <a:gd name="connsiteX8" fmla="*/ 257729 w 792088"/>
                <a:gd name="connsiteY8" fmla="*/ 775554 h 864096"/>
                <a:gd name="connsiteX9" fmla="*/ 0 w 792088"/>
                <a:gd name="connsiteY9" fmla="*/ 526924 h 864096"/>
                <a:gd name="connsiteX10" fmla="*/ 0 w 792088"/>
                <a:gd name="connsiteY10" fmla="*/ 132017 h 864096"/>
                <a:gd name="connsiteX11" fmla="*/ 132017 w 792088"/>
                <a:gd name="connsiteY11" fmla="*/ 0 h 864096"/>
                <a:gd name="connsiteX0" fmla="*/ 132017 w 883528"/>
                <a:gd name="connsiteY0" fmla="*/ 0 h 825084"/>
                <a:gd name="connsiteX1" fmla="*/ 660071 w 883528"/>
                <a:gd name="connsiteY1" fmla="*/ 0 h 825084"/>
                <a:gd name="connsiteX2" fmla="*/ 792088 w 883528"/>
                <a:gd name="connsiteY2" fmla="*/ 132017 h 825084"/>
                <a:gd name="connsiteX3" fmla="*/ 792088 w 883528"/>
                <a:gd name="connsiteY3" fmla="*/ 528569 h 825084"/>
                <a:gd name="connsiteX4" fmla="*/ 257729 w 883528"/>
                <a:gd name="connsiteY4" fmla="*/ 775554 h 825084"/>
                <a:gd name="connsiteX5" fmla="*/ 0 w 883528"/>
                <a:gd name="connsiteY5" fmla="*/ 526924 h 825084"/>
                <a:gd name="connsiteX6" fmla="*/ 0 w 883528"/>
                <a:gd name="connsiteY6" fmla="*/ 132017 h 825084"/>
                <a:gd name="connsiteX7" fmla="*/ 132017 w 883528"/>
                <a:gd name="connsiteY7" fmla="*/ 0 h 825084"/>
                <a:gd name="connsiteX8" fmla="*/ 883528 w 883528"/>
                <a:gd name="connsiteY8" fmla="*/ 823519 h 825084"/>
                <a:gd name="connsiteX0" fmla="*/ 132017 w 792088"/>
                <a:gd name="connsiteY0" fmla="*/ 0 h 825084"/>
                <a:gd name="connsiteX1" fmla="*/ 660071 w 792088"/>
                <a:gd name="connsiteY1" fmla="*/ 0 h 825084"/>
                <a:gd name="connsiteX2" fmla="*/ 792088 w 792088"/>
                <a:gd name="connsiteY2" fmla="*/ 132017 h 825084"/>
                <a:gd name="connsiteX3" fmla="*/ 792088 w 792088"/>
                <a:gd name="connsiteY3" fmla="*/ 528569 h 825084"/>
                <a:gd name="connsiteX4" fmla="*/ 257729 w 792088"/>
                <a:gd name="connsiteY4" fmla="*/ 775554 h 825084"/>
                <a:gd name="connsiteX5" fmla="*/ 0 w 792088"/>
                <a:gd name="connsiteY5" fmla="*/ 526924 h 825084"/>
                <a:gd name="connsiteX6" fmla="*/ 0 w 792088"/>
                <a:gd name="connsiteY6" fmla="*/ 132017 h 825084"/>
                <a:gd name="connsiteX7" fmla="*/ 132017 w 792088"/>
                <a:gd name="connsiteY7" fmla="*/ 0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088" h="825084">
                  <a:close/>
                  <a:moveTo>
                    <a:pt x="132017" y="0"/>
                  </a:moveTo>
                  <a:lnTo>
                    <a:pt x="660071" y="0"/>
                  </a:lnTo>
                  <a:cubicBezTo>
                    <a:pt x="732982" y="0"/>
                    <a:pt x="792088" y="59106"/>
                    <a:pt x="792088" y="132017"/>
                  </a:cubicBezTo>
                  <a:lnTo>
                    <a:pt x="792088" y="528569"/>
                  </a:lnTo>
                  <a:cubicBezTo>
                    <a:pt x="731506" y="770377"/>
                    <a:pt x="489180" y="903448"/>
                    <a:pt x="257729" y="775554"/>
                  </a:cubicBezTo>
                  <a:lnTo>
                    <a:pt x="0" y="526924"/>
                  </a:lnTo>
                  <a:lnTo>
                    <a:pt x="0" y="132017"/>
                  </a:lnTo>
                  <a:cubicBezTo>
                    <a:pt x="0" y="59106"/>
                    <a:pt x="59106" y="0"/>
                    <a:pt x="132017" y="0"/>
                  </a:cubicBezTo>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08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TextBox 50"/>
            <p:cNvSpPr txBox="1"/>
            <p:nvPr/>
          </p:nvSpPr>
          <p:spPr>
            <a:xfrm>
              <a:off x="5240445" y="3341534"/>
              <a:ext cx="864096" cy="646331"/>
            </a:xfrm>
            <a:prstGeom prst="rect">
              <a:avLst/>
            </a:prstGeom>
            <a:noFill/>
          </p:spPr>
          <p:txBody>
            <a:bodyPr wrap="square" rtlCol="0">
              <a:spAutoFit/>
            </a:bodyPr>
            <a:lstStyle/>
            <a:p>
              <a:pPr algn="ctr"/>
              <a:r>
                <a:rPr lang="en-US" altLang="zh-CN" sz="3600" b="1" dirty="0">
                  <a:solidFill>
                    <a:schemeClr val="bg1">
                      <a:alpha val="77000"/>
                    </a:schemeClr>
                  </a:solidFill>
                  <a:latin typeface="Impact" pitchFamily="34" charset="0"/>
                  <a:ea typeface="方正韵动粗黑简体" pitchFamily="2" charset="-122"/>
                </a:rPr>
                <a:t>03</a:t>
              </a:r>
              <a:endParaRPr lang="zh-CN" altLang="en-US" sz="3600" b="1" dirty="0">
                <a:solidFill>
                  <a:schemeClr val="bg1">
                    <a:alpha val="77000"/>
                  </a:schemeClr>
                </a:solidFill>
                <a:latin typeface="Impact" pitchFamily="34" charset="0"/>
                <a:ea typeface="方正韵动粗黑简体" pitchFamily="2" charset="-122"/>
              </a:endParaRPr>
            </a:p>
          </p:txBody>
        </p:sp>
      </p:grpSp>
      <p:grpSp>
        <p:nvGrpSpPr>
          <p:cNvPr id="52" name="组合 51"/>
          <p:cNvGrpSpPr/>
          <p:nvPr/>
        </p:nvGrpSpPr>
        <p:grpSpPr>
          <a:xfrm>
            <a:off x="2228942" y="1080676"/>
            <a:ext cx="2418267" cy="1607591"/>
            <a:chOff x="2228942" y="1080676"/>
            <a:chExt cx="2418267" cy="1607591"/>
          </a:xfrm>
        </p:grpSpPr>
        <p:sp>
          <p:nvSpPr>
            <p:cNvPr id="53" name="任意多边形 52"/>
            <p:cNvSpPr>
              <a:spLocks noChangeAspect="1"/>
            </p:cNvSpPr>
            <p:nvPr/>
          </p:nvSpPr>
          <p:spPr>
            <a:xfrm rot="8100000">
              <a:off x="2228942" y="1387360"/>
              <a:ext cx="2418267" cy="994224"/>
            </a:xfrm>
            <a:custGeom>
              <a:avLst/>
              <a:gdLst>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1529441 w 3637975"/>
                <a:gd name="connsiteY4" fmla="*/ 1046027 h 1495684"/>
                <a:gd name="connsiteX5" fmla="*/ 534359 w 3637975"/>
                <a:gd name="connsiteY5" fmla="*/ 88543 h 1495684"/>
                <a:gd name="connsiteX6" fmla="*/ 0 w 3637975"/>
                <a:gd name="connsiteY6" fmla="*/ 335527 h 1495684"/>
                <a:gd name="connsiteX7" fmla="*/ 347954 w 3637975"/>
                <a:gd name="connsiteY7" fmla="*/ 15534 h 1495684"/>
                <a:gd name="connsiteX8" fmla="*/ 1612395 w 3637975"/>
                <a:gd name="connsiteY8" fmla="*/ 0 h 1495684"/>
                <a:gd name="connsiteX9" fmla="*/ 1690063 w 3637975"/>
                <a:gd name="connsiteY9" fmla="*/ 43495 h 1495684"/>
                <a:gd name="connsiteX10" fmla="*/ 2108534 w 3637975"/>
                <a:gd name="connsiteY10" fmla="*/ 449657 h 1495684"/>
                <a:gd name="connsiteX11" fmla="*/ 2109461 w 3637975"/>
                <a:gd name="connsiteY11" fmla="*/ 448715 h 1495684"/>
                <a:gd name="connsiteX12" fmla="*/ 3103616 w 3637975"/>
                <a:gd name="connsiteY12" fmla="*/ 1407142 h 1495684"/>
                <a:gd name="connsiteX13" fmla="*/ 3637975 w 3637975"/>
                <a:gd name="connsiteY13"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2109461 w 3637975"/>
                <a:gd name="connsiteY10" fmla="*/ 448715 h 1495684"/>
                <a:gd name="connsiteX11" fmla="*/ 3103616 w 3637975"/>
                <a:gd name="connsiteY11" fmla="*/ 1407142 h 1495684"/>
                <a:gd name="connsiteX12" fmla="*/ 3637975 w 3637975"/>
                <a:gd name="connsiteY12"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3103616 w 3637975"/>
                <a:gd name="connsiteY10" fmla="*/ 1407142 h 1495684"/>
                <a:gd name="connsiteX11" fmla="*/ 3637975 w 3637975"/>
                <a:gd name="connsiteY11"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3103616 w 3637975"/>
                <a:gd name="connsiteY9" fmla="*/ 1407142 h 1495684"/>
                <a:gd name="connsiteX10" fmla="*/ 3637975 w 3637975"/>
                <a:gd name="connsiteY10" fmla="*/ 1160157 h 149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7975" h="1495684">
                  <a:moveTo>
                    <a:pt x="3637975" y="1160157"/>
                  </a:moveTo>
                  <a:cubicBezTo>
                    <a:pt x="3600694" y="1301514"/>
                    <a:pt x="3542184" y="1431478"/>
                    <a:pt x="3290021" y="1480151"/>
                  </a:cubicBezTo>
                  <a:lnTo>
                    <a:pt x="2025580" y="1495684"/>
                  </a:lnTo>
                  <a:cubicBezTo>
                    <a:pt x="1992701" y="1485846"/>
                    <a:pt x="1970694" y="1479115"/>
                    <a:pt x="1947912" y="1452190"/>
                  </a:cubicBezTo>
                  <a:lnTo>
                    <a:pt x="534359" y="88543"/>
                  </a:lnTo>
                  <a:cubicBezTo>
                    <a:pt x="302908" y="-39352"/>
                    <a:pt x="60582" y="93720"/>
                    <a:pt x="0" y="335527"/>
                  </a:cubicBezTo>
                  <a:cubicBezTo>
                    <a:pt x="37281" y="194171"/>
                    <a:pt x="95791" y="64206"/>
                    <a:pt x="347954" y="15534"/>
                  </a:cubicBezTo>
                  <a:lnTo>
                    <a:pt x="1612395" y="0"/>
                  </a:lnTo>
                  <a:cubicBezTo>
                    <a:pt x="1645275" y="9838"/>
                    <a:pt x="1667281" y="16569"/>
                    <a:pt x="1690063" y="43495"/>
                  </a:cubicBezTo>
                  <a:lnTo>
                    <a:pt x="3103616" y="1407142"/>
                  </a:lnTo>
                  <a:cubicBezTo>
                    <a:pt x="3335067" y="1535036"/>
                    <a:pt x="3577393" y="1401965"/>
                    <a:pt x="3637975" y="1160157"/>
                  </a:cubicBezTo>
                  <a:close/>
                </a:path>
              </a:pathLst>
            </a:custGeom>
            <a:solidFill>
              <a:srgbClr val="DF0024"/>
            </a:solidFill>
            <a:ln>
              <a:noFill/>
            </a:ln>
            <a:effectLst>
              <a:outerShdw blurRad="2413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20"/>
            <p:cNvSpPr/>
            <p:nvPr/>
          </p:nvSpPr>
          <p:spPr>
            <a:xfrm rot="8100000">
              <a:off x="3982911" y="1080676"/>
              <a:ext cx="526524" cy="548457"/>
            </a:xfrm>
            <a:custGeom>
              <a:avLst/>
              <a:gdLst>
                <a:gd name="connsiteX0" fmla="*/ 361741 w 792088"/>
                <a:gd name="connsiteY0" fmla="*/ 52520 h 877442"/>
                <a:gd name="connsiteX1" fmla="*/ 534359 w 792088"/>
                <a:gd name="connsiteY1" fmla="*/ 101889 h 877442"/>
                <a:gd name="connsiteX2" fmla="*/ 792088 w 792088"/>
                <a:gd name="connsiteY2" fmla="*/ 350519 h 877442"/>
                <a:gd name="connsiteX3" fmla="*/ 792088 w 792088"/>
                <a:gd name="connsiteY3" fmla="*/ 745425 h 877442"/>
                <a:gd name="connsiteX4" fmla="*/ 660071 w 792088"/>
                <a:gd name="connsiteY4" fmla="*/ 877442 h 877442"/>
                <a:gd name="connsiteX5" fmla="*/ 132017 w 792088"/>
                <a:gd name="connsiteY5" fmla="*/ 877442 h 877442"/>
                <a:gd name="connsiteX6" fmla="*/ 0 w 792088"/>
                <a:gd name="connsiteY6" fmla="*/ 745425 h 877442"/>
                <a:gd name="connsiteX7" fmla="*/ 0 w 792088"/>
                <a:gd name="connsiteY7" fmla="*/ 348873 h 877442"/>
                <a:gd name="connsiteX8" fmla="*/ 361741 w 792088"/>
                <a:gd name="connsiteY8" fmla="*/ 52520 h 877442"/>
                <a:gd name="connsiteX9" fmla="*/ 132017 w 792088"/>
                <a:gd name="connsiteY9" fmla="*/ 13346 h 877442"/>
                <a:gd name="connsiteX10" fmla="*/ 660071 w 792088"/>
                <a:gd name="connsiteY10" fmla="*/ 13346 h 877442"/>
                <a:gd name="connsiteX11" fmla="*/ 347954 w 792088"/>
                <a:gd name="connsiteY11" fmla="*/ 28880 h 877442"/>
                <a:gd name="connsiteX12" fmla="*/ 0 w 792088"/>
                <a:gd name="connsiteY12" fmla="*/ 348873 h 877442"/>
                <a:gd name="connsiteX13" fmla="*/ 0 w 792088"/>
                <a:gd name="connsiteY13" fmla="*/ 145363 h 877442"/>
                <a:gd name="connsiteX14" fmla="*/ 132017 w 792088"/>
                <a:gd name="connsiteY14" fmla="*/ 13346 h 877442"/>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347954 w 792088"/>
                <a:gd name="connsiteY10" fmla="*/ 15534 h 864096"/>
                <a:gd name="connsiteX11" fmla="*/ 0 w 792088"/>
                <a:gd name="connsiteY11" fmla="*/ 335527 h 864096"/>
                <a:gd name="connsiteX12" fmla="*/ 0 w 792088"/>
                <a:gd name="connsiteY12" fmla="*/ 132017 h 864096"/>
                <a:gd name="connsiteX13" fmla="*/ 132017 w 792088"/>
                <a:gd name="connsiteY13" fmla="*/ 0 h 864096"/>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0 w 792088"/>
                <a:gd name="connsiteY10" fmla="*/ 335527 h 864096"/>
                <a:gd name="connsiteX11" fmla="*/ 0 w 792088"/>
                <a:gd name="connsiteY11" fmla="*/ 132017 h 864096"/>
                <a:gd name="connsiteX12" fmla="*/ 132017 w 792088"/>
                <a:gd name="connsiteY12" fmla="*/ 0 h 864096"/>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 name="connsiteX9" fmla="*/ 0 w 792088"/>
                <a:gd name="connsiteY9" fmla="*/ 93005 h 825084"/>
                <a:gd name="connsiteX10" fmla="*/ 0 w 792088"/>
                <a:gd name="connsiteY10" fmla="*/ 296515 h 825084"/>
                <a:gd name="connsiteX11" fmla="*/ 0 w 792088"/>
                <a:gd name="connsiteY11" fmla="*/ 93005 h 825084"/>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 h="825084">
                  <a:moveTo>
                    <a:pt x="361741" y="162"/>
                  </a:moveTo>
                  <a:cubicBezTo>
                    <a:pt x="417954" y="1894"/>
                    <a:pt x="476496" y="17557"/>
                    <a:pt x="534359" y="49531"/>
                  </a:cubicBezTo>
                  <a:lnTo>
                    <a:pt x="792088" y="298161"/>
                  </a:lnTo>
                  <a:lnTo>
                    <a:pt x="792088" y="693067"/>
                  </a:lnTo>
                  <a:cubicBezTo>
                    <a:pt x="792088" y="765978"/>
                    <a:pt x="732982" y="825084"/>
                    <a:pt x="660071" y="825084"/>
                  </a:cubicBezTo>
                  <a:lnTo>
                    <a:pt x="132017" y="825084"/>
                  </a:lnTo>
                  <a:cubicBezTo>
                    <a:pt x="59106" y="825084"/>
                    <a:pt x="0" y="765978"/>
                    <a:pt x="0" y="693067"/>
                  </a:cubicBezTo>
                  <a:lnTo>
                    <a:pt x="0" y="296515"/>
                  </a:lnTo>
                  <a:cubicBezTo>
                    <a:pt x="45437" y="115160"/>
                    <a:pt x="193104" y="-5032"/>
                    <a:pt x="361741" y="162"/>
                  </a:cubicBez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圆角矩形 23"/>
            <p:cNvSpPr/>
            <p:nvPr/>
          </p:nvSpPr>
          <p:spPr>
            <a:xfrm rot="8100000">
              <a:off x="2366716" y="2139810"/>
              <a:ext cx="526524" cy="548457"/>
            </a:xfrm>
            <a:custGeom>
              <a:avLst/>
              <a:gdLst>
                <a:gd name="connsiteX0" fmla="*/ 792088 w 792088"/>
                <a:gd name="connsiteY0" fmla="*/ 528569 h 877442"/>
                <a:gd name="connsiteX1" fmla="*/ 792088 w 792088"/>
                <a:gd name="connsiteY1" fmla="*/ 732079 h 877442"/>
                <a:gd name="connsiteX2" fmla="*/ 660071 w 792088"/>
                <a:gd name="connsiteY2" fmla="*/ 864096 h 877442"/>
                <a:gd name="connsiteX3" fmla="*/ 132017 w 792088"/>
                <a:gd name="connsiteY3" fmla="*/ 864096 h 877442"/>
                <a:gd name="connsiteX4" fmla="*/ 444134 w 792088"/>
                <a:gd name="connsiteY4" fmla="*/ 848563 h 877442"/>
                <a:gd name="connsiteX5" fmla="*/ 792088 w 792088"/>
                <a:gd name="connsiteY5" fmla="*/ 528569 h 877442"/>
                <a:gd name="connsiteX6" fmla="*/ 132017 w 792088"/>
                <a:gd name="connsiteY6" fmla="*/ 0 h 877442"/>
                <a:gd name="connsiteX7" fmla="*/ 660071 w 792088"/>
                <a:gd name="connsiteY7" fmla="*/ 0 h 877442"/>
                <a:gd name="connsiteX8" fmla="*/ 792088 w 792088"/>
                <a:gd name="connsiteY8" fmla="*/ 132017 h 877442"/>
                <a:gd name="connsiteX9" fmla="*/ 792088 w 792088"/>
                <a:gd name="connsiteY9" fmla="*/ 528569 h 877442"/>
                <a:gd name="connsiteX10" fmla="*/ 257729 w 792088"/>
                <a:gd name="connsiteY10" fmla="*/ 775554 h 877442"/>
                <a:gd name="connsiteX11" fmla="*/ 0 w 792088"/>
                <a:gd name="connsiteY11" fmla="*/ 526924 h 877442"/>
                <a:gd name="connsiteX12" fmla="*/ 0 w 792088"/>
                <a:gd name="connsiteY12" fmla="*/ 132017 h 877442"/>
                <a:gd name="connsiteX13" fmla="*/ 132017 w 792088"/>
                <a:gd name="connsiteY13" fmla="*/ 0 h 877442"/>
                <a:gd name="connsiteX0" fmla="*/ 792088 w 792088"/>
                <a:gd name="connsiteY0" fmla="*/ 528569 h 864096"/>
                <a:gd name="connsiteX1" fmla="*/ 792088 w 792088"/>
                <a:gd name="connsiteY1" fmla="*/ 732079 h 864096"/>
                <a:gd name="connsiteX2" fmla="*/ 660071 w 792088"/>
                <a:gd name="connsiteY2" fmla="*/ 864096 h 864096"/>
                <a:gd name="connsiteX3" fmla="*/ 444134 w 792088"/>
                <a:gd name="connsiteY3" fmla="*/ 848563 h 864096"/>
                <a:gd name="connsiteX4" fmla="*/ 792088 w 792088"/>
                <a:gd name="connsiteY4" fmla="*/ 528569 h 864096"/>
                <a:gd name="connsiteX5" fmla="*/ 132017 w 792088"/>
                <a:gd name="connsiteY5" fmla="*/ 0 h 864096"/>
                <a:gd name="connsiteX6" fmla="*/ 660071 w 792088"/>
                <a:gd name="connsiteY6" fmla="*/ 0 h 864096"/>
                <a:gd name="connsiteX7" fmla="*/ 792088 w 792088"/>
                <a:gd name="connsiteY7" fmla="*/ 132017 h 864096"/>
                <a:gd name="connsiteX8" fmla="*/ 792088 w 792088"/>
                <a:gd name="connsiteY8" fmla="*/ 528569 h 864096"/>
                <a:gd name="connsiteX9" fmla="*/ 257729 w 792088"/>
                <a:gd name="connsiteY9" fmla="*/ 775554 h 864096"/>
                <a:gd name="connsiteX10" fmla="*/ 0 w 792088"/>
                <a:gd name="connsiteY10" fmla="*/ 526924 h 864096"/>
                <a:gd name="connsiteX11" fmla="*/ 0 w 792088"/>
                <a:gd name="connsiteY11" fmla="*/ 132017 h 864096"/>
                <a:gd name="connsiteX12" fmla="*/ 132017 w 792088"/>
                <a:gd name="connsiteY12" fmla="*/ 0 h 864096"/>
                <a:gd name="connsiteX0" fmla="*/ 792088 w 792088"/>
                <a:gd name="connsiteY0" fmla="*/ 528569 h 864096"/>
                <a:gd name="connsiteX1" fmla="*/ 792088 w 792088"/>
                <a:gd name="connsiteY1" fmla="*/ 732079 h 864096"/>
                <a:gd name="connsiteX2" fmla="*/ 660071 w 792088"/>
                <a:gd name="connsiteY2" fmla="*/ 864096 h 864096"/>
                <a:gd name="connsiteX3" fmla="*/ 792088 w 792088"/>
                <a:gd name="connsiteY3" fmla="*/ 528569 h 864096"/>
                <a:gd name="connsiteX4" fmla="*/ 132017 w 792088"/>
                <a:gd name="connsiteY4" fmla="*/ 0 h 864096"/>
                <a:gd name="connsiteX5" fmla="*/ 660071 w 792088"/>
                <a:gd name="connsiteY5" fmla="*/ 0 h 864096"/>
                <a:gd name="connsiteX6" fmla="*/ 792088 w 792088"/>
                <a:gd name="connsiteY6" fmla="*/ 132017 h 864096"/>
                <a:gd name="connsiteX7" fmla="*/ 792088 w 792088"/>
                <a:gd name="connsiteY7" fmla="*/ 528569 h 864096"/>
                <a:gd name="connsiteX8" fmla="*/ 257729 w 792088"/>
                <a:gd name="connsiteY8" fmla="*/ 775554 h 864096"/>
                <a:gd name="connsiteX9" fmla="*/ 0 w 792088"/>
                <a:gd name="connsiteY9" fmla="*/ 526924 h 864096"/>
                <a:gd name="connsiteX10" fmla="*/ 0 w 792088"/>
                <a:gd name="connsiteY10" fmla="*/ 132017 h 864096"/>
                <a:gd name="connsiteX11" fmla="*/ 132017 w 792088"/>
                <a:gd name="connsiteY11" fmla="*/ 0 h 864096"/>
                <a:gd name="connsiteX0" fmla="*/ 132017 w 883528"/>
                <a:gd name="connsiteY0" fmla="*/ 0 h 825084"/>
                <a:gd name="connsiteX1" fmla="*/ 660071 w 883528"/>
                <a:gd name="connsiteY1" fmla="*/ 0 h 825084"/>
                <a:gd name="connsiteX2" fmla="*/ 792088 w 883528"/>
                <a:gd name="connsiteY2" fmla="*/ 132017 h 825084"/>
                <a:gd name="connsiteX3" fmla="*/ 792088 w 883528"/>
                <a:gd name="connsiteY3" fmla="*/ 528569 h 825084"/>
                <a:gd name="connsiteX4" fmla="*/ 257729 w 883528"/>
                <a:gd name="connsiteY4" fmla="*/ 775554 h 825084"/>
                <a:gd name="connsiteX5" fmla="*/ 0 w 883528"/>
                <a:gd name="connsiteY5" fmla="*/ 526924 h 825084"/>
                <a:gd name="connsiteX6" fmla="*/ 0 w 883528"/>
                <a:gd name="connsiteY6" fmla="*/ 132017 h 825084"/>
                <a:gd name="connsiteX7" fmla="*/ 132017 w 883528"/>
                <a:gd name="connsiteY7" fmla="*/ 0 h 825084"/>
                <a:gd name="connsiteX8" fmla="*/ 883528 w 883528"/>
                <a:gd name="connsiteY8" fmla="*/ 823519 h 825084"/>
                <a:gd name="connsiteX0" fmla="*/ 132017 w 792088"/>
                <a:gd name="connsiteY0" fmla="*/ 0 h 825084"/>
                <a:gd name="connsiteX1" fmla="*/ 660071 w 792088"/>
                <a:gd name="connsiteY1" fmla="*/ 0 h 825084"/>
                <a:gd name="connsiteX2" fmla="*/ 792088 w 792088"/>
                <a:gd name="connsiteY2" fmla="*/ 132017 h 825084"/>
                <a:gd name="connsiteX3" fmla="*/ 792088 w 792088"/>
                <a:gd name="connsiteY3" fmla="*/ 528569 h 825084"/>
                <a:gd name="connsiteX4" fmla="*/ 257729 w 792088"/>
                <a:gd name="connsiteY4" fmla="*/ 775554 h 825084"/>
                <a:gd name="connsiteX5" fmla="*/ 0 w 792088"/>
                <a:gd name="connsiteY5" fmla="*/ 526924 h 825084"/>
                <a:gd name="connsiteX6" fmla="*/ 0 w 792088"/>
                <a:gd name="connsiteY6" fmla="*/ 132017 h 825084"/>
                <a:gd name="connsiteX7" fmla="*/ 132017 w 792088"/>
                <a:gd name="connsiteY7" fmla="*/ 0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088" h="825084">
                  <a:close/>
                  <a:moveTo>
                    <a:pt x="132017" y="0"/>
                  </a:moveTo>
                  <a:lnTo>
                    <a:pt x="660071" y="0"/>
                  </a:lnTo>
                  <a:cubicBezTo>
                    <a:pt x="732982" y="0"/>
                    <a:pt x="792088" y="59106"/>
                    <a:pt x="792088" y="132017"/>
                  </a:cubicBezTo>
                  <a:lnTo>
                    <a:pt x="792088" y="528569"/>
                  </a:lnTo>
                  <a:cubicBezTo>
                    <a:pt x="731506" y="770377"/>
                    <a:pt x="489180" y="903448"/>
                    <a:pt x="257729" y="775554"/>
                  </a:cubicBezTo>
                  <a:lnTo>
                    <a:pt x="0" y="526924"/>
                  </a:lnTo>
                  <a:lnTo>
                    <a:pt x="0" y="132017"/>
                  </a:lnTo>
                  <a:cubicBezTo>
                    <a:pt x="0" y="59106"/>
                    <a:pt x="59106" y="0"/>
                    <a:pt x="132017" y="0"/>
                  </a:cubicBezTo>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89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TextBox 55"/>
            <p:cNvSpPr txBox="1"/>
            <p:nvPr/>
          </p:nvSpPr>
          <p:spPr>
            <a:xfrm flipH="1">
              <a:off x="3160104" y="1561307"/>
              <a:ext cx="864096" cy="646331"/>
            </a:xfrm>
            <a:prstGeom prst="rect">
              <a:avLst/>
            </a:prstGeom>
            <a:noFill/>
          </p:spPr>
          <p:txBody>
            <a:bodyPr wrap="square" rtlCol="0">
              <a:spAutoFit/>
            </a:bodyPr>
            <a:lstStyle/>
            <a:p>
              <a:pPr algn="ctr"/>
              <a:r>
                <a:rPr lang="en-US" altLang="zh-CN" sz="3600" b="1" dirty="0">
                  <a:solidFill>
                    <a:schemeClr val="bg1">
                      <a:alpha val="77000"/>
                    </a:schemeClr>
                  </a:solidFill>
                  <a:latin typeface="Impact" pitchFamily="34" charset="0"/>
                  <a:ea typeface="方正韵动粗黑简体" pitchFamily="2" charset="-122"/>
                </a:rPr>
                <a:t>01</a:t>
              </a:r>
              <a:endParaRPr lang="zh-CN" altLang="en-US" sz="3600" b="1" dirty="0">
                <a:solidFill>
                  <a:schemeClr val="bg1">
                    <a:alpha val="77000"/>
                  </a:schemeClr>
                </a:solidFill>
                <a:latin typeface="Impact" pitchFamily="34" charset="0"/>
                <a:ea typeface="方正韵动粗黑简体" pitchFamily="2" charset="-122"/>
              </a:endParaRPr>
            </a:p>
          </p:txBody>
        </p:sp>
      </p:grpSp>
      <p:grpSp>
        <p:nvGrpSpPr>
          <p:cNvPr id="57" name="组合 56"/>
          <p:cNvGrpSpPr/>
          <p:nvPr/>
        </p:nvGrpSpPr>
        <p:grpSpPr>
          <a:xfrm>
            <a:off x="2374085" y="2460374"/>
            <a:ext cx="2164653" cy="2418267"/>
            <a:chOff x="2374085" y="2460374"/>
            <a:chExt cx="2164653" cy="2418267"/>
          </a:xfrm>
        </p:grpSpPr>
        <p:sp>
          <p:nvSpPr>
            <p:cNvPr id="58" name="任意多边形 57"/>
            <p:cNvSpPr>
              <a:spLocks noChangeAspect="1"/>
            </p:cNvSpPr>
            <p:nvPr/>
          </p:nvSpPr>
          <p:spPr>
            <a:xfrm rot="13500000" flipV="1">
              <a:off x="2247278" y="3172396"/>
              <a:ext cx="2418267" cy="994224"/>
            </a:xfrm>
            <a:custGeom>
              <a:avLst/>
              <a:gdLst>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1529441 w 3637975"/>
                <a:gd name="connsiteY4" fmla="*/ 1046027 h 1495684"/>
                <a:gd name="connsiteX5" fmla="*/ 534359 w 3637975"/>
                <a:gd name="connsiteY5" fmla="*/ 88543 h 1495684"/>
                <a:gd name="connsiteX6" fmla="*/ 0 w 3637975"/>
                <a:gd name="connsiteY6" fmla="*/ 335527 h 1495684"/>
                <a:gd name="connsiteX7" fmla="*/ 347954 w 3637975"/>
                <a:gd name="connsiteY7" fmla="*/ 15534 h 1495684"/>
                <a:gd name="connsiteX8" fmla="*/ 1612395 w 3637975"/>
                <a:gd name="connsiteY8" fmla="*/ 0 h 1495684"/>
                <a:gd name="connsiteX9" fmla="*/ 1690063 w 3637975"/>
                <a:gd name="connsiteY9" fmla="*/ 43495 h 1495684"/>
                <a:gd name="connsiteX10" fmla="*/ 2108534 w 3637975"/>
                <a:gd name="connsiteY10" fmla="*/ 449657 h 1495684"/>
                <a:gd name="connsiteX11" fmla="*/ 2109461 w 3637975"/>
                <a:gd name="connsiteY11" fmla="*/ 448715 h 1495684"/>
                <a:gd name="connsiteX12" fmla="*/ 3103616 w 3637975"/>
                <a:gd name="connsiteY12" fmla="*/ 1407142 h 1495684"/>
                <a:gd name="connsiteX13" fmla="*/ 3637975 w 3637975"/>
                <a:gd name="connsiteY13"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2109461 w 3637975"/>
                <a:gd name="connsiteY10" fmla="*/ 448715 h 1495684"/>
                <a:gd name="connsiteX11" fmla="*/ 3103616 w 3637975"/>
                <a:gd name="connsiteY11" fmla="*/ 1407142 h 1495684"/>
                <a:gd name="connsiteX12" fmla="*/ 3637975 w 3637975"/>
                <a:gd name="connsiteY12"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2108534 w 3637975"/>
                <a:gd name="connsiteY9" fmla="*/ 449657 h 1495684"/>
                <a:gd name="connsiteX10" fmla="*/ 3103616 w 3637975"/>
                <a:gd name="connsiteY10" fmla="*/ 1407142 h 1495684"/>
                <a:gd name="connsiteX11" fmla="*/ 3637975 w 3637975"/>
                <a:gd name="connsiteY11" fmla="*/ 1160157 h 1495684"/>
                <a:gd name="connsiteX0" fmla="*/ 3637975 w 3637975"/>
                <a:gd name="connsiteY0" fmla="*/ 1160157 h 1495684"/>
                <a:gd name="connsiteX1" fmla="*/ 3290021 w 3637975"/>
                <a:gd name="connsiteY1" fmla="*/ 1480151 h 1495684"/>
                <a:gd name="connsiteX2" fmla="*/ 2025580 w 3637975"/>
                <a:gd name="connsiteY2" fmla="*/ 1495684 h 1495684"/>
                <a:gd name="connsiteX3" fmla="*/ 1947912 w 3637975"/>
                <a:gd name="connsiteY3" fmla="*/ 1452190 h 1495684"/>
                <a:gd name="connsiteX4" fmla="*/ 534359 w 3637975"/>
                <a:gd name="connsiteY4" fmla="*/ 88543 h 1495684"/>
                <a:gd name="connsiteX5" fmla="*/ 0 w 3637975"/>
                <a:gd name="connsiteY5" fmla="*/ 335527 h 1495684"/>
                <a:gd name="connsiteX6" fmla="*/ 347954 w 3637975"/>
                <a:gd name="connsiteY6" fmla="*/ 15534 h 1495684"/>
                <a:gd name="connsiteX7" fmla="*/ 1612395 w 3637975"/>
                <a:gd name="connsiteY7" fmla="*/ 0 h 1495684"/>
                <a:gd name="connsiteX8" fmla="*/ 1690063 w 3637975"/>
                <a:gd name="connsiteY8" fmla="*/ 43495 h 1495684"/>
                <a:gd name="connsiteX9" fmla="*/ 3103616 w 3637975"/>
                <a:gd name="connsiteY9" fmla="*/ 1407142 h 1495684"/>
                <a:gd name="connsiteX10" fmla="*/ 3637975 w 3637975"/>
                <a:gd name="connsiteY10" fmla="*/ 1160157 h 149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7975" h="1495684">
                  <a:moveTo>
                    <a:pt x="3637975" y="1160157"/>
                  </a:moveTo>
                  <a:cubicBezTo>
                    <a:pt x="3600694" y="1301514"/>
                    <a:pt x="3542184" y="1431478"/>
                    <a:pt x="3290021" y="1480151"/>
                  </a:cubicBezTo>
                  <a:lnTo>
                    <a:pt x="2025580" y="1495684"/>
                  </a:lnTo>
                  <a:cubicBezTo>
                    <a:pt x="1992701" y="1485846"/>
                    <a:pt x="1970694" y="1479115"/>
                    <a:pt x="1947912" y="1452190"/>
                  </a:cubicBezTo>
                  <a:lnTo>
                    <a:pt x="534359" y="88543"/>
                  </a:lnTo>
                  <a:cubicBezTo>
                    <a:pt x="302908" y="-39352"/>
                    <a:pt x="60582" y="93720"/>
                    <a:pt x="0" y="335527"/>
                  </a:cubicBezTo>
                  <a:cubicBezTo>
                    <a:pt x="37281" y="194171"/>
                    <a:pt x="95791" y="64206"/>
                    <a:pt x="347954" y="15534"/>
                  </a:cubicBezTo>
                  <a:lnTo>
                    <a:pt x="1612395" y="0"/>
                  </a:lnTo>
                  <a:cubicBezTo>
                    <a:pt x="1645275" y="9838"/>
                    <a:pt x="1667281" y="16569"/>
                    <a:pt x="1690063" y="43495"/>
                  </a:cubicBezTo>
                  <a:lnTo>
                    <a:pt x="3103616" y="1407142"/>
                  </a:lnTo>
                  <a:cubicBezTo>
                    <a:pt x="3335067" y="1535036"/>
                    <a:pt x="3577393" y="1401965"/>
                    <a:pt x="3637975" y="1160157"/>
                  </a:cubicBezTo>
                  <a:close/>
                </a:path>
              </a:pathLst>
            </a:custGeom>
            <a:solidFill>
              <a:srgbClr val="DF0024"/>
            </a:solidFill>
            <a:ln>
              <a:noFill/>
            </a:ln>
            <a:effectLst>
              <a:outerShdw blurRad="2413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20"/>
            <p:cNvSpPr/>
            <p:nvPr/>
          </p:nvSpPr>
          <p:spPr>
            <a:xfrm rot="13500000" flipV="1">
              <a:off x="4001248" y="3924847"/>
              <a:ext cx="526524" cy="548457"/>
            </a:xfrm>
            <a:custGeom>
              <a:avLst/>
              <a:gdLst>
                <a:gd name="connsiteX0" fmla="*/ 361741 w 792088"/>
                <a:gd name="connsiteY0" fmla="*/ 52520 h 877442"/>
                <a:gd name="connsiteX1" fmla="*/ 534359 w 792088"/>
                <a:gd name="connsiteY1" fmla="*/ 101889 h 877442"/>
                <a:gd name="connsiteX2" fmla="*/ 792088 w 792088"/>
                <a:gd name="connsiteY2" fmla="*/ 350519 h 877442"/>
                <a:gd name="connsiteX3" fmla="*/ 792088 w 792088"/>
                <a:gd name="connsiteY3" fmla="*/ 745425 h 877442"/>
                <a:gd name="connsiteX4" fmla="*/ 660071 w 792088"/>
                <a:gd name="connsiteY4" fmla="*/ 877442 h 877442"/>
                <a:gd name="connsiteX5" fmla="*/ 132017 w 792088"/>
                <a:gd name="connsiteY5" fmla="*/ 877442 h 877442"/>
                <a:gd name="connsiteX6" fmla="*/ 0 w 792088"/>
                <a:gd name="connsiteY6" fmla="*/ 745425 h 877442"/>
                <a:gd name="connsiteX7" fmla="*/ 0 w 792088"/>
                <a:gd name="connsiteY7" fmla="*/ 348873 h 877442"/>
                <a:gd name="connsiteX8" fmla="*/ 361741 w 792088"/>
                <a:gd name="connsiteY8" fmla="*/ 52520 h 877442"/>
                <a:gd name="connsiteX9" fmla="*/ 132017 w 792088"/>
                <a:gd name="connsiteY9" fmla="*/ 13346 h 877442"/>
                <a:gd name="connsiteX10" fmla="*/ 660071 w 792088"/>
                <a:gd name="connsiteY10" fmla="*/ 13346 h 877442"/>
                <a:gd name="connsiteX11" fmla="*/ 347954 w 792088"/>
                <a:gd name="connsiteY11" fmla="*/ 28880 h 877442"/>
                <a:gd name="connsiteX12" fmla="*/ 0 w 792088"/>
                <a:gd name="connsiteY12" fmla="*/ 348873 h 877442"/>
                <a:gd name="connsiteX13" fmla="*/ 0 w 792088"/>
                <a:gd name="connsiteY13" fmla="*/ 145363 h 877442"/>
                <a:gd name="connsiteX14" fmla="*/ 132017 w 792088"/>
                <a:gd name="connsiteY14" fmla="*/ 13346 h 877442"/>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347954 w 792088"/>
                <a:gd name="connsiteY10" fmla="*/ 15534 h 864096"/>
                <a:gd name="connsiteX11" fmla="*/ 0 w 792088"/>
                <a:gd name="connsiteY11" fmla="*/ 335527 h 864096"/>
                <a:gd name="connsiteX12" fmla="*/ 0 w 792088"/>
                <a:gd name="connsiteY12" fmla="*/ 132017 h 864096"/>
                <a:gd name="connsiteX13" fmla="*/ 132017 w 792088"/>
                <a:gd name="connsiteY13" fmla="*/ 0 h 864096"/>
                <a:gd name="connsiteX0" fmla="*/ 361741 w 792088"/>
                <a:gd name="connsiteY0" fmla="*/ 39174 h 864096"/>
                <a:gd name="connsiteX1" fmla="*/ 534359 w 792088"/>
                <a:gd name="connsiteY1" fmla="*/ 88543 h 864096"/>
                <a:gd name="connsiteX2" fmla="*/ 792088 w 792088"/>
                <a:gd name="connsiteY2" fmla="*/ 337173 h 864096"/>
                <a:gd name="connsiteX3" fmla="*/ 792088 w 792088"/>
                <a:gd name="connsiteY3" fmla="*/ 732079 h 864096"/>
                <a:gd name="connsiteX4" fmla="*/ 660071 w 792088"/>
                <a:gd name="connsiteY4" fmla="*/ 864096 h 864096"/>
                <a:gd name="connsiteX5" fmla="*/ 132017 w 792088"/>
                <a:gd name="connsiteY5" fmla="*/ 864096 h 864096"/>
                <a:gd name="connsiteX6" fmla="*/ 0 w 792088"/>
                <a:gd name="connsiteY6" fmla="*/ 732079 h 864096"/>
                <a:gd name="connsiteX7" fmla="*/ 0 w 792088"/>
                <a:gd name="connsiteY7" fmla="*/ 335527 h 864096"/>
                <a:gd name="connsiteX8" fmla="*/ 361741 w 792088"/>
                <a:gd name="connsiteY8" fmla="*/ 39174 h 864096"/>
                <a:gd name="connsiteX9" fmla="*/ 132017 w 792088"/>
                <a:gd name="connsiteY9" fmla="*/ 0 h 864096"/>
                <a:gd name="connsiteX10" fmla="*/ 0 w 792088"/>
                <a:gd name="connsiteY10" fmla="*/ 335527 h 864096"/>
                <a:gd name="connsiteX11" fmla="*/ 0 w 792088"/>
                <a:gd name="connsiteY11" fmla="*/ 132017 h 864096"/>
                <a:gd name="connsiteX12" fmla="*/ 132017 w 792088"/>
                <a:gd name="connsiteY12" fmla="*/ 0 h 864096"/>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 name="connsiteX9" fmla="*/ 0 w 792088"/>
                <a:gd name="connsiteY9" fmla="*/ 93005 h 825084"/>
                <a:gd name="connsiteX10" fmla="*/ 0 w 792088"/>
                <a:gd name="connsiteY10" fmla="*/ 296515 h 825084"/>
                <a:gd name="connsiteX11" fmla="*/ 0 w 792088"/>
                <a:gd name="connsiteY11" fmla="*/ 93005 h 825084"/>
                <a:gd name="connsiteX0" fmla="*/ 361741 w 792088"/>
                <a:gd name="connsiteY0" fmla="*/ 162 h 825084"/>
                <a:gd name="connsiteX1" fmla="*/ 534359 w 792088"/>
                <a:gd name="connsiteY1" fmla="*/ 49531 h 825084"/>
                <a:gd name="connsiteX2" fmla="*/ 792088 w 792088"/>
                <a:gd name="connsiteY2" fmla="*/ 298161 h 825084"/>
                <a:gd name="connsiteX3" fmla="*/ 792088 w 792088"/>
                <a:gd name="connsiteY3" fmla="*/ 693067 h 825084"/>
                <a:gd name="connsiteX4" fmla="*/ 660071 w 792088"/>
                <a:gd name="connsiteY4" fmla="*/ 825084 h 825084"/>
                <a:gd name="connsiteX5" fmla="*/ 132017 w 792088"/>
                <a:gd name="connsiteY5" fmla="*/ 825084 h 825084"/>
                <a:gd name="connsiteX6" fmla="*/ 0 w 792088"/>
                <a:gd name="connsiteY6" fmla="*/ 693067 h 825084"/>
                <a:gd name="connsiteX7" fmla="*/ 0 w 792088"/>
                <a:gd name="connsiteY7" fmla="*/ 296515 h 825084"/>
                <a:gd name="connsiteX8" fmla="*/ 361741 w 792088"/>
                <a:gd name="connsiteY8" fmla="*/ 162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 h="825084">
                  <a:moveTo>
                    <a:pt x="361741" y="162"/>
                  </a:moveTo>
                  <a:cubicBezTo>
                    <a:pt x="417954" y="1894"/>
                    <a:pt x="476496" y="17557"/>
                    <a:pt x="534359" y="49531"/>
                  </a:cubicBezTo>
                  <a:lnTo>
                    <a:pt x="792088" y="298161"/>
                  </a:lnTo>
                  <a:lnTo>
                    <a:pt x="792088" y="693067"/>
                  </a:lnTo>
                  <a:cubicBezTo>
                    <a:pt x="792088" y="765978"/>
                    <a:pt x="732982" y="825084"/>
                    <a:pt x="660071" y="825084"/>
                  </a:cubicBezTo>
                  <a:lnTo>
                    <a:pt x="132017" y="825084"/>
                  </a:lnTo>
                  <a:cubicBezTo>
                    <a:pt x="59106" y="825084"/>
                    <a:pt x="0" y="765978"/>
                    <a:pt x="0" y="693067"/>
                  </a:cubicBezTo>
                  <a:lnTo>
                    <a:pt x="0" y="296515"/>
                  </a:lnTo>
                  <a:cubicBezTo>
                    <a:pt x="45437" y="115160"/>
                    <a:pt x="193104" y="-5032"/>
                    <a:pt x="361741" y="162"/>
                  </a:cubicBez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圆角矩形 23"/>
            <p:cNvSpPr/>
            <p:nvPr/>
          </p:nvSpPr>
          <p:spPr>
            <a:xfrm rot="13500000" flipV="1">
              <a:off x="2385052" y="2865713"/>
              <a:ext cx="526524" cy="548457"/>
            </a:xfrm>
            <a:custGeom>
              <a:avLst/>
              <a:gdLst>
                <a:gd name="connsiteX0" fmla="*/ 792088 w 792088"/>
                <a:gd name="connsiteY0" fmla="*/ 528569 h 877442"/>
                <a:gd name="connsiteX1" fmla="*/ 792088 w 792088"/>
                <a:gd name="connsiteY1" fmla="*/ 732079 h 877442"/>
                <a:gd name="connsiteX2" fmla="*/ 660071 w 792088"/>
                <a:gd name="connsiteY2" fmla="*/ 864096 h 877442"/>
                <a:gd name="connsiteX3" fmla="*/ 132017 w 792088"/>
                <a:gd name="connsiteY3" fmla="*/ 864096 h 877442"/>
                <a:gd name="connsiteX4" fmla="*/ 444134 w 792088"/>
                <a:gd name="connsiteY4" fmla="*/ 848563 h 877442"/>
                <a:gd name="connsiteX5" fmla="*/ 792088 w 792088"/>
                <a:gd name="connsiteY5" fmla="*/ 528569 h 877442"/>
                <a:gd name="connsiteX6" fmla="*/ 132017 w 792088"/>
                <a:gd name="connsiteY6" fmla="*/ 0 h 877442"/>
                <a:gd name="connsiteX7" fmla="*/ 660071 w 792088"/>
                <a:gd name="connsiteY7" fmla="*/ 0 h 877442"/>
                <a:gd name="connsiteX8" fmla="*/ 792088 w 792088"/>
                <a:gd name="connsiteY8" fmla="*/ 132017 h 877442"/>
                <a:gd name="connsiteX9" fmla="*/ 792088 w 792088"/>
                <a:gd name="connsiteY9" fmla="*/ 528569 h 877442"/>
                <a:gd name="connsiteX10" fmla="*/ 257729 w 792088"/>
                <a:gd name="connsiteY10" fmla="*/ 775554 h 877442"/>
                <a:gd name="connsiteX11" fmla="*/ 0 w 792088"/>
                <a:gd name="connsiteY11" fmla="*/ 526924 h 877442"/>
                <a:gd name="connsiteX12" fmla="*/ 0 w 792088"/>
                <a:gd name="connsiteY12" fmla="*/ 132017 h 877442"/>
                <a:gd name="connsiteX13" fmla="*/ 132017 w 792088"/>
                <a:gd name="connsiteY13" fmla="*/ 0 h 877442"/>
                <a:gd name="connsiteX0" fmla="*/ 792088 w 792088"/>
                <a:gd name="connsiteY0" fmla="*/ 528569 h 864096"/>
                <a:gd name="connsiteX1" fmla="*/ 792088 w 792088"/>
                <a:gd name="connsiteY1" fmla="*/ 732079 h 864096"/>
                <a:gd name="connsiteX2" fmla="*/ 660071 w 792088"/>
                <a:gd name="connsiteY2" fmla="*/ 864096 h 864096"/>
                <a:gd name="connsiteX3" fmla="*/ 444134 w 792088"/>
                <a:gd name="connsiteY3" fmla="*/ 848563 h 864096"/>
                <a:gd name="connsiteX4" fmla="*/ 792088 w 792088"/>
                <a:gd name="connsiteY4" fmla="*/ 528569 h 864096"/>
                <a:gd name="connsiteX5" fmla="*/ 132017 w 792088"/>
                <a:gd name="connsiteY5" fmla="*/ 0 h 864096"/>
                <a:gd name="connsiteX6" fmla="*/ 660071 w 792088"/>
                <a:gd name="connsiteY6" fmla="*/ 0 h 864096"/>
                <a:gd name="connsiteX7" fmla="*/ 792088 w 792088"/>
                <a:gd name="connsiteY7" fmla="*/ 132017 h 864096"/>
                <a:gd name="connsiteX8" fmla="*/ 792088 w 792088"/>
                <a:gd name="connsiteY8" fmla="*/ 528569 h 864096"/>
                <a:gd name="connsiteX9" fmla="*/ 257729 w 792088"/>
                <a:gd name="connsiteY9" fmla="*/ 775554 h 864096"/>
                <a:gd name="connsiteX10" fmla="*/ 0 w 792088"/>
                <a:gd name="connsiteY10" fmla="*/ 526924 h 864096"/>
                <a:gd name="connsiteX11" fmla="*/ 0 w 792088"/>
                <a:gd name="connsiteY11" fmla="*/ 132017 h 864096"/>
                <a:gd name="connsiteX12" fmla="*/ 132017 w 792088"/>
                <a:gd name="connsiteY12" fmla="*/ 0 h 864096"/>
                <a:gd name="connsiteX0" fmla="*/ 792088 w 792088"/>
                <a:gd name="connsiteY0" fmla="*/ 528569 h 864096"/>
                <a:gd name="connsiteX1" fmla="*/ 792088 w 792088"/>
                <a:gd name="connsiteY1" fmla="*/ 732079 h 864096"/>
                <a:gd name="connsiteX2" fmla="*/ 660071 w 792088"/>
                <a:gd name="connsiteY2" fmla="*/ 864096 h 864096"/>
                <a:gd name="connsiteX3" fmla="*/ 792088 w 792088"/>
                <a:gd name="connsiteY3" fmla="*/ 528569 h 864096"/>
                <a:gd name="connsiteX4" fmla="*/ 132017 w 792088"/>
                <a:gd name="connsiteY4" fmla="*/ 0 h 864096"/>
                <a:gd name="connsiteX5" fmla="*/ 660071 w 792088"/>
                <a:gd name="connsiteY5" fmla="*/ 0 h 864096"/>
                <a:gd name="connsiteX6" fmla="*/ 792088 w 792088"/>
                <a:gd name="connsiteY6" fmla="*/ 132017 h 864096"/>
                <a:gd name="connsiteX7" fmla="*/ 792088 w 792088"/>
                <a:gd name="connsiteY7" fmla="*/ 528569 h 864096"/>
                <a:gd name="connsiteX8" fmla="*/ 257729 w 792088"/>
                <a:gd name="connsiteY8" fmla="*/ 775554 h 864096"/>
                <a:gd name="connsiteX9" fmla="*/ 0 w 792088"/>
                <a:gd name="connsiteY9" fmla="*/ 526924 h 864096"/>
                <a:gd name="connsiteX10" fmla="*/ 0 w 792088"/>
                <a:gd name="connsiteY10" fmla="*/ 132017 h 864096"/>
                <a:gd name="connsiteX11" fmla="*/ 132017 w 792088"/>
                <a:gd name="connsiteY11" fmla="*/ 0 h 864096"/>
                <a:gd name="connsiteX0" fmla="*/ 132017 w 883528"/>
                <a:gd name="connsiteY0" fmla="*/ 0 h 825084"/>
                <a:gd name="connsiteX1" fmla="*/ 660071 w 883528"/>
                <a:gd name="connsiteY1" fmla="*/ 0 h 825084"/>
                <a:gd name="connsiteX2" fmla="*/ 792088 w 883528"/>
                <a:gd name="connsiteY2" fmla="*/ 132017 h 825084"/>
                <a:gd name="connsiteX3" fmla="*/ 792088 w 883528"/>
                <a:gd name="connsiteY3" fmla="*/ 528569 h 825084"/>
                <a:gd name="connsiteX4" fmla="*/ 257729 w 883528"/>
                <a:gd name="connsiteY4" fmla="*/ 775554 h 825084"/>
                <a:gd name="connsiteX5" fmla="*/ 0 w 883528"/>
                <a:gd name="connsiteY5" fmla="*/ 526924 h 825084"/>
                <a:gd name="connsiteX6" fmla="*/ 0 w 883528"/>
                <a:gd name="connsiteY6" fmla="*/ 132017 h 825084"/>
                <a:gd name="connsiteX7" fmla="*/ 132017 w 883528"/>
                <a:gd name="connsiteY7" fmla="*/ 0 h 825084"/>
                <a:gd name="connsiteX8" fmla="*/ 883528 w 883528"/>
                <a:gd name="connsiteY8" fmla="*/ 823519 h 825084"/>
                <a:gd name="connsiteX0" fmla="*/ 132017 w 792088"/>
                <a:gd name="connsiteY0" fmla="*/ 0 h 825084"/>
                <a:gd name="connsiteX1" fmla="*/ 660071 w 792088"/>
                <a:gd name="connsiteY1" fmla="*/ 0 h 825084"/>
                <a:gd name="connsiteX2" fmla="*/ 792088 w 792088"/>
                <a:gd name="connsiteY2" fmla="*/ 132017 h 825084"/>
                <a:gd name="connsiteX3" fmla="*/ 792088 w 792088"/>
                <a:gd name="connsiteY3" fmla="*/ 528569 h 825084"/>
                <a:gd name="connsiteX4" fmla="*/ 257729 w 792088"/>
                <a:gd name="connsiteY4" fmla="*/ 775554 h 825084"/>
                <a:gd name="connsiteX5" fmla="*/ 0 w 792088"/>
                <a:gd name="connsiteY5" fmla="*/ 526924 h 825084"/>
                <a:gd name="connsiteX6" fmla="*/ 0 w 792088"/>
                <a:gd name="connsiteY6" fmla="*/ 132017 h 825084"/>
                <a:gd name="connsiteX7" fmla="*/ 132017 w 792088"/>
                <a:gd name="connsiteY7" fmla="*/ 0 h 82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088" h="825084">
                  <a:close/>
                  <a:moveTo>
                    <a:pt x="132017" y="0"/>
                  </a:moveTo>
                  <a:lnTo>
                    <a:pt x="660071" y="0"/>
                  </a:lnTo>
                  <a:cubicBezTo>
                    <a:pt x="732982" y="0"/>
                    <a:pt x="792088" y="59106"/>
                    <a:pt x="792088" y="132017"/>
                  </a:cubicBezTo>
                  <a:lnTo>
                    <a:pt x="792088" y="528569"/>
                  </a:lnTo>
                  <a:cubicBezTo>
                    <a:pt x="731506" y="770377"/>
                    <a:pt x="489180" y="903448"/>
                    <a:pt x="257729" y="775554"/>
                  </a:cubicBezTo>
                  <a:lnTo>
                    <a:pt x="0" y="526924"/>
                  </a:lnTo>
                  <a:lnTo>
                    <a:pt x="0" y="132017"/>
                  </a:lnTo>
                  <a:cubicBezTo>
                    <a:pt x="0" y="59106"/>
                    <a:pt x="59106" y="0"/>
                    <a:pt x="132017" y="0"/>
                  </a:cubicBezTo>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8900000" scaled="1"/>
              <a:tileRect/>
            </a:gradFill>
            <a:ln>
              <a:no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 name="TextBox 60"/>
            <p:cNvSpPr txBox="1"/>
            <p:nvPr/>
          </p:nvSpPr>
          <p:spPr>
            <a:xfrm flipH="1">
              <a:off x="3031431" y="3341534"/>
              <a:ext cx="864096" cy="646331"/>
            </a:xfrm>
            <a:prstGeom prst="rect">
              <a:avLst/>
            </a:prstGeom>
            <a:noFill/>
          </p:spPr>
          <p:txBody>
            <a:bodyPr wrap="square" rtlCol="0">
              <a:spAutoFit/>
            </a:bodyPr>
            <a:lstStyle/>
            <a:p>
              <a:pPr algn="ctr"/>
              <a:r>
                <a:rPr lang="en-US" altLang="zh-CN" sz="3600" b="1" dirty="0">
                  <a:solidFill>
                    <a:schemeClr val="bg1">
                      <a:alpha val="77000"/>
                    </a:schemeClr>
                  </a:solidFill>
                  <a:latin typeface="Impact" pitchFamily="34" charset="0"/>
                  <a:ea typeface="方正韵动粗黑简体" pitchFamily="2" charset="-122"/>
                </a:rPr>
                <a:t>04</a:t>
              </a:r>
              <a:endParaRPr lang="zh-CN" altLang="en-US" sz="3600" b="1" dirty="0">
                <a:solidFill>
                  <a:schemeClr val="bg1">
                    <a:alpha val="77000"/>
                  </a:schemeClr>
                </a:solidFill>
                <a:latin typeface="Impact" pitchFamily="34" charset="0"/>
                <a:ea typeface="方正韵动粗黑简体" pitchFamily="2" charset="-122"/>
              </a:endParaRPr>
            </a:p>
          </p:txBody>
        </p:sp>
      </p:grpSp>
      <p:grpSp>
        <p:nvGrpSpPr>
          <p:cNvPr id="62" name="组合 61"/>
          <p:cNvGrpSpPr/>
          <p:nvPr/>
        </p:nvGrpSpPr>
        <p:grpSpPr>
          <a:xfrm>
            <a:off x="1842556" y="969150"/>
            <a:ext cx="497106" cy="497106"/>
            <a:chOff x="1842556" y="969150"/>
            <a:chExt cx="497106" cy="497106"/>
          </a:xfrm>
        </p:grpSpPr>
        <p:sp>
          <p:nvSpPr>
            <p:cNvPr id="63" name="椭圆 62"/>
            <p:cNvSpPr/>
            <p:nvPr/>
          </p:nvSpPr>
          <p:spPr>
            <a:xfrm>
              <a:off x="1842556" y="969150"/>
              <a:ext cx="497106" cy="497106"/>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4"/>
            <p:cNvSpPr/>
            <p:nvPr/>
          </p:nvSpPr>
          <p:spPr>
            <a:xfrm>
              <a:off x="1945933" y="1081709"/>
              <a:ext cx="290352" cy="224425"/>
            </a:xfrm>
            <a:custGeom>
              <a:avLst/>
              <a:gdLst/>
              <a:ahLst/>
              <a:cxnLst/>
              <a:rect l="l" t="t" r="r" b="b"/>
              <a:pathLst>
                <a:path w="360040" h="360040">
                  <a:moveTo>
                    <a:pt x="36004" y="36004"/>
                  </a:moveTo>
                  <a:lnTo>
                    <a:pt x="36004" y="306004"/>
                  </a:lnTo>
                  <a:lnTo>
                    <a:pt x="324036" y="306004"/>
                  </a:lnTo>
                  <a:lnTo>
                    <a:pt x="324036" y="36004"/>
                  </a:lnTo>
                  <a:close/>
                  <a:moveTo>
                    <a:pt x="0" y="0"/>
                  </a:moveTo>
                  <a:lnTo>
                    <a:pt x="360040" y="0"/>
                  </a:lnTo>
                  <a:lnTo>
                    <a:pt x="360040" y="360040"/>
                  </a:lnTo>
                  <a:lnTo>
                    <a:pt x="0" y="36004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129462" y="1271837"/>
              <a:ext cx="29032" cy="2903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166096" y="1271837"/>
              <a:ext cx="29032" cy="2903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092828" y="1271837"/>
              <a:ext cx="29032" cy="2903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梯形 67"/>
            <p:cNvSpPr/>
            <p:nvPr/>
          </p:nvSpPr>
          <p:spPr>
            <a:xfrm>
              <a:off x="2028381" y="1309441"/>
              <a:ext cx="125455" cy="64215"/>
            </a:xfrm>
            <a:prstGeom prst="trapezoi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896400" y="961932"/>
            <a:ext cx="497106" cy="497106"/>
            <a:chOff x="6896400" y="961932"/>
            <a:chExt cx="497106" cy="497106"/>
          </a:xfrm>
        </p:grpSpPr>
        <p:sp>
          <p:nvSpPr>
            <p:cNvPr id="70" name="椭圆 69"/>
            <p:cNvSpPr/>
            <p:nvPr/>
          </p:nvSpPr>
          <p:spPr>
            <a:xfrm>
              <a:off x="6896400" y="961932"/>
              <a:ext cx="497106" cy="497106"/>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1024"/>
            <p:cNvSpPr/>
            <p:nvPr/>
          </p:nvSpPr>
          <p:spPr>
            <a:xfrm>
              <a:off x="6964933" y="1059902"/>
              <a:ext cx="360040" cy="301166"/>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896400" y="4008076"/>
            <a:ext cx="497106" cy="497106"/>
            <a:chOff x="6896400" y="4008076"/>
            <a:chExt cx="497106" cy="497106"/>
          </a:xfrm>
        </p:grpSpPr>
        <p:sp>
          <p:nvSpPr>
            <p:cNvPr id="73" name="椭圆 72"/>
            <p:cNvSpPr/>
            <p:nvPr/>
          </p:nvSpPr>
          <p:spPr>
            <a:xfrm>
              <a:off x="6896400" y="4008076"/>
              <a:ext cx="497106" cy="497106"/>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983021" y="4172453"/>
              <a:ext cx="323864" cy="183798"/>
              <a:chOff x="14865669" y="3075806"/>
              <a:chExt cx="507531" cy="288032"/>
            </a:xfrm>
          </p:grpSpPr>
          <p:sp>
            <p:nvSpPr>
              <p:cNvPr id="75" name="矩形 74"/>
              <p:cNvSpPr/>
              <p:nvPr/>
            </p:nvSpPr>
            <p:spPr>
              <a:xfrm>
                <a:off x="14865669" y="3075806"/>
                <a:ext cx="507531" cy="288032"/>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flipV="1">
                <a:off x="14865669" y="3075806"/>
                <a:ext cx="504056" cy="216024"/>
              </a:xfrm>
              <a:prstGeom prst="triangle">
                <a:avLst/>
              </a:prstGeom>
              <a:solidFill>
                <a:srgbClr val="FDFDFD"/>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7" name="组合 76"/>
          <p:cNvGrpSpPr/>
          <p:nvPr/>
        </p:nvGrpSpPr>
        <p:grpSpPr>
          <a:xfrm>
            <a:off x="1842556" y="4008076"/>
            <a:ext cx="497106" cy="497106"/>
            <a:chOff x="1842556" y="4008076"/>
            <a:chExt cx="497106" cy="497106"/>
          </a:xfrm>
        </p:grpSpPr>
        <p:sp>
          <p:nvSpPr>
            <p:cNvPr id="78" name="椭圆 77"/>
            <p:cNvSpPr/>
            <p:nvPr/>
          </p:nvSpPr>
          <p:spPr>
            <a:xfrm>
              <a:off x="1842556" y="4008076"/>
              <a:ext cx="497106" cy="497106"/>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1895300" y="4097371"/>
              <a:ext cx="391618" cy="318516"/>
              <a:chOff x="1075737" y="1609572"/>
              <a:chExt cx="541064" cy="440065"/>
            </a:xfrm>
            <a:solidFill>
              <a:schemeClr val="bg1">
                <a:lumMod val="85000"/>
              </a:schemeClr>
            </a:solidFill>
            <a:effectLst/>
          </p:grpSpPr>
          <p:sp>
            <p:nvSpPr>
              <p:cNvPr id="80"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81"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sp>
        <p:nvSpPr>
          <p:cNvPr id="82" name="TextBox 65"/>
          <p:cNvSpPr txBox="1"/>
          <p:nvPr/>
        </p:nvSpPr>
        <p:spPr>
          <a:xfrm>
            <a:off x="1308554" y="1608093"/>
            <a:ext cx="1610089" cy="307777"/>
          </a:xfrm>
          <a:prstGeom prst="rect">
            <a:avLst/>
          </a:prstGeom>
          <a:noFill/>
        </p:spPr>
        <p:txBody>
          <a:bodyPr wrap="square" rtlCol="0" anchor="ctr" anchorCtr="1">
            <a:spAutoFit/>
          </a:bodyPr>
          <a:lstStyle/>
          <a:p>
            <a:r>
              <a:rPr lang="zh-CN" altLang="en-US" sz="1400" b="1" dirty="0">
                <a:solidFill>
                  <a:schemeClr val="bg1">
                    <a:lumMod val="50000"/>
                  </a:schemeClr>
                </a:solidFill>
                <a:latin typeface="微软雅黑" pitchFamily="34" charset="-122"/>
                <a:ea typeface="微软雅黑" pitchFamily="34" charset="-122"/>
              </a:rPr>
              <a:t>请输入标题</a:t>
            </a:r>
          </a:p>
        </p:txBody>
      </p:sp>
      <p:sp>
        <p:nvSpPr>
          <p:cNvPr id="83" name="TextBox 65"/>
          <p:cNvSpPr txBox="1"/>
          <p:nvPr/>
        </p:nvSpPr>
        <p:spPr>
          <a:xfrm>
            <a:off x="6331398" y="1571338"/>
            <a:ext cx="1610089" cy="307777"/>
          </a:xfrm>
          <a:prstGeom prst="rect">
            <a:avLst/>
          </a:prstGeom>
          <a:noFill/>
        </p:spPr>
        <p:txBody>
          <a:bodyPr wrap="square" rtlCol="0" anchor="ctr" anchorCtr="1">
            <a:spAutoFit/>
          </a:bodyPr>
          <a:lstStyle/>
          <a:p>
            <a:r>
              <a:rPr lang="zh-CN" altLang="en-US" sz="1400" b="1" dirty="0">
                <a:solidFill>
                  <a:schemeClr val="bg1">
                    <a:lumMod val="50000"/>
                  </a:schemeClr>
                </a:solidFill>
                <a:latin typeface="微软雅黑" pitchFamily="34" charset="-122"/>
                <a:ea typeface="微软雅黑" pitchFamily="34" charset="-122"/>
              </a:rPr>
              <a:t>请输入标题</a:t>
            </a:r>
          </a:p>
        </p:txBody>
      </p:sp>
      <p:sp>
        <p:nvSpPr>
          <p:cNvPr id="84" name="TextBox 65"/>
          <p:cNvSpPr txBox="1"/>
          <p:nvPr/>
        </p:nvSpPr>
        <p:spPr>
          <a:xfrm>
            <a:off x="1308554" y="3660314"/>
            <a:ext cx="1610089" cy="307777"/>
          </a:xfrm>
          <a:prstGeom prst="rect">
            <a:avLst/>
          </a:prstGeom>
          <a:noFill/>
        </p:spPr>
        <p:txBody>
          <a:bodyPr wrap="square" rtlCol="0" anchor="ctr" anchorCtr="1">
            <a:spAutoFit/>
          </a:bodyPr>
          <a:lstStyle/>
          <a:p>
            <a:r>
              <a:rPr lang="zh-CN" altLang="en-US" sz="1400" b="1" dirty="0">
                <a:solidFill>
                  <a:schemeClr val="bg1">
                    <a:lumMod val="50000"/>
                  </a:schemeClr>
                </a:solidFill>
                <a:latin typeface="微软雅黑" pitchFamily="34" charset="-122"/>
                <a:ea typeface="微软雅黑" pitchFamily="34" charset="-122"/>
              </a:rPr>
              <a:t>请输入标题</a:t>
            </a:r>
          </a:p>
        </p:txBody>
      </p:sp>
      <p:sp>
        <p:nvSpPr>
          <p:cNvPr id="85" name="矩形 84"/>
          <p:cNvSpPr/>
          <p:nvPr/>
        </p:nvSpPr>
        <p:spPr>
          <a:xfrm>
            <a:off x="2418147" y="4008076"/>
            <a:ext cx="1477380" cy="377026"/>
          </a:xfrm>
          <a:prstGeom prst="rect">
            <a:avLst/>
          </a:prstGeom>
        </p:spPr>
        <p:txBody>
          <a:bodyPr wrap="square" lIns="68580" tIns="34290" rIns="68580" bIns="34290">
            <a:spAutoFit/>
          </a:bodyPr>
          <a:lstStyle/>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86" name="TextBox 65"/>
          <p:cNvSpPr txBox="1"/>
          <p:nvPr/>
        </p:nvSpPr>
        <p:spPr>
          <a:xfrm>
            <a:off x="6331398" y="3660313"/>
            <a:ext cx="1610089" cy="307777"/>
          </a:xfrm>
          <a:prstGeom prst="rect">
            <a:avLst/>
          </a:prstGeom>
          <a:noFill/>
        </p:spPr>
        <p:txBody>
          <a:bodyPr wrap="square" rtlCol="0" anchor="ctr" anchorCtr="1">
            <a:spAutoFit/>
          </a:bodyPr>
          <a:lstStyle/>
          <a:p>
            <a:r>
              <a:rPr lang="zh-CN" altLang="en-US" sz="1400" b="1" dirty="0">
                <a:solidFill>
                  <a:schemeClr val="bg1">
                    <a:lumMod val="50000"/>
                  </a:schemeClr>
                </a:solidFill>
                <a:latin typeface="微软雅黑" pitchFamily="34" charset="-122"/>
                <a:ea typeface="微软雅黑" pitchFamily="34" charset="-122"/>
              </a:rPr>
              <a:t>请输入标题</a:t>
            </a:r>
          </a:p>
        </p:txBody>
      </p:sp>
      <p:sp>
        <p:nvSpPr>
          <p:cNvPr id="87" name="矩形 86"/>
          <p:cNvSpPr/>
          <p:nvPr/>
        </p:nvSpPr>
        <p:spPr>
          <a:xfrm>
            <a:off x="2434622" y="1058930"/>
            <a:ext cx="1477380" cy="377026"/>
          </a:xfrm>
          <a:prstGeom prst="rect">
            <a:avLst/>
          </a:prstGeom>
        </p:spPr>
        <p:txBody>
          <a:bodyPr wrap="square" lIns="68580" tIns="34290" rIns="68580" bIns="34290">
            <a:spAutoFit/>
          </a:bodyPr>
          <a:lstStyle/>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88" name="矩形 87"/>
          <p:cNvSpPr/>
          <p:nvPr/>
        </p:nvSpPr>
        <p:spPr>
          <a:xfrm>
            <a:off x="5243725" y="1075405"/>
            <a:ext cx="1477380" cy="377026"/>
          </a:xfrm>
          <a:prstGeom prst="rect">
            <a:avLst/>
          </a:prstGeom>
        </p:spPr>
        <p:txBody>
          <a:bodyPr wrap="square" lIns="68580" tIns="34290" rIns="68580" bIns="34290">
            <a:spAutoFit/>
          </a:bodyPr>
          <a:lstStyle/>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89" name="矩形 88"/>
          <p:cNvSpPr/>
          <p:nvPr/>
        </p:nvSpPr>
        <p:spPr>
          <a:xfrm>
            <a:off x="5342579" y="4041027"/>
            <a:ext cx="1477380" cy="377026"/>
          </a:xfrm>
          <a:prstGeom prst="rect">
            <a:avLst/>
          </a:prstGeom>
        </p:spPr>
        <p:txBody>
          <a:bodyPr wrap="square" lIns="68580" tIns="34290" rIns="68580" bIns="34290">
            <a:spAutoFit/>
          </a:bodyPr>
          <a:lstStyle/>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在此输入你的文字内容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90" name="KSO_Shape"/>
          <p:cNvSpPr>
            <a:spLocks/>
          </p:cNvSpPr>
          <p:nvPr/>
        </p:nvSpPr>
        <p:spPr bwMode="auto">
          <a:xfrm>
            <a:off x="3900537" y="2285837"/>
            <a:ext cx="1428379" cy="1016530"/>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tx1">
              <a:lumMod val="65000"/>
              <a:lumOff val="3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107" name="组合 106"/>
          <p:cNvGrpSpPr/>
          <p:nvPr/>
        </p:nvGrpSpPr>
        <p:grpSpPr>
          <a:xfrm>
            <a:off x="70645" y="1059582"/>
            <a:ext cx="768964" cy="387273"/>
            <a:chOff x="70645" y="1059582"/>
            <a:chExt cx="768964" cy="387273"/>
          </a:xfrm>
        </p:grpSpPr>
        <p:sp>
          <p:nvSpPr>
            <p:cNvPr id="125" name="TextBox 124"/>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126" name="TextBox 125"/>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127" name="组合 126"/>
          <p:cNvGrpSpPr/>
          <p:nvPr/>
        </p:nvGrpSpPr>
        <p:grpSpPr>
          <a:xfrm>
            <a:off x="-32863" y="1821582"/>
            <a:ext cx="857927" cy="379462"/>
            <a:chOff x="-24396" y="1059582"/>
            <a:chExt cx="857927" cy="379462"/>
          </a:xfrm>
        </p:grpSpPr>
        <p:sp>
          <p:nvSpPr>
            <p:cNvPr id="128" name="TextBox 127"/>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lumMod val="85000"/>
                    </a:schemeClr>
                  </a:solidFill>
                  <a:latin typeface="微软雅黑" pitchFamily="34" charset="-122"/>
                  <a:ea typeface="微软雅黑" pitchFamily="34" charset="-122"/>
                </a:rPr>
                <a:t>工作经历</a:t>
              </a:r>
            </a:p>
          </p:txBody>
        </p:sp>
        <p:sp>
          <p:nvSpPr>
            <p:cNvPr id="129" name="TextBox 128"/>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lumMod val="85000"/>
                    </a:schemeClr>
                  </a:solidFill>
                  <a:latin typeface="微软雅黑" pitchFamily="34" charset="-122"/>
                  <a:ea typeface="微软雅黑" pitchFamily="34" charset="-122"/>
                </a:rPr>
                <a:t>GONGZUOJINGLI</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30" name="组合 129"/>
          <p:cNvGrpSpPr/>
          <p:nvPr/>
        </p:nvGrpSpPr>
        <p:grpSpPr>
          <a:xfrm>
            <a:off x="1506" y="2710582"/>
            <a:ext cx="797013" cy="379462"/>
            <a:chOff x="26906" y="1059582"/>
            <a:chExt cx="797013" cy="379462"/>
          </a:xfrm>
        </p:grpSpPr>
        <p:sp>
          <p:nvSpPr>
            <p:cNvPr id="131" name="TextBox 13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132" name="TextBox 131"/>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33" name="组合 132"/>
          <p:cNvGrpSpPr/>
          <p:nvPr/>
        </p:nvGrpSpPr>
        <p:grpSpPr>
          <a:xfrm>
            <a:off x="-48640" y="3481049"/>
            <a:ext cx="880370" cy="379462"/>
            <a:chOff x="-14773" y="1059582"/>
            <a:chExt cx="880370" cy="379462"/>
          </a:xfrm>
        </p:grpSpPr>
        <p:sp>
          <p:nvSpPr>
            <p:cNvPr id="134" name="TextBox 133"/>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135" name="TextBox 134"/>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
        <p:nvSpPr>
          <p:cNvPr id="136" name="TextBox 135"/>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spTree>
    <p:extLst>
      <p:ext uri="{BB962C8B-B14F-4D97-AF65-F5344CB8AC3E}">
        <p14:creationId xmlns:p14="http://schemas.microsoft.com/office/powerpoint/2010/main" val="14190729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53" presetClass="entr" presetSubtype="16"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p:cTn id="28" dur="500" fill="hold"/>
                                        <p:tgtEl>
                                          <p:spTgt spid="62"/>
                                        </p:tgtEl>
                                        <p:attrNameLst>
                                          <p:attrName>ppt_w</p:attrName>
                                        </p:attrNameLst>
                                      </p:cBhvr>
                                      <p:tavLst>
                                        <p:tav tm="0">
                                          <p:val>
                                            <p:fltVal val="0"/>
                                          </p:val>
                                        </p:tav>
                                        <p:tav tm="100000">
                                          <p:val>
                                            <p:strVal val="#ppt_w"/>
                                          </p:val>
                                        </p:tav>
                                      </p:tavLst>
                                    </p:anim>
                                    <p:anim calcmode="lin" valueType="num">
                                      <p:cBhvr>
                                        <p:cTn id="29" dur="500" fill="hold"/>
                                        <p:tgtEl>
                                          <p:spTgt spid="62"/>
                                        </p:tgtEl>
                                        <p:attrNameLst>
                                          <p:attrName>ppt_h</p:attrName>
                                        </p:attrNameLst>
                                      </p:cBhvr>
                                      <p:tavLst>
                                        <p:tav tm="0">
                                          <p:val>
                                            <p:fltVal val="0"/>
                                          </p:val>
                                        </p:tav>
                                        <p:tav tm="100000">
                                          <p:val>
                                            <p:strVal val="#ppt_h"/>
                                          </p:val>
                                        </p:tav>
                                      </p:tavLst>
                                    </p:anim>
                                    <p:animEffect transition="in" filter="fade">
                                      <p:cBhvr>
                                        <p:cTn id="30" dur="500"/>
                                        <p:tgtEl>
                                          <p:spTgt spid="62"/>
                                        </p:tgtEl>
                                      </p:cBhvr>
                                    </p:animEffect>
                                  </p:childTnLst>
                                </p:cTn>
                              </p:par>
                            </p:childTnLst>
                          </p:cTn>
                        </p:par>
                        <p:par>
                          <p:cTn id="31" fill="hold">
                            <p:stCondLst>
                              <p:cond delay="1000"/>
                            </p:stCondLst>
                            <p:childTnLst>
                              <p:par>
                                <p:cTn id="32" presetID="1" presetClass="entr" presetSubtype="0"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p:cTn id="41" dur="500" fill="hold"/>
                                        <p:tgtEl>
                                          <p:spTgt spid="69"/>
                                        </p:tgtEl>
                                        <p:attrNameLst>
                                          <p:attrName>ppt_w</p:attrName>
                                        </p:attrNameLst>
                                      </p:cBhvr>
                                      <p:tavLst>
                                        <p:tav tm="0">
                                          <p:val>
                                            <p:fltVal val="0"/>
                                          </p:val>
                                        </p:tav>
                                        <p:tav tm="100000">
                                          <p:val>
                                            <p:strVal val="#ppt_w"/>
                                          </p:val>
                                        </p:tav>
                                      </p:tavLst>
                                    </p:anim>
                                    <p:anim calcmode="lin" valueType="num">
                                      <p:cBhvr>
                                        <p:cTn id="42" dur="500" fill="hold"/>
                                        <p:tgtEl>
                                          <p:spTgt spid="69"/>
                                        </p:tgtEl>
                                        <p:attrNameLst>
                                          <p:attrName>ppt_h</p:attrName>
                                        </p:attrNameLst>
                                      </p:cBhvr>
                                      <p:tavLst>
                                        <p:tav tm="0">
                                          <p:val>
                                            <p:fltVal val="0"/>
                                          </p:val>
                                        </p:tav>
                                        <p:tav tm="100000">
                                          <p:val>
                                            <p:strVal val="#ppt_h"/>
                                          </p:val>
                                        </p:tav>
                                      </p:tavLst>
                                    </p:anim>
                                    <p:animEffect transition="in" filter="fade">
                                      <p:cBhvr>
                                        <p:cTn id="43" dur="500"/>
                                        <p:tgtEl>
                                          <p:spTgt spid="69"/>
                                        </p:tgtEl>
                                      </p:cBhvr>
                                    </p:animEffect>
                                  </p:childTnLst>
                                </p:cTn>
                              </p:par>
                            </p:childTnLst>
                          </p:cTn>
                        </p:par>
                        <p:par>
                          <p:cTn id="44" fill="hold">
                            <p:stCondLst>
                              <p:cond delay="2000"/>
                            </p:stCondLst>
                            <p:childTnLst>
                              <p:par>
                                <p:cTn id="45" presetID="1" presetClass="entr" presetSubtype="0" fill="hold" grpId="0" nodeType="afterEffect">
                                  <p:stCondLst>
                                    <p:cond delay="0"/>
                                  </p:stCondLst>
                                  <p:childTnLst>
                                    <p:set>
                                      <p:cBhvr>
                                        <p:cTn id="46" dur="1" fill="hold">
                                          <p:stCondLst>
                                            <p:cond delay="0"/>
                                          </p:stCondLst>
                                        </p:cTn>
                                        <p:tgtEl>
                                          <p:spTgt spid="83"/>
                                        </p:tgtEl>
                                        <p:attrNameLst>
                                          <p:attrName>style.visibility</p:attrName>
                                        </p:attrNameLst>
                                      </p:cBhvr>
                                      <p:to>
                                        <p:strVal val="visible"/>
                                      </p:to>
                                    </p:se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fade">
                                      <p:cBhvr>
                                        <p:cTn id="50" dur="500"/>
                                        <p:tgtEl>
                                          <p:spTgt spid="88"/>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p:cTn id="54" dur="500" fill="hold"/>
                                        <p:tgtEl>
                                          <p:spTgt spid="77"/>
                                        </p:tgtEl>
                                        <p:attrNameLst>
                                          <p:attrName>ppt_w</p:attrName>
                                        </p:attrNameLst>
                                      </p:cBhvr>
                                      <p:tavLst>
                                        <p:tav tm="0">
                                          <p:val>
                                            <p:fltVal val="0"/>
                                          </p:val>
                                        </p:tav>
                                        <p:tav tm="100000">
                                          <p:val>
                                            <p:strVal val="#ppt_w"/>
                                          </p:val>
                                        </p:tav>
                                      </p:tavLst>
                                    </p:anim>
                                    <p:anim calcmode="lin" valueType="num">
                                      <p:cBhvr>
                                        <p:cTn id="55" dur="500" fill="hold"/>
                                        <p:tgtEl>
                                          <p:spTgt spid="77"/>
                                        </p:tgtEl>
                                        <p:attrNameLst>
                                          <p:attrName>ppt_h</p:attrName>
                                        </p:attrNameLst>
                                      </p:cBhvr>
                                      <p:tavLst>
                                        <p:tav tm="0">
                                          <p:val>
                                            <p:fltVal val="0"/>
                                          </p:val>
                                        </p:tav>
                                        <p:tav tm="100000">
                                          <p:val>
                                            <p:strVal val="#ppt_h"/>
                                          </p:val>
                                        </p:tav>
                                      </p:tavLst>
                                    </p:anim>
                                    <p:animEffect transition="in" filter="fade">
                                      <p:cBhvr>
                                        <p:cTn id="56" dur="500"/>
                                        <p:tgtEl>
                                          <p:spTgt spid="77"/>
                                        </p:tgtEl>
                                      </p:cBhvr>
                                    </p:animEffect>
                                  </p:childTnLst>
                                </p:cTn>
                              </p:par>
                            </p:childTnLst>
                          </p:cTn>
                        </p:par>
                        <p:par>
                          <p:cTn id="57" fill="hold">
                            <p:stCondLst>
                              <p:cond delay="3000"/>
                            </p:stCondLst>
                            <p:childTnLst>
                              <p:par>
                                <p:cTn id="58" presetID="1" presetClass="entr" presetSubtype="0" fill="hold" grpId="0" nodeType="afterEffect">
                                  <p:stCondLst>
                                    <p:cond delay="0"/>
                                  </p:stCondLst>
                                  <p:childTnLst>
                                    <p:set>
                                      <p:cBhvr>
                                        <p:cTn id="59" dur="1" fill="hold">
                                          <p:stCondLst>
                                            <p:cond delay="0"/>
                                          </p:stCondLst>
                                        </p:cTn>
                                        <p:tgtEl>
                                          <p:spTgt spid="84"/>
                                        </p:tgtEl>
                                        <p:attrNameLst>
                                          <p:attrName>style.visibility</p:attrName>
                                        </p:attrNameLst>
                                      </p:cBhvr>
                                      <p:to>
                                        <p:strVal val="visible"/>
                                      </p:to>
                                    </p:se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p:cTn id="67" dur="500" fill="hold"/>
                                        <p:tgtEl>
                                          <p:spTgt spid="72"/>
                                        </p:tgtEl>
                                        <p:attrNameLst>
                                          <p:attrName>ppt_w</p:attrName>
                                        </p:attrNameLst>
                                      </p:cBhvr>
                                      <p:tavLst>
                                        <p:tav tm="0">
                                          <p:val>
                                            <p:fltVal val="0"/>
                                          </p:val>
                                        </p:tav>
                                        <p:tav tm="100000">
                                          <p:val>
                                            <p:strVal val="#ppt_w"/>
                                          </p:val>
                                        </p:tav>
                                      </p:tavLst>
                                    </p:anim>
                                    <p:anim calcmode="lin" valueType="num">
                                      <p:cBhvr>
                                        <p:cTn id="68" dur="500" fill="hold"/>
                                        <p:tgtEl>
                                          <p:spTgt spid="72"/>
                                        </p:tgtEl>
                                        <p:attrNameLst>
                                          <p:attrName>ppt_h</p:attrName>
                                        </p:attrNameLst>
                                      </p:cBhvr>
                                      <p:tavLst>
                                        <p:tav tm="0">
                                          <p:val>
                                            <p:fltVal val="0"/>
                                          </p:val>
                                        </p:tav>
                                        <p:tav tm="100000">
                                          <p:val>
                                            <p:strVal val="#ppt_h"/>
                                          </p:val>
                                        </p:tav>
                                      </p:tavLst>
                                    </p:anim>
                                    <p:animEffect transition="in" filter="fade">
                                      <p:cBhvr>
                                        <p:cTn id="69" dur="500"/>
                                        <p:tgtEl>
                                          <p:spTgt spid="72"/>
                                        </p:tgtEl>
                                      </p:cBhvr>
                                    </p:animEffect>
                                  </p:childTnLst>
                                </p:cTn>
                              </p:par>
                            </p:childTnLst>
                          </p:cTn>
                        </p:par>
                        <p:par>
                          <p:cTn id="70" fill="hold">
                            <p:stCondLst>
                              <p:cond delay="4000"/>
                            </p:stCondLst>
                            <p:childTnLst>
                              <p:par>
                                <p:cTn id="71" presetID="1" presetClass="entr" presetSubtype="0"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childTnLst>
                                </p:cTn>
                              </p:par>
                            </p:childTnLst>
                          </p:cTn>
                        </p:par>
                        <p:par>
                          <p:cTn id="73" fill="hold">
                            <p:stCondLst>
                              <p:cond delay="4000"/>
                            </p:stCondLst>
                            <p:childTnLst>
                              <p:par>
                                <p:cTn id="74" presetID="10" presetClass="entr" presetSubtype="0" fill="hold" grpId="0" nodeType="after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p:bldP spid="87" grpId="0"/>
      <p:bldP spid="88" grpId="0"/>
      <p:bldP spid="8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6</a:t>
            </a:fld>
            <a:endParaRPr lang="zh-CN" altLang="en-US"/>
          </a:p>
        </p:txBody>
      </p:sp>
      <p:sp>
        <p:nvSpPr>
          <p:cNvPr id="3" name="等腰三角形 2"/>
          <p:cNvSpPr/>
          <p:nvPr/>
        </p:nvSpPr>
        <p:spPr>
          <a:xfrm>
            <a:off x="2427007" y="3390410"/>
            <a:ext cx="5835477" cy="286762"/>
          </a:xfrm>
          <a:prstGeom prst="triangl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 name="Freeform 6"/>
          <p:cNvSpPr>
            <a:spLocks/>
          </p:cNvSpPr>
          <p:nvPr/>
        </p:nvSpPr>
        <p:spPr bwMode="auto">
          <a:xfrm>
            <a:off x="3304869" y="1720304"/>
            <a:ext cx="1151398" cy="5757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5" name="Freeform 8"/>
          <p:cNvSpPr>
            <a:spLocks/>
          </p:cNvSpPr>
          <p:nvPr/>
        </p:nvSpPr>
        <p:spPr bwMode="auto">
          <a:xfrm>
            <a:off x="4351322" y="2296004"/>
            <a:ext cx="1152898" cy="5757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6" name="Freeform 9"/>
          <p:cNvSpPr>
            <a:spLocks/>
          </p:cNvSpPr>
          <p:nvPr/>
        </p:nvSpPr>
        <p:spPr bwMode="auto">
          <a:xfrm>
            <a:off x="5399275" y="1720304"/>
            <a:ext cx="1151398" cy="5757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 name="Freeform 11"/>
          <p:cNvSpPr>
            <a:spLocks/>
          </p:cNvSpPr>
          <p:nvPr/>
        </p:nvSpPr>
        <p:spPr bwMode="auto">
          <a:xfrm>
            <a:off x="6437483" y="2296004"/>
            <a:ext cx="1152898" cy="5757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 name="Freeform 12"/>
          <p:cNvSpPr>
            <a:spLocks/>
          </p:cNvSpPr>
          <p:nvPr/>
        </p:nvSpPr>
        <p:spPr bwMode="auto">
          <a:xfrm>
            <a:off x="7493681" y="1715980"/>
            <a:ext cx="1151398" cy="990984"/>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9" name="Freeform 13"/>
          <p:cNvSpPr>
            <a:spLocks/>
          </p:cNvSpPr>
          <p:nvPr/>
        </p:nvSpPr>
        <p:spPr bwMode="auto">
          <a:xfrm>
            <a:off x="8472669" y="2652817"/>
            <a:ext cx="239875" cy="218886"/>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0" name="Freeform 14"/>
          <p:cNvSpPr>
            <a:spLocks/>
          </p:cNvSpPr>
          <p:nvPr/>
        </p:nvSpPr>
        <p:spPr bwMode="auto">
          <a:xfrm>
            <a:off x="2189452" y="1708744"/>
            <a:ext cx="239875" cy="217387"/>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1" name="Freeform 15"/>
          <p:cNvSpPr>
            <a:spLocks/>
          </p:cNvSpPr>
          <p:nvPr/>
        </p:nvSpPr>
        <p:spPr bwMode="auto">
          <a:xfrm>
            <a:off x="2256917" y="1878757"/>
            <a:ext cx="1152898" cy="962498"/>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nvGrpSpPr>
          <p:cNvPr id="12" name="组合 11"/>
          <p:cNvGrpSpPr/>
          <p:nvPr/>
        </p:nvGrpSpPr>
        <p:grpSpPr>
          <a:xfrm>
            <a:off x="2438322" y="1720304"/>
            <a:ext cx="790088" cy="1071942"/>
            <a:chOff x="2078282" y="1720304"/>
            <a:chExt cx="790088" cy="1071942"/>
          </a:xfrm>
        </p:grpSpPr>
        <p:sp>
          <p:nvSpPr>
            <p:cNvPr id="13" name="Freeform 16"/>
            <p:cNvSpPr>
              <a:spLocks/>
            </p:cNvSpPr>
            <p:nvPr/>
          </p:nvSpPr>
          <p:spPr bwMode="auto">
            <a:xfrm>
              <a:off x="2465080" y="2454921"/>
              <a:ext cx="16492" cy="337325"/>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4" name="Oval 17"/>
            <p:cNvSpPr>
              <a:spLocks noChangeArrowheads="1"/>
            </p:cNvSpPr>
            <p:nvPr/>
          </p:nvSpPr>
          <p:spPr bwMode="auto">
            <a:xfrm>
              <a:off x="2078282" y="1720304"/>
              <a:ext cx="790088" cy="790088"/>
            </a:xfrm>
            <a:prstGeom prst="ellipse">
              <a:avLst/>
            </a:pr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2204951" y="1776421"/>
              <a:ext cx="513501" cy="610388"/>
            </a:xfrm>
            <a:prstGeom prst="rect">
              <a:avLst/>
            </a:prstGeom>
            <a:noFill/>
          </p:spPr>
          <p:txBody>
            <a:bodyPr wrap="none" rtlCol="0">
              <a:spAutoFit/>
            </a:bodyPr>
            <a:lstStyle/>
            <a:p>
              <a:r>
                <a:rPr lang="en-US" altLang="zh-CN" sz="3600" dirty="0">
                  <a:solidFill>
                    <a:schemeClr val="bg1"/>
                  </a:solidFill>
                  <a:latin typeface="Arial Black" pitchFamily="34" charset="0"/>
                </a:rPr>
                <a:t>A</a:t>
              </a:r>
              <a:endParaRPr lang="zh-CN" altLang="en-US" sz="3600" dirty="0">
                <a:solidFill>
                  <a:schemeClr val="bg1"/>
                </a:solidFill>
                <a:latin typeface="Arial Black" pitchFamily="34" charset="0"/>
              </a:endParaRPr>
            </a:p>
          </p:txBody>
        </p:sp>
      </p:grpSp>
      <p:grpSp>
        <p:nvGrpSpPr>
          <p:cNvPr id="16" name="组合 15"/>
          <p:cNvGrpSpPr/>
          <p:nvPr/>
        </p:nvGrpSpPr>
        <p:grpSpPr>
          <a:xfrm>
            <a:off x="4532728" y="1720304"/>
            <a:ext cx="790088" cy="1071942"/>
            <a:chOff x="4172688" y="1720304"/>
            <a:chExt cx="790088" cy="1071942"/>
          </a:xfrm>
        </p:grpSpPr>
        <p:sp>
          <p:nvSpPr>
            <p:cNvPr id="17" name="Freeform 20"/>
            <p:cNvSpPr>
              <a:spLocks/>
            </p:cNvSpPr>
            <p:nvPr/>
          </p:nvSpPr>
          <p:spPr bwMode="auto">
            <a:xfrm>
              <a:off x="4559486" y="2454921"/>
              <a:ext cx="16492" cy="337325"/>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8" name="Oval 21"/>
            <p:cNvSpPr>
              <a:spLocks noChangeArrowheads="1"/>
            </p:cNvSpPr>
            <p:nvPr/>
          </p:nvSpPr>
          <p:spPr bwMode="auto">
            <a:xfrm>
              <a:off x="4172688" y="1720304"/>
              <a:ext cx="790088" cy="790088"/>
            </a:xfrm>
            <a:prstGeom prst="ellipse">
              <a:avLst/>
            </a:pr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4302734" y="1818178"/>
              <a:ext cx="513501" cy="610388"/>
            </a:xfrm>
            <a:prstGeom prst="rect">
              <a:avLst/>
            </a:prstGeom>
            <a:noFill/>
          </p:spPr>
          <p:txBody>
            <a:bodyPr wrap="none" rtlCol="0">
              <a:spAutoFit/>
            </a:bodyPr>
            <a:lstStyle/>
            <a:p>
              <a:r>
                <a:rPr lang="en-US" altLang="zh-CN" sz="3600" dirty="0">
                  <a:solidFill>
                    <a:schemeClr val="bg1"/>
                  </a:solidFill>
                  <a:latin typeface="Arial Black" pitchFamily="34" charset="0"/>
                </a:rPr>
                <a:t>C</a:t>
              </a:r>
              <a:endParaRPr lang="zh-CN" altLang="en-US" sz="3600" dirty="0">
                <a:solidFill>
                  <a:schemeClr val="bg1"/>
                </a:solidFill>
                <a:latin typeface="Arial Black" pitchFamily="34" charset="0"/>
              </a:endParaRPr>
            </a:p>
          </p:txBody>
        </p:sp>
      </p:grpSp>
      <p:grpSp>
        <p:nvGrpSpPr>
          <p:cNvPr id="20" name="组合 19"/>
          <p:cNvGrpSpPr/>
          <p:nvPr/>
        </p:nvGrpSpPr>
        <p:grpSpPr>
          <a:xfrm>
            <a:off x="6627134" y="1720304"/>
            <a:ext cx="790088" cy="1071942"/>
            <a:chOff x="6267094" y="1720304"/>
            <a:chExt cx="790088" cy="1071942"/>
          </a:xfrm>
        </p:grpSpPr>
        <p:sp>
          <p:nvSpPr>
            <p:cNvPr id="21" name="Freeform 24"/>
            <p:cNvSpPr>
              <a:spLocks/>
            </p:cNvSpPr>
            <p:nvPr/>
          </p:nvSpPr>
          <p:spPr bwMode="auto">
            <a:xfrm>
              <a:off x="6653892" y="2454921"/>
              <a:ext cx="16492" cy="337325"/>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22" name="Oval 25"/>
            <p:cNvSpPr>
              <a:spLocks noChangeArrowheads="1"/>
            </p:cNvSpPr>
            <p:nvPr/>
          </p:nvSpPr>
          <p:spPr bwMode="auto">
            <a:xfrm>
              <a:off x="6267094" y="1720304"/>
              <a:ext cx="790088" cy="790088"/>
            </a:xfrm>
            <a:prstGeom prst="ellipse">
              <a:avLst/>
            </a:pr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6409252" y="1837036"/>
              <a:ext cx="489279" cy="610388"/>
            </a:xfrm>
            <a:prstGeom prst="rect">
              <a:avLst/>
            </a:prstGeom>
            <a:noFill/>
          </p:spPr>
          <p:txBody>
            <a:bodyPr wrap="none" rtlCol="0">
              <a:spAutoFit/>
            </a:bodyPr>
            <a:lstStyle/>
            <a:p>
              <a:r>
                <a:rPr lang="en-US" altLang="zh-CN" sz="3600" dirty="0">
                  <a:solidFill>
                    <a:schemeClr val="bg1"/>
                  </a:solidFill>
                  <a:latin typeface="Arial Black" pitchFamily="34" charset="0"/>
                </a:rPr>
                <a:t>E</a:t>
              </a:r>
              <a:endParaRPr lang="zh-CN" altLang="en-US" sz="3600" dirty="0">
                <a:solidFill>
                  <a:schemeClr val="bg1"/>
                </a:solidFill>
                <a:latin typeface="Arial Black" pitchFamily="34" charset="0"/>
              </a:endParaRPr>
            </a:p>
          </p:txBody>
        </p:sp>
      </p:grpSp>
      <p:grpSp>
        <p:nvGrpSpPr>
          <p:cNvPr id="24" name="组合 23"/>
          <p:cNvGrpSpPr/>
          <p:nvPr/>
        </p:nvGrpSpPr>
        <p:grpSpPr>
          <a:xfrm>
            <a:off x="7673587" y="1799762"/>
            <a:ext cx="791586" cy="1071941"/>
            <a:chOff x="7313547" y="1799762"/>
            <a:chExt cx="791586" cy="1071941"/>
          </a:xfrm>
        </p:grpSpPr>
        <p:sp>
          <p:nvSpPr>
            <p:cNvPr id="25" name="Freeform 26"/>
            <p:cNvSpPr>
              <a:spLocks/>
            </p:cNvSpPr>
            <p:nvPr/>
          </p:nvSpPr>
          <p:spPr bwMode="auto">
            <a:xfrm>
              <a:off x="7700345" y="1799762"/>
              <a:ext cx="17991" cy="335825"/>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26" name="Oval 27"/>
            <p:cNvSpPr>
              <a:spLocks noChangeArrowheads="1"/>
            </p:cNvSpPr>
            <p:nvPr/>
          </p:nvSpPr>
          <p:spPr bwMode="auto">
            <a:xfrm>
              <a:off x="7313547" y="2081615"/>
              <a:ext cx="791586" cy="790088"/>
            </a:xfrm>
            <a:prstGeom prst="ellipse">
              <a:avLst/>
            </a:prstGeom>
            <a:solidFill>
              <a:srgbClr val="DF002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7467816" y="2205198"/>
              <a:ext cx="465057" cy="610388"/>
            </a:xfrm>
            <a:prstGeom prst="rect">
              <a:avLst/>
            </a:prstGeom>
            <a:noFill/>
          </p:spPr>
          <p:txBody>
            <a:bodyPr wrap="none" rtlCol="0">
              <a:spAutoFit/>
            </a:bodyPr>
            <a:lstStyle/>
            <a:p>
              <a:r>
                <a:rPr lang="en-US" altLang="zh-CN" sz="3600" dirty="0">
                  <a:solidFill>
                    <a:schemeClr val="bg1"/>
                  </a:solidFill>
                  <a:latin typeface="Arial Black" pitchFamily="34" charset="0"/>
                </a:rPr>
                <a:t>F</a:t>
              </a:r>
              <a:endParaRPr lang="zh-CN" altLang="en-US" sz="3600" dirty="0">
                <a:solidFill>
                  <a:schemeClr val="bg1"/>
                </a:solidFill>
                <a:latin typeface="Arial Black" pitchFamily="34" charset="0"/>
              </a:endParaRPr>
            </a:p>
          </p:txBody>
        </p:sp>
      </p:grpSp>
      <p:grpSp>
        <p:nvGrpSpPr>
          <p:cNvPr id="28" name="组合 27"/>
          <p:cNvGrpSpPr/>
          <p:nvPr/>
        </p:nvGrpSpPr>
        <p:grpSpPr>
          <a:xfrm>
            <a:off x="5579181" y="1799762"/>
            <a:ext cx="791586" cy="1071941"/>
            <a:chOff x="5219141" y="1799762"/>
            <a:chExt cx="791586" cy="1071941"/>
          </a:xfrm>
        </p:grpSpPr>
        <p:sp>
          <p:nvSpPr>
            <p:cNvPr id="29" name="Freeform 22"/>
            <p:cNvSpPr>
              <a:spLocks/>
            </p:cNvSpPr>
            <p:nvPr/>
          </p:nvSpPr>
          <p:spPr bwMode="auto">
            <a:xfrm>
              <a:off x="5605939" y="1799762"/>
              <a:ext cx="17991" cy="335825"/>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30" name="Oval 23"/>
            <p:cNvSpPr>
              <a:spLocks noChangeArrowheads="1"/>
            </p:cNvSpPr>
            <p:nvPr/>
          </p:nvSpPr>
          <p:spPr bwMode="auto">
            <a:xfrm>
              <a:off x="5219141" y="2081615"/>
              <a:ext cx="791586" cy="790088"/>
            </a:xfrm>
            <a:prstGeom prst="ellipse">
              <a:avLst/>
            </a:pr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5344974" y="2168608"/>
              <a:ext cx="513501" cy="610388"/>
            </a:xfrm>
            <a:prstGeom prst="rect">
              <a:avLst/>
            </a:prstGeom>
            <a:noFill/>
          </p:spPr>
          <p:txBody>
            <a:bodyPr wrap="none" rtlCol="0">
              <a:spAutoFit/>
            </a:bodyPr>
            <a:lstStyle/>
            <a:p>
              <a:r>
                <a:rPr lang="en-US" altLang="zh-CN" sz="3600" dirty="0">
                  <a:solidFill>
                    <a:schemeClr val="bg1"/>
                  </a:solidFill>
                  <a:latin typeface="Arial Black" pitchFamily="34" charset="0"/>
                </a:rPr>
                <a:t>D</a:t>
              </a:r>
              <a:endParaRPr lang="zh-CN" altLang="en-US" sz="3600" dirty="0">
                <a:solidFill>
                  <a:schemeClr val="bg1"/>
                </a:solidFill>
                <a:latin typeface="Arial Black" pitchFamily="34" charset="0"/>
              </a:endParaRPr>
            </a:p>
          </p:txBody>
        </p:sp>
      </p:grpSp>
      <p:grpSp>
        <p:nvGrpSpPr>
          <p:cNvPr id="32" name="组合 31"/>
          <p:cNvGrpSpPr/>
          <p:nvPr/>
        </p:nvGrpSpPr>
        <p:grpSpPr>
          <a:xfrm>
            <a:off x="3484775" y="1799762"/>
            <a:ext cx="791586" cy="1071941"/>
            <a:chOff x="3124735" y="1799762"/>
            <a:chExt cx="791586" cy="1071941"/>
          </a:xfrm>
        </p:grpSpPr>
        <p:sp>
          <p:nvSpPr>
            <p:cNvPr id="33" name="Freeform 18"/>
            <p:cNvSpPr>
              <a:spLocks/>
            </p:cNvSpPr>
            <p:nvPr/>
          </p:nvSpPr>
          <p:spPr bwMode="auto">
            <a:xfrm>
              <a:off x="3511533" y="1799762"/>
              <a:ext cx="17991" cy="335825"/>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34" name="Oval 19"/>
            <p:cNvSpPr>
              <a:spLocks noChangeArrowheads="1"/>
            </p:cNvSpPr>
            <p:nvPr/>
          </p:nvSpPr>
          <p:spPr bwMode="auto">
            <a:xfrm>
              <a:off x="3124735" y="2081615"/>
              <a:ext cx="791586" cy="790088"/>
            </a:xfrm>
            <a:prstGeom prst="ellipse">
              <a:avLst/>
            </a:pr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TextBox 34"/>
            <p:cNvSpPr txBox="1"/>
            <p:nvPr/>
          </p:nvSpPr>
          <p:spPr>
            <a:xfrm>
              <a:off x="3239231" y="2180609"/>
              <a:ext cx="513501" cy="610388"/>
            </a:xfrm>
            <a:prstGeom prst="rect">
              <a:avLst/>
            </a:prstGeom>
            <a:noFill/>
          </p:spPr>
          <p:txBody>
            <a:bodyPr wrap="none" rtlCol="0">
              <a:spAutoFit/>
            </a:bodyPr>
            <a:lstStyle/>
            <a:p>
              <a:r>
                <a:rPr lang="en-US" altLang="zh-CN" sz="3600" dirty="0">
                  <a:solidFill>
                    <a:schemeClr val="bg1"/>
                  </a:solidFill>
                  <a:latin typeface="Arial Black" pitchFamily="34" charset="0"/>
                </a:rPr>
                <a:t>B</a:t>
              </a:r>
              <a:endParaRPr lang="zh-CN" altLang="en-US" sz="3600" dirty="0">
                <a:solidFill>
                  <a:schemeClr val="bg1"/>
                </a:solidFill>
                <a:latin typeface="Arial Black" pitchFamily="34" charset="0"/>
              </a:endParaRPr>
            </a:p>
          </p:txBody>
        </p:sp>
      </p:grpSp>
      <p:sp>
        <p:nvSpPr>
          <p:cNvPr id="36" name="TextBox 35"/>
          <p:cNvSpPr txBox="1"/>
          <p:nvPr/>
        </p:nvSpPr>
        <p:spPr>
          <a:xfrm>
            <a:off x="3302024" y="1414501"/>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7" name="TextBox 36"/>
          <p:cNvSpPr txBox="1"/>
          <p:nvPr/>
        </p:nvSpPr>
        <p:spPr>
          <a:xfrm>
            <a:off x="5401108" y="1414501"/>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8" name="TextBox 37"/>
          <p:cNvSpPr txBox="1"/>
          <p:nvPr/>
        </p:nvSpPr>
        <p:spPr>
          <a:xfrm>
            <a:off x="7482164" y="1414501"/>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9" name="TextBox 38"/>
          <p:cNvSpPr txBox="1"/>
          <p:nvPr/>
        </p:nvSpPr>
        <p:spPr>
          <a:xfrm>
            <a:off x="6502449" y="2983840"/>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0" name="TextBox 39"/>
          <p:cNvSpPr txBox="1"/>
          <p:nvPr/>
        </p:nvSpPr>
        <p:spPr>
          <a:xfrm>
            <a:off x="4403254" y="2983840"/>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1" name="TextBox 40"/>
          <p:cNvSpPr txBox="1"/>
          <p:nvPr/>
        </p:nvSpPr>
        <p:spPr>
          <a:xfrm>
            <a:off x="2267744" y="2983840"/>
            <a:ext cx="1107997" cy="276999"/>
          </a:xfrm>
          <a:prstGeom prst="rect">
            <a:avLst/>
          </a:prstGeom>
          <a:noFill/>
        </p:spPr>
        <p:txBody>
          <a:bodyPr wrap="non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输入你的标题</a:t>
            </a:r>
            <a:endParaRPr lang="en-US" altLang="zh-CN" sz="1200" b="1" dirty="0">
              <a:solidFill>
                <a:schemeClr val="bg1">
                  <a:lumMod val="50000"/>
                </a:schemeClr>
              </a:solidFill>
              <a:latin typeface="微软雅黑" pitchFamily="34" charset="-122"/>
              <a:ea typeface="微软雅黑" pitchFamily="34" charset="-122"/>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512" y="992048"/>
            <a:ext cx="1313278" cy="2299798"/>
          </a:xfrm>
          <a:prstGeom prst="rect">
            <a:avLst/>
          </a:prstGeom>
          <a:effectLst>
            <a:reflection blurRad="12700" stA="34000" endPos="42000" dir="5400000" sy="-100000" algn="bl" rotWithShape="0"/>
          </a:effectLst>
        </p:spPr>
      </p:pic>
      <p:sp>
        <p:nvSpPr>
          <p:cNvPr id="43" name="矩形 42"/>
          <p:cNvSpPr/>
          <p:nvPr/>
        </p:nvSpPr>
        <p:spPr>
          <a:xfrm>
            <a:off x="138018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p:txBody>
      </p:sp>
      <p:grpSp>
        <p:nvGrpSpPr>
          <p:cNvPr id="91" name="组合 90"/>
          <p:cNvGrpSpPr/>
          <p:nvPr/>
        </p:nvGrpSpPr>
        <p:grpSpPr>
          <a:xfrm>
            <a:off x="70645" y="1059582"/>
            <a:ext cx="768964" cy="387273"/>
            <a:chOff x="70645" y="1059582"/>
            <a:chExt cx="768964" cy="387273"/>
          </a:xfrm>
        </p:grpSpPr>
        <p:sp>
          <p:nvSpPr>
            <p:cNvPr id="92" name="TextBox 91"/>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93" name="TextBox 92"/>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94" name="组合 93"/>
          <p:cNvGrpSpPr/>
          <p:nvPr/>
        </p:nvGrpSpPr>
        <p:grpSpPr>
          <a:xfrm>
            <a:off x="-32863" y="1821582"/>
            <a:ext cx="857927" cy="379462"/>
            <a:chOff x="-24396" y="1059582"/>
            <a:chExt cx="857927" cy="379462"/>
          </a:xfrm>
        </p:grpSpPr>
        <p:sp>
          <p:nvSpPr>
            <p:cNvPr id="95" name="TextBox 94"/>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96" name="TextBox 95"/>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1506" y="2710582"/>
            <a:ext cx="797013" cy="379462"/>
            <a:chOff x="26906" y="1059582"/>
            <a:chExt cx="797013" cy="379462"/>
          </a:xfrm>
        </p:grpSpPr>
        <p:sp>
          <p:nvSpPr>
            <p:cNvPr id="98" name="TextBox 97"/>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99" name="TextBox 98"/>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00" name="组合 99"/>
          <p:cNvGrpSpPr/>
          <p:nvPr/>
        </p:nvGrpSpPr>
        <p:grpSpPr>
          <a:xfrm>
            <a:off x="-48640" y="3481049"/>
            <a:ext cx="880370" cy="379462"/>
            <a:chOff x="-14773" y="1059582"/>
            <a:chExt cx="880370" cy="379462"/>
          </a:xfrm>
        </p:grpSpPr>
        <p:sp>
          <p:nvSpPr>
            <p:cNvPr id="101" name="TextBox 100"/>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102" name="TextBox 101"/>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
        <p:nvSpPr>
          <p:cNvPr id="103" name="TextBox 102"/>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spTree>
    <p:extLst>
      <p:ext uri="{BB962C8B-B14F-4D97-AF65-F5344CB8AC3E}">
        <p14:creationId xmlns:p14="http://schemas.microsoft.com/office/powerpoint/2010/main" val="19967549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childTnLst>
                          </p:cTn>
                        </p:par>
                        <p:par>
                          <p:cTn id="30" fill="hold">
                            <p:stCondLst>
                              <p:cond delay="225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2750"/>
                            </p:stCondLst>
                            <p:childTnLst>
                              <p:par>
                                <p:cTn id="40" presetID="53" presetClass="entr" presetSubtype="16"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childTnLst>
                          </p:cTn>
                        </p:par>
                        <p:par>
                          <p:cTn id="45" fill="hold">
                            <p:stCondLst>
                              <p:cond delay="325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0-#ppt_h/2"/>
                                          </p:val>
                                        </p:tav>
                                        <p:tav tm="100000">
                                          <p:val>
                                            <p:strVal val="#ppt_y"/>
                                          </p:val>
                                        </p:tav>
                                      </p:tavLst>
                                    </p:anim>
                                  </p:childTnLst>
                                </p:cTn>
                              </p:par>
                            </p:childTnLst>
                          </p:cTn>
                        </p:par>
                        <p:par>
                          <p:cTn id="54" fill="hold">
                            <p:stCondLst>
                              <p:cond delay="3750"/>
                            </p:stCondLst>
                            <p:childTnLst>
                              <p:par>
                                <p:cTn id="55" presetID="53" presetClass="entr" presetSubtype="16"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par>
                          <p:cTn id="60" fill="hold">
                            <p:stCondLst>
                              <p:cond delay="4250"/>
                            </p:stCondLst>
                            <p:childTnLst>
                              <p:par>
                                <p:cTn id="61" presetID="2" presetClass="entr" presetSubtype="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par>
                          <p:cTn id="69" fill="hold">
                            <p:stCondLst>
                              <p:cond delay="4750"/>
                            </p:stCondLst>
                            <p:childTnLst>
                              <p:par>
                                <p:cTn id="70" presetID="53" presetClass="entr" presetSubtype="16"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5250"/>
                            </p:stCondLst>
                            <p:childTnLst>
                              <p:par>
                                <p:cTn id="76" presetID="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ppt_x"/>
                                          </p:val>
                                        </p:tav>
                                        <p:tav tm="100000">
                                          <p:val>
                                            <p:strVal val="#ppt_x"/>
                                          </p:val>
                                        </p:tav>
                                      </p:tavLst>
                                    </p:anim>
                                    <p:anim calcmode="lin" valueType="num">
                                      <p:cBhvr additive="base">
                                        <p:cTn id="79" dur="500" fill="hold"/>
                                        <p:tgtEl>
                                          <p:spTgt spid="7"/>
                                        </p:tgtEl>
                                        <p:attrNameLst>
                                          <p:attrName>ppt_y</p:attrName>
                                        </p:attrNameLst>
                                      </p:cBhvr>
                                      <p:tavLst>
                                        <p:tav tm="0">
                                          <p:val>
                                            <p:strVal val="1+#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ppt_x"/>
                                          </p:val>
                                        </p:tav>
                                        <p:tav tm="100000">
                                          <p:val>
                                            <p:strVal val="#ppt_x"/>
                                          </p:val>
                                        </p:tav>
                                      </p:tavLst>
                                    </p:anim>
                                    <p:anim calcmode="lin" valueType="num">
                                      <p:cBhvr additive="base">
                                        <p:cTn id="83" dur="500" fill="hold"/>
                                        <p:tgtEl>
                                          <p:spTgt spid="20"/>
                                        </p:tgtEl>
                                        <p:attrNameLst>
                                          <p:attrName>ppt_y</p:attrName>
                                        </p:attrNameLst>
                                      </p:cBhvr>
                                      <p:tavLst>
                                        <p:tav tm="0">
                                          <p:val>
                                            <p:strVal val="0-#ppt_h/2"/>
                                          </p:val>
                                        </p:tav>
                                        <p:tav tm="100000">
                                          <p:val>
                                            <p:strVal val="#ppt_y"/>
                                          </p:val>
                                        </p:tav>
                                      </p:tavLst>
                                    </p:anim>
                                  </p:childTnLst>
                                </p:cTn>
                              </p:par>
                            </p:childTnLst>
                          </p:cTn>
                        </p:par>
                        <p:par>
                          <p:cTn id="84" fill="hold">
                            <p:stCondLst>
                              <p:cond delay="5750"/>
                            </p:stCondLst>
                            <p:childTnLst>
                              <p:par>
                                <p:cTn id="85" presetID="53" presetClass="entr" presetSubtype="16"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childTnLst>
                          </p:cTn>
                        </p:par>
                        <p:par>
                          <p:cTn id="90" fill="hold">
                            <p:stCondLst>
                              <p:cond delay="6250"/>
                            </p:stCondLst>
                            <p:childTnLst>
                              <p:par>
                                <p:cTn id="91" presetID="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ppt_x"/>
                                          </p:val>
                                        </p:tav>
                                        <p:tav tm="100000">
                                          <p:val>
                                            <p:strVal val="#ppt_x"/>
                                          </p:val>
                                        </p:tav>
                                      </p:tavLst>
                                    </p:anim>
                                    <p:anim calcmode="lin" valueType="num">
                                      <p:cBhvr additive="base">
                                        <p:cTn id="94" dur="500" fill="hold"/>
                                        <p:tgtEl>
                                          <p:spTgt spid="8"/>
                                        </p:tgtEl>
                                        <p:attrNameLst>
                                          <p:attrName>ppt_y</p:attrName>
                                        </p:attrNameLst>
                                      </p:cBhvr>
                                      <p:tavLst>
                                        <p:tav tm="0">
                                          <p:val>
                                            <p:strVal val="0-#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ppt_x"/>
                                          </p:val>
                                        </p:tav>
                                        <p:tav tm="100000">
                                          <p:val>
                                            <p:strVal val="#ppt_x"/>
                                          </p:val>
                                        </p:tav>
                                      </p:tavLst>
                                    </p:anim>
                                    <p:anim calcmode="lin" valueType="num">
                                      <p:cBhvr additive="base">
                                        <p:cTn id="98" dur="500" fill="hold"/>
                                        <p:tgtEl>
                                          <p:spTgt spid="24"/>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53" presetClass="entr" presetSubtype="16"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500" fill="hold"/>
                                        <p:tgtEl>
                                          <p:spTgt spid="38"/>
                                        </p:tgtEl>
                                        <p:attrNameLst>
                                          <p:attrName>ppt_w</p:attrName>
                                        </p:attrNameLst>
                                      </p:cBhvr>
                                      <p:tavLst>
                                        <p:tav tm="0">
                                          <p:val>
                                            <p:fltVal val="0"/>
                                          </p:val>
                                        </p:tav>
                                        <p:tav tm="100000">
                                          <p:val>
                                            <p:strVal val="#ppt_w"/>
                                          </p:val>
                                        </p:tav>
                                      </p:tavLst>
                                    </p:anim>
                                    <p:anim calcmode="lin" valueType="num">
                                      <p:cBhvr>
                                        <p:cTn id="103" dur="500" fill="hold"/>
                                        <p:tgtEl>
                                          <p:spTgt spid="38"/>
                                        </p:tgtEl>
                                        <p:attrNameLst>
                                          <p:attrName>ppt_h</p:attrName>
                                        </p:attrNameLst>
                                      </p:cBhvr>
                                      <p:tavLst>
                                        <p:tav tm="0">
                                          <p:val>
                                            <p:fltVal val="0"/>
                                          </p:val>
                                        </p:tav>
                                        <p:tav tm="100000">
                                          <p:val>
                                            <p:strVal val="#ppt_h"/>
                                          </p:val>
                                        </p:tav>
                                      </p:tavLst>
                                    </p:anim>
                                    <p:animEffect transition="in" filter="fade">
                                      <p:cBhvr>
                                        <p:cTn id="104" dur="500"/>
                                        <p:tgtEl>
                                          <p:spTgt spid="38"/>
                                        </p:tgtEl>
                                      </p:cBhvr>
                                    </p:animEffect>
                                  </p:childTnLst>
                                </p:cTn>
                              </p:par>
                            </p:childTnLst>
                          </p:cTn>
                        </p:par>
                        <p:par>
                          <p:cTn id="105" fill="hold">
                            <p:stCondLst>
                              <p:cond delay="7250"/>
                            </p:stCondLst>
                            <p:childTnLst>
                              <p:par>
                                <p:cTn id="106" presetID="2" presetClass="entr" presetSubtype="1" fill="hold" grpId="0" nodeType="after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ppt_x"/>
                                          </p:val>
                                        </p:tav>
                                        <p:tav tm="100000">
                                          <p:val>
                                            <p:strVal val="#ppt_x"/>
                                          </p:val>
                                        </p:tav>
                                      </p:tavLst>
                                    </p:anim>
                                    <p:anim calcmode="lin" valueType="num">
                                      <p:cBhvr additive="base">
                                        <p:cTn id="109" dur="500" fill="hold"/>
                                        <p:tgtEl>
                                          <p:spTgt spid="9"/>
                                        </p:tgtEl>
                                        <p:attrNameLst>
                                          <p:attrName>ppt_y</p:attrName>
                                        </p:attrNameLst>
                                      </p:cBhvr>
                                      <p:tavLst>
                                        <p:tav tm="0">
                                          <p:val>
                                            <p:strVal val="0-#ppt_h/2"/>
                                          </p:val>
                                        </p:tav>
                                        <p:tav tm="100000">
                                          <p:val>
                                            <p:strVal val="#ppt_y"/>
                                          </p:val>
                                        </p:tav>
                                      </p:tavLst>
                                    </p:anim>
                                  </p:childTnLst>
                                </p:cTn>
                              </p:par>
                            </p:childTnLst>
                          </p:cTn>
                        </p:par>
                        <p:par>
                          <p:cTn id="110" fill="hold">
                            <p:stCondLst>
                              <p:cond delay="7750"/>
                            </p:stCondLst>
                            <p:childTnLst>
                              <p:par>
                                <p:cTn id="111" presetID="22" presetClass="entr" presetSubtype="8" fill="hold" grpId="0" nodeType="after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wipe(left)">
                                      <p:cBhvr>
                                        <p:cTn id="113"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6" grpId="0"/>
      <p:bldP spid="37" grpId="0"/>
      <p:bldP spid="38" grpId="0"/>
      <p:bldP spid="39" grpId="0"/>
      <p:bldP spid="40" grpId="0"/>
      <p:bldP spid="41"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23967" y="1351217"/>
            <a:ext cx="2369080" cy="3106686"/>
            <a:chOff x="5963927" y="1351217"/>
            <a:chExt cx="2369080" cy="3106686"/>
          </a:xfrm>
        </p:grpSpPr>
        <p:grpSp>
          <p:nvGrpSpPr>
            <p:cNvPr id="5" name="组合 4"/>
            <p:cNvGrpSpPr/>
            <p:nvPr/>
          </p:nvGrpSpPr>
          <p:grpSpPr>
            <a:xfrm>
              <a:off x="5963927" y="1367912"/>
              <a:ext cx="2369080" cy="3089991"/>
              <a:chOff x="1313863" y="1205784"/>
              <a:chExt cx="3158773" cy="4119987"/>
            </a:xfrm>
          </p:grpSpPr>
          <p:sp>
            <p:nvSpPr>
              <p:cNvPr id="16" name="任意多边形 15"/>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8900000">
                <a:off x="1485500" y="1841816"/>
                <a:ext cx="2742312" cy="1582057"/>
              </a:xfrm>
              <a:prstGeom prst="roundRect">
                <a:avLst>
                  <a:gd name="adj" fmla="val 1024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9"/>
            <p:cNvSpPr txBox="1"/>
            <p:nvPr/>
          </p:nvSpPr>
          <p:spPr>
            <a:xfrm rot="18900000">
              <a:off x="7248401" y="1351217"/>
              <a:ext cx="345287"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E</a:t>
              </a:r>
              <a:endParaRPr lang="zh-CN" altLang="en-US" sz="3300" b="1" dirty="0">
                <a:solidFill>
                  <a:schemeClr val="tx1">
                    <a:lumMod val="75000"/>
                    <a:lumOff val="25000"/>
                  </a:schemeClr>
                </a:solidFill>
              </a:endParaRPr>
            </a:p>
          </p:txBody>
        </p:sp>
        <p:grpSp>
          <p:nvGrpSpPr>
            <p:cNvPr id="7" name="组合 6"/>
            <p:cNvGrpSpPr/>
            <p:nvPr/>
          </p:nvGrpSpPr>
          <p:grpSpPr>
            <a:xfrm rot="18900000">
              <a:off x="6557250" y="2892087"/>
              <a:ext cx="282199" cy="272633"/>
              <a:chOff x="549275" y="533400"/>
              <a:chExt cx="561975" cy="542926"/>
            </a:xfrm>
            <a:solidFill>
              <a:schemeClr val="bg1"/>
            </a:solidFill>
          </p:grpSpPr>
          <p:sp>
            <p:nvSpPr>
              <p:cNvPr id="9"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67"/>
            <p:cNvSpPr txBox="1"/>
            <p:nvPr/>
          </p:nvSpPr>
          <p:spPr>
            <a:xfrm rot="18900000">
              <a:off x="6618617" y="2254205"/>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9" name="组合 18"/>
          <p:cNvGrpSpPr/>
          <p:nvPr/>
        </p:nvGrpSpPr>
        <p:grpSpPr>
          <a:xfrm>
            <a:off x="5114292" y="1313117"/>
            <a:ext cx="2369080" cy="3099395"/>
            <a:chOff x="4754252" y="1313117"/>
            <a:chExt cx="2369080" cy="3099395"/>
          </a:xfrm>
        </p:grpSpPr>
        <p:grpSp>
          <p:nvGrpSpPr>
            <p:cNvPr id="20" name="组合 19"/>
            <p:cNvGrpSpPr/>
            <p:nvPr/>
          </p:nvGrpSpPr>
          <p:grpSpPr>
            <a:xfrm>
              <a:off x="4754252" y="1313117"/>
              <a:ext cx="2369080" cy="3099395"/>
              <a:chOff x="4754252" y="1313117"/>
              <a:chExt cx="2369080" cy="3099395"/>
            </a:xfrm>
          </p:grpSpPr>
          <p:grpSp>
            <p:nvGrpSpPr>
              <p:cNvPr id="24" name="组合 23"/>
              <p:cNvGrpSpPr/>
              <p:nvPr/>
            </p:nvGrpSpPr>
            <p:grpSpPr>
              <a:xfrm>
                <a:off x="4754252"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18900000">
                  <a:off x="1412062" y="1872236"/>
                  <a:ext cx="2828349" cy="1582057"/>
                </a:xfrm>
                <a:prstGeom prst="roundRect">
                  <a:avLst>
                    <a:gd name="adj" fmla="val 1024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26" name="文本框 66"/>
              <p:cNvSpPr txBox="1"/>
              <p:nvPr/>
            </p:nvSpPr>
            <p:spPr>
              <a:xfrm rot="18900000">
                <a:off x="5370624" y="2265139"/>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1" name="组合 20"/>
            <p:cNvGrpSpPr/>
            <p:nvPr/>
          </p:nvGrpSpPr>
          <p:grpSpPr>
            <a:xfrm rot="18900000">
              <a:off x="5383836" y="2880384"/>
              <a:ext cx="190662" cy="242402"/>
              <a:chOff x="3290888" y="533400"/>
              <a:chExt cx="427038" cy="542925"/>
            </a:xfrm>
            <a:solidFill>
              <a:schemeClr val="bg1"/>
            </a:solidFill>
          </p:grpSpPr>
          <p:sp>
            <p:nvSpPr>
              <p:cNvPr id="22"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 name="组合 29"/>
          <p:cNvGrpSpPr/>
          <p:nvPr/>
        </p:nvGrpSpPr>
        <p:grpSpPr>
          <a:xfrm>
            <a:off x="3902181" y="1313118"/>
            <a:ext cx="2369080" cy="3099394"/>
            <a:chOff x="3542141" y="1313118"/>
            <a:chExt cx="2369080" cy="3099394"/>
          </a:xfrm>
        </p:grpSpPr>
        <p:grpSp>
          <p:nvGrpSpPr>
            <p:cNvPr id="31" name="组合 30"/>
            <p:cNvGrpSpPr/>
            <p:nvPr/>
          </p:nvGrpSpPr>
          <p:grpSpPr>
            <a:xfrm>
              <a:off x="3542141" y="1322521"/>
              <a:ext cx="2369080" cy="3089991"/>
              <a:chOff x="1313863" y="1205784"/>
              <a:chExt cx="3158773" cy="4119987"/>
            </a:xfrm>
          </p:grpSpPr>
          <p:sp>
            <p:nvSpPr>
              <p:cNvPr id="38" name="任意多边形 3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8900000">
                <a:off x="1447011" y="1857759"/>
                <a:ext cx="2787404" cy="1582057"/>
              </a:xfrm>
              <a:prstGeom prst="roundRect">
                <a:avLst>
                  <a:gd name="adj" fmla="val 1024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33" name="组合 32"/>
            <p:cNvGrpSpPr/>
            <p:nvPr/>
          </p:nvGrpSpPr>
          <p:grpSpPr>
            <a:xfrm rot="18900000">
              <a:off x="4099391" y="2853127"/>
              <a:ext cx="265444" cy="265443"/>
              <a:chOff x="5821363" y="5846763"/>
              <a:chExt cx="541338" cy="541337"/>
            </a:xfrm>
            <a:solidFill>
              <a:schemeClr val="bg1"/>
            </a:solidFill>
          </p:grpSpPr>
          <p:sp>
            <p:nvSpPr>
              <p:cNvPr id="35"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65"/>
            <p:cNvSpPr txBox="1"/>
            <p:nvPr/>
          </p:nvSpPr>
          <p:spPr>
            <a:xfrm rot="18900000">
              <a:off x="4170282" y="2243547"/>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41" name="组合 40"/>
          <p:cNvGrpSpPr/>
          <p:nvPr/>
        </p:nvGrpSpPr>
        <p:grpSpPr>
          <a:xfrm>
            <a:off x="2690070" y="1313119"/>
            <a:ext cx="2369080" cy="3099393"/>
            <a:chOff x="2330030" y="1313119"/>
            <a:chExt cx="2369080" cy="3099393"/>
          </a:xfrm>
        </p:grpSpPr>
        <p:grpSp>
          <p:nvGrpSpPr>
            <p:cNvPr id="42" name="组合 41"/>
            <p:cNvGrpSpPr/>
            <p:nvPr/>
          </p:nvGrpSpPr>
          <p:grpSpPr>
            <a:xfrm>
              <a:off x="2330030" y="1322521"/>
              <a:ext cx="2369080" cy="3089991"/>
              <a:chOff x="1313863" y="1205784"/>
              <a:chExt cx="3158773" cy="4119987"/>
            </a:xfrm>
          </p:grpSpPr>
          <p:sp>
            <p:nvSpPr>
              <p:cNvPr id="49" name="任意多边形 4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18900000">
                <a:off x="1403031" y="1875976"/>
                <a:ext cx="2838930" cy="1582057"/>
              </a:xfrm>
              <a:prstGeom prst="roundRect">
                <a:avLst>
                  <a:gd name="adj" fmla="val 1024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44" name="组合 43"/>
            <p:cNvGrpSpPr/>
            <p:nvPr/>
          </p:nvGrpSpPr>
          <p:grpSpPr>
            <a:xfrm rot="18900000">
              <a:off x="2872599" y="2814967"/>
              <a:ext cx="316809" cy="290719"/>
              <a:chOff x="3222625" y="3211513"/>
              <a:chExt cx="539750" cy="495300"/>
            </a:xfrm>
            <a:solidFill>
              <a:schemeClr val="bg1"/>
            </a:solidFill>
          </p:grpSpPr>
          <p:sp>
            <p:nvSpPr>
              <p:cNvPr id="4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64"/>
            <p:cNvSpPr txBox="1"/>
            <p:nvPr/>
          </p:nvSpPr>
          <p:spPr>
            <a:xfrm rot="18900000">
              <a:off x="3008672" y="2167401"/>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52" name="组合 51"/>
          <p:cNvGrpSpPr/>
          <p:nvPr/>
        </p:nvGrpSpPr>
        <p:grpSpPr>
          <a:xfrm>
            <a:off x="1477959" y="1313120"/>
            <a:ext cx="2369080" cy="3099392"/>
            <a:chOff x="1117919" y="1313120"/>
            <a:chExt cx="2369080" cy="3099392"/>
          </a:xfrm>
        </p:grpSpPr>
        <p:grpSp>
          <p:nvGrpSpPr>
            <p:cNvPr id="53" name="组合 52"/>
            <p:cNvGrpSpPr/>
            <p:nvPr/>
          </p:nvGrpSpPr>
          <p:grpSpPr>
            <a:xfrm>
              <a:off x="1117919" y="1322521"/>
              <a:ext cx="2369080" cy="3089991"/>
              <a:chOff x="1313863" y="1205784"/>
              <a:chExt cx="3158773" cy="4119987"/>
            </a:xfrm>
          </p:grpSpPr>
          <p:sp>
            <p:nvSpPr>
              <p:cNvPr id="60" name="任意多边形 5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8900000">
                <a:off x="1404860" y="1875219"/>
                <a:ext cx="2836786" cy="1582057"/>
              </a:xfrm>
              <a:prstGeom prst="roundRect">
                <a:avLst>
                  <a:gd name="adj" fmla="val 10245"/>
                </a:avLst>
              </a:prstGeom>
              <a:solidFill>
                <a:srgbClr val="DF00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35"/>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55" name="组合 54"/>
            <p:cNvGrpSpPr/>
            <p:nvPr/>
          </p:nvGrpSpPr>
          <p:grpSpPr>
            <a:xfrm>
              <a:off x="1552228" y="2722191"/>
              <a:ext cx="311277" cy="311276"/>
              <a:chOff x="4549775" y="536575"/>
              <a:chExt cx="539751" cy="539750"/>
            </a:xfrm>
          </p:grpSpPr>
          <p:sp>
            <p:nvSpPr>
              <p:cNvPr id="57"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63"/>
            <p:cNvSpPr txBox="1"/>
            <p:nvPr/>
          </p:nvSpPr>
          <p:spPr>
            <a:xfrm rot="18900000">
              <a:off x="1655579" y="2151683"/>
              <a:ext cx="1074743" cy="534955"/>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64" name="组合 63"/>
          <p:cNvGrpSpPr/>
          <p:nvPr/>
        </p:nvGrpSpPr>
        <p:grpSpPr>
          <a:xfrm>
            <a:off x="1369295" y="3647127"/>
            <a:ext cx="3505619" cy="371612"/>
            <a:chOff x="5182386" y="2772098"/>
            <a:chExt cx="3505619" cy="371612"/>
          </a:xfrm>
          <a:solidFill>
            <a:srgbClr val="DF0024"/>
          </a:solidFill>
        </p:grpSpPr>
        <p:sp>
          <p:nvSpPr>
            <p:cNvPr id="65"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6" name="圆角矩形 65"/>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p>
          </p:txBody>
        </p:sp>
      </p:grpSp>
      <p:sp>
        <p:nvSpPr>
          <p:cNvPr id="67" name="矩形 66"/>
          <p:cNvSpPr/>
          <p:nvPr/>
        </p:nvSpPr>
        <p:spPr>
          <a:xfrm>
            <a:off x="138018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b="1" dirty="0">
              <a:solidFill>
                <a:schemeClr val="bg1">
                  <a:lumMod val="50000"/>
                </a:schemeClr>
              </a:solidFill>
              <a:latin typeface="微软雅黑" pitchFamily="34" charset="-122"/>
              <a:ea typeface="微软雅黑" pitchFamily="34" charset="-122"/>
            </a:endParaRPr>
          </a:p>
        </p:txBody>
      </p:sp>
      <p:sp>
        <p:nvSpPr>
          <p:cNvPr id="2" name="灯片编号占位符 1"/>
          <p:cNvSpPr>
            <a:spLocks noGrp="1"/>
          </p:cNvSpPr>
          <p:nvPr>
            <p:ph type="sldNum" sz="quarter" idx="11"/>
          </p:nvPr>
        </p:nvSpPr>
        <p:spPr/>
        <p:txBody>
          <a:bodyPr/>
          <a:lstStyle/>
          <a:p>
            <a:fld id="{7C7D7E2A-EC18-466D-9858-1370A4DB5F72}" type="slidenum">
              <a:rPr lang="zh-CN" altLang="en-US" smtClean="0"/>
              <a:t>7</a:t>
            </a:fld>
            <a:endParaRPr lang="zh-CN" altLang="en-US"/>
          </a:p>
        </p:txBody>
      </p:sp>
      <p:sp>
        <p:nvSpPr>
          <p:cNvPr id="102" name="TextBox 101"/>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spTree>
    <p:extLst>
      <p:ext uri="{BB962C8B-B14F-4D97-AF65-F5344CB8AC3E}">
        <p14:creationId xmlns:p14="http://schemas.microsoft.com/office/powerpoint/2010/main" val="24044773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Scale>
                                      <p:cBhvr>
                                        <p:cTn id="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2"/>
                                        </p:tgtEl>
                                        <p:attrNameLst>
                                          <p:attrName>ppt_x</p:attrName>
                                          <p:attrName>ppt_y</p:attrName>
                                        </p:attrNameLst>
                                      </p:cBhvr>
                                    </p:animMotion>
                                    <p:animEffect transition="in" filter="fade">
                                      <p:cBhvr>
                                        <p:cTn id="9" dur="1000"/>
                                        <p:tgtEl>
                                          <p:spTgt spid="52"/>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Scale>
                                      <p:cBhvr>
                                        <p:cTn id="13"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1"/>
                                        </p:tgtEl>
                                        <p:attrNameLst>
                                          <p:attrName>ppt_x</p:attrName>
                                          <p:attrName>ppt_y</p:attrName>
                                        </p:attrNameLst>
                                      </p:cBhvr>
                                    </p:animMotion>
                                    <p:animEffect transition="in" filter="fade">
                                      <p:cBhvr>
                                        <p:cTn id="15" dur="1000"/>
                                        <p:tgtEl>
                                          <p:spTgt spid="41"/>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Scale>
                                      <p:cBhvr>
                                        <p:cTn id="1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0"/>
                                        </p:tgtEl>
                                        <p:attrNameLst>
                                          <p:attrName>ppt_x</p:attrName>
                                          <p:attrName>ppt_y</p:attrName>
                                        </p:attrNameLst>
                                      </p:cBhvr>
                                    </p:animMotion>
                                    <p:animEffect transition="in" filter="fade">
                                      <p:cBhvr>
                                        <p:cTn id="21" dur="1000"/>
                                        <p:tgtEl>
                                          <p:spTgt spid="30"/>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Scale>
                                      <p:cBhvr>
                                        <p:cTn id="2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9"/>
                                        </p:tgtEl>
                                        <p:attrNameLst>
                                          <p:attrName>ppt_x</p:attrName>
                                          <p:attrName>ppt_y</p:attrName>
                                        </p:attrNameLst>
                                      </p:cBhvr>
                                    </p:animMotion>
                                    <p:animEffect transition="in" filter="fade">
                                      <p:cBhvr>
                                        <p:cTn id="27" dur="1000"/>
                                        <p:tgtEl>
                                          <p:spTgt spid="19"/>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Scale>
                                      <p:cBhvr>
                                        <p:cTn id="3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
                                        </p:tgtEl>
                                        <p:attrNameLst>
                                          <p:attrName>ppt_x</p:attrName>
                                          <p:attrName>ppt_y</p:attrName>
                                        </p:attrNameLst>
                                      </p:cBhvr>
                                    </p:animMotion>
                                    <p:animEffect transition="in" filter="fade">
                                      <p:cBhvr>
                                        <p:cTn id="33" dur="1000"/>
                                        <p:tgtEl>
                                          <p:spTgt spid="4"/>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500"/>
                                        <p:tgtEl>
                                          <p:spTgt spid="64"/>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1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5592" y="1627632"/>
            <a:ext cx="2741436" cy="2115388"/>
            <a:chOff x="448056" y="1627632"/>
            <a:chExt cx="2741436" cy="2115388"/>
          </a:xfrm>
        </p:grpSpPr>
        <p:grpSp>
          <p:nvGrpSpPr>
            <p:cNvPr id="3" name="组合 2"/>
            <p:cNvGrpSpPr/>
            <p:nvPr/>
          </p:nvGrpSpPr>
          <p:grpSpPr>
            <a:xfrm>
              <a:off x="448056" y="1627632"/>
              <a:ext cx="2741436" cy="1819656"/>
              <a:chOff x="448056" y="1627632"/>
              <a:chExt cx="2741436" cy="1819656"/>
            </a:xfrm>
          </p:grpSpPr>
          <p:grpSp>
            <p:nvGrpSpPr>
              <p:cNvPr id="6" name="组合 5"/>
              <p:cNvGrpSpPr/>
              <p:nvPr/>
            </p:nvGrpSpPr>
            <p:grpSpPr>
              <a:xfrm>
                <a:off x="448056" y="1627632"/>
                <a:ext cx="2741436" cy="1819656"/>
                <a:chOff x="448056" y="1627632"/>
                <a:chExt cx="2741436" cy="1819656"/>
              </a:xfrm>
            </p:grpSpPr>
            <p:grpSp>
              <p:nvGrpSpPr>
                <p:cNvPr id="8" name="组合 7"/>
                <p:cNvGrpSpPr/>
                <p:nvPr/>
              </p:nvGrpSpPr>
              <p:grpSpPr>
                <a:xfrm flipV="1">
                  <a:off x="448056" y="1920951"/>
                  <a:ext cx="1392696" cy="808276"/>
                  <a:chOff x="837732" y="1756273"/>
                  <a:chExt cx="4394668" cy="1710028"/>
                </a:xfrm>
              </p:grpSpPr>
              <p:sp>
                <p:nvSpPr>
                  <p:cNvPr id="17" name="椭圆 16"/>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18" name="矩形 17"/>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9" name="组合 8"/>
                <p:cNvGrpSpPr/>
                <p:nvPr/>
              </p:nvGrpSpPr>
              <p:grpSpPr>
                <a:xfrm flipV="1">
                  <a:off x="1796796" y="1920951"/>
                  <a:ext cx="1392696" cy="808276"/>
                  <a:chOff x="837732" y="1756273"/>
                  <a:chExt cx="4394668" cy="1710028"/>
                </a:xfrm>
              </p:grpSpPr>
              <p:sp>
                <p:nvSpPr>
                  <p:cNvPr id="15" name="椭圆 14"/>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16" name="矩形 1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0" name="空心弧 9"/>
                <p:cNvSpPr/>
                <p:nvPr/>
              </p:nvSpPr>
              <p:spPr>
                <a:xfrm>
                  <a:off x="886968" y="1627632"/>
                  <a:ext cx="1819656" cy="1819656"/>
                </a:xfrm>
                <a:prstGeom prst="blockArc">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11" name="组合 10"/>
                <p:cNvGrpSpPr/>
                <p:nvPr/>
              </p:nvGrpSpPr>
              <p:grpSpPr>
                <a:xfrm>
                  <a:off x="1596303" y="2664851"/>
                  <a:ext cx="356807" cy="355760"/>
                  <a:chOff x="7150101" y="3190875"/>
                  <a:chExt cx="541338" cy="539750"/>
                </a:xfrm>
              </p:grpSpPr>
              <p:sp>
                <p:nvSpPr>
                  <p:cNvPr id="12"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7" name="文本框 27"/>
              <p:cNvSpPr txBox="1"/>
              <p:nvPr/>
            </p:nvSpPr>
            <p:spPr>
              <a:xfrm>
                <a:off x="1536184"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01</a:t>
                </a:r>
                <a:endParaRPr lang="zh-CN" altLang="en-US" sz="2700" b="1" dirty="0">
                  <a:solidFill>
                    <a:schemeClr val="tx1">
                      <a:lumMod val="65000"/>
                      <a:lumOff val="35000"/>
                    </a:schemeClr>
                  </a:solidFill>
                </a:endParaRPr>
              </a:p>
            </p:txBody>
          </p:sp>
        </p:grpSp>
        <p:sp>
          <p:nvSpPr>
            <p:cNvPr id="4" name="文本框 43"/>
            <p:cNvSpPr txBox="1"/>
            <p:nvPr/>
          </p:nvSpPr>
          <p:spPr>
            <a:xfrm>
              <a:off x="1387966" y="3147992"/>
              <a:ext cx="786850" cy="300083"/>
            </a:xfrm>
            <a:prstGeom prst="rect">
              <a:avLst/>
            </a:prstGeom>
            <a:noFill/>
          </p:spPr>
          <p:txBody>
            <a:bodyPr wrap="none" lIns="68580" tIns="34290" rIns="68580" bIns="34290" rtlCol="0">
              <a:spAutoFit/>
            </a:bodyPr>
            <a:lstStyle/>
            <a:p>
              <a:pPr algn="ctr"/>
              <a:r>
                <a:rPr lang="en-US" altLang="zh-CN" sz="1500" b="1" dirty="0">
                  <a:solidFill>
                    <a:srgbClr val="3A3A3A"/>
                  </a:solidFill>
                </a:rPr>
                <a:t>Manage</a:t>
              </a:r>
              <a:endParaRPr lang="zh-CN" altLang="en-US" sz="1500" b="1" dirty="0">
                <a:solidFill>
                  <a:srgbClr val="3A3A3A"/>
                </a:solidFill>
              </a:endParaRPr>
            </a:p>
          </p:txBody>
        </p:sp>
        <p:sp>
          <p:nvSpPr>
            <p:cNvPr id="5" name="文本框 44"/>
            <p:cNvSpPr txBox="1"/>
            <p:nvPr/>
          </p:nvSpPr>
          <p:spPr>
            <a:xfrm>
              <a:off x="1106477"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19" name="组合 18"/>
          <p:cNvGrpSpPr/>
          <p:nvPr/>
        </p:nvGrpSpPr>
        <p:grpSpPr>
          <a:xfrm>
            <a:off x="2840199" y="1565135"/>
            <a:ext cx="2303857" cy="1879275"/>
            <a:chOff x="2252663" y="1565135"/>
            <a:chExt cx="2303857" cy="1879275"/>
          </a:xfrm>
        </p:grpSpPr>
        <p:sp>
          <p:nvSpPr>
            <p:cNvPr id="20" name="空心弧 19"/>
            <p:cNvSpPr/>
            <p:nvPr/>
          </p:nvSpPr>
          <p:spPr>
            <a:xfrm rot="10800000">
              <a:off x="2252663" y="1624754"/>
              <a:ext cx="1819656" cy="1819656"/>
            </a:xfrm>
            <a:prstGeom prst="blockArc">
              <a:avLst/>
            </a:prstGeom>
            <a:solidFill>
              <a:srgbClr val="DF002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21" name="组合 20"/>
            <p:cNvGrpSpPr/>
            <p:nvPr/>
          </p:nvGrpSpPr>
          <p:grpSpPr>
            <a:xfrm flipV="1">
              <a:off x="3163824" y="1920951"/>
              <a:ext cx="1392696" cy="808276"/>
              <a:chOff x="837732" y="1756273"/>
              <a:chExt cx="4394668" cy="1710028"/>
            </a:xfrm>
          </p:grpSpPr>
          <p:sp>
            <p:nvSpPr>
              <p:cNvPr id="25" name="椭圆 24"/>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26" name="矩形 2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2" name="文本框 30"/>
            <p:cNvSpPr txBox="1"/>
            <p:nvPr/>
          </p:nvSpPr>
          <p:spPr>
            <a:xfrm>
              <a:off x="2925716"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02</a:t>
              </a:r>
              <a:endParaRPr lang="zh-CN" altLang="en-US" sz="2700" b="1" dirty="0">
                <a:solidFill>
                  <a:schemeClr val="tx1">
                    <a:lumMod val="65000"/>
                    <a:lumOff val="35000"/>
                  </a:schemeClr>
                </a:solidFill>
              </a:endParaRPr>
            </a:p>
          </p:txBody>
        </p:sp>
        <p:sp>
          <p:nvSpPr>
            <p:cNvPr id="23" name="燕尾形 22"/>
            <p:cNvSpPr/>
            <p:nvPr/>
          </p:nvSpPr>
          <p:spPr>
            <a:xfrm rot="16200000">
              <a:off x="3026976" y="2145562"/>
              <a:ext cx="261257" cy="261257"/>
            </a:xfrm>
            <a:prstGeom prst="chevron">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4" name="文本框 50"/>
            <p:cNvSpPr txBox="1"/>
            <p:nvPr/>
          </p:nvSpPr>
          <p:spPr>
            <a:xfrm>
              <a:off x="2487576"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27" name="组合 26"/>
          <p:cNvGrpSpPr/>
          <p:nvPr/>
        </p:nvGrpSpPr>
        <p:grpSpPr>
          <a:xfrm>
            <a:off x="4205441" y="1627632"/>
            <a:ext cx="2287355" cy="2115388"/>
            <a:chOff x="3617905" y="1627632"/>
            <a:chExt cx="2287355" cy="2115388"/>
          </a:xfrm>
        </p:grpSpPr>
        <p:grpSp>
          <p:nvGrpSpPr>
            <p:cNvPr id="28" name="组合 27"/>
            <p:cNvGrpSpPr/>
            <p:nvPr/>
          </p:nvGrpSpPr>
          <p:grpSpPr>
            <a:xfrm flipV="1">
              <a:off x="4512564" y="1920951"/>
              <a:ext cx="1392696" cy="808276"/>
              <a:chOff x="837732" y="1756273"/>
              <a:chExt cx="4394668" cy="1710028"/>
            </a:xfrm>
          </p:grpSpPr>
          <p:sp>
            <p:nvSpPr>
              <p:cNvPr id="38" name="椭圆 37"/>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39" name="矩形 38"/>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9" name="空心弧 28"/>
            <p:cNvSpPr/>
            <p:nvPr/>
          </p:nvSpPr>
          <p:spPr>
            <a:xfrm>
              <a:off x="3617905" y="1627632"/>
              <a:ext cx="1819656" cy="1819656"/>
            </a:xfrm>
            <a:prstGeom prst="blockArc">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30" name="文本框 28"/>
            <p:cNvSpPr txBox="1"/>
            <p:nvPr/>
          </p:nvSpPr>
          <p:spPr>
            <a:xfrm>
              <a:off x="4280169"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03</a:t>
              </a:r>
              <a:endParaRPr lang="zh-CN" altLang="en-US" sz="2700" b="1" dirty="0">
                <a:solidFill>
                  <a:schemeClr val="tx1">
                    <a:lumMod val="65000"/>
                    <a:lumOff val="35000"/>
                  </a:schemeClr>
                </a:solidFill>
              </a:endParaRPr>
            </a:p>
          </p:txBody>
        </p:sp>
        <p:grpSp>
          <p:nvGrpSpPr>
            <p:cNvPr id="31" name="组合 30"/>
            <p:cNvGrpSpPr/>
            <p:nvPr/>
          </p:nvGrpSpPr>
          <p:grpSpPr>
            <a:xfrm>
              <a:off x="4239299" y="2750765"/>
              <a:ext cx="571295" cy="336053"/>
              <a:chOff x="5687624" y="1413289"/>
              <a:chExt cx="761726" cy="448071"/>
            </a:xfrm>
          </p:grpSpPr>
          <p:sp>
            <p:nvSpPr>
              <p:cNvPr id="34" name="任意多边形 33"/>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6"/>
            <p:cNvSpPr txBox="1"/>
            <p:nvPr/>
          </p:nvSpPr>
          <p:spPr>
            <a:xfrm>
              <a:off x="4067105" y="3147992"/>
              <a:ext cx="915684" cy="300083"/>
            </a:xfrm>
            <a:prstGeom prst="rect">
              <a:avLst/>
            </a:prstGeom>
            <a:noFill/>
          </p:spPr>
          <p:txBody>
            <a:bodyPr wrap="none" lIns="68580" tIns="34290" rIns="68580" bIns="34290" rtlCol="0">
              <a:spAutoFit/>
            </a:bodyPr>
            <a:lstStyle/>
            <a:p>
              <a:pPr algn="ctr"/>
              <a:r>
                <a:rPr lang="en-US" altLang="zh-CN" sz="1500" b="1" dirty="0">
                  <a:solidFill>
                    <a:srgbClr val="3A3A3A"/>
                  </a:solidFill>
                </a:rPr>
                <a:t>BUSINESS</a:t>
              </a:r>
              <a:endParaRPr lang="zh-CN" altLang="en-US" sz="1500" b="1" dirty="0">
                <a:solidFill>
                  <a:srgbClr val="3A3A3A"/>
                </a:solidFill>
              </a:endParaRPr>
            </a:p>
          </p:txBody>
        </p:sp>
        <p:sp>
          <p:nvSpPr>
            <p:cNvPr id="33" name="文本框 37"/>
            <p:cNvSpPr txBox="1"/>
            <p:nvPr/>
          </p:nvSpPr>
          <p:spPr>
            <a:xfrm>
              <a:off x="3850033"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40" name="组合 39"/>
          <p:cNvGrpSpPr/>
          <p:nvPr/>
        </p:nvGrpSpPr>
        <p:grpSpPr>
          <a:xfrm>
            <a:off x="5568897" y="1565135"/>
            <a:ext cx="2334883" cy="1879275"/>
            <a:chOff x="4981361" y="1565135"/>
            <a:chExt cx="2334883" cy="1879275"/>
          </a:xfrm>
        </p:grpSpPr>
        <p:sp>
          <p:nvSpPr>
            <p:cNvPr id="41" name="空心弧 40"/>
            <p:cNvSpPr/>
            <p:nvPr/>
          </p:nvSpPr>
          <p:spPr>
            <a:xfrm rot="10800000">
              <a:off x="4981361" y="1624754"/>
              <a:ext cx="1819656" cy="1819656"/>
            </a:xfrm>
            <a:prstGeom prst="blockArc">
              <a:avLst/>
            </a:prstGeom>
            <a:solidFill>
              <a:srgbClr val="DF002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42" name="组合 41"/>
            <p:cNvGrpSpPr/>
            <p:nvPr/>
          </p:nvGrpSpPr>
          <p:grpSpPr>
            <a:xfrm flipV="1">
              <a:off x="5923548" y="1920951"/>
              <a:ext cx="1392696" cy="808276"/>
              <a:chOff x="837732" y="1756273"/>
              <a:chExt cx="4394668" cy="1710028"/>
            </a:xfrm>
          </p:grpSpPr>
          <p:sp>
            <p:nvSpPr>
              <p:cNvPr id="46" name="椭圆 45"/>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47" name="矩形 4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3" name="文本框 31"/>
            <p:cNvSpPr txBox="1"/>
            <p:nvPr/>
          </p:nvSpPr>
          <p:spPr>
            <a:xfrm>
              <a:off x="5639731"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04</a:t>
              </a:r>
              <a:endParaRPr lang="zh-CN" altLang="en-US" sz="2700" b="1" dirty="0">
                <a:solidFill>
                  <a:schemeClr val="tx1">
                    <a:lumMod val="65000"/>
                    <a:lumOff val="35000"/>
                  </a:schemeClr>
                </a:solidFill>
              </a:endParaRPr>
            </a:p>
          </p:txBody>
        </p:sp>
        <p:sp>
          <p:nvSpPr>
            <p:cNvPr id="44" name="燕尾形 43"/>
            <p:cNvSpPr/>
            <p:nvPr/>
          </p:nvSpPr>
          <p:spPr>
            <a:xfrm rot="16200000">
              <a:off x="5770988" y="2145562"/>
              <a:ext cx="261257" cy="261257"/>
            </a:xfrm>
            <a:prstGeom prst="chevron">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45" name="文本框 51"/>
            <p:cNvSpPr txBox="1"/>
            <p:nvPr/>
          </p:nvSpPr>
          <p:spPr>
            <a:xfrm>
              <a:off x="5248634"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48" name="组合 47"/>
          <p:cNvGrpSpPr/>
          <p:nvPr/>
        </p:nvGrpSpPr>
        <p:grpSpPr>
          <a:xfrm>
            <a:off x="6930353" y="1627632"/>
            <a:ext cx="2322167" cy="2115388"/>
            <a:chOff x="6342817" y="1627632"/>
            <a:chExt cx="2322167" cy="2115388"/>
          </a:xfrm>
        </p:grpSpPr>
        <p:grpSp>
          <p:nvGrpSpPr>
            <p:cNvPr id="49" name="组合 48"/>
            <p:cNvGrpSpPr/>
            <p:nvPr/>
          </p:nvGrpSpPr>
          <p:grpSpPr>
            <a:xfrm flipV="1">
              <a:off x="7272288" y="1920951"/>
              <a:ext cx="1392696" cy="808276"/>
              <a:chOff x="837732" y="1756273"/>
              <a:chExt cx="4394668" cy="1710028"/>
            </a:xfrm>
          </p:grpSpPr>
          <p:sp>
            <p:nvSpPr>
              <p:cNvPr id="56" name="椭圆 55"/>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57" name="矩形 5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50" name="组合 49"/>
            <p:cNvGrpSpPr/>
            <p:nvPr/>
          </p:nvGrpSpPr>
          <p:grpSpPr>
            <a:xfrm>
              <a:off x="6342817" y="1627632"/>
              <a:ext cx="1819656" cy="2115388"/>
              <a:chOff x="6342817" y="1627632"/>
              <a:chExt cx="1819656" cy="2115388"/>
            </a:xfrm>
          </p:grpSpPr>
          <p:sp>
            <p:nvSpPr>
              <p:cNvPr id="51" name="空心弧 50"/>
              <p:cNvSpPr/>
              <p:nvPr/>
            </p:nvSpPr>
            <p:spPr>
              <a:xfrm>
                <a:off x="6342817" y="1627632"/>
                <a:ext cx="1819656" cy="1819656"/>
              </a:xfrm>
              <a:prstGeom prst="blockArc">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2" name="文本框 29"/>
              <p:cNvSpPr txBox="1"/>
              <p:nvPr/>
            </p:nvSpPr>
            <p:spPr>
              <a:xfrm>
                <a:off x="7034890"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05</a:t>
                </a:r>
                <a:endParaRPr lang="zh-CN" altLang="en-US" sz="2700" b="1" dirty="0">
                  <a:solidFill>
                    <a:schemeClr val="tx1">
                      <a:lumMod val="65000"/>
                      <a:lumOff val="35000"/>
                    </a:schemeClr>
                  </a:solidFill>
                </a:endParaRPr>
              </a:p>
            </p:txBody>
          </p:sp>
          <p:sp>
            <p:nvSpPr>
              <p:cNvPr id="53" name="Freeform 155"/>
              <p:cNvSpPr>
                <a:spLocks noEditPoints="1"/>
              </p:cNvSpPr>
              <p:nvPr/>
            </p:nvSpPr>
            <p:spPr bwMode="auto">
              <a:xfrm>
                <a:off x="7114748" y="2789647"/>
                <a:ext cx="366997" cy="311304"/>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4" name="文本框 46"/>
              <p:cNvSpPr txBox="1"/>
              <p:nvPr/>
            </p:nvSpPr>
            <p:spPr>
              <a:xfrm>
                <a:off x="7002480" y="3147992"/>
                <a:ext cx="627528" cy="300083"/>
              </a:xfrm>
              <a:prstGeom prst="rect">
                <a:avLst/>
              </a:prstGeom>
              <a:noFill/>
            </p:spPr>
            <p:txBody>
              <a:bodyPr wrap="none" lIns="68580" tIns="34290" rIns="68580" bIns="34290" rtlCol="0">
                <a:spAutoFit/>
              </a:bodyPr>
              <a:lstStyle/>
              <a:p>
                <a:pPr algn="ctr"/>
                <a:r>
                  <a:rPr lang="en-US" altLang="zh-CN" sz="1500" b="1" dirty="0">
                    <a:solidFill>
                      <a:srgbClr val="3A3A3A"/>
                    </a:solidFill>
                  </a:rPr>
                  <a:t>World</a:t>
                </a:r>
                <a:endParaRPr lang="zh-CN" altLang="en-US" sz="1500" b="1" dirty="0">
                  <a:solidFill>
                    <a:srgbClr val="3A3A3A"/>
                  </a:solidFill>
                </a:endParaRPr>
              </a:p>
            </p:txBody>
          </p:sp>
          <p:sp>
            <p:nvSpPr>
              <p:cNvPr id="55" name="文本框 47"/>
              <p:cNvSpPr txBox="1"/>
              <p:nvPr/>
            </p:nvSpPr>
            <p:spPr>
              <a:xfrm>
                <a:off x="6641330"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sp>
        <p:nvSpPr>
          <p:cNvPr id="58" name="灯片编号占位符 57"/>
          <p:cNvSpPr>
            <a:spLocks noGrp="1"/>
          </p:cNvSpPr>
          <p:nvPr>
            <p:ph type="sldNum" sz="quarter" idx="11"/>
          </p:nvPr>
        </p:nvSpPr>
        <p:spPr/>
        <p:txBody>
          <a:bodyPr/>
          <a:lstStyle/>
          <a:p>
            <a:fld id="{7C7D7E2A-EC18-466D-9858-1370A4DB5F72}" type="slidenum">
              <a:rPr lang="zh-CN" altLang="en-US" smtClean="0"/>
              <a:t>8</a:t>
            </a:fld>
            <a:endParaRPr lang="zh-CN" altLang="en-US"/>
          </a:p>
        </p:txBody>
      </p:sp>
      <p:sp>
        <p:nvSpPr>
          <p:cNvPr id="77" name="TextBox 76"/>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106" name="组合 105"/>
          <p:cNvGrpSpPr/>
          <p:nvPr/>
        </p:nvGrpSpPr>
        <p:grpSpPr>
          <a:xfrm>
            <a:off x="70645" y="1059582"/>
            <a:ext cx="768964" cy="387273"/>
            <a:chOff x="70645" y="1059582"/>
            <a:chExt cx="768964" cy="387273"/>
          </a:xfrm>
        </p:grpSpPr>
        <p:sp>
          <p:nvSpPr>
            <p:cNvPr id="107" name="TextBox 106"/>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108" name="TextBox 107"/>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109" name="组合 108"/>
          <p:cNvGrpSpPr/>
          <p:nvPr/>
        </p:nvGrpSpPr>
        <p:grpSpPr>
          <a:xfrm>
            <a:off x="-32863" y="1821582"/>
            <a:ext cx="857927" cy="379462"/>
            <a:chOff x="-24396" y="1059582"/>
            <a:chExt cx="857927" cy="379462"/>
          </a:xfrm>
        </p:grpSpPr>
        <p:sp>
          <p:nvSpPr>
            <p:cNvPr id="110" name="TextBox 109"/>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111" name="TextBox 110"/>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112" name="组合 111"/>
          <p:cNvGrpSpPr/>
          <p:nvPr/>
        </p:nvGrpSpPr>
        <p:grpSpPr>
          <a:xfrm>
            <a:off x="1506" y="2710582"/>
            <a:ext cx="797013" cy="379462"/>
            <a:chOff x="26906" y="1059582"/>
            <a:chExt cx="797013" cy="379462"/>
          </a:xfrm>
        </p:grpSpPr>
        <p:sp>
          <p:nvSpPr>
            <p:cNvPr id="113" name="TextBox 112"/>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114" name="TextBox 113"/>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115" name="组合 114"/>
          <p:cNvGrpSpPr/>
          <p:nvPr/>
        </p:nvGrpSpPr>
        <p:grpSpPr>
          <a:xfrm>
            <a:off x="-48640" y="3481049"/>
            <a:ext cx="880370" cy="379462"/>
            <a:chOff x="-14773" y="1059582"/>
            <a:chExt cx="880370" cy="379462"/>
          </a:xfrm>
        </p:grpSpPr>
        <p:sp>
          <p:nvSpPr>
            <p:cNvPr id="116" name="TextBox 115"/>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117" name="TextBox 116"/>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425368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750"/>
                                        <p:tgtEl>
                                          <p:spTgt spid="19"/>
                                        </p:tgtEl>
                                      </p:cBhvr>
                                    </p:animEffect>
                                  </p:childTnLst>
                                </p:cTn>
                              </p:par>
                            </p:childTnLst>
                          </p:cTn>
                        </p:par>
                        <p:par>
                          <p:cTn id="12" fill="hold">
                            <p:stCondLst>
                              <p:cond delay="35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1750"/>
                                        <p:tgtEl>
                                          <p:spTgt spid="27"/>
                                        </p:tgtEl>
                                      </p:cBhvr>
                                    </p:animEffect>
                                  </p:childTnLst>
                                </p:cTn>
                              </p:par>
                            </p:childTnLst>
                          </p:cTn>
                        </p:par>
                        <p:par>
                          <p:cTn id="16" fill="hold">
                            <p:stCondLst>
                              <p:cond delay="525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1750"/>
                                        <p:tgtEl>
                                          <p:spTgt spid="40"/>
                                        </p:tgtEl>
                                      </p:cBhvr>
                                    </p:animEffect>
                                  </p:childTnLst>
                                </p:cTn>
                              </p:par>
                            </p:childTnLst>
                          </p:cTn>
                        </p:par>
                        <p:par>
                          <p:cTn id="20" fill="hold">
                            <p:stCondLst>
                              <p:cond delay="7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1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1"/>
          </p:nvPr>
        </p:nvSpPr>
        <p:spPr/>
        <p:txBody>
          <a:bodyPr/>
          <a:lstStyle/>
          <a:p>
            <a:fld id="{7C7D7E2A-EC18-466D-9858-1370A4DB5F72}" type="slidenum">
              <a:rPr lang="zh-CN" altLang="en-US" smtClean="0"/>
              <a:t>9</a:t>
            </a:fld>
            <a:endParaRPr lang="zh-CN" altLang="en-US"/>
          </a:p>
        </p:txBody>
      </p:sp>
      <p:grpSp>
        <p:nvGrpSpPr>
          <p:cNvPr id="3" name="Group 8"/>
          <p:cNvGrpSpPr>
            <a:grpSpLocks/>
          </p:cNvGrpSpPr>
          <p:nvPr/>
        </p:nvGrpSpPr>
        <p:grpSpPr bwMode="auto">
          <a:xfrm>
            <a:off x="2990176" y="1747437"/>
            <a:ext cx="1593795" cy="1687204"/>
            <a:chOff x="1694" y="1460"/>
            <a:chExt cx="1186" cy="1256"/>
          </a:xfrm>
        </p:grpSpPr>
        <p:sp>
          <p:nvSpPr>
            <p:cNvPr id="4"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tx1">
                <a:lumMod val="65000"/>
                <a:lumOff val="35000"/>
              </a:scheme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zh-CN" altLang="en-US"/>
            </a:p>
          </p:txBody>
        </p:sp>
        <p:sp>
          <p:nvSpPr>
            <p:cNvPr id="5"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zh-CN" altLang="en-US"/>
            </a:p>
          </p:txBody>
        </p:sp>
      </p:grpSp>
      <p:grpSp>
        <p:nvGrpSpPr>
          <p:cNvPr id="6" name="Group 11"/>
          <p:cNvGrpSpPr>
            <a:grpSpLocks/>
          </p:cNvGrpSpPr>
          <p:nvPr/>
        </p:nvGrpSpPr>
        <p:grpSpPr bwMode="auto">
          <a:xfrm>
            <a:off x="4583971" y="1889010"/>
            <a:ext cx="1593795" cy="1545631"/>
            <a:chOff x="2880" y="1565"/>
            <a:chExt cx="1185" cy="1151"/>
          </a:xfrm>
        </p:grpSpPr>
        <p:sp>
          <p:nvSpPr>
            <p:cNvPr id="7"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tx1">
                <a:lumMod val="50000"/>
                <a:lumOff val="50000"/>
              </a:scheme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zh-CN" altLang="en-US"/>
            </a:p>
          </p:txBody>
        </p:sp>
        <p:sp>
          <p:nvSpPr>
            <p:cNvPr id="8"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tx1">
                <a:lumMod val="75000"/>
                <a:lumOff val="25000"/>
              </a:scheme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zh-CN" altLang="en-US"/>
            </a:p>
          </p:txBody>
        </p:sp>
      </p:grpSp>
      <p:grpSp>
        <p:nvGrpSpPr>
          <p:cNvPr id="9" name="Group 14"/>
          <p:cNvGrpSpPr>
            <a:grpSpLocks/>
          </p:cNvGrpSpPr>
          <p:nvPr/>
        </p:nvGrpSpPr>
        <p:grpSpPr bwMode="auto">
          <a:xfrm>
            <a:off x="2329013" y="1935715"/>
            <a:ext cx="2253498" cy="1497467"/>
            <a:chOff x="1204" y="1601"/>
            <a:chExt cx="1676" cy="1115"/>
          </a:xfrm>
        </p:grpSpPr>
        <p:sp>
          <p:nvSpPr>
            <p:cNvPr id="10"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FF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zh-CN" altLang="en-US"/>
            </a:p>
          </p:txBody>
        </p:sp>
        <p:sp>
          <p:nvSpPr>
            <p:cNvPr id="11" name="Rectangle 16"/>
            <p:cNvSpPr>
              <a:spLocks noChangeArrowheads="1"/>
            </p:cNvSpPr>
            <p:nvPr/>
          </p:nvSpPr>
          <p:spPr bwMode="auto">
            <a:xfrm>
              <a:off x="1204" y="2193"/>
              <a:ext cx="1676" cy="523"/>
            </a:xfrm>
            <a:prstGeom prst="rect">
              <a:avLst/>
            </a:prstGeom>
            <a:solidFill>
              <a:srgbClr val="DF0024"/>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endParaRPr lang="zh-CN" altLang="en-US"/>
            </a:p>
          </p:txBody>
        </p:sp>
      </p:grpSp>
      <p:grpSp>
        <p:nvGrpSpPr>
          <p:cNvPr id="12" name="Group 17"/>
          <p:cNvGrpSpPr>
            <a:grpSpLocks/>
          </p:cNvGrpSpPr>
          <p:nvPr/>
        </p:nvGrpSpPr>
        <p:grpSpPr bwMode="auto">
          <a:xfrm>
            <a:off x="4683948" y="2289223"/>
            <a:ext cx="2252038" cy="1074206"/>
            <a:chOff x="2880" y="1916"/>
            <a:chExt cx="1675" cy="800"/>
          </a:xfrm>
        </p:grpSpPr>
        <p:sp>
          <p:nvSpPr>
            <p:cNvPr id="13"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DF0024"/>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zh-CN" altLang="en-US"/>
            </a:p>
          </p:txBody>
        </p:sp>
        <p:sp>
          <p:nvSpPr>
            <p:cNvPr id="14" name="Rectangle 19"/>
            <p:cNvSpPr>
              <a:spLocks noChangeArrowheads="1"/>
            </p:cNvSpPr>
            <p:nvPr/>
          </p:nvSpPr>
          <p:spPr bwMode="auto">
            <a:xfrm>
              <a:off x="2880" y="2507"/>
              <a:ext cx="1675" cy="209"/>
            </a:xfrm>
            <a:prstGeom prst="rect">
              <a:avLst/>
            </a:prstGeom>
            <a:solidFill>
              <a:srgbClr val="B4001E"/>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endParaRPr lang="zh-CN" altLang="en-US"/>
            </a:p>
          </p:txBody>
        </p:sp>
      </p:grpSp>
      <p:grpSp>
        <p:nvGrpSpPr>
          <p:cNvPr id="15" name="Group 20"/>
          <p:cNvGrpSpPr>
            <a:grpSpLocks/>
          </p:cNvGrpSpPr>
          <p:nvPr/>
        </p:nvGrpSpPr>
        <p:grpSpPr bwMode="auto">
          <a:xfrm>
            <a:off x="1835696" y="2591039"/>
            <a:ext cx="2252038" cy="1639040"/>
            <a:chOff x="1204" y="2088"/>
            <a:chExt cx="1676" cy="1221"/>
          </a:xfrm>
        </p:grpSpPr>
        <p:sp>
          <p:nvSpPr>
            <p:cNvPr id="16"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chemeClr val="bg1"/>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zh-CN" altLang="en-US"/>
            </a:p>
          </p:txBody>
        </p:sp>
        <p:sp>
          <p:nvSpPr>
            <p:cNvPr id="17"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zh-CN" altLang="en-US"/>
            </a:p>
          </p:txBody>
        </p:sp>
        <p:sp>
          <p:nvSpPr>
            <p:cNvPr id="18"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zh-CN" altLang="en-US"/>
            </a:p>
          </p:txBody>
        </p:sp>
      </p:grpSp>
      <p:grpSp>
        <p:nvGrpSpPr>
          <p:cNvPr id="19" name="Group 24"/>
          <p:cNvGrpSpPr>
            <a:grpSpLocks/>
          </p:cNvGrpSpPr>
          <p:nvPr/>
        </p:nvGrpSpPr>
        <p:grpSpPr bwMode="auto">
          <a:xfrm>
            <a:off x="4583971" y="3294527"/>
            <a:ext cx="2252038" cy="935552"/>
            <a:chOff x="2880" y="2612"/>
            <a:chExt cx="1675" cy="697"/>
          </a:xfrm>
        </p:grpSpPr>
        <p:sp>
          <p:nvSpPr>
            <p:cNvPr id="20"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zh-CN" altLang="en-US"/>
            </a:p>
          </p:txBody>
        </p:sp>
        <p:sp>
          <p:nvSpPr>
            <p:cNvPr id="21"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CN" altLang="en-US"/>
            </a:p>
          </p:txBody>
        </p:sp>
        <p:sp>
          <p:nvSpPr>
            <p:cNvPr id="22"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zh-CN" altLang="en-US"/>
            </a:p>
          </p:txBody>
        </p:sp>
      </p:grpSp>
      <p:sp>
        <p:nvSpPr>
          <p:cNvPr id="23" name="Arc 28"/>
          <p:cNvSpPr>
            <a:spLocks/>
          </p:cNvSpPr>
          <p:nvPr/>
        </p:nvSpPr>
        <p:spPr bwMode="auto">
          <a:xfrm>
            <a:off x="4154872" y="1217632"/>
            <a:ext cx="1009987" cy="544401"/>
          </a:xfrm>
          <a:custGeom>
            <a:avLst/>
            <a:gdLst>
              <a:gd name="T0" fmla="*/ 0 w 40011"/>
              <a:gd name="T1" fmla="*/ 0 h 21600"/>
              <a:gd name="T2" fmla="*/ 0 w 40011"/>
              <a:gd name="T3" fmla="*/ 0 h 21600"/>
              <a:gd name="T4" fmla="*/ 0 w 40011"/>
              <a:gd name="T5" fmla="*/ 0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 name="Arc 29"/>
          <p:cNvSpPr>
            <a:spLocks/>
          </p:cNvSpPr>
          <p:nvPr/>
        </p:nvSpPr>
        <p:spPr bwMode="auto">
          <a:xfrm>
            <a:off x="5896079" y="1651109"/>
            <a:ext cx="872793" cy="772086"/>
          </a:xfrm>
          <a:custGeom>
            <a:avLst/>
            <a:gdLst>
              <a:gd name="T0" fmla="*/ 0 w 36840"/>
              <a:gd name="T1" fmla="*/ 0 h 32562"/>
              <a:gd name="T2" fmla="*/ 0 w 36840"/>
              <a:gd name="T3" fmla="*/ 0 h 32562"/>
              <a:gd name="T4" fmla="*/ 0 w 36840"/>
              <a:gd name="T5" fmla="*/ 0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5" name="Text Box 30"/>
          <p:cNvSpPr txBox="1">
            <a:spLocks noChangeArrowheads="1"/>
          </p:cNvSpPr>
          <p:nvPr/>
        </p:nvSpPr>
        <p:spPr bwMode="auto">
          <a:xfrm>
            <a:off x="5545794" y="3370422"/>
            <a:ext cx="11909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rgbClr val="E74C2E"/>
                </a:solidFill>
                <a:latin typeface="微软雅黑" pitchFamily="34" charset="-122"/>
                <a:ea typeface="微软雅黑" pitchFamily="34" charset="-122"/>
              </a:rPr>
              <a:t>输入你的标题</a:t>
            </a:r>
            <a:endParaRPr lang="en-US" altLang="zh-CN" sz="1000" b="1" dirty="0">
              <a:solidFill>
                <a:srgbClr val="E74C2E"/>
              </a:solidFill>
              <a:latin typeface="微软雅黑" pitchFamily="34" charset="-122"/>
              <a:ea typeface="微软雅黑" pitchFamily="34" charset="-122"/>
            </a:endParaRPr>
          </a:p>
        </p:txBody>
      </p:sp>
      <p:sp>
        <p:nvSpPr>
          <p:cNvPr id="26" name="Text Box 31"/>
          <p:cNvSpPr txBox="1">
            <a:spLocks noChangeArrowheads="1"/>
          </p:cNvSpPr>
          <p:nvPr/>
        </p:nvSpPr>
        <p:spPr bwMode="auto">
          <a:xfrm>
            <a:off x="5445088" y="2703215"/>
            <a:ext cx="13237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chemeClr val="bg1"/>
                </a:solidFill>
                <a:latin typeface="微软雅黑" pitchFamily="34" charset="-122"/>
                <a:ea typeface="微软雅黑" pitchFamily="34" charset="-122"/>
              </a:rPr>
              <a:t>输入你的标题</a:t>
            </a:r>
            <a:endParaRPr lang="en-US" altLang="zh-CN" sz="1000" b="1" dirty="0">
              <a:solidFill>
                <a:schemeClr val="bg1"/>
              </a:solidFill>
              <a:latin typeface="微软雅黑" pitchFamily="34" charset="-122"/>
              <a:ea typeface="微软雅黑" pitchFamily="34" charset="-122"/>
            </a:endParaRPr>
          </a:p>
        </p:txBody>
      </p:sp>
      <p:sp>
        <p:nvSpPr>
          <p:cNvPr id="27" name="Text Box 32"/>
          <p:cNvSpPr txBox="1">
            <a:spLocks noChangeArrowheads="1"/>
          </p:cNvSpPr>
          <p:nvPr/>
        </p:nvSpPr>
        <p:spPr bwMode="auto">
          <a:xfrm>
            <a:off x="2005000" y="2658177"/>
            <a:ext cx="15543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rgbClr val="DF0024"/>
                </a:solidFill>
                <a:latin typeface="微软雅黑" pitchFamily="34" charset="-122"/>
                <a:ea typeface="微软雅黑" pitchFamily="34" charset="-122"/>
              </a:rPr>
              <a:t>输入你的标题</a:t>
            </a:r>
            <a:endParaRPr lang="en-US" altLang="zh-CN" sz="1000" b="1" dirty="0">
              <a:solidFill>
                <a:srgbClr val="DF0024"/>
              </a:solidFill>
              <a:latin typeface="微软雅黑" pitchFamily="34" charset="-122"/>
              <a:ea typeface="微软雅黑" pitchFamily="34" charset="-122"/>
            </a:endParaRPr>
          </a:p>
        </p:txBody>
      </p:sp>
      <p:sp>
        <p:nvSpPr>
          <p:cNvPr id="28" name="Text Box 33"/>
          <p:cNvSpPr txBox="1">
            <a:spLocks noChangeArrowheads="1"/>
          </p:cNvSpPr>
          <p:nvPr/>
        </p:nvSpPr>
        <p:spPr bwMode="auto">
          <a:xfrm>
            <a:off x="3327325" y="1953229"/>
            <a:ext cx="13237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chemeClr val="bg1"/>
                </a:solidFill>
                <a:latin typeface="微软雅黑" pitchFamily="34" charset="-122"/>
                <a:ea typeface="微软雅黑" pitchFamily="34" charset="-122"/>
              </a:rPr>
              <a:t>输入你的标题</a:t>
            </a:r>
            <a:endParaRPr lang="en-US" altLang="zh-CN" sz="1000" b="1" dirty="0">
              <a:solidFill>
                <a:schemeClr val="bg1"/>
              </a:solidFill>
              <a:latin typeface="微软雅黑" pitchFamily="34" charset="-122"/>
              <a:ea typeface="微软雅黑" pitchFamily="34" charset="-122"/>
            </a:endParaRPr>
          </a:p>
        </p:txBody>
      </p:sp>
      <p:sp>
        <p:nvSpPr>
          <p:cNvPr id="29" name="Text Box 35"/>
          <p:cNvSpPr txBox="1">
            <a:spLocks noChangeArrowheads="1"/>
          </p:cNvSpPr>
          <p:nvPr/>
        </p:nvSpPr>
        <p:spPr bwMode="auto">
          <a:xfrm>
            <a:off x="4618999" y="2119614"/>
            <a:ext cx="11909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chemeClr val="bg1"/>
                </a:solidFill>
                <a:latin typeface="微软雅黑" pitchFamily="34" charset="-122"/>
                <a:ea typeface="微软雅黑" pitchFamily="34" charset="-122"/>
              </a:rPr>
              <a:t>输入你的标题</a:t>
            </a:r>
            <a:endParaRPr lang="en-US" altLang="zh-CN" sz="1000" b="1" dirty="0">
              <a:solidFill>
                <a:schemeClr val="bg1"/>
              </a:solidFill>
              <a:latin typeface="微软雅黑" pitchFamily="34" charset="-122"/>
              <a:ea typeface="微软雅黑" pitchFamily="34" charset="-122"/>
            </a:endParaRPr>
          </a:p>
        </p:txBody>
      </p:sp>
      <p:sp>
        <p:nvSpPr>
          <p:cNvPr id="30" name="Text Box 31"/>
          <p:cNvSpPr txBox="1">
            <a:spLocks noChangeArrowheads="1"/>
          </p:cNvSpPr>
          <p:nvPr/>
        </p:nvSpPr>
        <p:spPr bwMode="auto">
          <a:xfrm>
            <a:off x="2494108" y="2245214"/>
            <a:ext cx="13237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a:r>
              <a:rPr lang="zh-CN" altLang="en-US" sz="1000" b="1" dirty="0">
                <a:solidFill>
                  <a:schemeClr val="bg1"/>
                </a:solidFill>
                <a:latin typeface="微软雅黑" pitchFamily="34" charset="-122"/>
                <a:ea typeface="微软雅黑" pitchFamily="34" charset="-122"/>
              </a:rPr>
              <a:t>输入你的标题</a:t>
            </a:r>
            <a:endParaRPr lang="en-US" altLang="zh-CN" sz="1000" b="1" dirty="0">
              <a:solidFill>
                <a:schemeClr val="bg1"/>
              </a:solidFill>
              <a:latin typeface="微软雅黑" pitchFamily="34" charset="-122"/>
              <a:ea typeface="微软雅黑" pitchFamily="34" charset="-122"/>
            </a:endParaRPr>
          </a:p>
        </p:txBody>
      </p:sp>
      <p:sp>
        <p:nvSpPr>
          <p:cNvPr id="31" name="文本框 8"/>
          <p:cNvSpPr txBox="1"/>
          <p:nvPr/>
        </p:nvSpPr>
        <p:spPr>
          <a:xfrm>
            <a:off x="3290921" y="382117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a:solidFill>
                  <a:srgbClr val="DF0024"/>
                </a:solidFill>
                <a:latin typeface="微软雅黑" pitchFamily="34" charset="-122"/>
                <a:ea typeface="微软雅黑" pitchFamily="34" charset="-122"/>
              </a:rPr>
              <a:t>请在此输入你的标题</a:t>
            </a:r>
            <a:endParaRPr lang="en-US" altLang="zh-CN" sz="1050" b="1" dirty="0">
              <a:solidFill>
                <a:srgbClr val="DF0024"/>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32" name="文本框 8"/>
          <p:cNvSpPr txBox="1"/>
          <p:nvPr/>
        </p:nvSpPr>
        <p:spPr>
          <a:xfrm>
            <a:off x="1857537" y="118507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a:solidFill>
                  <a:srgbClr val="DF0024"/>
                </a:solidFill>
                <a:latin typeface="微软雅黑" pitchFamily="34" charset="-122"/>
                <a:ea typeface="微软雅黑" pitchFamily="34" charset="-122"/>
              </a:rPr>
              <a:t>请在此输入你的标题</a:t>
            </a:r>
            <a:endParaRPr lang="en-US" altLang="zh-CN" sz="1050" b="1" dirty="0">
              <a:solidFill>
                <a:srgbClr val="DF0024"/>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pPr algn="ctr"/>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33" name="文本框 8"/>
          <p:cNvSpPr txBox="1"/>
          <p:nvPr/>
        </p:nvSpPr>
        <p:spPr>
          <a:xfrm>
            <a:off x="5164859" y="108109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DF0024"/>
                </a:solidFill>
                <a:latin typeface="微软雅黑" pitchFamily="34" charset="-122"/>
                <a:ea typeface="微软雅黑" pitchFamily="34" charset="-122"/>
              </a:rPr>
              <a:t>请在此输入你的标题</a:t>
            </a:r>
            <a:endParaRPr lang="en-US" altLang="zh-CN" sz="1050" b="1" dirty="0">
              <a:solidFill>
                <a:srgbClr val="DF0024"/>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35496" y="267494"/>
            <a:ext cx="859531" cy="369332"/>
          </a:xfrm>
          <a:prstGeom prst="rect">
            <a:avLst/>
          </a:prstGeom>
          <a:noFill/>
        </p:spPr>
        <p:txBody>
          <a:bodyPr wrap="none" rtlCol="0">
            <a:spAutoFit/>
          </a:bodyPr>
          <a:lstStyle/>
          <a:p>
            <a:r>
              <a:rPr lang="en-US" altLang="zh-CN" b="1" dirty="0">
                <a:solidFill>
                  <a:srgbClr val="DF0024"/>
                </a:solidFill>
                <a:latin typeface="微软雅黑" pitchFamily="34" charset="-122"/>
                <a:ea typeface="微软雅黑" pitchFamily="34" charset="-122"/>
              </a:rPr>
              <a:t>LOGO</a:t>
            </a:r>
            <a:endParaRPr lang="zh-CN" altLang="en-US" b="1" dirty="0">
              <a:solidFill>
                <a:srgbClr val="DF0024"/>
              </a:solidFill>
              <a:latin typeface="微软雅黑" pitchFamily="34" charset="-122"/>
              <a:ea typeface="微软雅黑" pitchFamily="34" charset="-122"/>
            </a:endParaRPr>
          </a:p>
        </p:txBody>
      </p:sp>
      <p:grpSp>
        <p:nvGrpSpPr>
          <p:cNvPr id="52" name="组合 51"/>
          <p:cNvGrpSpPr/>
          <p:nvPr/>
        </p:nvGrpSpPr>
        <p:grpSpPr>
          <a:xfrm>
            <a:off x="70645" y="1059582"/>
            <a:ext cx="768964" cy="387273"/>
            <a:chOff x="70645" y="1059582"/>
            <a:chExt cx="768964" cy="387273"/>
          </a:xfrm>
        </p:grpSpPr>
        <p:sp>
          <p:nvSpPr>
            <p:cNvPr id="53" name="TextBox 52"/>
            <p:cNvSpPr txBox="1"/>
            <p:nvPr/>
          </p:nvSpPr>
          <p:spPr>
            <a:xfrm>
              <a:off x="70645" y="1059582"/>
              <a:ext cx="748924" cy="261610"/>
            </a:xfrm>
            <a:prstGeom prst="rect">
              <a:avLst/>
            </a:prstGeom>
            <a:noFill/>
          </p:spPr>
          <p:txBody>
            <a:bodyPr wrap="none" rtlCol="0">
              <a:spAutoFit/>
            </a:bodyPr>
            <a:lstStyle/>
            <a:p>
              <a:pPr algn="ctr"/>
              <a:r>
                <a:rPr lang="zh-CN" altLang="en-US" sz="1100" b="1" dirty="0">
                  <a:solidFill>
                    <a:schemeClr val="bg1">
                      <a:lumMod val="95000"/>
                    </a:schemeClr>
                  </a:solidFill>
                  <a:latin typeface="微软雅黑" pitchFamily="34" charset="-122"/>
                  <a:ea typeface="微软雅黑" pitchFamily="34" charset="-122"/>
                </a:rPr>
                <a:t>个人简介</a:t>
              </a:r>
            </a:p>
          </p:txBody>
        </p:sp>
        <p:sp>
          <p:nvSpPr>
            <p:cNvPr id="54" name="TextBox 53"/>
            <p:cNvSpPr txBox="1"/>
            <p:nvPr/>
          </p:nvSpPr>
          <p:spPr>
            <a:xfrm>
              <a:off x="97097" y="1262189"/>
              <a:ext cx="742512" cy="184666"/>
            </a:xfrm>
            <a:prstGeom prst="rect">
              <a:avLst/>
            </a:prstGeom>
            <a:noFill/>
          </p:spPr>
          <p:txBody>
            <a:bodyPr wrap="none" rtlCol="0">
              <a:spAutoFit/>
            </a:bodyPr>
            <a:lstStyle/>
            <a:p>
              <a:pPr algn="ctr"/>
              <a:r>
                <a:rPr lang="en-US" altLang="zh-CN" sz="600" b="1" dirty="0">
                  <a:solidFill>
                    <a:schemeClr val="bg1">
                      <a:lumMod val="95000"/>
                    </a:schemeClr>
                  </a:solidFill>
                  <a:latin typeface="微软雅黑" pitchFamily="34" charset="-122"/>
                  <a:ea typeface="微软雅黑" pitchFamily="34" charset="-122"/>
                </a:rPr>
                <a:t>GERENJIANJIE</a:t>
              </a:r>
              <a:endParaRPr lang="zh-CN" altLang="en-US" sz="600" b="1" dirty="0">
                <a:solidFill>
                  <a:schemeClr val="bg1">
                    <a:lumMod val="95000"/>
                  </a:schemeClr>
                </a:solidFill>
                <a:latin typeface="微软雅黑" pitchFamily="34" charset="-122"/>
                <a:ea typeface="微软雅黑" pitchFamily="34" charset="-122"/>
              </a:endParaRPr>
            </a:p>
          </p:txBody>
        </p:sp>
      </p:grpSp>
      <p:grpSp>
        <p:nvGrpSpPr>
          <p:cNvPr id="55" name="组合 54"/>
          <p:cNvGrpSpPr/>
          <p:nvPr/>
        </p:nvGrpSpPr>
        <p:grpSpPr>
          <a:xfrm>
            <a:off x="-32863" y="1821582"/>
            <a:ext cx="857927" cy="379462"/>
            <a:chOff x="-24396" y="1059582"/>
            <a:chExt cx="857927" cy="379462"/>
          </a:xfrm>
        </p:grpSpPr>
        <p:sp>
          <p:nvSpPr>
            <p:cNvPr id="56" name="TextBox 55"/>
            <p:cNvSpPr txBox="1"/>
            <p:nvPr/>
          </p:nvSpPr>
          <p:spPr>
            <a:xfrm>
              <a:off x="70646" y="1059582"/>
              <a:ext cx="748923" cy="261610"/>
            </a:xfrm>
            <a:prstGeom prst="rect">
              <a:avLst/>
            </a:prstGeom>
            <a:noFill/>
          </p:spPr>
          <p:txBody>
            <a:bodyPr wrap="none" rtlCol="0">
              <a:spAutoFit/>
            </a:bodyPr>
            <a:lstStyle/>
            <a:p>
              <a:r>
                <a:rPr lang="zh-CN" altLang="en-US" sz="1100" b="1" dirty="0">
                  <a:solidFill>
                    <a:schemeClr val="bg1"/>
                  </a:solidFill>
                  <a:latin typeface="微软雅黑" pitchFamily="34" charset="-122"/>
                  <a:ea typeface="微软雅黑" pitchFamily="34" charset="-122"/>
                </a:rPr>
                <a:t>工作经历</a:t>
              </a:r>
            </a:p>
          </p:txBody>
        </p:sp>
        <p:sp>
          <p:nvSpPr>
            <p:cNvPr id="57" name="TextBox 56"/>
            <p:cNvSpPr txBox="1"/>
            <p:nvPr/>
          </p:nvSpPr>
          <p:spPr>
            <a:xfrm>
              <a:off x="-24396" y="1254378"/>
              <a:ext cx="857927" cy="184666"/>
            </a:xfrm>
            <a:prstGeom prst="rect">
              <a:avLst/>
            </a:prstGeom>
            <a:noFill/>
          </p:spPr>
          <p:txBody>
            <a:bodyPr wrap="none" rtlCol="0">
              <a:spAutoFit/>
            </a:bodyPr>
            <a:lstStyle/>
            <a:p>
              <a:r>
                <a:rPr lang="en-US" altLang="zh-CN" sz="600" b="1" dirty="0">
                  <a:solidFill>
                    <a:schemeClr val="bg1"/>
                  </a:solidFill>
                  <a:latin typeface="微软雅黑" pitchFamily="34" charset="-122"/>
                  <a:ea typeface="微软雅黑" pitchFamily="34" charset="-122"/>
                </a:rPr>
                <a:t>GONGZUOJINGLI</a:t>
              </a:r>
              <a:endParaRPr lang="zh-CN" altLang="en-US" sz="6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1506" y="2710582"/>
            <a:ext cx="797013" cy="379462"/>
            <a:chOff x="26906" y="1059582"/>
            <a:chExt cx="797013" cy="379462"/>
          </a:xfrm>
        </p:grpSpPr>
        <p:sp>
          <p:nvSpPr>
            <p:cNvPr id="59" name="TextBox 58"/>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能力概述</a:t>
              </a:r>
            </a:p>
          </p:txBody>
        </p:sp>
        <p:sp>
          <p:nvSpPr>
            <p:cNvPr id="60" name="TextBox 59"/>
            <p:cNvSpPr txBox="1"/>
            <p:nvPr/>
          </p:nvSpPr>
          <p:spPr>
            <a:xfrm>
              <a:off x="26906" y="1254378"/>
              <a:ext cx="797013"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NENGLIGAISHU</a:t>
              </a:r>
              <a:endParaRPr lang="zh-CN" altLang="en-US" sz="600" b="1" dirty="0">
                <a:solidFill>
                  <a:schemeClr val="bg1">
                    <a:lumMod val="85000"/>
                  </a:schemeClr>
                </a:solidFill>
                <a:latin typeface="微软雅黑" pitchFamily="34" charset="-122"/>
                <a:ea typeface="微软雅黑" pitchFamily="34" charset="-122"/>
              </a:endParaRPr>
            </a:p>
          </p:txBody>
        </p:sp>
      </p:grpSp>
      <p:grpSp>
        <p:nvGrpSpPr>
          <p:cNvPr id="61" name="组合 60"/>
          <p:cNvGrpSpPr/>
          <p:nvPr/>
        </p:nvGrpSpPr>
        <p:grpSpPr>
          <a:xfrm>
            <a:off x="-48640" y="3481049"/>
            <a:ext cx="880370" cy="379462"/>
            <a:chOff x="-14773" y="1059582"/>
            <a:chExt cx="880370" cy="379462"/>
          </a:xfrm>
        </p:grpSpPr>
        <p:sp>
          <p:nvSpPr>
            <p:cNvPr id="62" name="TextBox 61"/>
            <p:cNvSpPr txBox="1"/>
            <p:nvPr/>
          </p:nvSpPr>
          <p:spPr>
            <a:xfrm>
              <a:off x="70646" y="1059582"/>
              <a:ext cx="748924" cy="261610"/>
            </a:xfrm>
            <a:prstGeom prst="rect">
              <a:avLst/>
            </a:prstGeom>
            <a:noFill/>
          </p:spPr>
          <p:txBody>
            <a:bodyPr wrap="none" rtlCol="0">
              <a:spAutoFit/>
            </a:bodyPr>
            <a:lstStyle/>
            <a:p>
              <a:pPr algn="ctr"/>
              <a:r>
                <a:rPr lang="zh-CN" altLang="en-US" sz="1100" b="1" dirty="0">
                  <a:solidFill>
                    <a:schemeClr val="bg1">
                      <a:lumMod val="85000"/>
                    </a:schemeClr>
                  </a:solidFill>
                  <a:latin typeface="微软雅黑" pitchFamily="34" charset="-122"/>
                  <a:ea typeface="微软雅黑" pitchFamily="34" charset="-122"/>
                </a:rPr>
                <a:t>岗位认知</a:t>
              </a:r>
            </a:p>
          </p:txBody>
        </p:sp>
        <p:sp>
          <p:nvSpPr>
            <p:cNvPr id="63" name="TextBox 62"/>
            <p:cNvSpPr txBox="1"/>
            <p:nvPr/>
          </p:nvSpPr>
          <p:spPr>
            <a:xfrm>
              <a:off x="-14773" y="1254378"/>
              <a:ext cx="880370" cy="184666"/>
            </a:xfrm>
            <a:prstGeom prst="rect">
              <a:avLst/>
            </a:prstGeom>
            <a:noFill/>
          </p:spPr>
          <p:txBody>
            <a:bodyPr wrap="none" rtlCol="0">
              <a:spAutoFit/>
            </a:bodyPr>
            <a:lstStyle/>
            <a:p>
              <a:pPr algn="ctr"/>
              <a:r>
                <a:rPr lang="en-US" altLang="zh-CN" sz="600" b="1" dirty="0">
                  <a:solidFill>
                    <a:schemeClr val="bg1">
                      <a:lumMod val="85000"/>
                    </a:schemeClr>
                  </a:solidFill>
                  <a:latin typeface="微软雅黑" pitchFamily="34" charset="-122"/>
                  <a:ea typeface="微软雅黑" pitchFamily="34" charset="-122"/>
                </a:rPr>
                <a:t>GANGWEIRENZHI</a:t>
              </a:r>
              <a:endParaRPr lang="zh-CN" altLang="en-US" sz="600" b="1" dirty="0">
                <a:solidFill>
                  <a:schemeClr val="bg1">
                    <a:lumMod val="8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381143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ppt_x"/>
                                          </p:val>
                                        </p:tav>
                                        <p:tav tm="100000">
                                          <p:val>
                                            <p:strVal val="#ppt_x"/>
                                          </p:val>
                                        </p:tav>
                                      </p:tavLst>
                                    </p:anim>
                                    <p:anim calcmode="lin" valueType="num">
                                      <p:cBhvr additive="base">
                                        <p:cTn id="8" dur="25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250" fill="hold"/>
                                        <p:tgtEl>
                                          <p:spTgt spid="12"/>
                                        </p:tgtEl>
                                        <p:attrNameLst>
                                          <p:attrName>ppt_x</p:attrName>
                                        </p:attrNameLst>
                                      </p:cBhvr>
                                      <p:tavLst>
                                        <p:tav tm="0">
                                          <p:val>
                                            <p:strVal val="#ppt_x"/>
                                          </p:val>
                                        </p:tav>
                                        <p:tav tm="100000">
                                          <p:val>
                                            <p:strVal val="#ppt_x"/>
                                          </p:val>
                                        </p:tav>
                                      </p:tavLst>
                                    </p:anim>
                                    <p:anim calcmode="lin" valueType="num">
                                      <p:cBhvr additive="base">
                                        <p:cTn id="13" dur="25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 fill="hold"/>
                                        <p:tgtEl>
                                          <p:spTgt spid="3"/>
                                        </p:tgtEl>
                                        <p:attrNameLst>
                                          <p:attrName>ppt_x</p:attrName>
                                        </p:attrNameLst>
                                      </p:cBhvr>
                                      <p:tavLst>
                                        <p:tav tm="0">
                                          <p:val>
                                            <p:strVal val="#ppt_x"/>
                                          </p:val>
                                        </p:tav>
                                        <p:tav tm="100000">
                                          <p:val>
                                            <p:strVal val="#ppt_x"/>
                                          </p:val>
                                        </p:tav>
                                      </p:tavLst>
                                    </p:anim>
                                    <p:anim calcmode="lin" valueType="num">
                                      <p:cBhvr additive="base">
                                        <p:cTn id="23" dur="25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par>
                          <p:cTn id="70" fill="hold">
                            <p:stCondLst>
                              <p:cond delay="4500"/>
                            </p:stCondLst>
                            <p:childTnLst>
                              <p:par>
                                <p:cTn id="71" presetID="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ppt_x"/>
                                          </p:val>
                                        </p:tav>
                                        <p:tav tm="100000">
                                          <p:val>
                                            <p:strVal val="#ppt_x"/>
                                          </p:val>
                                        </p:tav>
                                      </p:tavLst>
                                    </p:anim>
                                    <p:anim calcmode="lin" valueType="num">
                                      <p:cBhvr additive="base">
                                        <p:cTn id="74" dur="500" fill="hold"/>
                                        <p:tgtEl>
                                          <p:spTgt spid="31"/>
                                        </p:tgtEl>
                                        <p:attrNameLst>
                                          <p:attrName>ppt_y</p:attrName>
                                        </p:attrNameLst>
                                      </p:cBhvr>
                                      <p:tavLst>
                                        <p:tav tm="0">
                                          <p:val>
                                            <p:strVal val="1+#ppt_h/2"/>
                                          </p:val>
                                        </p:tav>
                                        <p:tav tm="100000">
                                          <p:val>
                                            <p:strVal val="#ppt_y"/>
                                          </p:val>
                                        </p:tav>
                                      </p:tavLst>
                                    </p:anim>
                                  </p:childTnLst>
                                </p:cTn>
                              </p:par>
                            </p:childTnLst>
                          </p:cTn>
                        </p:par>
                        <p:par>
                          <p:cTn id="75" fill="hold">
                            <p:stCondLst>
                              <p:cond delay="5000"/>
                            </p:stCondLst>
                            <p:childTnLst>
                              <p:par>
                                <p:cTn id="76" presetID="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fill="hold"/>
                                        <p:tgtEl>
                                          <p:spTgt spid="32"/>
                                        </p:tgtEl>
                                        <p:attrNameLst>
                                          <p:attrName>ppt_x</p:attrName>
                                        </p:attrNameLst>
                                      </p:cBhvr>
                                      <p:tavLst>
                                        <p:tav tm="0">
                                          <p:val>
                                            <p:strVal val="0-#ppt_w/2"/>
                                          </p:val>
                                        </p:tav>
                                        <p:tav tm="100000">
                                          <p:val>
                                            <p:strVal val="#ppt_x"/>
                                          </p:val>
                                        </p:tav>
                                      </p:tavLst>
                                    </p:anim>
                                    <p:anim calcmode="lin" valueType="num">
                                      <p:cBhvr additive="base">
                                        <p:cTn id="79" dur="500" fill="hold"/>
                                        <p:tgtEl>
                                          <p:spTgt spid="3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additive="base">
                                        <p:cTn id="82" dur="500" fill="hold"/>
                                        <p:tgtEl>
                                          <p:spTgt spid="33"/>
                                        </p:tgtEl>
                                        <p:attrNameLst>
                                          <p:attrName>ppt_x</p:attrName>
                                        </p:attrNameLst>
                                      </p:cBhvr>
                                      <p:tavLst>
                                        <p:tav tm="0">
                                          <p:val>
                                            <p:strVal val="1+#ppt_w/2"/>
                                          </p:val>
                                        </p:tav>
                                        <p:tav tm="100000">
                                          <p:val>
                                            <p:strVal val="#ppt_x"/>
                                          </p:val>
                                        </p:tav>
                                      </p:tavLst>
                                    </p:anim>
                                    <p:anim calcmode="lin" valueType="num">
                                      <p:cBhvr additive="base">
                                        <p:cTn id="83" dur="500" fill="hold"/>
                                        <p:tgtEl>
                                          <p:spTgt spid="33"/>
                                        </p:tgtEl>
                                        <p:attrNameLst>
                                          <p:attrName>ppt_y</p:attrName>
                                        </p:attrNameLst>
                                      </p:cBhvr>
                                      <p:tavLst>
                                        <p:tav tm="0">
                                          <p:val>
                                            <p:strVal val="#ppt_y"/>
                                          </p:val>
                                        </p:tav>
                                        <p:tav tm="100000">
                                          <p:val>
                                            <p:strVal val="#ppt_y"/>
                                          </p:val>
                                        </p:tav>
                                      </p:tavLst>
                                    </p:anim>
                                  </p:childTnLst>
                                </p:cTn>
                              </p:par>
                            </p:childTnLst>
                          </p:cTn>
                        </p:par>
                        <p:par>
                          <p:cTn id="84" fill="hold">
                            <p:stCondLst>
                              <p:cond delay="5500"/>
                            </p:stCondLst>
                            <p:childTnLst>
                              <p:par>
                                <p:cTn id="85" presetID="22" presetClass="entr" presetSubtype="4"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down)">
                                      <p:cBhvr>
                                        <p:cTn id="87" dur="500"/>
                                        <p:tgtEl>
                                          <p:spTgt spid="23"/>
                                        </p:tgtEl>
                                      </p:cBhvr>
                                    </p:animEffect>
                                  </p:childTnLst>
                                </p:cTn>
                              </p:par>
                            </p:childTnLst>
                          </p:cTn>
                        </p:par>
                        <p:par>
                          <p:cTn id="88" fill="hold">
                            <p:stCondLst>
                              <p:cond delay="6000"/>
                            </p:stCondLst>
                            <p:childTnLst>
                              <p:par>
                                <p:cTn id="89" presetID="22" presetClass="entr" presetSubtype="4"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p:bldP spid="28" grpId="0"/>
      <p:bldP spid="29" grpId="0"/>
      <p:bldP spid="30" grpId="0"/>
      <p:bldP spid="31" grpId="0"/>
      <p:bldP spid="32"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PowerPoint 演示文稿9201547"/>
  <p:tag name="ISPRING_RESOURCE_PATHS_HASH_2" val="9e753e2b85bfb719ac8e2b831caf51bb21b037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2998</Words>
  <Application>Microsoft Office PowerPoint</Application>
  <PresentationFormat>全屏显示(16:9)</PresentationFormat>
  <Paragraphs>683</Paragraphs>
  <Slides>29</Slides>
  <Notes>29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Arial Unicode MS</vt:lpstr>
      <vt:lpstr>HelveticaNeue LT 97 BlackCn</vt:lpstr>
      <vt:lpstr>宋体</vt:lpstr>
      <vt:lpstr>微软雅黑</vt:lpstr>
      <vt:lpstr>Agency FB</vt:lpstr>
      <vt:lpstr>Arial</vt:lpstr>
      <vt:lpstr>Arial Black</vt:lpstr>
      <vt:lpstr>Arial Narrow</vt:lpstr>
      <vt:lpstr>Arial Rounded MT Bold</vt:lpstr>
      <vt:lpstr>Bauhaus 93</vt:lpstr>
      <vt:lpstr>Calibri</vt:lpstr>
      <vt:lpstr>Impact</vt:lpstr>
      <vt:lpstr>Times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仿网页导航切换红灰商务范个人竞聘简历ppt模板</dc:title>
  <dc:subject>竞聘</dc:subject>
  <dc:creator>user</dc:creator>
  <cp:keywords>user</cp:keywords>
  <dc:description>51PPT模板网，www.51pptmoban.com</dc:description>
  <cp:lastModifiedBy>Power user</cp:lastModifiedBy>
  <cp:revision>99</cp:revision>
  <dcterms:created xsi:type="dcterms:W3CDTF">2015-03-30T03:59:12Z</dcterms:created>
  <dcterms:modified xsi:type="dcterms:W3CDTF">2023-03-23T12:22:56Z</dcterms:modified>
  <cp:category>——</cp:category>
</cp:coreProperties>
</file>