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75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3" r:id="rId14"/>
    <p:sldId id="269" r:id="rId15"/>
    <p:sldId id="265" r:id="rId16"/>
    <p:sldId id="267" r:id="rId17"/>
    <p:sldId id="268" r:id="rId18"/>
    <p:sldId id="287" r:id="rId19"/>
    <p:sldId id="271" r:id="rId20"/>
    <p:sldId id="270" r:id="rId21"/>
    <p:sldId id="272" r:id="rId22"/>
    <p:sldId id="288" r:id="rId23"/>
    <p:sldId id="273" r:id="rId24"/>
    <p:sldId id="274" r:id="rId25"/>
    <p:sldId id="289" r:id="rId26"/>
    <p:sldId id="290" r:id="rId27"/>
    <p:sldId id="29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A818"/>
    <a:srgbClr val="D86030"/>
    <a:srgbClr val="FCF7F5"/>
    <a:srgbClr val="786060"/>
    <a:srgbClr val="A87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32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6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078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87848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261-4C62-A6D8-E5DBC980D9D6}"/>
              </c:ext>
            </c:extLst>
          </c:dPt>
          <c:dPt>
            <c:idx val="1"/>
            <c:invertIfNegative val="0"/>
            <c:bubble3D val="0"/>
            <c:spPr>
              <a:solidFill>
                <a:srgbClr val="D8603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261-4C62-A6D8-E5DBC980D9D6}"/>
              </c:ext>
            </c:extLst>
          </c:dPt>
          <c:dPt>
            <c:idx val="2"/>
            <c:invertIfNegative val="0"/>
            <c:bubble3D val="0"/>
            <c:spPr>
              <a:solidFill>
                <a:srgbClr val="90A818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261-4C62-A6D8-E5DBC980D9D6}"/>
              </c:ext>
            </c:extLst>
          </c:dPt>
          <c:dPt>
            <c:idx val="3"/>
            <c:invertIfNegative val="0"/>
            <c:bubble3D val="0"/>
            <c:spPr>
              <a:solidFill>
                <a:srgbClr val="78606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261-4C62-A6D8-E5DBC980D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</c:v>
                </c:pt>
                <c:pt idx="1">
                  <c:v>2.1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261-4C62-A6D8-E5DBC980D9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2"/>
        <c:axId val="-52896544"/>
        <c:axId val="-52910688"/>
      </c:barChart>
      <c:catAx>
        <c:axId val="-5289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52910688"/>
        <c:crosses val="autoZero"/>
        <c:auto val="1"/>
        <c:lblAlgn val="ctr"/>
        <c:lblOffset val="100"/>
        <c:noMultiLvlLbl val="0"/>
      </c:catAx>
      <c:valAx>
        <c:axId val="-52910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28965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E4BFC-A330-4B86-AB39-61BDEBE39AF9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BCE2A-29BD-4C51-B1A0-531F6D99A9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24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DC7DB-1F92-4F67-8998-4EDE2F6AB132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027163E-D64F-4622-BC05-292587C6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05" y="-101601"/>
            <a:ext cx="5295900" cy="7565571"/>
          </a:xfrm>
          <a:prstGeom prst="rect">
            <a:avLst/>
          </a:prstGeom>
        </p:spPr>
      </p:pic>
      <p:sp>
        <p:nvSpPr>
          <p:cNvPr id="9" name="Text Placeholder 29">
            <a:extLst>
              <a:ext uri="{FF2B5EF4-FFF2-40B4-BE49-F238E27FC236}">
                <a16:creationId xmlns="" xmlns:a16="http://schemas.microsoft.com/office/drawing/2014/main" id="{84B4CBFB-C7B2-4234-86BF-0B095BF8083A}"/>
              </a:ext>
            </a:extLst>
          </p:cNvPr>
          <p:cNvSpPr txBox="1">
            <a:spLocks/>
          </p:cNvSpPr>
          <p:nvPr/>
        </p:nvSpPr>
        <p:spPr>
          <a:xfrm>
            <a:off x="5761505" y="3429000"/>
            <a:ext cx="56861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/>
              <a:t>小清新风格</a:t>
            </a:r>
            <a:r>
              <a:rPr lang="en-US" altLang="zh-CN" sz="4800" b="1" dirty="0"/>
              <a:t>PPT</a:t>
            </a:r>
            <a:r>
              <a:rPr lang="zh-CN" altLang="en-US" sz="4800" b="1" dirty="0"/>
              <a:t>模板</a:t>
            </a:r>
            <a:endParaRPr lang="en-US" sz="4800" b="1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1049267-3917-4C97-A898-B892FDB37168}"/>
              </a:ext>
            </a:extLst>
          </p:cNvPr>
          <p:cNvSpPr/>
          <p:nvPr/>
        </p:nvSpPr>
        <p:spPr>
          <a:xfrm>
            <a:off x="5761505" y="260726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90A8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创意绿植</a:t>
            </a:r>
            <a:endParaRPr lang="en-US" altLang="zh-CN" sz="4800" dirty="0">
              <a:solidFill>
                <a:srgbClr val="90A81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5839FCA4-006A-4CA1-A398-0EF3559B47D9}"/>
              </a:ext>
            </a:extLst>
          </p:cNvPr>
          <p:cNvSpPr/>
          <p:nvPr/>
        </p:nvSpPr>
        <p:spPr>
          <a:xfrm>
            <a:off x="6860489" y="5081735"/>
            <a:ext cx="3653303" cy="3653303"/>
          </a:xfrm>
          <a:prstGeom prst="ellipse">
            <a:avLst/>
          </a:prstGeom>
          <a:solidFill>
            <a:srgbClr val="90A81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5E6DB3E5-9803-49E6-8914-8F930DB2C0B1}"/>
              </a:ext>
            </a:extLst>
          </p:cNvPr>
          <p:cNvSpPr/>
          <p:nvPr/>
        </p:nvSpPr>
        <p:spPr>
          <a:xfrm>
            <a:off x="9918700" y="96982"/>
            <a:ext cx="2721112" cy="2721112"/>
          </a:xfrm>
          <a:prstGeom prst="ellipse">
            <a:avLst/>
          </a:prstGeom>
          <a:solidFill>
            <a:srgbClr val="D8603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3958E099-2620-4EAE-A28F-C27D8A43FDA1}"/>
              </a:ext>
            </a:extLst>
          </p:cNvPr>
          <p:cNvSpPr/>
          <p:nvPr/>
        </p:nvSpPr>
        <p:spPr>
          <a:xfrm>
            <a:off x="11016229" y="5881021"/>
            <a:ext cx="431447" cy="431447"/>
          </a:xfrm>
          <a:prstGeom prst="ellipse">
            <a:avLst/>
          </a:prstGeom>
          <a:noFill/>
          <a:ln w="28575">
            <a:solidFill>
              <a:srgbClr val="D86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96B0D240-BCDF-47F9-A501-E426BD442512}"/>
              </a:ext>
            </a:extLst>
          </p:cNvPr>
          <p:cNvSpPr/>
          <p:nvPr/>
        </p:nvSpPr>
        <p:spPr>
          <a:xfrm>
            <a:off x="5297671" y="325163"/>
            <a:ext cx="927668" cy="927668"/>
          </a:xfrm>
          <a:prstGeom prst="ellipse">
            <a:avLst/>
          </a:prstGeom>
          <a:noFill/>
          <a:ln w="12700">
            <a:solidFill>
              <a:srgbClr val="90A8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76"/>
          <p:cNvSpPr txBox="1"/>
          <p:nvPr/>
        </p:nvSpPr>
        <p:spPr>
          <a:xfrm>
            <a:off x="848954" y="1833600"/>
            <a:ext cx="39807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90A8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02</a:t>
            </a:r>
            <a:endParaRPr lang="zh-CN" altLang="en-US" sz="8000" dirty="0">
              <a:solidFill>
                <a:srgbClr val="90A81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953457" y="3813720"/>
            <a:ext cx="560179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848954" y="3044279"/>
            <a:ext cx="433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FC957FB-9CEF-4B0D-B428-2FF83D171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55" y="757378"/>
            <a:ext cx="5295900" cy="756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3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77056"/>
            <a:ext cx="12192000" cy="2991177"/>
          </a:xfrm>
          <a:prstGeom prst="rect">
            <a:avLst/>
          </a:prstGeom>
        </p:spPr>
      </p:pic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35"/>
          <p:cNvSpPr>
            <a:spLocks noChangeAspect="1"/>
          </p:cNvSpPr>
          <p:nvPr/>
        </p:nvSpPr>
        <p:spPr>
          <a:xfrm rot="16200000">
            <a:off x="1402605" y="3355283"/>
            <a:ext cx="1031383" cy="1031652"/>
          </a:xfrm>
          <a:prstGeom prst="roundRect">
            <a:avLst/>
          </a:prstGeom>
          <a:solidFill>
            <a:srgbClr val="786060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7" name="Oval 34"/>
          <p:cNvSpPr>
            <a:spLocks noChangeAspect="1"/>
          </p:cNvSpPr>
          <p:nvPr/>
        </p:nvSpPr>
        <p:spPr>
          <a:xfrm rot="16200000">
            <a:off x="4187740" y="3361147"/>
            <a:ext cx="1031383" cy="1031652"/>
          </a:xfrm>
          <a:prstGeom prst="roundRect">
            <a:avLst/>
          </a:prstGeom>
          <a:solidFill>
            <a:srgbClr val="90A818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8" name="Oval 33"/>
          <p:cNvSpPr>
            <a:spLocks noChangeAspect="1"/>
          </p:cNvSpPr>
          <p:nvPr/>
        </p:nvSpPr>
        <p:spPr>
          <a:xfrm rot="16200000">
            <a:off x="6972875" y="3361229"/>
            <a:ext cx="1031383" cy="1031652"/>
          </a:xfrm>
          <a:prstGeom prst="roundRect">
            <a:avLst/>
          </a:prstGeom>
          <a:solidFill>
            <a:srgbClr val="A87848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9" name="Oval 32"/>
          <p:cNvSpPr>
            <a:spLocks noChangeAspect="1"/>
          </p:cNvSpPr>
          <p:nvPr/>
        </p:nvSpPr>
        <p:spPr>
          <a:xfrm rot="16200000">
            <a:off x="9758010" y="3361229"/>
            <a:ext cx="1031383" cy="1031652"/>
          </a:xfrm>
          <a:prstGeom prst="roundRect">
            <a:avLst/>
          </a:prstGeom>
          <a:solidFill>
            <a:srgbClr val="D86030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737758" y="3684119"/>
            <a:ext cx="360992" cy="359675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4478635" y="3705178"/>
            <a:ext cx="392152" cy="34358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7301253" y="3693260"/>
            <a:ext cx="374626" cy="302534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10054364" y="3684120"/>
            <a:ext cx="410745" cy="258033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917445" y="1757813"/>
            <a:ext cx="131749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17444" y="2127145"/>
            <a:ext cx="1035711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6"/>
          <p:cNvSpPr/>
          <p:nvPr/>
        </p:nvSpPr>
        <p:spPr bwMode="auto">
          <a:xfrm>
            <a:off x="1056847" y="3999597"/>
            <a:ext cx="1217508" cy="1288826"/>
          </a:xfrm>
          <a:custGeom>
            <a:avLst/>
            <a:gdLst>
              <a:gd name="T0" fmla="*/ 491 w 982"/>
              <a:gd name="T1" fmla="*/ 0 h 655"/>
              <a:gd name="T2" fmla="*/ 735 w 982"/>
              <a:gd name="T3" fmla="*/ 326 h 655"/>
              <a:gd name="T4" fmla="*/ 982 w 982"/>
              <a:gd name="T5" fmla="*/ 655 h 655"/>
              <a:gd name="T6" fmla="*/ 491 w 982"/>
              <a:gd name="T7" fmla="*/ 655 h 655"/>
              <a:gd name="T8" fmla="*/ 0 w 982"/>
              <a:gd name="T9" fmla="*/ 655 h 655"/>
              <a:gd name="T10" fmla="*/ 247 w 982"/>
              <a:gd name="T11" fmla="*/ 326 h 655"/>
              <a:gd name="T12" fmla="*/ 491 w 982"/>
              <a:gd name="T13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D86030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2085901" y="2582873"/>
            <a:ext cx="1213789" cy="2705550"/>
          </a:xfrm>
          <a:custGeom>
            <a:avLst/>
            <a:gdLst>
              <a:gd name="T0" fmla="*/ 489 w 979"/>
              <a:gd name="T1" fmla="*/ 0 h 1375"/>
              <a:gd name="T2" fmla="*/ 735 w 979"/>
              <a:gd name="T3" fmla="*/ 688 h 1375"/>
              <a:gd name="T4" fmla="*/ 979 w 979"/>
              <a:gd name="T5" fmla="*/ 1375 h 1375"/>
              <a:gd name="T6" fmla="*/ 489 w 979"/>
              <a:gd name="T7" fmla="*/ 1375 h 1375"/>
              <a:gd name="T8" fmla="*/ 0 w 979"/>
              <a:gd name="T9" fmla="*/ 1375 h 1375"/>
              <a:gd name="T10" fmla="*/ 245 w 979"/>
              <a:gd name="T11" fmla="*/ 688 h 1375"/>
              <a:gd name="T12" fmla="*/ 489 w 979"/>
              <a:gd name="T1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786060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8"/>
          <p:cNvSpPr/>
          <p:nvPr/>
        </p:nvSpPr>
        <p:spPr bwMode="auto">
          <a:xfrm>
            <a:off x="3112477" y="1767840"/>
            <a:ext cx="1213789" cy="3520582"/>
          </a:xfrm>
          <a:custGeom>
            <a:avLst/>
            <a:gdLst>
              <a:gd name="T0" fmla="*/ 491 w 979"/>
              <a:gd name="T1" fmla="*/ 0 h 2168"/>
              <a:gd name="T2" fmla="*/ 735 w 979"/>
              <a:gd name="T3" fmla="*/ 1083 h 2168"/>
              <a:gd name="T4" fmla="*/ 979 w 979"/>
              <a:gd name="T5" fmla="*/ 2168 h 2168"/>
              <a:gd name="T6" fmla="*/ 491 w 979"/>
              <a:gd name="T7" fmla="*/ 2168 h 2168"/>
              <a:gd name="T8" fmla="*/ 0 w 979"/>
              <a:gd name="T9" fmla="*/ 2168 h 2168"/>
              <a:gd name="T10" fmla="*/ 244 w 979"/>
              <a:gd name="T11" fmla="*/ 1083 h 2168"/>
              <a:gd name="T12" fmla="*/ 491 w 979"/>
              <a:gd name="T13" fmla="*/ 0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A87848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9"/>
          <p:cNvSpPr/>
          <p:nvPr/>
        </p:nvSpPr>
        <p:spPr bwMode="auto">
          <a:xfrm>
            <a:off x="4139052" y="3306975"/>
            <a:ext cx="1216268" cy="1981447"/>
          </a:xfrm>
          <a:custGeom>
            <a:avLst/>
            <a:gdLst>
              <a:gd name="T0" fmla="*/ 490 w 981"/>
              <a:gd name="T1" fmla="*/ 0 h 1007"/>
              <a:gd name="T2" fmla="*/ 735 w 981"/>
              <a:gd name="T3" fmla="*/ 503 h 1007"/>
              <a:gd name="T4" fmla="*/ 981 w 981"/>
              <a:gd name="T5" fmla="*/ 1007 h 1007"/>
              <a:gd name="T6" fmla="*/ 490 w 981"/>
              <a:gd name="T7" fmla="*/ 1007 h 1007"/>
              <a:gd name="T8" fmla="*/ 0 w 981"/>
              <a:gd name="T9" fmla="*/ 1007 h 1007"/>
              <a:gd name="T10" fmla="*/ 246 w 981"/>
              <a:gd name="T11" fmla="*/ 503 h 1007"/>
              <a:gd name="T12" fmla="*/ 490 w 981"/>
              <a:gd name="T13" fmla="*/ 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90A818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16174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43369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69945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97759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6767322" y="275752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767322" y="3126858"/>
            <a:ext cx="418476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97"/>
          <p:cNvSpPr>
            <a:spLocks noChangeArrowheads="1"/>
          </p:cNvSpPr>
          <p:nvPr/>
        </p:nvSpPr>
        <p:spPr bwMode="auto">
          <a:xfrm>
            <a:off x="6831579" y="4363666"/>
            <a:ext cx="943026" cy="941570"/>
          </a:xfrm>
          <a:prstGeom prst="ellipse">
            <a:avLst/>
          </a:prstGeom>
          <a:solidFill>
            <a:srgbClr val="A87848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96"/>
          <p:cNvSpPr>
            <a:spLocks noChangeArrowheads="1"/>
          </p:cNvSpPr>
          <p:nvPr/>
        </p:nvSpPr>
        <p:spPr bwMode="auto">
          <a:xfrm>
            <a:off x="1345535" y="4362211"/>
            <a:ext cx="943026" cy="943025"/>
          </a:xfrm>
          <a:prstGeom prst="ellipse">
            <a:avLst/>
          </a:prstGeom>
          <a:solidFill>
            <a:srgbClr val="786060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7"/>
          <p:cNvSpPr>
            <a:spLocks noChangeArrowheads="1"/>
          </p:cNvSpPr>
          <p:nvPr/>
        </p:nvSpPr>
        <p:spPr bwMode="auto">
          <a:xfrm>
            <a:off x="1345535" y="1956379"/>
            <a:ext cx="943026" cy="941570"/>
          </a:xfrm>
          <a:prstGeom prst="ellipse">
            <a:avLst/>
          </a:prstGeom>
          <a:solidFill>
            <a:srgbClr val="D86030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99"/>
          <p:cNvSpPr>
            <a:spLocks noChangeArrowheads="1"/>
          </p:cNvSpPr>
          <p:nvPr/>
        </p:nvSpPr>
        <p:spPr bwMode="auto">
          <a:xfrm>
            <a:off x="6831579" y="1956379"/>
            <a:ext cx="943026" cy="943025"/>
          </a:xfrm>
          <a:prstGeom prst="ellipse">
            <a:avLst/>
          </a:prstGeom>
          <a:solidFill>
            <a:srgbClr val="90A818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reeform 69"/>
          <p:cNvSpPr>
            <a:spLocks noEditPoints="1"/>
          </p:cNvSpPr>
          <p:nvPr/>
        </p:nvSpPr>
        <p:spPr bwMode="auto">
          <a:xfrm>
            <a:off x="1686072" y="4616886"/>
            <a:ext cx="254675" cy="435132"/>
          </a:xfrm>
          <a:custGeom>
            <a:avLst/>
            <a:gdLst>
              <a:gd name="T0" fmla="*/ 615199072 w 112"/>
              <a:gd name="T1" fmla="*/ 0 h 192"/>
              <a:gd name="T2" fmla="*/ 73824286 w 112"/>
              <a:gd name="T3" fmla="*/ 0 h 192"/>
              <a:gd name="T4" fmla="*/ 0 w 112"/>
              <a:gd name="T5" fmla="*/ 73373289 h 192"/>
              <a:gd name="T6" fmla="*/ 0 w 112"/>
              <a:gd name="T7" fmla="*/ 1100589457 h 192"/>
              <a:gd name="T8" fmla="*/ 73824286 w 112"/>
              <a:gd name="T9" fmla="*/ 1173962726 h 192"/>
              <a:gd name="T10" fmla="*/ 615199072 w 112"/>
              <a:gd name="T11" fmla="*/ 1173962726 h 192"/>
              <a:gd name="T12" fmla="*/ 689023494 w 112"/>
              <a:gd name="T13" fmla="*/ 1100589457 h 192"/>
              <a:gd name="T14" fmla="*/ 689023494 w 112"/>
              <a:gd name="T15" fmla="*/ 73373289 h 192"/>
              <a:gd name="T16" fmla="*/ 615199072 w 112"/>
              <a:gd name="T17" fmla="*/ 0 h 192"/>
              <a:gd name="T18" fmla="*/ 98431568 w 112"/>
              <a:gd name="T19" fmla="*/ 122288821 h 192"/>
              <a:gd name="T20" fmla="*/ 123038830 w 112"/>
              <a:gd name="T21" fmla="*/ 97831064 h 192"/>
              <a:gd name="T22" fmla="*/ 565984548 w 112"/>
              <a:gd name="T23" fmla="*/ 97831064 h 192"/>
              <a:gd name="T24" fmla="*/ 590591810 w 112"/>
              <a:gd name="T25" fmla="*/ 122288821 h 192"/>
              <a:gd name="T26" fmla="*/ 590591810 w 112"/>
              <a:gd name="T27" fmla="*/ 513608094 h 192"/>
              <a:gd name="T28" fmla="*/ 565984548 w 112"/>
              <a:gd name="T29" fmla="*/ 538065850 h 192"/>
              <a:gd name="T30" fmla="*/ 123038830 w 112"/>
              <a:gd name="T31" fmla="*/ 538065850 h 192"/>
              <a:gd name="T32" fmla="*/ 98431568 w 112"/>
              <a:gd name="T33" fmla="*/ 513608094 h 192"/>
              <a:gd name="T34" fmla="*/ 98431568 w 112"/>
              <a:gd name="T35" fmla="*/ 122288821 h 192"/>
              <a:gd name="T36" fmla="*/ 344511747 w 112"/>
              <a:gd name="T37" fmla="*/ 1076131700 h 192"/>
              <a:gd name="T38" fmla="*/ 147648573 w 112"/>
              <a:gd name="T39" fmla="*/ 880472122 h 192"/>
              <a:gd name="T40" fmla="*/ 344511747 w 112"/>
              <a:gd name="T41" fmla="*/ 684812543 h 192"/>
              <a:gd name="T42" fmla="*/ 541374805 w 112"/>
              <a:gd name="T43" fmla="*/ 880472122 h 192"/>
              <a:gd name="T44" fmla="*/ 344511747 w 112"/>
              <a:gd name="T45" fmla="*/ 1076131700 h 19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12"/>
              <a:gd name="T70" fmla="*/ 0 h 192"/>
              <a:gd name="T71" fmla="*/ 112 w 112"/>
              <a:gd name="T72" fmla="*/ 192 h 19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7090620" y="2307104"/>
            <a:ext cx="433675" cy="324528"/>
          </a:xfrm>
          <a:custGeom>
            <a:avLst/>
            <a:gdLst>
              <a:gd name="T0" fmla="*/ 1092640133 w 192"/>
              <a:gd name="T1" fmla="*/ 0 h 144"/>
              <a:gd name="T2" fmla="*/ 72841689 w 192"/>
              <a:gd name="T3" fmla="*/ 0 h 144"/>
              <a:gd name="T4" fmla="*/ 0 w 192"/>
              <a:gd name="T5" fmla="*/ 72555857 h 144"/>
              <a:gd name="T6" fmla="*/ 0 w 192"/>
              <a:gd name="T7" fmla="*/ 701379966 h 144"/>
              <a:gd name="T8" fmla="*/ 78912444 w 192"/>
              <a:gd name="T9" fmla="*/ 773935804 h 144"/>
              <a:gd name="T10" fmla="*/ 473477165 w 192"/>
              <a:gd name="T11" fmla="*/ 773935804 h 144"/>
              <a:gd name="T12" fmla="*/ 443125854 w 192"/>
              <a:gd name="T13" fmla="*/ 834398592 h 144"/>
              <a:gd name="T14" fmla="*/ 449196609 w 192"/>
              <a:gd name="T15" fmla="*/ 864631216 h 144"/>
              <a:gd name="T16" fmla="*/ 461335655 w 192"/>
              <a:gd name="T17" fmla="*/ 870677741 h 144"/>
              <a:gd name="T18" fmla="*/ 485618675 w 192"/>
              <a:gd name="T19" fmla="*/ 858584691 h 144"/>
              <a:gd name="T20" fmla="*/ 528109033 w 192"/>
              <a:gd name="T21" fmla="*/ 773935804 h 144"/>
              <a:gd name="T22" fmla="*/ 643443524 w 192"/>
              <a:gd name="T23" fmla="*/ 773935804 h 144"/>
              <a:gd name="T24" fmla="*/ 685934036 w 192"/>
              <a:gd name="T25" fmla="*/ 858584691 h 144"/>
              <a:gd name="T26" fmla="*/ 704146302 w 192"/>
              <a:gd name="T27" fmla="*/ 870677741 h 144"/>
              <a:gd name="T28" fmla="*/ 716285348 w 192"/>
              <a:gd name="T29" fmla="*/ 864631216 h 144"/>
              <a:gd name="T30" fmla="*/ 728426858 w 192"/>
              <a:gd name="T31" fmla="*/ 834398592 h 144"/>
              <a:gd name="T32" fmla="*/ 698075547 w 192"/>
              <a:gd name="T33" fmla="*/ 773935804 h 144"/>
              <a:gd name="T34" fmla="*/ 1098708424 w 192"/>
              <a:gd name="T35" fmla="*/ 773935804 h 144"/>
              <a:gd name="T36" fmla="*/ 1165481803 w 192"/>
              <a:gd name="T37" fmla="*/ 701379966 h 144"/>
              <a:gd name="T38" fmla="*/ 1165481803 w 192"/>
              <a:gd name="T39" fmla="*/ 72555857 h 144"/>
              <a:gd name="T40" fmla="*/ 1092640133 w 192"/>
              <a:gd name="T41" fmla="*/ 0 h 144"/>
              <a:gd name="T42" fmla="*/ 1068359577 w 192"/>
              <a:gd name="T43" fmla="*/ 653007768 h 144"/>
              <a:gd name="T44" fmla="*/ 1044076556 w 192"/>
              <a:gd name="T45" fmla="*/ 677193867 h 144"/>
              <a:gd name="T46" fmla="*/ 121405285 w 192"/>
              <a:gd name="T47" fmla="*/ 677193867 h 144"/>
              <a:gd name="T48" fmla="*/ 97124728 w 192"/>
              <a:gd name="T49" fmla="*/ 653007768 h 144"/>
              <a:gd name="T50" fmla="*/ 97124728 w 192"/>
              <a:gd name="T51" fmla="*/ 120928074 h 144"/>
              <a:gd name="T52" fmla="*/ 121405285 w 192"/>
              <a:gd name="T53" fmla="*/ 96741975 h 144"/>
              <a:gd name="T54" fmla="*/ 1044076556 w 192"/>
              <a:gd name="T55" fmla="*/ 96741975 h 144"/>
              <a:gd name="T56" fmla="*/ 1068359577 w 192"/>
              <a:gd name="T57" fmla="*/ 120928074 h 144"/>
              <a:gd name="T58" fmla="*/ 1068359577 w 192"/>
              <a:gd name="T59" fmla="*/ 653007768 h 14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92"/>
              <a:gd name="T91" fmla="*/ 0 h 144"/>
              <a:gd name="T92" fmla="*/ 192 w 192"/>
              <a:gd name="T93" fmla="*/ 144 h 14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Group 25"/>
          <p:cNvGrpSpPr/>
          <p:nvPr/>
        </p:nvGrpSpPr>
        <p:grpSpPr bwMode="auto">
          <a:xfrm>
            <a:off x="7126876" y="4607888"/>
            <a:ext cx="352431" cy="453126"/>
            <a:chOff x="0" y="0"/>
            <a:chExt cx="109" cy="141"/>
          </a:xfrm>
          <a:solidFill>
            <a:schemeClr val="bg1"/>
          </a:solidFill>
        </p:grpSpPr>
        <p:sp>
          <p:nvSpPr>
            <p:cNvPr id="15" name="Freeform 26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27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32"/>
          <p:cNvGrpSpPr/>
          <p:nvPr/>
        </p:nvGrpSpPr>
        <p:grpSpPr bwMode="auto">
          <a:xfrm>
            <a:off x="1602205" y="2216227"/>
            <a:ext cx="429687" cy="421875"/>
            <a:chOff x="0" y="0"/>
            <a:chExt cx="141" cy="141"/>
          </a:xfrm>
          <a:solidFill>
            <a:schemeClr val="bg1"/>
          </a:solidFill>
        </p:grpSpPr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34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35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2392027" y="4341306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392027" y="4654749"/>
            <a:ext cx="29683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2392027" y="1902784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392027" y="2216227"/>
            <a:ext cx="29683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7878071" y="4341306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78071" y="4654749"/>
            <a:ext cx="29683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7878071" y="1902784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878071" y="2216227"/>
            <a:ext cx="29683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810696" y="1248269"/>
            <a:ext cx="4142437" cy="5125899"/>
            <a:chOff x="4243374" y="1307988"/>
            <a:chExt cx="3705255" cy="4584924"/>
          </a:xfrm>
        </p:grpSpPr>
        <p:pic>
          <p:nvPicPr>
            <p:cNvPr id="6" name="Picture 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>
              <a:fillRect/>
            </a:stretch>
          </p:blipFill>
          <p:spPr>
            <a:xfrm>
              <a:off x="4243374" y="1307988"/>
              <a:ext cx="3705255" cy="4584924"/>
            </a:xfrm>
            <a:prstGeom prst="rect">
              <a:avLst/>
            </a:prstGeom>
          </p:spPr>
        </p:pic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4805724" y="1851659"/>
              <a:ext cx="2600918" cy="342166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2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 flipH="1">
            <a:off x="6327326" y="2659000"/>
            <a:ext cx="916427" cy="916427"/>
          </a:xfrm>
          <a:prstGeom prst="roundRect">
            <a:avLst/>
          </a:prstGeom>
          <a:solidFill>
            <a:srgbClr val="D86030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>
              <a:solidFill>
                <a:srgbClr val="786060"/>
              </a:solidFill>
            </a:endParaRPr>
          </a:p>
        </p:txBody>
      </p:sp>
      <p:sp>
        <p:nvSpPr>
          <p:cNvPr id="9" name="Freeform 119"/>
          <p:cNvSpPr>
            <a:spLocks noEditPoints="1"/>
          </p:cNvSpPr>
          <p:nvPr/>
        </p:nvSpPr>
        <p:spPr bwMode="auto">
          <a:xfrm>
            <a:off x="6565796" y="2897338"/>
            <a:ext cx="439486" cy="439486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rgbClr val="78606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flipH="1">
            <a:off x="9633485" y="2659000"/>
            <a:ext cx="916427" cy="916427"/>
          </a:xfrm>
          <a:prstGeom prst="roundRect">
            <a:avLst/>
          </a:prstGeom>
          <a:solidFill>
            <a:srgbClr val="786060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>
              <a:solidFill>
                <a:srgbClr val="786060"/>
              </a:solidFill>
            </a:endParaRPr>
          </a:p>
        </p:txBody>
      </p:sp>
      <p:grpSp>
        <p:nvGrpSpPr>
          <p:cNvPr id="11" name="组 202"/>
          <p:cNvGrpSpPr/>
          <p:nvPr/>
        </p:nvGrpSpPr>
        <p:grpSpPr>
          <a:xfrm>
            <a:off x="9829751" y="2963946"/>
            <a:ext cx="523895" cy="307942"/>
            <a:chOff x="3902075" y="4498983"/>
            <a:chExt cx="831850" cy="488957"/>
          </a:xfrm>
          <a:solidFill>
            <a:schemeClr val="bg1"/>
          </a:solidFill>
        </p:grpSpPr>
        <p:sp>
          <p:nvSpPr>
            <p:cNvPr id="12" name="Freeform 230"/>
            <p:cNvSpPr>
              <a:spLocks noEditPoints="1"/>
            </p:cNvSpPr>
            <p:nvPr/>
          </p:nvSpPr>
          <p:spPr bwMode="auto">
            <a:xfrm>
              <a:off x="4092574" y="4498989"/>
              <a:ext cx="450851" cy="488951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3" name="Freeform 231"/>
            <p:cNvSpPr/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4" name="Freeform 232"/>
            <p:cNvSpPr/>
            <p:nvPr/>
          </p:nvSpPr>
          <p:spPr bwMode="auto">
            <a:xfrm>
              <a:off x="4457700" y="4762516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5" name="Freeform 233"/>
            <p:cNvSpPr/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6" name="Freeform 234"/>
            <p:cNvSpPr/>
            <p:nvPr/>
          </p:nvSpPr>
          <p:spPr bwMode="auto">
            <a:xfrm>
              <a:off x="4457700" y="4762513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7" name="Freeform 235"/>
            <p:cNvSpPr/>
            <p:nvPr/>
          </p:nvSpPr>
          <p:spPr bwMode="auto">
            <a:xfrm>
              <a:off x="3978274" y="4498983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8" name="Freeform 236"/>
            <p:cNvSpPr/>
            <p:nvPr/>
          </p:nvSpPr>
          <p:spPr bwMode="auto">
            <a:xfrm>
              <a:off x="3902075" y="4762501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</p:grpSp>
      <p:sp>
        <p:nvSpPr>
          <p:cNvPr id="19" name="TextBox 76"/>
          <p:cNvSpPr txBox="1"/>
          <p:nvPr/>
        </p:nvSpPr>
        <p:spPr>
          <a:xfrm>
            <a:off x="6236269" y="3660431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17567" y="3980522"/>
            <a:ext cx="2935944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9542428" y="3654826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23726" y="3974917"/>
            <a:ext cx="2935944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6"/>
          <p:cNvSpPr txBox="1"/>
          <p:nvPr/>
        </p:nvSpPr>
        <p:spPr>
          <a:xfrm>
            <a:off x="7827949" y="17845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27949" y="2153863"/>
            <a:ext cx="279138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7827949" y="432569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27949" y="4695027"/>
            <a:ext cx="279138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3292518" y="17845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72663" y="2153863"/>
            <a:ext cx="281839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292518" y="432569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72663" y="4695027"/>
            <a:ext cx="281839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3"/>
          <p:cNvSpPr/>
          <p:nvPr/>
        </p:nvSpPr>
        <p:spPr bwMode="auto">
          <a:xfrm rot="2700000">
            <a:off x="4512807" y="2273804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786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9"/>
          <p:cNvSpPr/>
          <p:nvPr/>
        </p:nvSpPr>
        <p:spPr bwMode="auto">
          <a:xfrm rot="2700000">
            <a:off x="6056440" y="2091473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D86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25"/>
          <p:cNvSpPr/>
          <p:nvPr/>
        </p:nvSpPr>
        <p:spPr bwMode="auto">
          <a:xfrm rot="2700000">
            <a:off x="5873316" y="3634312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A8784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19"/>
          <p:cNvSpPr/>
          <p:nvPr/>
        </p:nvSpPr>
        <p:spPr bwMode="auto">
          <a:xfrm rot="2700000">
            <a:off x="4671104" y="3476808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90A8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6235770" y="2587136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4850435" y="3972472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6236858" y="3949857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4873551" y="2586551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76"/>
          <p:cNvSpPr txBox="1"/>
          <p:nvPr/>
        </p:nvSpPr>
        <p:spPr>
          <a:xfrm>
            <a:off x="1753643" y="4489487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53642" y="4809578"/>
            <a:ext cx="3998975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6713952" y="4489487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13951" y="4809578"/>
            <a:ext cx="3998975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3644" y="3420144"/>
            <a:ext cx="3820438" cy="621131"/>
          </a:xfrm>
          <a:prstGeom prst="rect">
            <a:avLst/>
          </a:prstGeom>
          <a:solidFill>
            <a:srgbClr val="A8784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3644" y="3420144"/>
            <a:ext cx="3144033" cy="621131"/>
          </a:xfrm>
          <a:prstGeom prst="rect">
            <a:avLst/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3951" y="3420144"/>
            <a:ext cx="3820438" cy="621131"/>
          </a:xfrm>
          <a:prstGeom prst="rect">
            <a:avLst/>
          </a:prstGeom>
          <a:solidFill>
            <a:srgbClr val="90A81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3952" y="3420144"/>
            <a:ext cx="306286" cy="621131"/>
          </a:xfrm>
          <a:prstGeom prst="rect">
            <a:avLst/>
          </a:prstGeom>
          <a:solidFill>
            <a:srgbClr val="90A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9514" y="2453722"/>
            <a:ext cx="1184940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89%</a:t>
            </a:r>
            <a:endParaRPr lang="en-US" altLang="zh-CN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20237" y="2453722"/>
            <a:ext cx="1184940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11%</a:t>
            </a:r>
            <a:endParaRPr lang="en-US" altLang="zh-CN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 rot="2700000">
            <a:off x="4071967" y="2743680"/>
            <a:ext cx="4048065" cy="1833623"/>
          </a:xfrm>
          <a:prstGeom prst="ellipse">
            <a:avLst/>
          </a:prstGeom>
          <a:noFill/>
          <a:ln w="19050" cap="rnd">
            <a:solidFill>
              <a:srgbClr val="786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8100000">
            <a:off x="4068647" y="2740360"/>
            <a:ext cx="4048065" cy="1833623"/>
          </a:xfrm>
          <a:prstGeom prst="ellipse">
            <a:avLst/>
          </a:prstGeom>
          <a:noFill/>
          <a:ln w="19050" cap="rnd">
            <a:solidFill>
              <a:srgbClr val="786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2700000">
            <a:off x="5389008" y="1795457"/>
            <a:ext cx="1398111" cy="1398111"/>
          </a:xfrm>
          <a:prstGeom prst="ellipse">
            <a:avLst/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2700000">
            <a:off x="6608738" y="3015187"/>
            <a:ext cx="1398111" cy="1398111"/>
          </a:xfrm>
          <a:prstGeom prst="ellipse">
            <a:avLst/>
          </a:prstGeom>
          <a:solidFill>
            <a:srgbClr val="D8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rot="2700000">
            <a:off x="5430372" y="4193553"/>
            <a:ext cx="1398111" cy="1398111"/>
          </a:xfrm>
          <a:prstGeom prst="ellipse">
            <a:avLst/>
          </a:prstGeom>
          <a:solidFill>
            <a:srgbClr val="78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rot="2700000">
            <a:off x="4200495" y="2983971"/>
            <a:ext cx="1398111" cy="1398111"/>
          </a:xfrm>
          <a:prstGeom prst="ellipse">
            <a:avLst/>
          </a:prstGeom>
          <a:solidFill>
            <a:srgbClr val="90A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2887" y="2135131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65970" y="3411615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1491" y="3348582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2167" y="4528490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110642" y="1646156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</a:p>
          <a:p>
            <a:r>
              <a:rPr lang="zh-CN" altLang="en-US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110642" y="2251414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8110642" y="4187320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</a:p>
          <a:p>
            <a:r>
              <a:rPr lang="zh-CN" altLang="en-US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110642" y="479257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2986801" y="1646156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algn="r"/>
            <a:r>
              <a:rPr lang="zh-CN" altLang="en-US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33998" y="2251414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2986801" y="4187320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</a:p>
          <a:p>
            <a:pPr algn="r"/>
            <a:r>
              <a:rPr lang="zh-CN" altLang="en-US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33998" y="479257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76"/>
          <p:cNvSpPr txBox="1"/>
          <p:nvPr/>
        </p:nvSpPr>
        <p:spPr>
          <a:xfrm>
            <a:off x="848954" y="1833600"/>
            <a:ext cx="39807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90A8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03</a:t>
            </a:r>
            <a:endParaRPr lang="zh-CN" altLang="en-US" sz="8000" dirty="0">
              <a:solidFill>
                <a:srgbClr val="90A81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953457" y="3813720"/>
            <a:ext cx="560179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848954" y="3044279"/>
            <a:ext cx="433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FC957FB-9CEF-4B0D-B428-2FF83D171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55" y="757378"/>
            <a:ext cx="5295900" cy="756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7"/>
          <p:cNvSpPr>
            <a:spLocks noChangeAspect="1"/>
          </p:cNvSpPr>
          <p:nvPr/>
        </p:nvSpPr>
        <p:spPr bwMode="auto">
          <a:xfrm>
            <a:off x="6529388" y="3189287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A87848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Freeform 17"/>
          <p:cNvSpPr/>
          <p:nvPr/>
        </p:nvSpPr>
        <p:spPr bwMode="auto">
          <a:xfrm>
            <a:off x="5530850" y="3429000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90A818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Freeform 18"/>
          <p:cNvSpPr/>
          <p:nvPr/>
        </p:nvSpPr>
        <p:spPr bwMode="auto">
          <a:xfrm>
            <a:off x="4611688" y="3548062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78606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9"/>
          <p:cNvSpPr/>
          <p:nvPr/>
        </p:nvSpPr>
        <p:spPr bwMode="auto">
          <a:xfrm>
            <a:off x="3889375" y="3675062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D8603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任意多边形 100"/>
          <p:cNvSpPr/>
          <p:nvPr/>
        </p:nvSpPr>
        <p:spPr bwMode="auto">
          <a:xfrm>
            <a:off x="7864475" y="3592512"/>
            <a:ext cx="2549525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 108"/>
          <p:cNvSpPr/>
          <p:nvPr/>
        </p:nvSpPr>
        <p:spPr bwMode="auto">
          <a:xfrm flipH="1">
            <a:off x="1617663" y="3900487"/>
            <a:ext cx="2551112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任意多边形 112"/>
          <p:cNvSpPr/>
          <p:nvPr/>
        </p:nvSpPr>
        <p:spPr bwMode="auto">
          <a:xfrm>
            <a:off x="6272213" y="2892425"/>
            <a:ext cx="673100" cy="1001712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 113"/>
          <p:cNvSpPr/>
          <p:nvPr/>
        </p:nvSpPr>
        <p:spPr bwMode="auto">
          <a:xfrm flipH="1">
            <a:off x="4559300" y="2884487"/>
            <a:ext cx="673100" cy="10033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4333875" y="4057650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Freeform 26"/>
          <p:cNvSpPr>
            <a:spLocks noChangeAspect="1"/>
          </p:cNvSpPr>
          <p:nvPr/>
        </p:nvSpPr>
        <p:spPr bwMode="auto">
          <a:xfrm>
            <a:off x="7526338" y="4059237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442"/>
          <p:cNvSpPr>
            <a:spLocks noEditPoints="1"/>
          </p:cNvSpPr>
          <p:nvPr/>
        </p:nvSpPr>
        <p:spPr bwMode="auto">
          <a:xfrm>
            <a:off x="5181600" y="4076700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443"/>
          <p:cNvSpPr>
            <a:spLocks noChangeArrowheads="1"/>
          </p:cNvSpPr>
          <p:nvPr/>
        </p:nvSpPr>
        <p:spPr bwMode="auto">
          <a:xfrm>
            <a:off x="5254625" y="4113212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444"/>
          <p:cNvSpPr>
            <a:spLocks noChangeArrowheads="1"/>
          </p:cNvSpPr>
          <p:nvPr/>
        </p:nvSpPr>
        <p:spPr bwMode="auto">
          <a:xfrm>
            <a:off x="5345113" y="4122737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445"/>
          <p:cNvSpPr>
            <a:spLocks noChangeArrowheads="1"/>
          </p:cNvSpPr>
          <p:nvPr/>
        </p:nvSpPr>
        <p:spPr bwMode="auto">
          <a:xfrm>
            <a:off x="5345113" y="4157662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446"/>
          <p:cNvSpPr>
            <a:spLocks noChangeArrowheads="1"/>
          </p:cNvSpPr>
          <p:nvPr/>
        </p:nvSpPr>
        <p:spPr bwMode="auto">
          <a:xfrm>
            <a:off x="5254625" y="4205287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447"/>
          <p:cNvSpPr>
            <a:spLocks noChangeArrowheads="1"/>
          </p:cNvSpPr>
          <p:nvPr/>
        </p:nvSpPr>
        <p:spPr bwMode="auto">
          <a:xfrm>
            <a:off x="5254625" y="4241800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1058345" y="4110000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14000" y="4403876"/>
            <a:ext cx="2424892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3607162" y="180651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62817" y="2100389"/>
            <a:ext cx="2424892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6089674" y="1886921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745329" y="2180797"/>
            <a:ext cx="2424892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185940" y="3782824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841595" y="4076700"/>
            <a:ext cx="2424892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14"/>
          <p:cNvGrpSpPr/>
          <p:nvPr/>
        </p:nvGrpSpPr>
        <p:grpSpPr>
          <a:xfrm>
            <a:off x="6239755" y="3956761"/>
            <a:ext cx="340507" cy="331951"/>
            <a:chOff x="2305050" y="3436938"/>
            <a:chExt cx="315913" cy="307975"/>
          </a:xfrm>
          <a:solidFill>
            <a:schemeClr val="bg1"/>
          </a:solidFill>
          <a:effectLst/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452688" y="3579813"/>
              <a:ext cx="168275" cy="165100"/>
            </a:xfrm>
            <a:custGeom>
              <a:avLst/>
              <a:gdLst>
                <a:gd name="T0" fmla="*/ 58 w 64"/>
                <a:gd name="T1" fmla="*/ 34 h 63"/>
                <a:gd name="T2" fmla="*/ 31 w 64"/>
                <a:gd name="T3" fmla="*/ 7 h 63"/>
                <a:gd name="T4" fmla="*/ 15 w 64"/>
                <a:gd name="T5" fmla="*/ 3 h 63"/>
                <a:gd name="T6" fmla="*/ 11 w 64"/>
                <a:gd name="T7" fmla="*/ 0 h 63"/>
                <a:gd name="T8" fmla="*/ 9 w 64"/>
                <a:gd name="T9" fmla="*/ 4 h 63"/>
                <a:gd name="T10" fmla="*/ 4 w 64"/>
                <a:gd name="T11" fmla="*/ 5 h 63"/>
                <a:gd name="T12" fmla="*/ 2 w 64"/>
                <a:gd name="T13" fmla="*/ 9 h 63"/>
                <a:gd name="T14" fmla="*/ 0 w 64"/>
                <a:gd name="T15" fmla="*/ 11 h 63"/>
                <a:gd name="T16" fmla="*/ 4 w 64"/>
                <a:gd name="T17" fmla="*/ 14 h 63"/>
                <a:gd name="T18" fmla="*/ 8 w 64"/>
                <a:gd name="T19" fmla="*/ 30 h 63"/>
                <a:gd name="T20" fmla="*/ 35 w 64"/>
                <a:gd name="T21" fmla="*/ 57 h 63"/>
                <a:gd name="T22" fmla="*/ 58 w 64"/>
                <a:gd name="T23" fmla="*/ 57 h 63"/>
                <a:gd name="T24" fmla="*/ 58 w 64"/>
                <a:gd name="T25" fmla="*/ 34 h 63"/>
                <a:gd name="T26" fmla="*/ 53 w 64"/>
                <a:gd name="T27" fmla="*/ 52 h 63"/>
                <a:gd name="T28" fmla="*/ 38 w 64"/>
                <a:gd name="T29" fmla="*/ 51 h 63"/>
                <a:gd name="T30" fmla="*/ 14 w 64"/>
                <a:gd name="T31" fmla="*/ 27 h 63"/>
                <a:gd name="T32" fmla="*/ 10 w 64"/>
                <a:gd name="T33" fmla="*/ 21 h 63"/>
                <a:gd name="T34" fmla="*/ 14 w 64"/>
                <a:gd name="T35" fmla="*/ 25 h 63"/>
                <a:gd name="T36" fmla="*/ 26 w 64"/>
                <a:gd name="T37" fmla="*/ 25 h 63"/>
                <a:gd name="T38" fmla="*/ 26 w 64"/>
                <a:gd name="T39" fmla="*/ 14 h 63"/>
                <a:gd name="T40" fmla="*/ 20 w 64"/>
                <a:gd name="T41" fmla="*/ 9 h 63"/>
                <a:gd name="T42" fmla="*/ 29 w 64"/>
                <a:gd name="T43" fmla="*/ 12 h 63"/>
                <a:gd name="T44" fmla="*/ 53 w 64"/>
                <a:gd name="T45" fmla="*/ 36 h 63"/>
                <a:gd name="T46" fmla="*/ 53 w 64"/>
                <a:gd name="T47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58" y="34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27" y="2"/>
                    <a:pt x="20" y="1"/>
                    <a:pt x="15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20"/>
                    <a:pt x="4" y="26"/>
                    <a:pt x="8" y="3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1" y="63"/>
                    <a:pt x="52" y="63"/>
                    <a:pt x="58" y="57"/>
                  </a:cubicBezTo>
                  <a:cubicBezTo>
                    <a:pt x="64" y="50"/>
                    <a:pt x="64" y="40"/>
                    <a:pt x="58" y="34"/>
                  </a:cubicBezTo>
                  <a:close/>
                  <a:moveTo>
                    <a:pt x="53" y="52"/>
                  </a:moveTo>
                  <a:cubicBezTo>
                    <a:pt x="49" y="56"/>
                    <a:pt x="42" y="56"/>
                    <a:pt x="38" y="5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1" y="23"/>
                    <a:pt x="10" y="21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8" y="28"/>
                    <a:pt x="22" y="28"/>
                    <a:pt x="26" y="25"/>
                  </a:cubicBezTo>
                  <a:cubicBezTo>
                    <a:pt x="29" y="22"/>
                    <a:pt x="29" y="17"/>
                    <a:pt x="26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3" y="9"/>
                    <a:pt x="26" y="10"/>
                    <a:pt x="29" y="12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7" y="41"/>
                    <a:pt x="57" y="48"/>
                    <a:pt x="5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2305050" y="3436938"/>
              <a:ext cx="171450" cy="161925"/>
            </a:xfrm>
            <a:custGeom>
              <a:avLst/>
              <a:gdLst>
                <a:gd name="T0" fmla="*/ 50 w 65"/>
                <a:gd name="T1" fmla="*/ 60 h 62"/>
                <a:gd name="T2" fmla="*/ 53 w 65"/>
                <a:gd name="T3" fmla="*/ 62 h 62"/>
                <a:gd name="T4" fmla="*/ 58 w 65"/>
                <a:gd name="T5" fmla="*/ 60 h 62"/>
                <a:gd name="T6" fmla="*/ 60 w 65"/>
                <a:gd name="T7" fmla="*/ 56 h 62"/>
                <a:gd name="T8" fmla="*/ 63 w 65"/>
                <a:gd name="T9" fmla="*/ 56 h 62"/>
                <a:gd name="T10" fmla="*/ 65 w 65"/>
                <a:gd name="T11" fmla="*/ 52 h 62"/>
                <a:gd name="T12" fmla="*/ 60 w 65"/>
                <a:gd name="T13" fmla="*/ 48 h 62"/>
                <a:gd name="T14" fmla="*/ 56 w 65"/>
                <a:gd name="T15" fmla="*/ 33 h 62"/>
                <a:gd name="T16" fmla="*/ 29 w 65"/>
                <a:gd name="T17" fmla="*/ 6 h 62"/>
                <a:gd name="T18" fmla="*/ 6 w 65"/>
                <a:gd name="T19" fmla="*/ 6 h 62"/>
                <a:gd name="T20" fmla="*/ 6 w 65"/>
                <a:gd name="T21" fmla="*/ 29 h 62"/>
                <a:gd name="T22" fmla="*/ 33 w 65"/>
                <a:gd name="T23" fmla="*/ 56 h 62"/>
                <a:gd name="T24" fmla="*/ 50 w 65"/>
                <a:gd name="T25" fmla="*/ 60 h 62"/>
                <a:gd name="T26" fmla="*/ 11 w 65"/>
                <a:gd name="T27" fmla="*/ 27 h 62"/>
                <a:gd name="T28" fmla="*/ 11 w 65"/>
                <a:gd name="T29" fmla="*/ 11 h 62"/>
                <a:gd name="T30" fmla="*/ 27 w 65"/>
                <a:gd name="T31" fmla="*/ 11 h 62"/>
                <a:gd name="T32" fmla="*/ 51 w 65"/>
                <a:gd name="T33" fmla="*/ 35 h 62"/>
                <a:gd name="T34" fmla="*/ 54 w 65"/>
                <a:gd name="T35" fmla="*/ 41 h 62"/>
                <a:gd name="T36" fmla="*/ 43 w 65"/>
                <a:gd name="T37" fmla="*/ 41 h 62"/>
                <a:gd name="T38" fmla="*/ 43 w 65"/>
                <a:gd name="T39" fmla="*/ 52 h 62"/>
                <a:gd name="T40" fmla="*/ 44 w 65"/>
                <a:gd name="T41" fmla="*/ 54 h 62"/>
                <a:gd name="T42" fmla="*/ 35 w 65"/>
                <a:gd name="T43" fmla="*/ 51 h 62"/>
                <a:gd name="T44" fmla="*/ 11 w 65"/>
                <a:gd name="T45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2">
                  <a:moveTo>
                    <a:pt x="50" y="60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0" y="37"/>
                    <a:pt x="56" y="3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12" y="0"/>
                    <a:pt x="6" y="6"/>
                  </a:cubicBezTo>
                  <a:cubicBezTo>
                    <a:pt x="0" y="12"/>
                    <a:pt x="0" y="23"/>
                    <a:pt x="6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4" y="62"/>
                    <a:pt x="50" y="60"/>
                  </a:cubicBezTo>
                  <a:close/>
                  <a:moveTo>
                    <a:pt x="11" y="27"/>
                  </a:moveTo>
                  <a:cubicBezTo>
                    <a:pt x="7" y="22"/>
                    <a:pt x="7" y="15"/>
                    <a:pt x="11" y="11"/>
                  </a:cubicBezTo>
                  <a:cubicBezTo>
                    <a:pt x="15" y="7"/>
                    <a:pt x="22" y="7"/>
                    <a:pt x="27" y="1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7"/>
                    <a:pt x="53" y="39"/>
                    <a:pt x="54" y="41"/>
                  </a:cubicBezTo>
                  <a:cubicBezTo>
                    <a:pt x="51" y="38"/>
                    <a:pt x="46" y="38"/>
                    <a:pt x="43" y="41"/>
                  </a:cubicBezTo>
                  <a:cubicBezTo>
                    <a:pt x="40" y="44"/>
                    <a:pt x="40" y="49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1" y="54"/>
                    <a:pt x="38" y="53"/>
                    <a:pt x="35" y="51"/>
                  </a:cubicBez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481263" y="3533775"/>
              <a:ext cx="793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2492375" y="3563938"/>
              <a:ext cx="301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441575" y="3614738"/>
              <a:ext cx="79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408238" y="3606800"/>
              <a:ext cx="285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319756" y="1197246"/>
            <a:ext cx="3248361" cy="817685"/>
            <a:chOff x="7430736" y="1051915"/>
            <a:chExt cx="3248361" cy="817685"/>
          </a:xfrm>
        </p:grpSpPr>
        <p:sp>
          <p:nvSpPr>
            <p:cNvPr id="7" name="椭圆 1"/>
            <p:cNvSpPr>
              <a:spLocks noChangeArrowheads="1"/>
            </p:cNvSpPr>
            <p:nvPr/>
          </p:nvSpPr>
          <p:spPr bwMode="auto">
            <a:xfrm>
              <a:off x="7430736" y="1051915"/>
              <a:ext cx="727831" cy="767692"/>
            </a:xfrm>
            <a:prstGeom prst="ellipse">
              <a:avLst/>
            </a:prstGeom>
            <a:solidFill>
              <a:srgbClr val="D86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" name="TextBox 32"/>
            <p:cNvSpPr txBox="1">
              <a:spLocks noChangeArrowheads="1"/>
            </p:cNvSpPr>
            <p:nvPr/>
          </p:nvSpPr>
          <p:spPr bwMode="auto">
            <a:xfrm>
              <a:off x="7493929" y="1134371"/>
              <a:ext cx="601447" cy="61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221761" y="1577431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sp>
          <p:nvSpPr>
            <p:cNvPr id="10" name="TextBox 76"/>
            <p:cNvSpPr txBox="1"/>
            <p:nvPr/>
          </p:nvSpPr>
          <p:spPr>
            <a:xfrm>
              <a:off x="8221760" y="1104959"/>
              <a:ext cx="2457337" cy="48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D86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19756" y="2412520"/>
            <a:ext cx="3248361" cy="817684"/>
            <a:chOff x="7430736" y="2342072"/>
            <a:chExt cx="3248361" cy="817684"/>
          </a:xfrm>
        </p:grpSpPr>
        <p:sp>
          <p:nvSpPr>
            <p:cNvPr id="13" name="矩形 12"/>
            <p:cNvSpPr/>
            <p:nvPr/>
          </p:nvSpPr>
          <p:spPr>
            <a:xfrm>
              <a:off x="8221761" y="2867587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30736" y="2342072"/>
              <a:ext cx="3248361" cy="767692"/>
              <a:chOff x="7430736" y="2342072"/>
              <a:chExt cx="3248361" cy="767692"/>
            </a:xfrm>
          </p:grpSpPr>
          <p:sp>
            <p:nvSpPr>
              <p:cNvPr id="11" name="椭圆 1"/>
              <p:cNvSpPr>
                <a:spLocks noChangeArrowheads="1"/>
              </p:cNvSpPr>
              <p:nvPr/>
            </p:nvSpPr>
            <p:spPr bwMode="auto">
              <a:xfrm>
                <a:off x="7430736" y="2342072"/>
                <a:ext cx="727831" cy="767692"/>
              </a:xfrm>
              <a:prstGeom prst="ellipse">
                <a:avLst/>
              </a:prstGeom>
              <a:solidFill>
                <a:srgbClr val="A87848"/>
              </a:solidFill>
              <a:ln w="19050">
                <a:noFil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TextBox 32"/>
              <p:cNvSpPr txBox="1">
                <a:spLocks noChangeArrowheads="1"/>
              </p:cNvSpPr>
              <p:nvPr/>
            </p:nvSpPr>
            <p:spPr bwMode="auto">
              <a:xfrm>
                <a:off x="7493929" y="2424528"/>
                <a:ext cx="601447" cy="616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Box 76"/>
              <p:cNvSpPr txBox="1"/>
              <p:nvPr/>
            </p:nvSpPr>
            <p:spPr>
              <a:xfrm>
                <a:off x="8221760" y="2395116"/>
                <a:ext cx="2457337" cy="48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8784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请在此添加标题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319756" y="3627793"/>
            <a:ext cx="3248361" cy="817685"/>
            <a:chOff x="7430736" y="3685272"/>
            <a:chExt cx="3248361" cy="817685"/>
          </a:xfrm>
        </p:grpSpPr>
        <p:sp>
          <p:nvSpPr>
            <p:cNvPr id="15" name="椭圆 1"/>
            <p:cNvSpPr>
              <a:spLocks noChangeArrowheads="1"/>
            </p:cNvSpPr>
            <p:nvPr/>
          </p:nvSpPr>
          <p:spPr bwMode="auto">
            <a:xfrm>
              <a:off x="7430736" y="3685272"/>
              <a:ext cx="727831" cy="767692"/>
            </a:xfrm>
            <a:prstGeom prst="ellipse">
              <a:avLst/>
            </a:prstGeom>
            <a:solidFill>
              <a:srgbClr val="90A818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6" name="TextBox 32"/>
            <p:cNvSpPr txBox="1">
              <a:spLocks noChangeArrowheads="1"/>
            </p:cNvSpPr>
            <p:nvPr/>
          </p:nvSpPr>
          <p:spPr bwMode="auto">
            <a:xfrm>
              <a:off x="7493929" y="3767729"/>
              <a:ext cx="601447" cy="61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221761" y="4210788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sp>
          <p:nvSpPr>
            <p:cNvPr id="18" name="TextBox 76"/>
            <p:cNvSpPr txBox="1"/>
            <p:nvPr/>
          </p:nvSpPr>
          <p:spPr>
            <a:xfrm>
              <a:off x="8221760" y="3738317"/>
              <a:ext cx="2457337" cy="48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90A8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19756" y="4843068"/>
            <a:ext cx="3248361" cy="817685"/>
            <a:chOff x="7430736" y="5034475"/>
            <a:chExt cx="3248361" cy="817685"/>
          </a:xfrm>
        </p:grpSpPr>
        <p:sp>
          <p:nvSpPr>
            <p:cNvPr id="19" name="椭圆 1"/>
            <p:cNvSpPr>
              <a:spLocks noChangeArrowheads="1"/>
            </p:cNvSpPr>
            <p:nvPr/>
          </p:nvSpPr>
          <p:spPr bwMode="auto">
            <a:xfrm>
              <a:off x="7430736" y="5034475"/>
              <a:ext cx="727831" cy="767692"/>
            </a:xfrm>
            <a:prstGeom prst="ellipse">
              <a:avLst/>
            </a:prstGeom>
            <a:solidFill>
              <a:srgbClr val="78606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0" name="TextBox 32"/>
            <p:cNvSpPr txBox="1">
              <a:spLocks noChangeArrowheads="1"/>
            </p:cNvSpPr>
            <p:nvPr/>
          </p:nvSpPr>
          <p:spPr bwMode="auto">
            <a:xfrm>
              <a:off x="7493929" y="5116931"/>
              <a:ext cx="601447" cy="61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221761" y="5559991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sp>
          <p:nvSpPr>
            <p:cNvPr id="22" name="TextBox 76"/>
            <p:cNvSpPr txBox="1"/>
            <p:nvPr/>
          </p:nvSpPr>
          <p:spPr>
            <a:xfrm>
              <a:off x="8221760" y="5087519"/>
              <a:ext cx="2457337" cy="48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786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3C789DE7-14C9-4D37-B83C-C9FB9F0CD2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05" y="-101601"/>
            <a:ext cx="5295900" cy="7565571"/>
          </a:xfrm>
          <a:prstGeom prst="rect">
            <a:avLst/>
          </a:prstGeom>
        </p:spPr>
      </p:pic>
      <p:sp>
        <p:nvSpPr>
          <p:cNvPr id="25" name="MH_Others_10" descr="#wm#_48_07_*Z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3607" y="432459"/>
            <a:ext cx="1526319" cy="1529573"/>
          </a:xfrm>
          <a:prstGeom prst="ellipse">
            <a:avLst/>
          </a:prstGeom>
          <a:solidFill>
            <a:srgbClr val="90A818">
              <a:alpha val="86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</a:t>
            </a:r>
            <a:endParaRPr lang="zh-CN" altLang="zh-CN" sz="7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36996" y="1573833"/>
            <a:ext cx="925856" cy="927828"/>
          </a:xfrm>
          <a:prstGeom prst="ellipse">
            <a:avLst/>
          </a:prstGeom>
          <a:solidFill>
            <a:srgbClr val="D86030">
              <a:alpha val="30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zh-CN" sz="4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Others_12"/>
          <p:cNvSpPr txBox="1"/>
          <p:nvPr>
            <p:custDataLst>
              <p:tags r:id="rId3"/>
            </p:custDataLst>
          </p:nvPr>
        </p:nvSpPr>
        <p:spPr>
          <a:xfrm>
            <a:off x="668851" y="2037747"/>
            <a:ext cx="612357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/>
          <p:nvPr/>
        </p:nvGraphicFramePr>
        <p:xfrm>
          <a:off x="6213842" y="1493134"/>
          <a:ext cx="5284738" cy="4677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263577" y="3297221"/>
            <a:ext cx="477979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1263577" y="2624305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11757" y="2536254"/>
            <a:ext cx="2401792" cy="2196376"/>
          </a:xfrm>
          <a:prstGeom prst="rect">
            <a:avLst/>
          </a:prstGeom>
          <a:solidFill>
            <a:srgbClr val="90A818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11757" y="4192227"/>
            <a:ext cx="2401792" cy="540403"/>
          </a:xfrm>
          <a:prstGeom prst="rect">
            <a:avLst/>
          </a:prstGeom>
          <a:solidFill>
            <a:srgbClr val="90A8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86151" y="2536254"/>
            <a:ext cx="2401792" cy="219637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260545" y="2536254"/>
            <a:ext cx="2401792" cy="2196376"/>
          </a:xfrm>
          <a:prstGeom prst="rect">
            <a:avLst/>
          </a:prstGeom>
          <a:solidFill>
            <a:srgbClr val="786060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260545" y="2535358"/>
            <a:ext cx="2401792" cy="540403"/>
          </a:xfrm>
          <a:prstGeom prst="rect">
            <a:avLst/>
          </a:prstGeom>
          <a:solidFill>
            <a:srgbClr val="786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9034939" y="2536254"/>
            <a:ext cx="2401792" cy="21963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363382" y="428002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48988" y="2837943"/>
            <a:ext cx="212732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6939647" y="262315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25253" y="3376140"/>
            <a:ext cx="212732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76"/>
          <p:cNvSpPr txBox="1"/>
          <p:nvPr/>
        </p:nvSpPr>
        <p:spPr>
          <a:xfrm>
            <a:off x="848954" y="1833600"/>
            <a:ext cx="39807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90A8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04</a:t>
            </a:r>
            <a:endParaRPr lang="zh-CN" altLang="en-US" sz="8000" dirty="0">
              <a:solidFill>
                <a:srgbClr val="90A81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953457" y="3813720"/>
            <a:ext cx="560179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848954" y="3044279"/>
            <a:ext cx="433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FC957FB-9CEF-4B0D-B428-2FF83D171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55" y="757378"/>
            <a:ext cx="5295900" cy="756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76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ardrop 25"/>
          <p:cNvSpPr/>
          <p:nvPr/>
        </p:nvSpPr>
        <p:spPr>
          <a:xfrm rot="8100000">
            <a:off x="2152724" y="2997202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3"/>
          <p:cNvSpPr>
            <a:spLocks noEditPoints="1"/>
          </p:cNvSpPr>
          <p:nvPr/>
        </p:nvSpPr>
        <p:spPr bwMode="auto">
          <a:xfrm>
            <a:off x="2322579" y="3188727"/>
            <a:ext cx="310124" cy="265823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ardrop 37"/>
          <p:cNvSpPr/>
          <p:nvPr/>
        </p:nvSpPr>
        <p:spPr>
          <a:xfrm rot="8100000">
            <a:off x="6918030" y="2997202"/>
            <a:ext cx="648874" cy="648873"/>
          </a:xfrm>
          <a:prstGeom prst="teardrop">
            <a:avLst>
              <a:gd name="adj" fmla="val 131619"/>
            </a:avLst>
          </a:prstGeom>
          <a:solidFill>
            <a:srgbClr val="D8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7060582" y="3167538"/>
            <a:ext cx="273530" cy="308201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ardrop 33"/>
          <p:cNvSpPr/>
          <p:nvPr/>
        </p:nvSpPr>
        <p:spPr>
          <a:xfrm rot="8100000">
            <a:off x="4535377" y="1826303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90A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03"/>
          <p:cNvSpPr/>
          <p:nvPr/>
        </p:nvSpPr>
        <p:spPr bwMode="auto">
          <a:xfrm>
            <a:off x="4723598" y="2021680"/>
            <a:ext cx="290867" cy="258119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ardrop 21"/>
          <p:cNvSpPr/>
          <p:nvPr/>
        </p:nvSpPr>
        <p:spPr>
          <a:xfrm rot="8100000">
            <a:off x="9300683" y="1826302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78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58"/>
          <p:cNvGrpSpPr/>
          <p:nvPr/>
        </p:nvGrpSpPr>
        <p:grpSpPr>
          <a:xfrm>
            <a:off x="9471901" y="1956186"/>
            <a:ext cx="292790" cy="389104"/>
            <a:chOff x="8429652" y="3143254"/>
            <a:chExt cx="241300" cy="320675"/>
          </a:xfrm>
          <a:solidFill>
            <a:schemeClr val="bg1"/>
          </a:solidFill>
        </p:grpSpPr>
        <p:sp>
          <p:nvSpPr>
            <p:cNvPr id="13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09"/>
            <p:cNvSpPr/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Box 76"/>
          <p:cNvSpPr txBox="1"/>
          <p:nvPr/>
        </p:nvSpPr>
        <p:spPr>
          <a:xfrm>
            <a:off x="1916620" y="42786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25068" y="4625450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328350" y="3107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636798" y="3454550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6717541" y="42786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025989" y="4625450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9084193" y="3107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92641" y="3454550"/>
            <a:ext cx="2456915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8"/>
          <p:cNvSpPr/>
          <p:nvPr/>
        </p:nvSpPr>
        <p:spPr bwMode="auto">
          <a:xfrm>
            <a:off x="4351050" y="1827250"/>
            <a:ext cx="2455412" cy="1113841"/>
          </a:xfrm>
          <a:custGeom>
            <a:avLst/>
            <a:gdLst>
              <a:gd name="T0" fmla="*/ 331 w 461"/>
              <a:gd name="T1" fmla="*/ 0 h 209"/>
              <a:gd name="T2" fmla="*/ 201 w 461"/>
              <a:gd name="T3" fmla="*/ 24 h 209"/>
              <a:gd name="T4" fmla="*/ 187 w 461"/>
              <a:gd name="T5" fmla="*/ 29 h 209"/>
              <a:gd name="T6" fmla="*/ 174 w 461"/>
              <a:gd name="T7" fmla="*/ 35 h 209"/>
              <a:gd name="T8" fmla="*/ 0 w 461"/>
              <a:gd name="T9" fmla="*/ 209 h 209"/>
              <a:gd name="T10" fmla="*/ 174 w 461"/>
              <a:gd name="T11" fmla="*/ 209 h 209"/>
              <a:gd name="T12" fmla="*/ 187 w 461"/>
              <a:gd name="T13" fmla="*/ 209 h 209"/>
              <a:gd name="T14" fmla="*/ 201 w 461"/>
              <a:gd name="T15" fmla="*/ 209 h 209"/>
              <a:gd name="T16" fmla="*/ 461 w 461"/>
              <a:gd name="T17" fmla="*/ 209 h 209"/>
              <a:gd name="T18" fmla="*/ 461 w 461"/>
              <a:gd name="T19" fmla="*/ 24 h 209"/>
              <a:gd name="T20" fmla="*/ 331 w 461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1" h="209">
                <a:moveTo>
                  <a:pt x="331" y="0"/>
                </a:moveTo>
                <a:cubicBezTo>
                  <a:pt x="285" y="0"/>
                  <a:pt x="241" y="8"/>
                  <a:pt x="201" y="24"/>
                </a:cubicBezTo>
                <a:cubicBezTo>
                  <a:pt x="196" y="26"/>
                  <a:pt x="192" y="27"/>
                  <a:pt x="187" y="29"/>
                </a:cubicBezTo>
                <a:cubicBezTo>
                  <a:pt x="183" y="31"/>
                  <a:pt x="178" y="33"/>
                  <a:pt x="174" y="35"/>
                </a:cubicBezTo>
                <a:cubicBezTo>
                  <a:pt x="98" y="71"/>
                  <a:pt x="36" y="133"/>
                  <a:pt x="0" y="209"/>
                </a:cubicBezTo>
                <a:cubicBezTo>
                  <a:pt x="174" y="209"/>
                  <a:pt x="174" y="209"/>
                  <a:pt x="174" y="209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461" y="209"/>
                  <a:pt x="461" y="209"/>
                  <a:pt x="461" y="209"/>
                </a:cubicBezTo>
                <a:cubicBezTo>
                  <a:pt x="461" y="24"/>
                  <a:pt x="461" y="24"/>
                  <a:pt x="461" y="24"/>
                </a:cubicBezTo>
                <a:cubicBezTo>
                  <a:pt x="420" y="8"/>
                  <a:pt x="377" y="0"/>
                  <a:pt x="331" y="0"/>
                </a:cubicBezTo>
                <a:close/>
              </a:path>
            </a:pathLst>
          </a:custGeom>
          <a:solidFill>
            <a:srgbClr val="786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6" name="标题层"/>
          <p:cNvSpPr txBox="1"/>
          <p:nvPr/>
        </p:nvSpPr>
        <p:spPr bwMode="auto">
          <a:xfrm>
            <a:off x="5453235" y="2068883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 rot="16200000">
            <a:off x="6255212" y="2706809"/>
            <a:ext cx="2450903" cy="1111586"/>
          </a:xfrm>
          <a:custGeom>
            <a:avLst/>
            <a:gdLst>
              <a:gd name="T0" fmla="*/ 287 w 460"/>
              <a:gd name="T1" fmla="*/ 0 h 209"/>
              <a:gd name="T2" fmla="*/ 273 w 460"/>
              <a:gd name="T3" fmla="*/ 0 h 209"/>
              <a:gd name="T4" fmla="*/ 260 w 460"/>
              <a:gd name="T5" fmla="*/ 0 h 209"/>
              <a:gd name="T6" fmla="*/ 0 w 460"/>
              <a:gd name="T7" fmla="*/ 0 h 209"/>
              <a:gd name="T8" fmla="*/ 0 w 460"/>
              <a:gd name="T9" fmla="*/ 185 h 209"/>
              <a:gd name="T10" fmla="*/ 130 w 460"/>
              <a:gd name="T11" fmla="*/ 209 h 209"/>
              <a:gd name="T12" fmla="*/ 260 w 460"/>
              <a:gd name="T13" fmla="*/ 185 h 209"/>
              <a:gd name="T14" fmla="*/ 273 w 460"/>
              <a:gd name="T15" fmla="*/ 179 h 209"/>
              <a:gd name="T16" fmla="*/ 287 w 460"/>
              <a:gd name="T17" fmla="*/ 173 h 209"/>
              <a:gd name="T18" fmla="*/ 460 w 460"/>
              <a:gd name="T19" fmla="*/ 0 h 209"/>
              <a:gd name="T20" fmla="*/ 287 w 460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0" h="209">
                <a:moveTo>
                  <a:pt x="287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"/>
                  <a:pt x="0" y="185"/>
                  <a:pt x="0" y="185"/>
                </a:cubicBezTo>
                <a:cubicBezTo>
                  <a:pt x="40" y="200"/>
                  <a:pt x="84" y="209"/>
                  <a:pt x="130" y="209"/>
                </a:cubicBezTo>
                <a:cubicBezTo>
                  <a:pt x="176" y="209"/>
                  <a:pt x="219" y="200"/>
                  <a:pt x="260" y="185"/>
                </a:cubicBezTo>
                <a:cubicBezTo>
                  <a:pt x="264" y="183"/>
                  <a:pt x="269" y="181"/>
                  <a:pt x="273" y="179"/>
                </a:cubicBezTo>
                <a:cubicBezTo>
                  <a:pt x="278" y="178"/>
                  <a:pt x="282" y="176"/>
                  <a:pt x="287" y="173"/>
                </a:cubicBezTo>
                <a:cubicBezTo>
                  <a:pt x="363" y="137"/>
                  <a:pt x="424" y="76"/>
                  <a:pt x="460" y="0"/>
                </a:cubicBezTo>
                <a:lnTo>
                  <a:pt x="287" y="0"/>
                </a:lnTo>
                <a:close/>
              </a:path>
            </a:pathLst>
          </a:custGeom>
          <a:solidFill>
            <a:srgbClr val="90A8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8" name="标题层"/>
          <p:cNvSpPr txBox="1"/>
          <p:nvPr/>
        </p:nvSpPr>
        <p:spPr bwMode="auto">
          <a:xfrm>
            <a:off x="7012044" y="3244917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422052" y="4614108"/>
            <a:ext cx="2450902" cy="1111586"/>
          </a:xfrm>
          <a:custGeom>
            <a:avLst/>
            <a:gdLst>
              <a:gd name="T0" fmla="*/ 287 w 460"/>
              <a:gd name="T1" fmla="*/ 0 h 209"/>
              <a:gd name="T2" fmla="*/ 273 w 460"/>
              <a:gd name="T3" fmla="*/ 0 h 209"/>
              <a:gd name="T4" fmla="*/ 260 w 460"/>
              <a:gd name="T5" fmla="*/ 0 h 209"/>
              <a:gd name="T6" fmla="*/ 0 w 460"/>
              <a:gd name="T7" fmla="*/ 0 h 209"/>
              <a:gd name="T8" fmla="*/ 0 w 460"/>
              <a:gd name="T9" fmla="*/ 185 h 209"/>
              <a:gd name="T10" fmla="*/ 130 w 460"/>
              <a:gd name="T11" fmla="*/ 209 h 209"/>
              <a:gd name="T12" fmla="*/ 260 w 460"/>
              <a:gd name="T13" fmla="*/ 185 h 209"/>
              <a:gd name="T14" fmla="*/ 273 w 460"/>
              <a:gd name="T15" fmla="*/ 179 h 209"/>
              <a:gd name="T16" fmla="*/ 287 w 460"/>
              <a:gd name="T17" fmla="*/ 173 h 209"/>
              <a:gd name="T18" fmla="*/ 460 w 460"/>
              <a:gd name="T19" fmla="*/ 0 h 209"/>
              <a:gd name="T20" fmla="*/ 287 w 460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0" h="209">
                <a:moveTo>
                  <a:pt x="287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"/>
                  <a:pt x="0" y="185"/>
                  <a:pt x="0" y="185"/>
                </a:cubicBezTo>
                <a:cubicBezTo>
                  <a:pt x="40" y="200"/>
                  <a:pt x="84" y="209"/>
                  <a:pt x="130" y="209"/>
                </a:cubicBezTo>
                <a:cubicBezTo>
                  <a:pt x="176" y="209"/>
                  <a:pt x="219" y="200"/>
                  <a:pt x="260" y="185"/>
                </a:cubicBezTo>
                <a:cubicBezTo>
                  <a:pt x="264" y="183"/>
                  <a:pt x="269" y="181"/>
                  <a:pt x="273" y="179"/>
                </a:cubicBezTo>
                <a:cubicBezTo>
                  <a:pt x="278" y="178"/>
                  <a:pt x="282" y="176"/>
                  <a:pt x="287" y="173"/>
                </a:cubicBezTo>
                <a:cubicBezTo>
                  <a:pt x="363" y="137"/>
                  <a:pt x="424" y="76"/>
                  <a:pt x="460" y="0"/>
                </a:cubicBezTo>
                <a:lnTo>
                  <a:pt x="287" y="0"/>
                </a:lnTo>
                <a:close/>
              </a:path>
            </a:pathLst>
          </a:custGeom>
          <a:solidFill>
            <a:srgbClr val="A8784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5988185" y="4798333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 rot="5400000">
            <a:off x="3509928" y="3748431"/>
            <a:ext cx="2450903" cy="1111586"/>
          </a:xfrm>
          <a:custGeom>
            <a:avLst/>
            <a:gdLst>
              <a:gd name="T0" fmla="*/ 287 w 460"/>
              <a:gd name="T1" fmla="*/ 0 h 209"/>
              <a:gd name="T2" fmla="*/ 273 w 460"/>
              <a:gd name="T3" fmla="*/ 0 h 209"/>
              <a:gd name="T4" fmla="*/ 260 w 460"/>
              <a:gd name="T5" fmla="*/ 0 h 209"/>
              <a:gd name="T6" fmla="*/ 0 w 460"/>
              <a:gd name="T7" fmla="*/ 0 h 209"/>
              <a:gd name="T8" fmla="*/ 0 w 460"/>
              <a:gd name="T9" fmla="*/ 185 h 209"/>
              <a:gd name="T10" fmla="*/ 130 w 460"/>
              <a:gd name="T11" fmla="*/ 209 h 209"/>
              <a:gd name="T12" fmla="*/ 260 w 460"/>
              <a:gd name="T13" fmla="*/ 185 h 209"/>
              <a:gd name="T14" fmla="*/ 273 w 460"/>
              <a:gd name="T15" fmla="*/ 179 h 209"/>
              <a:gd name="T16" fmla="*/ 287 w 460"/>
              <a:gd name="T17" fmla="*/ 173 h 209"/>
              <a:gd name="T18" fmla="*/ 460 w 460"/>
              <a:gd name="T19" fmla="*/ 0 h 209"/>
              <a:gd name="T20" fmla="*/ 287 w 460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0" h="209">
                <a:moveTo>
                  <a:pt x="287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"/>
                  <a:pt x="0" y="185"/>
                  <a:pt x="0" y="185"/>
                </a:cubicBezTo>
                <a:cubicBezTo>
                  <a:pt x="40" y="200"/>
                  <a:pt x="84" y="209"/>
                  <a:pt x="130" y="209"/>
                </a:cubicBezTo>
                <a:cubicBezTo>
                  <a:pt x="176" y="209"/>
                  <a:pt x="219" y="200"/>
                  <a:pt x="260" y="185"/>
                </a:cubicBezTo>
                <a:cubicBezTo>
                  <a:pt x="264" y="183"/>
                  <a:pt x="269" y="181"/>
                  <a:pt x="273" y="179"/>
                </a:cubicBezTo>
                <a:cubicBezTo>
                  <a:pt x="278" y="178"/>
                  <a:pt x="282" y="176"/>
                  <a:pt x="287" y="173"/>
                </a:cubicBezTo>
                <a:cubicBezTo>
                  <a:pt x="363" y="137"/>
                  <a:pt x="424" y="76"/>
                  <a:pt x="460" y="0"/>
                </a:cubicBezTo>
                <a:lnTo>
                  <a:pt x="287" y="0"/>
                </a:lnTo>
                <a:close/>
              </a:path>
            </a:pathLst>
          </a:custGeom>
          <a:solidFill>
            <a:srgbClr val="D8603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4351050" y="3808630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47787" y="2590541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cxnSp>
        <p:nvCxnSpPr>
          <p:cNvPr id="14" name="直接连接符 13"/>
          <p:cNvCxnSpPr/>
          <p:nvPr/>
        </p:nvCxnSpPr>
        <p:spPr>
          <a:xfrm>
            <a:off x="7431668" y="2590541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cxnSp>
        <p:nvCxnSpPr>
          <p:cNvPr id="15" name="直接连接符 14"/>
          <p:cNvCxnSpPr/>
          <p:nvPr/>
        </p:nvCxnSpPr>
        <p:spPr>
          <a:xfrm>
            <a:off x="7431668" y="4820080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4047787" y="4820080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sp>
        <p:nvSpPr>
          <p:cNvPr id="17" name="TextBox 76"/>
          <p:cNvSpPr txBox="1"/>
          <p:nvPr/>
        </p:nvSpPr>
        <p:spPr>
          <a:xfrm>
            <a:off x="2650426" y="1851742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52102" y="2221074"/>
            <a:ext cx="27812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2652870" y="4287999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454546" y="4657331"/>
            <a:ext cx="27812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995033" y="1851742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995033" y="2221074"/>
            <a:ext cx="27812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7995033" y="4287999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995033" y="4657331"/>
            <a:ext cx="27812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027163E-D64F-4622-BC05-292587C6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05" y="-101601"/>
            <a:ext cx="5295900" cy="7565571"/>
          </a:xfrm>
          <a:prstGeom prst="rect">
            <a:avLst/>
          </a:prstGeom>
        </p:spPr>
      </p:pic>
      <p:sp>
        <p:nvSpPr>
          <p:cNvPr id="9" name="Text Placeholder 29">
            <a:extLst>
              <a:ext uri="{FF2B5EF4-FFF2-40B4-BE49-F238E27FC236}">
                <a16:creationId xmlns="" xmlns:a16="http://schemas.microsoft.com/office/drawing/2014/main" id="{84B4CBFB-C7B2-4234-86BF-0B095BF8083A}"/>
              </a:ext>
            </a:extLst>
          </p:cNvPr>
          <p:cNvSpPr txBox="1">
            <a:spLocks/>
          </p:cNvSpPr>
          <p:nvPr/>
        </p:nvSpPr>
        <p:spPr>
          <a:xfrm>
            <a:off x="5761505" y="3429000"/>
            <a:ext cx="56861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/>
              <a:t>小清新风格</a:t>
            </a:r>
            <a:r>
              <a:rPr lang="en-US" altLang="zh-CN" sz="4800" b="1" dirty="0"/>
              <a:t>PPT</a:t>
            </a:r>
            <a:r>
              <a:rPr lang="zh-CN" altLang="en-US" sz="4800" b="1" dirty="0"/>
              <a:t>模板</a:t>
            </a:r>
            <a:endParaRPr lang="en-US" sz="4800" b="1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1049267-3917-4C97-A898-B892FDB37168}"/>
              </a:ext>
            </a:extLst>
          </p:cNvPr>
          <p:cNvSpPr/>
          <p:nvPr/>
        </p:nvSpPr>
        <p:spPr>
          <a:xfrm>
            <a:off x="5761505" y="260726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90A8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感谢观看</a:t>
            </a:r>
            <a:endParaRPr lang="en-US" altLang="zh-CN" sz="4800" dirty="0">
              <a:solidFill>
                <a:srgbClr val="90A81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5839FCA4-006A-4CA1-A398-0EF3559B47D9}"/>
              </a:ext>
            </a:extLst>
          </p:cNvPr>
          <p:cNvSpPr/>
          <p:nvPr/>
        </p:nvSpPr>
        <p:spPr>
          <a:xfrm>
            <a:off x="6860489" y="5081735"/>
            <a:ext cx="3653303" cy="3653303"/>
          </a:xfrm>
          <a:prstGeom prst="ellipse">
            <a:avLst/>
          </a:prstGeom>
          <a:solidFill>
            <a:srgbClr val="90A81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5E6DB3E5-9803-49E6-8914-8F930DB2C0B1}"/>
              </a:ext>
            </a:extLst>
          </p:cNvPr>
          <p:cNvSpPr/>
          <p:nvPr/>
        </p:nvSpPr>
        <p:spPr>
          <a:xfrm>
            <a:off x="9918700" y="96982"/>
            <a:ext cx="2721112" cy="2721112"/>
          </a:xfrm>
          <a:prstGeom prst="ellipse">
            <a:avLst/>
          </a:prstGeom>
          <a:solidFill>
            <a:srgbClr val="D8603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3958E099-2620-4EAE-A28F-C27D8A43FDA1}"/>
              </a:ext>
            </a:extLst>
          </p:cNvPr>
          <p:cNvSpPr/>
          <p:nvPr/>
        </p:nvSpPr>
        <p:spPr>
          <a:xfrm>
            <a:off x="11016229" y="5881021"/>
            <a:ext cx="431447" cy="431447"/>
          </a:xfrm>
          <a:prstGeom prst="ellipse">
            <a:avLst/>
          </a:prstGeom>
          <a:noFill/>
          <a:ln w="28575">
            <a:solidFill>
              <a:srgbClr val="D86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96B0D240-BCDF-47F9-A501-E426BD442512}"/>
              </a:ext>
            </a:extLst>
          </p:cNvPr>
          <p:cNvSpPr/>
          <p:nvPr/>
        </p:nvSpPr>
        <p:spPr>
          <a:xfrm>
            <a:off x="5297671" y="325163"/>
            <a:ext cx="927668" cy="927668"/>
          </a:xfrm>
          <a:prstGeom prst="ellipse">
            <a:avLst/>
          </a:prstGeom>
          <a:noFill/>
          <a:ln w="12700">
            <a:solidFill>
              <a:srgbClr val="90A8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06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7FEC039-5B26-4DDF-B7F3-5B7CC0E7EF30}"/>
              </a:ext>
            </a:extLst>
          </p:cNvPr>
          <p:cNvSpPr/>
          <p:nvPr/>
        </p:nvSpPr>
        <p:spPr>
          <a:xfrm>
            <a:off x="2898672" y="3825364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8EB4E24-012C-4158-86B0-D04268AE5FF8}"/>
              </a:ext>
            </a:extLst>
          </p:cNvPr>
          <p:cNvSpPr/>
          <p:nvPr/>
        </p:nvSpPr>
        <p:spPr>
          <a:xfrm>
            <a:off x="4858503" y="4255700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1924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6D6D55D-28F3-4A02-8CD1-EA5C9BBC9D80}"/>
              </a:ext>
            </a:extLst>
          </p:cNvPr>
          <p:cNvSpPr/>
          <p:nvPr/>
        </p:nvSpPr>
        <p:spPr>
          <a:xfrm>
            <a:off x="3219887" y="4820043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5269F28-CB8E-47C7-A3E7-3E48097A4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749" y="1316575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3255" y="2501660"/>
            <a:ext cx="6567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3139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76"/>
          <p:cNvSpPr txBox="1"/>
          <p:nvPr/>
        </p:nvSpPr>
        <p:spPr>
          <a:xfrm>
            <a:off x="848954" y="1833600"/>
            <a:ext cx="38043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90A81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01</a:t>
            </a:r>
            <a:endParaRPr lang="zh-CN" altLang="en-US" sz="8000" dirty="0">
              <a:solidFill>
                <a:srgbClr val="90A81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953457" y="3813720"/>
            <a:ext cx="560179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848954" y="3044279"/>
            <a:ext cx="433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FC957FB-9CEF-4B0D-B428-2FF83D171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55" y="757378"/>
            <a:ext cx="5295900" cy="7565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969397" y="2181969"/>
            <a:ext cx="2053563" cy="3023745"/>
          </a:xfrm>
          <a:prstGeom prst="roundRect">
            <a:avLst/>
          </a:prstGeom>
          <a:solidFill>
            <a:srgbClr val="A87848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 flipH="1">
            <a:off x="3673898" y="2181969"/>
            <a:ext cx="2053563" cy="3023745"/>
          </a:xfrm>
          <a:prstGeom prst="roundRect">
            <a:avLst/>
          </a:prstGeom>
          <a:solidFill>
            <a:srgbClr val="D86030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6470388" y="2181969"/>
            <a:ext cx="2053563" cy="3023745"/>
          </a:xfrm>
          <a:prstGeom prst="roundRect">
            <a:avLst/>
          </a:prstGeom>
          <a:solidFill>
            <a:srgbClr val="90A818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 flipH="1">
            <a:off x="9163501" y="2181969"/>
            <a:ext cx="2051810" cy="3023745"/>
          </a:xfrm>
          <a:prstGeom prst="roundRect">
            <a:avLst/>
          </a:prstGeom>
          <a:solidFill>
            <a:srgbClr val="786060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267890" y="2307102"/>
            <a:ext cx="951437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Freeform 6"/>
          <p:cNvSpPr>
            <a:spLocks noEditPoints="1" noChangeArrowheads="1"/>
          </p:cNvSpPr>
          <p:nvPr/>
        </p:nvSpPr>
        <p:spPr bwMode="auto">
          <a:xfrm>
            <a:off x="4474009" y="2607710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D8603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9773262" y="2307102"/>
            <a:ext cx="951437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Freeform 7"/>
          <p:cNvSpPr>
            <a:spLocks noEditPoints="1" noChangeArrowheads="1"/>
          </p:cNvSpPr>
          <p:nvPr/>
        </p:nvSpPr>
        <p:spPr bwMode="auto">
          <a:xfrm>
            <a:off x="9981596" y="2552459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786060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1509071" y="2307102"/>
            <a:ext cx="951437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Freeform 8"/>
          <p:cNvSpPr>
            <a:spLocks noEditPoints="1" noChangeArrowheads="1"/>
          </p:cNvSpPr>
          <p:nvPr/>
        </p:nvSpPr>
        <p:spPr bwMode="auto">
          <a:xfrm>
            <a:off x="1812845" y="2532847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A8784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7038097" y="2307102"/>
            <a:ext cx="951438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11"/>
          <p:cNvSpPr>
            <a:spLocks noEditPoints="1" noChangeArrowheads="1"/>
          </p:cNvSpPr>
          <p:nvPr/>
        </p:nvSpPr>
        <p:spPr bwMode="auto">
          <a:xfrm>
            <a:off x="7296914" y="2572572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90A81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346580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09697" y="3953959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4058304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1421" y="3953959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6868756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31873" y="3953959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9534422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97539" y="3953959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706226" y="1774998"/>
            <a:ext cx="11485774" cy="3849318"/>
            <a:chOff x="520830" y="1774998"/>
            <a:chExt cx="11485774" cy="38493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830" y="1774998"/>
              <a:ext cx="5773383" cy="384931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6294213" y="1774998"/>
              <a:ext cx="5712391" cy="3849318"/>
            </a:xfrm>
            <a:prstGeom prst="rect">
              <a:avLst/>
            </a:prstGeom>
            <a:solidFill>
              <a:srgbClr val="90A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Group 29"/>
            <p:cNvGrpSpPr/>
            <p:nvPr/>
          </p:nvGrpSpPr>
          <p:grpSpPr>
            <a:xfrm>
              <a:off x="6856110" y="2337798"/>
              <a:ext cx="319088" cy="465138"/>
              <a:chOff x="5441157" y="4440238"/>
              <a:chExt cx="319088" cy="465138"/>
            </a:xfrm>
            <a:solidFill>
              <a:schemeClr val="bg1"/>
            </a:solidFill>
          </p:grpSpPr>
          <p:sp>
            <p:nvSpPr>
              <p:cNvPr id="40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2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43" name="AutoShape 139"/>
            <p:cNvSpPr/>
            <p:nvPr/>
          </p:nvSpPr>
          <p:spPr bwMode="auto">
            <a:xfrm>
              <a:off x="6783481" y="3523191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grpSp>
          <p:nvGrpSpPr>
            <p:cNvPr id="44" name="Group 46"/>
            <p:cNvGrpSpPr/>
            <p:nvPr/>
          </p:nvGrpSpPr>
          <p:grpSpPr>
            <a:xfrm>
              <a:off x="6783482" y="4730413"/>
              <a:ext cx="464344" cy="362744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45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7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8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9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1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7422452" y="2295836"/>
              <a:ext cx="4399686" cy="3724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在此添加文字说明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422452" y="3470437"/>
              <a:ext cx="4399686" cy="3724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在此添加文字说明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422452" y="4602328"/>
              <a:ext cx="4399686" cy="3724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在此添加文字说明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2033069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A87848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609193" y="2208714"/>
            <a:ext cx="876002" cy="876002"/>
          </a:xfrm>
          <a:prstGeom prst="ellipse">
            <a:avLst/>
          </a:prstGeom>
          <a:solidFill>
            <a:srgbClr val="A878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90503" y="2272186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123684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D86030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99808" y="2208714"/>
            <a:ext cx="876002" cy="876002"/>
          </a:xfrm>
          <a:prstGeom prst="ellipse">
            <a:avLst/>
          </a:prstGeom>
          <a:solidFill>
            <a:srgbClr val="D860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81118" y="2272186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033069" y="4072704"/>
            <a:ext cx="3459122" cy="1216882"/>
          </a:xfrm>
          <a:prstGeom prst="roundRect">
            <a:avLst/>
          </a:prstGeom>
          <a:noFill/>
          <a:ln w="19050" cmpd="sng">
            <a:solidFill>
              <a:srgbClr val="90A818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609193" y="4254684"/>
            <a:ext cx="876002" cy="876002"/>
          </a:xfrm>
          <a:prstGeom prst="ellipse">
            <a:avLst/>
          </a:prstGeom>
          <a:solidFill>
            <a:srgbClr val="90A81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590503" y="4318156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7123684" y="4072704"/>
            <a:ext cx="3459122" cy="1216882"/>
          </a:xfrm>
          <a:prstGeom prst="roundRect">
            <a:avLst/>
          </a:prstGeom>
          <a:noFill/>
          <a:ln w="19050" cmpd="sng">
            <a:solidFill>
              <a:srgbClr val="786060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699808" y="4254684"/>
            <a:ext cx="876002" cy="876002"/>
          </a:xfrm>
          <a:prstGeom prst="ellipse">
            <a:avLst/>
          </a:prstGeom>
          <a:solidFill>
            <a:srgbClr val="78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681118" y="4318156"/>
            <a:ext cx="2798108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4267890" y="2397592"/>
            <a:ext cx="951437" cy="940925"/>
          </a:xfrm>
          <a:prstGeom prst="ellipse">
            <a:avLst/>
          </a:prstGeom>
          <a:solidFill>
            <a:srgbClr val="D8603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Freeform 6"/>
          <p:cNvSpPr>
            <a:spLocks noEditPoints="1" noChangeArrowheads="1"/>
          </p:cNvSpPr>
          <p:nvPr/>
        </p:nvSpPr>
        <p:spPr bwMode="auto">
          <a:xfrm>
            <a:off x="4474009" y="2698200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9773262" y="2397592"/>
            <a:ext cx="951437" cy="940925"/>
          </a:xfrm>
          <a:prstGeom prst="ellipse">
            <a:avLst/>
          </a:prstGeom>
          <a:solidFill>
            <a:srgbClr val="A87848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Freeform 7"/>
          <p:cNvSpPr>
            <a:spLocks noEditPoints="1" noChangeArrowheads="1"/>
          </p:cNvSpPr>
          <p:nvPr/>
        </p:nvSpPr>
        <p:spPr bwMode="auto">
          <a:xfrm>
            <a:off x="9981596" y="2642949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1509071" y="4287741"/>
            <a:ext cx="951437" cy="940925"/>
          </a:xfrm>
          <a:prstGeom prst="ellipse">
            <a:avLst/>
          </a:prstGeom>
          <a:solidFill>
            <a:srgbClr val="78606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Freeform 8"/>
          <p:cNvSpPr>
            <a:spLocks noEditPoints="1" noChangeArrowheads="1"/>
          </p:cNvSpPr>
          <p:nvPr/>
        </p:nvSpPr>
        <p:spPr bwMode="auto">
          <a:xfrm>
            <a:off x="1812845" y="4513486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7038097" y="4287741"/>
            <a:ext cx="951438" cy="940925"/>
          </a:xfrm>
          <a:prstGeom prst="ellipse">
            <a:avLst/>
          </a:prstGeom>
          <a:solidFill>
            <a:srgbClr val="90A818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11"/>
          <p:cNvSpPr>
            <a:spLocks noEditPoints="1" noChangeArrowheads="1"/>
          </p:cNvSpPr>
          <p:nvPr/>
        </p:nvSpPr>
        <p:spPr bwMode="auto">
          <a:xfrm>
            <a:off x="7296914" y="4553211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1346580" y="2395262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009697" y="2946153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4058304" y="3625179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21421" y="4176070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6868756" y="2395262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531873" y="2946153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9534422" y="3625179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9197539" y="4176070"/>
            <a:ext cx="197296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276444" y="1915351"/>
            <a:ext cx="1639112" cy="163911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A87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000170" y="1915351"/>
            <a:ext cx="1639112" cy="163911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D86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552877" y="1915351"/>
            <a:ext cx="1639112" cy="163911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90A8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602377" y="4827685"/>
            <a:ext cx="89872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5301709" y="4366020"/>
            <a:ext cx="1588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 bwMode="auto">
          <a:xfrm>
            <a:off x="1390733" y="1884192"/>
            <a:ext cx="358775" cy="230187"/>
          </a:xfrm>
          <a:prstGeom prst="roundRect">
            <a:avLst/>
          </a:prstGeom>
          <a:solidFill>
            <a:srgbClr val="D860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6798305" y="1884192"/>
            <a:ext cx="358775" cy="230187"/>
          </a:xfrm>
          <a:prstGeom prst="roundRect">
            <a:avLst/>
          </a:prstGeom>
          <a:solidFill>
            <a:srgbClr val="90A81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390733" y="4314922"/>
            <a:ext cx="358775" cy="230187"/>
          </a:xfrm>
          <a:prstGeom prst="roundRect">
            <a:avLst/>
          </a:prstGeom>
          <a:solidFill>
            <a:srgbClr val="A878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6798305" y="4314922"/>
            <a:ext cx="358775" cy="230187"/>
          </a:xfrm>
          <a:prstGeom prst="roundRect">
            <a:avLst/>
          </a:prstGeom>
          <a:solidFill>
            <a:srgbClr val="78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875384" y="181461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61596" y="2164968"/>
            <a:ext cx="4623163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1875384" y="4236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61596" y="4587079"/>
            <a:ext cx="4623163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7280761" y="181461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66973" y="2164968"/>
            <a:ext cx="4623163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7280761" y="4236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66973" y="4587079"/>
            <a:ext cx="4623163" cy="372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5835"/>
  <p:tag name="MH_LIBRARY" val="CONTENTS"/>
  <p:tag name="MH_TYPE" val="OTHERS"/>
  <p:tag name="ID" val="6267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5835"/>
  <p:tag name="MH_LIBRARY" val="CONTENTS"/>
  <p:tag name="MH_TYPE" val="OTHERS"/>
  <p:tag name="ID" val="6267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5835"/>
  <p:tag name="MH_LIBRARY" val="CONTENTS"/>
  <p:tag name="MH_TYPE" val="OTHERS"/>
  <p:tag name="ID" val="62676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1906</Words>
  <Application>Microsoft Office PowerPoint</Application>
  <PresentationFormat>宽屏</PresentationFormat>
  <Paragraphs>203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Chelsea</vt:lpstr>
      <vt:lpstr>Franklin Gothic Demi</vt:lpstr>
      <vt:lpstr>Gill Sans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Segoe UI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简洁清新</dc:title>
  <dc:creator>美仑设计</dc:creator>
  <cp:keywords>www.51pptmoban.com</cp:keywords>
  <cp:lastModifiedBy>阳光 男孩</cp:lastModifiedBy>
  <cp:revision>41</cp:revision>
  <dcterms:created xsi:type="dcterms:W3CDTF">2016-11-30T07:13:00Z</dcterms:created>
  <dcterms:modified xsi:type="dcterms:W3CDTF">2019-05-03T03:04:52Z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